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5"/>
  </p:handoutMasterIdLst>
  <p:sldIdLst>
    <p:sldId id="256" r:id="rId2"/>
    <p:sldId id="257" r:id="rId3"/>
    <p:sldId id="267" r:id="rId4"/>
    <p:sldId id="261" r:id="rId5"/>
    <p:sldId id="265" r:id="rId6"/>
    <p:sldId id="266" r:id="rId7"/>
    <p:sldId id="262" r:id="rId8"/>
    <p:sldId id="263" r:id="rId9"/>
    <p:sldId id="264" r:id="rId10"/>
    <p:sldId id="268" r:id="rId11"/>
    <p:sldId id="260" r:id="rId12"/>
    <p:sldId id="258" r:id="rId13"/>
    <p:sldId id="259" r:id="rId14"/>
  </p:sldIdLst>
  <p:sldSz cx="12192000" cy="6858000"/>
  <p:notesSz cx="6858000" cy="91995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61" d="100"/>
          <a:sy n="61" d="100"/>
        </p:scale>
        <p:origin x="3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57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1576"/>
          </a:xfrm>
          <a:prstGeom prst="rect">
            <a:avLst/>
          </a:prstGeom>
        </p:spPr>
        <p:txBody>
          <a:bodyPr vert="horz" lIns="91440" tIns="45720" rIns="91440" bIns="45720" rtlCol="0"/>
          <a:lstStyle>
            <a:lvl1pPr algn="r">
              <a:defRPr sz="1200"/>
            </a:lvl1pPr>
          </a:lstStyle>
          <a:p>
            <a:fld id="{6C12C47B-97EF-4F7C-9E2E-C26DBE3957EE}" type="datetimeFigureOut">
              <a:rPr lang="en-CA" smtClean="0"/>
              <a:t>05/05/2017</a:t>
            </a:fld>
            <a:endParaRPr lang="en-CA"/>
          </a:p>
        </p:txBody>
      </p:sp>
      <p:sp>
        <p:nvSpPr>
          <p:cNvPr id="4" name="Footer Placeholder 3"/>
          <p:cNvSpPr>
            <a:spLocks noGrp="1"/>
          </p:cNvSpPr>
          <p:nvPr>
            <p:ph type="ftr" sz="quarter" idx="2"/>
          </p:nvPr>
        </p:nvSpPr>
        <p:spPr>
          <a:xfrm>
            <a:off x="0" y="8737989"/>
            <a:ext cx="2971800" cy="46157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737989"/>
            <a:ext cx="2971800" cy="461575"/>
          </a:xfrm>
          <a:prstGeom prst="rect">
            <a:avLst/>
          </a:prstGeom>
        </p:spPr>
        <p:txBody>
          <a:bodyPr vert="horz" lIns="91440" tIns="45720" rIns="91440" bIns="45720" rtlCol="0" anchor="b"/>
          <a:lstStyle>
            <a:lvl1pPr algn="r">
              <a:defRPr sz="1200"/>
            </a:lvl1pPr>
          </a:lstStyle>
          <a:p>
            <a:fld id="{4E41B4D5-B0BE-4269-A38A-D5F9216864BF}" type="slidenum">
              <a:rPr lang="en-CA" smtClean="0"/>
              <a:t>‹#›</a:t>
            </a:fld>
            <a:endParaRPr lang="en-CA"/>
          </a:p>
        </p:txBody>
      </p:sp>
    </p:spTree>
    <p:extLst>
      <p:ext uri="{BB962C8B-B14F-4D97-AF65-F5344CB8AC3E}">
        <p14:creationId xmlns:p14="http://schemas.microsoft.com/office/powerpoint/2010/main" val="9532814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5/5/2017</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d1FNPx_YN4"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2qA9_Ec-8Y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Minds On – Check In</a:t>
            </a:r>
            <a:endParaRPr lang="en-CA" dirty="0"/>
          </a:p>
        </p:txBody>
      </p:sp>
      <p:sp>
        <p:nvSpPr>
          <p:cNvPr id="5" name="Content Placeholder 4"/>
          <p:cNvSpPr>
            <a:spLocks noGrp="1"/>
          </p:cNvSpPr>
          <p:nvPr>
            <p:ph idx="1"/>
          </p:nvPr>
        </p:nvSpPr>
        <p:spPr>
          <a:xfrm>
            <a:off x="1024129" y="2286000"/>
            <a:ext cx="5686638" cy="4023360"/>
          </a:xfrm>
        </p:spPr>
        <p:txBody>
          <a:bodyPr>
            <a:normAutofit/>
          </a:bodyPr>
          <a:lstStyle/>
          <a:p>
            <a:r>
              <a:rPr lang="en-US" sz="2400" dirty="0" smtClean="0"/>
              <a:t>If </a:t>
            </a:r>
            <a:r>
              <a:rPr lang="en-US" sz="2400" dirty="0" smtClean="0"/>
              <a:t>you were a soldier in the following picture, what are thinking right now? Bear in mind you’ve been away from home for several years, have not seen any action other than training, and you know the German military is very fortified.</a:t>
            </a:r>
            <a:endParaRPr lang="en-CA" sz="2400" dirty="0"/>
          </a:p>
        </p:txBody>
      </p:sp>
      <p:pic>
        <p:nvPicPr>
          <p:cNvPr id="1026" name="Picture 1" descr="http://data2.collectionscanada.gc.ca/ap/a/a113245-v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465" y="846772"/>
            <a:ext cx="4429125"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2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 Article Analysis</a:t>
            </a:r>
            <a:endParaRPr lang="en-CA" dirty="0"/>
          </a:p>
        </p:txBody>
      </p:sp>
      <p:sp>
        <p:nvSpPr>
          <p:cNvPr id="3" name="Content Placeholder 2"/>
          <p:cNvSpPr>
            <a:spLocks noGrp="1"/>
          </p:cNvSpPr>
          <p:nvPr>
            <p:ph idx="1"/>
          </p:nvPr>
        </p:nvSpPr>
        <p:spPr/>
        <p:txBody>
          <a:bodyPr>
            <a:normAutofit/>
          </a:bodyPr>
          <a:lstStyle/>
          <a:p>
            <a:r>
              <a:rPr lang="en-US" sz="2400" dirty="0" smtClean="0"/>
              <a:t>Read the article provided to you as a group. As you read, somebody highlight the statements that appear to be overestimations on the role/importance of Dieppe.</a:t>
            </a:r>
            <a:endParaRPr lang="en-CA" sz="2400" dirty="0"/>
          </a:p>
        </p:txBody>
      </p:sp>
    </p:spTree>
    <p:extLst>
      <p:ext uri="{BB962C8B-B14F-4D97-AF65-F5344CB8AC3E}">
        <p14:creationId xmlns:p14="http://schemas.microsoft.com/office/powerpoint/2010/main" val="2320329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2532655"/>
            <a:ext cx="44704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1400" y="2532655"/>
            <a:ext cx="42862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3"/>
          <p:cNvSpPr>
            <a:spLocks noGrp="1"/>
          </p:cNvSpPr>
          <p:nvPr>
            <p:ph type="title"/>
          </p:nvPr>
        </p:nvSpPr>
        <p:spPr bwMode="auto"/>
        <p:txBody>
          <a:bodyPr wrap="square" numCol="1" anchorCtr="0" compatLnSpc="1">
            <a:prstTxWarp prst="textNoShape">
              <a:avLst/>
            </a:prstTxWarp>
          </a:bodyPr>
          <a:lstStyle/>
          <a:p>
            <a:r>
              <a:rPr lang="en-US" cap="none" smtClean="0"/>
              <a:t>DIEPPE – THEN AND NOW</a:t>
            </a:r>
            <a:endParaRPr lang="en-CA" cap="none" smtClean="0"/>
          </a:p>
        </p:txBody>
      </p:sp>
    </p:spTree>
    <p:extLst>
      <p:ext uri="{BB962C8B-B14F-4D97-AF65-F5344CB8AC3E}">
        <p14:creationId xmlns:p14="http://schemas.microsoft.com/office/powerpoint/2010/main" val="1620732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Dieppe Uncovered: Documentary</a:t>
            </a:r>
            <a:endParaRPr lang="en-CA" dirty="0"/>
          </a:p>
        </p:txBody>
      </p:sp>
      <p:sp>
        <p:nvSpPr>
          <p:cNvPr id="3" name="Content Placeholder 2"/>
          <p:cNvSpPr>
            <a:spLocks noGrp="1"/>
          </p:cNvSpPr>
          <p:nvPr>
            <p:ph idx="1"/>
          </p:nvPr>
        </p:nvSpPr>
        <p:spPr>
          <a:xfrm>
            <a:off x="1024128" y="1906291"/>
            <a:ext cx="9720071" cy="976393"/>
          </a:xfrm>
        </p:spPr>
        <p:txBody>
          <a:bodyPr>
            <a:normAutofit/>
          </a:bodyPr>
          <a:lstStyle/>
          <a:p>
            <a:r>
              <a:rPr lang="en-US" sz="2800" dirty="0" smtClean="0"/>
              <a:t>1. Set up the following chart in your notebook and take notes while watching the documentary:</a:t>
            </a:r>
            <a:endParaRPr lang="en-CA" sz="2800" dirty="0"/>
          </a:p>
        </p:txBody>
      </p:sp>
      <p:graphicFrame>
        <p:nvGraphicFramePr>
          <p:cNvPr id="4" name="Table 3"/>
          <p:cNvGraphicFramePr>
            <a:graphicFrameLocks noGrp="1"/>
          </p:cNvGraphicFramePr>
          <p:nvPr>
            <p:extLst>
              <p:ext uri="{D42A27DB-BD31-4B8C-83A1-F6EECF244321}">
                <p14:modId xmlns:p14="http://schemas.microsoft.com/office/powerpoint/2010/main" val="2772586811"/>
              </p:ext>
            </p:extLst>
          </p:nvPr>
        </p:nvGraphicFramePr>
        <p:xfrm>
          <a:off x="1024128" y="2925459"/>
          <a:ext cx="10026162" cy="3474720"/>
        </p:xfrm>
        <a:graphic>
          <a:graphicData uri="http://schemas.openxmlformats.org/drawingml/2006/table">
            <a:tbl>
              <a:tblPr firstRow="1" bandRow="1">
                <a:tableStyleId>{5C22544A-7EE6-4342-B048-85BDC9FD1C3A}</a:tableStyleId>
              </a:tblPr>
              <a:tblGrid>
                <a:gridCol w="3342054"/>
                <a:gridCol w="3342054"/>
                <a:gridCol w="3342054"/>
              </a:tblGrid>
              <a:tr h="370840">
                <a:tc>
                  <a:txBody>
                    <a:bodyPr/>
                    <a:lstStyle/>
                    <a:p>
                      <a:pPr algn="ctr"/>
                      <a:r>
                        <a:rPr lang="en-US" sz="2400" dirty="0" smtClean="0"/>
                        <a:t>Bad</a:t>
                      </a:r>
                      <a:r>
                        <a:rPr lang="en-US" sz="2400" baseline="0" dirty="0" smtClean="0"/>
                        <a:t> Parts of the Dieppe Raid </a:t>
                      </a:r>
                      <a:r>
                        <a:rPr lang="en-US" sz="2400" b="0" baseline="0" dirty="0" smtClean="0"/>
                        <a:t>(think of the ways it used to be considered a disaster)</a:t>
                      </a:r>
                      <a:endParaRPr lang="en-CA" sz="2400" b="0" dirty="0"/>
                    </a:p>
                  </a:txBody>
                  <a:tcPr/>
                </a:tc>
                <a:tc>
                  <a:txBody>
                    <a:bodyPr/>
                    <a:lstStyle/>
                    <a:p>
                      <a:pPr algn="ctr"/>
                      <a:r>
                        <a:rPr lang="en-US" sz="2400" dirty="0" smtClean="0"/>
                        <a:t>New Evidence to Support a Spy Mission</a:t>
                      </a:r>
                      <a:endParaRPr lang="en-CA" sz="2400" dirty="0"/>
                    </a:p>
                  </a:txBody>
                  <a:tcPr/>
                </a:tc>
                <a:tc>
                  <a:txBody>
                    <a:bodyPr/>
                    <a:lstStyle/>
                    <a:p>
                      <a:pPr algn="ctr"/>
                      <a:r>
                        <a:rPr lang="en-US" sz="2400" dirty="0" smtClean="0"/>
                        <a:t>Reaction</a:t>
                      </a:r>
                      <a:r>
                        <a:rPr lang="en-US" sz="2400" baseline="0" dirty="0" smtClean="0"/>
                        <a:t> and Legacy</a:t>
                      </a:r>
                    </a:p>
                    <a:p>
                      <a:pPr algn="ctr"/>
                      <a:r>
                        <a:rPr lang="en-US" sz="2400" b="0" dirty="0" smtClean="0"/>
                        <a:t>(How did the surviving soldiers</a:t>
                      </a:r>
                      <a:r>
                        <a:rPr lang="en-US" sz="2400" b="0" baseline="0" dirty="0" smtClean="0"/>
                        <a:t> react?)</a:t>
                      </a:r>
                      <a:endParaRPr lang="en-CA" sz="2400" b="0" dirty="0"/>
                    </a:p>
                  </a:txBody>
                  <a:tcPr/>
                </a:tc>
              </a:tr>
              <a:tr h="370840">
                <a:tc>
                  <a:txBody>
                    <a:bodyPr/>
                    <a:lstStyle/>
                    <a:p>
                      <a:endParaRPr lang="en-US" sz="2400" dirty="0" smtClean="0"/>
                    </a:p>
                    <a:p>
                      <a:endParaRPr lang="en-US" sz="2400" dirty="0" smtClean="0"/>
                    </a:p>
                    <a:p>
                      <a:endParaRPr lang="en-US" sz="2400" dirty="0" smtClean="0"/>
                    </a:p>
                    <a:p>
                      <a:endParaRPr lang="en-US" sz="2400" dirty="0" smtClean="0"/>
                    </a:p>
                    <a:p>
                      <a:endParaRPr lang="en-CA" sz="2400" dirty="0"/>
                    </a:p>
                  </a:txBody>
                  <a:tcPr/>
                </a:tc>
                <a:tc>
                  <a:txBody>
                    <a:bodyPr/>
                    <a:lstStyle/>
                    <a:p>
                      <a:endParaRPr lang="en-CA" sz="2400" dirty="0"/>
                    </a:p>
                  </a:txBody>
                  <a:tcPr/>
                </a:tc>
                <a:tc>
                  <a:txBody>
                    <a:bodyPr/>
                    <a:lstStyle/>
                    <a:p>
                      <a:endParaRPr lang="en-CA" sz="2400" dirty="0"/>
                    </a:p>
                  </a:txBody>
                  <a:tcPr/>
                </a:tc>
              </a:tr>
            </a:tbl>
          </a:graphicData>
        </a:graphic>
      </p:graphicFrame>
    </p:spTree>
    <p:extLst>
      <p:ext uri="{BB962C8B-B14F-4D97-AF65-F5344CB8AC3E}">
        <p14:creationId xmlns:p14="http://schemas.microsoft.com/office/powerpoint/2010/main" val="1855801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dieppe uncovere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534" y="867906"/>
            <a:ext cx="9284507" cy="523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686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83403"/>
            <a:ext cx="9720071" cy="1999282"/>
          </a:xfrm>
        </p:spPr>
        <p:txBody>
          <a:bodyPr>
            <a:normAutofit/>
          </a:bodyPr>
          <a:lstStyle/>
          <a:p>
            <a:r>
              <a:rPr lang="en-US" sz="2400" dirty="0" smtClean="0"/>
              <a:t>1. </a:t>
            </a:r>
            <a:r>
              <a:rPr lang="en-US" sz="2400" dirty="0" smtClean="0"/>
              <a:t>How would you rate the Historical Sig. of each battle from yesterday?</a:t>
            </a:r>
          </a:p>
          <a:p>
            <a:r>
              <a:rPr lang="en-US" sz="2400" dirty="0" smtClean="0"/>
              <a:t>2. What </a:t>
            </a:r>
            <a:r>
              <a:rPr lang="en-US" sz="2400" dirty="0" smtClean="0"/>
              <a:t>are 3 things you remember about the Dieppe </a:t>
            </a:r>
            <a:r>
              <a:rPr lang="en-US" sz="2400" dirty="0" smtClean="0"/>
              <a:t>raid?</a:t>
            </a:r>
            <a:endParaRPr lang="en-US" sz="2400" dirty="0" smtClean="0"/>
          </a:p>
          <a:p>
            <a:r>
              <a:rPr lang="en-US" sz="2400" dirty="0" smtClean="0"/>
              <a:t>3.</a:t>
            </a:r>
            <a:r>
              <a:rPr lang="en-US" sz="2400" dirty="0" smtClean="0"/>
              <a:t> Can the way we view an event of the past change over the years? Can that change be meaningful?</a:t>
            </a:r>
            <a:endParaRPr lang="en-CA" sz="2400" dirty="0"/>
          </a:p>
        </p:txBody>
      </p:sp>
      <p:pic>
        <p:nvPicPr>
          <p:cNvPr id="2050" name="Picture 2" descr="Image result for dieppe raid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584" y="3075869"/>
            <a:ext cx="5317157" cy="35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22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 Picture Analysis</a:t>
            </a:r>
            <a:endParaRPr lang="en-CA" dirty="0"/>
          </a:p>
        </p:txBody>
      </p:sp>
      <p:sp>
        <p:nvSpPr>
          <p:cNvPr id="3" name="Content Placeholder 2"/>
          <p:cNvSpPr>
            <a:spLocks noGrp="1"/>
          </p:cNvSpPr>
          <p:nvPr>
            <p:ph idx="1"/>
          </p:nvPr>
        </p:nvSpPr>
        <p:spPr/>
        <p:txBody>
          <a:bodyPr>
            <a:normAutofit/>
          </a:bodyPr>
          <a:lstStyle/>
          <a:p>
            <a:r>
              <a:rPr lang="en-US" sz="2400" dirty="0" smtClean="0"/>
              <a:t>Based on what you learned yesterday and what we just talked about put the pictures you receive in order. With your group be able to describe the events of the Dieppe Raid to match your order.</a:t>
            </a:r>
            <a:endParaRPr lang="en-CA" sz="2400" dirty="0"/>
          </a:p>
        </p:txBody>
      </p:sp>
    </p:spTree>
    <p:extLst>
      <p:ext uri="{BB962C8B-B14F-4D97-AF65-F5344CB8AC3E}">
        <p14:creationId xmlns:p14="http://schemas.microsoft.com/office/powerpoint/2010/main" val="3217014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dieppe raid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763" y="975583"/>
            <a:ext cx="7707770" cy="505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029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dieppe raid l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286" y="826579"/>
            <a:ext cx="8383722" cy="533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64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766" y="685547"/>
            <a:ext cx="7564410" cy="558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663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ieppe raid l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36" y="877493"/>
            <a:ext cx="8792490" cy="511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328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eppe raid l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825" y="608593"/>
            <a:ext cx="8835756" cy="573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757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dieppe raid p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325" y="769073"/>
            <a:ext cx="8689652" cy="567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089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147</TotalTime>
  <Words>243</Words>
  <Application>Microsoft Office PowerPoint</Application>
  <PresentationFormat>Widescreen</PresentationFormat>
  <Paragraphs>19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Tw Cen MT</vt:lpstr>
      <vt:lpstr>Tw Cen MT Condensed</vt:lpstr>
      <vt:lpstr>Wingdings 3</vt:lpstr>
      <vt:lpstr>Integral</vt:lpstr>
      <vt:lpstr>Minds On – Check In</vt:lpstr>
      <vt:lpstr>PowerPoint Presentation</vt:lpstr>
      <vt:lpstr>Primary Source Picture Analysis</vt:lpstr>
      <vt:lpstr>PowerPoint Presentation</vt:lpstr>
      <vt:lpstr>PowerPoint Presentation</vt:lpstr>
      <vt:lpstr>PowerPoint Presentation</vt:lpstr>
      <vt:lpstr>PowerPoint Presentation</vt:lpstr>
      <vt:lpstr>PowerPoint Presentation</vt:lpstr>
      <vt:lpstr>PowerPoint Presentation</vt:lpstr>
      <vt:lpstr>Primary Source Article Analysis</vt:lpstr>
      <vt:lpstr>DIEPPE – THEN AND NOW</vt:lpstr>
      <vt:lpstr>Dieppe Uncovered: Documentary</vt:lpstr>
      <vt:lpstr>PowerPoint Presentation</vt:lpstr>
    </vt:vector>
  </TitlesOfParts>
  <Company>Trillium Lakelands 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Minds On – Check In</dc:title>
  <dc:creator>Shields, Jeff</dc:creator>
  <cp:lastModifiedBy>Shields, Jeff</cp:lastModifiedBy>
  <cp:revision>2</cp:revision>
  <cp:lastPrinted>2017-05-05T16:48:18Z</cp:lastPrinted>
  <dcterms:created xsi:type="dcterms:W3CDTF">2016-11-14T20:55:39Z</dcterms:created>
  <dcterms:modified xsi:type="dcterms:W3CDTF">2017-05-05T18:33:59Z</dcterms:modified>
</cp:coreProperties>
</file>