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 On – Quick Review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What are 3 things you remember about </a:t>
            </a:r>
            <a:r>
              <a:rPr lang="en-US" sz="2400" dirty="0" smtClean="0"/>
              <a:t>life at the home front in WW2?</a:t>
            </a:r>
            <a:endParaRPr lang="en-US" sz="2400" dirty="0" smtClean="0"/>
          </a:p>
          <a:p>
            <a:r>
              <a:rPr lang="en-US" sz="2400" dirty="0" smtClean="0"/>
              <a:t>For each of those, what was the long-term impact (if there was one)?</a:t>
            </a:r>
            <a:endParaRPr lang="en-US" sz="24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84618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99456" y="882111"/>
            <a:ext cx="9793088" cy="2016072"/>
          </a:xfrm>
        </p:spPr>
        <p:txBody>
          <a:bodyPr>
            <a:normAutofit/>
          </a:bodyPr>
          <a:lstStyle/>
          <a:p>
            <a:pPr algn="ctr"/>
            <a:r>
              <a:rPr lang="en-US" sz="3800" dirty="0"/>
              <a:t>How Did War Impact Canadians At Home?</a:t>
            </a:r>
            <a:endParaRPr lang="en-CA" sz="3800" dirty="0"/>
          </a:p>
        </p:txBody>
      </p:sp>
    </p:spTree>
    <p:extLst>
      <p:ext uri="{BB962C8B-B14F-4D97-AF65-F5344CB8AC3E}">
        <p14:creationId xmlns:p14="http://schemas.microsoft.com/office/powerpoint/2010/main" val="1306863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6679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CD</a:t>
            </a:r>
            <a:r>
              <a:rPr lang="en-US" sz="2400" dirty="0" smtClean="0"/>
              <a:t> </a:t>
            </a:r>
            <a:r>
              <a:rPr lang="en-US" sz="2400" b="1" dirty="0" smtClean="0"/>
              <a:t>Howe</a:t>
            </a:r>
            <a:r>
              <a:rPr lang="en-US" sz="2400" dirty="0" smtClean="0"/>
              <a:t> – “The Minister of Everything” whose job it was to ensure wartime production of munitions and supply</a:t>
            </a:r>
          </a:p>
          <a:p>
            <a:r>
              <a:rPr lang="en-US" sz="2400" b="1" dirty="0" smtClean="0"/>
              <a:t>Income</a:t>
            </a:r>
            <a:r>
              <a:rPr lang="en-US" sz="2400" dirty="0" smtClean="0"/>
              <a:t> </a:t>
            </a:r>
            <a:r>
              <a:rPr lang="en-US" sz="2400" b="1" dirty="0" smtClean="0"/>
              <a:t>Tax/Victory</a:t>
            </a:r>
            <a:r>
              <a:rPr lang="en-US" sz="2400" dirty="0" smtClean="0"/>
              <a:t> </a:t>
            </a:r>
            <a:r>
              <a:rPr lang="en-US" sz="2400" b="1" dirty="0" smtClean="0"/>
              <a:t>Bonds</a:t>
            </a:r>
            <a:r>
              <a:rPr lang="en-US" sz="2400" dirty="0" smtClean="0"/>
              <a:t> – These were used again to raise money to fight the war. Victory Bonds alone raised almost $12 </a:t>
            </a:r>
            <a:r>
              <a:rPr lang="en-US" sz="2400" dirty="0" smtClean="0"/>
              <a:t>billion</a:t>
            </a:r>
          </a:p>
          <a:p>
            <a:r>
              <a:rPr lang="en-US" sz="2400" b="1" dirty="0" smtClean="0"/>
              <a:t>Wartime Prices and Trade Board – </a:t>
            </a:r>
            <a:r>
              <a:rPr lang="en-US" sz="2400" dirty="0" smtClean="0"/>
              <a:t>This attempted to control the economy by mandating a wage freeze but also a price freeze</a:t>
            </a:r>
            <a:endParaRPr lang="en-US" sz="2400" dirty="0" smtClean="0"/>
          </a:p>
          <a:p>
            <a:r>
              <a:rPr lang="en-US" sz="2400" b="1" dirty="0" smtClean="0"/>
              <a:t>Rationing</a:t>
            </a:r>
            <a:r>
              <a:rPr lang="en-US" sz="2400" dirty="0" smtClean="0"/>
              <a:t> – The government issued ration books for basic goods to make sure they were used/shared fairly</a:t>
            </a:r>
          </a:p>
          <a:p>
            <a:r>
              <a:rPr lang="en-US" sz="2400" b="1" dirty="0" smtClean="0"/>
              <a:t>Censorship</a:t>
            </a:r>
            <a:r>
              <a:rPr lang="en-US" sz="2400" dirty="0" smtClean="0"/>
              <a:t> – All communication from the front to home was monitored so no secrets would get out “Loose Lips Sink Ships”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82056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victory bonds canada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930278"/>
            <a:ext cx="3449208" cy="458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victory bonds canada w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3" y="908634"/>
            <a:ext cx="3472299" cy="458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40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ration books canada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556790"/>
            <a:ext cx="4896544" cy="31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ration books canada w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644" y="1304410"/>
            <a:ext cx="5715000" cy="363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060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loose lips sink ships canada ww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2" y="915996"/>
            <a:ext cx="3384376" cy="489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Image result for loose lips sink ships canada ww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6" y="889327"/>
            <a:ext cx="3810000" cy="494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Image result for loose lips sink ships canada ww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840" y="1019630"/>
            <a:ext cx="3318792" cy="4682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659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Canada Textbook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464" y="1904999"/>
            <a:ext cx="9143538" cy="12721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Get a Creating Canada textbook and answer the questions on the worksheet provided on your own.</a:t>
            </a:r>
            <a:endParaRPr lang="en-CA" sz="2400" dirty="0"/>
          </a:p>
        </p:txBody>
      </p:sp>
      <p:pic>
        <p:nvPicPr>
          <p:cNvPr id="8194" name="Picture 2" descr="Image result for creating canada a history 1914 to the pres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307" y="3458979"/>
            <a:ext cx="2425145" cy="3141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31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 – Yes/No Quick Discuss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the apology from the Canadian government to Japanese Canadians good enough?</a:t>
            </a:r>
          </a:p>
          <a:p>
            <a:r>
              <a:rPr lang="en-US" dirty="0" smtClean="0"/>
              <a:t>Was the Canadian government wrong in their treatment of First Nations, Black Canadians and Chinese Canadians in WW2?</a:t>
            </a:r>
          </a:p>
          <a:p>
            <a:r>
              <a:rPr lang="en-US" dirty="0" smtClean="0"/>
              <a:t>Were women treated the best of all the groups mentioned on pg. 298 and your chart.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472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5</TotalTime>
  <Words>230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</vt:lpstr>
      <vt:lpstr>Minds On – Quick Review</vt:lpstr>
      <vt:lpstr>How Did War Impact Canadians At Home?</vt:lpstr>
      <vt:lpstr>Key Terms</vt:lpstr>
      <vt:lpstr>PowerPoint Presentation</vt:lpstr>
      <vt:lpstr>PowerPoint Presentation</vt:lpstr>
      <vt:lpstr>PowerPoint Presentation</vt:lpstr>
      <vt:lpstr>Creating Canada Textbook</vt:lpstr>
      <vt:lpstr>Wrap Up – Yes/No Quick Discuss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 – Quick Review</dc:title>
  <dc:creator>Shields, Jeff</dc:creator>
  <cp:lastModifiedBy>Shields, Jeff</cp:lastModifiedBy>
  <cp:revision>1</cp:revision>
  <dcterms:created xsi:type="dcterms:W3CDTF">2017-05-08T15:24:44Z</dcterms:created>
  <dcterms:modified xsi:type="dcterms:W3CDTF">2017-05-08T15:30:08Z</dcterms:modified>
</cp:coreProperties>
</file>