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2/27/2017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2/27/2017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2/27/2017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2/27/2017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DjqdgGb739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JbVZGLI8izk" TargetMode="External"/><Relationship Id="rId13" Type="http://schemas.openxmlformats.org/officeDocument/2006/relationships/image" Target="../media/image11.jpeg"/><Relationship Id="rId18" Type="http://schemas.openxmlformats.org/officeDocument/2006/relationships/hyperlink" Target="https://www.youtube.com/watch?v=aapvArc0JmU"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www.youtube.com/watch?v=H9dgQTM28pM" TargetMode="External"/><Relationship Id="rId17" Type="http://schemas.openxmlformats.org/officeDocument/2006/relationships/image" Target="../media/image13.jpeg"/><Relationship Id="rId2" Type="http://schemas.openxmlformats.org/officeDocument/2006/relationships/hyperlink" Target="https://www.youtube.com/watch?v=B06izR0HWyc" TargetMode="External"/><Relationship Id="rId16" Type="http://schemas.openxmlformats.org/officeDocument/2006/relationships/hyperlink" Target="https://www.youtube.com/watch?v=TDeJvYilsig" TargetMode="External"/><Relationship Id="rId1" Type="http://schemas.openxmlformats.org/officeDocument/2006/relationships/slideLayout" Target="../slideLayouts/slideLayout2.xml"/><Relationship Id="rId6" Type="http://schemas.openxmlformats.org/officeDocument/2006/relationships/hyperlink" Target="https://www.youtube.com/watch?v=ezBSURCMe-o"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s://www.youtube.com/watch?v=1FMt8uqH5_A" TargetMode="External"/><Relationship Id="rId19" Type="http://schemas.openxmlformats.org/officeDocument/2006/relationships/image" Target="../media/image14.jpeg"/><Relationship Id="rId4" Type="http://schemas.openxmlformats.org/officeDocument/2006/relationships/hyperlink" Target="https://www.youtube.com/watch?v=tznEcq_r4KA" TargetMode="External"/><Relationship Id="rId9" Type="http://schemas.openxmlformats.org/officeDocument/2006/relationships/image" Target="../media/image9.jpeg"/><Relationship Id="rId14" Type="http://schemas.openxmlformats.org/officeDocument/2006/relationships/hyperlink" Target="https://www.youtube.com/watch?v=V0rxfazM1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Minds On – Quick Share</a:t>
            </a:r>
            <a:endParaRPr lang="en-CA" dirty="0"/>
          </a:p>
        </p:txBody>
      </p:sp>
      <p:sp>
        <p:nvSpPr>
          <p:cNvPr id="5" name="Content Placeholder 4"/>
          <p:cNvSpPr>
            <a:spLocks noGrp="1"/>
          </p:cNvSpPr>
          <p:nvPr>
            <p:ph idx="1"/>
          </p:nvPr>
        </p:nvSpPr>
        <p:spPr/>
        <p:txBody>
          <a:bodyPr>
            <a:normAutofit/>
          </a:bodyPr>
          <a:lstStyle/>
          <a:p>
            <a:r>
              <a:rPr lang="en-US" sz="2400" dirty="0" smtClean="0"/>
              <a:t>Tell Mrs. </a:t>
            </a:r>
            <a:r>
              <a:rPr lang="en-US" sz="2400" dirty="0" err="1" smtClean="0"/>
              <a:t>Quackenbush</a:t>
            </a:r>
            <a:r>
              <a:rPr lang="en-US" sz="2400" dirty="0" smtClean="0"/>
              <a:t> at least 5 things you know about WW1!</a:t>
            </a:r>
          </a:p>
          <a:p>
            <a:r>
              <a:rPr lang="en-US" sz="2400" dirty="0" smtClean="0"/>
              <a:t>As an expert on Geography, ask her why the low-lying grounds of Belgium and other similar areas might not be ideal for a mobile war with tanks and other such weapons?</a:t>
            </a:r>
            <a:endParaRPr lang="en-CA" sz="2400" dirty="0"/>
          </a:p>
        </p:txBody>
      </p:sp>
    </p:spTree>
    <p:extLst>
      <p:ext uri="{BB962C8B-B14F-4D97-AF65-F5344CB8AC3E}">
        <p14:creationId xmlns:p14="http://schemas.microsoft.com/office/powerpoint/2010/main" val="351283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 in WW1 – Quick Clip</a:t>
            </a:r>
            <a:endParaRPr lang="en-CA" dirty="0"/>
          </a:p>
        </p:txBody>
      </p:sp>
      <p:sp>
        <p:nvSpPr>
          <p:cNvPr id="3" name="Content Placeholder 2"/>
          <p:cNvSpPr>
            <a:spLocks noGrp="1"/>
          </p:cNvSpPr>
          <p:nvPr>
            <p:ph idx="1"/>
          </p:nvPr>
        </p:nvSpPr>
        <p:spPr>
          <a:xfrm>
            <a:off x="1069848" y="2093977"/>
            <a:ext cx="5082979" cy="1579121"/>
          </a:xfrm>
        </p:spPr>
        <p:txBody>
          <a:bodyPr>
            <a:normAutofit/>
          </a:bodyPr>
          <a:lstStyle/>
          <a:p>
            <a:r>
              <a:rPr lang="en-US" sz="2400" dirty="0" smtClean="0"/>
              <a:t>Watch the Dan Snow clip on “A Soldier’s Kit” (gear) as a class before looking at some specific new technologies of WW1 </a:t>
            </a:r>
            <a:r>
              <a:rPr lang="en-US" sz="2400" dirty="0" smtClean="0">
                <a:solidFill>
                  <a:srgbClr val="FF0000"/>
                </a:solidFill>
              </a:rPr>
              <a:t>→ → →</a:t>
            </a:r>
            <a:endParaRPr lang="en-CA" sz="2400" dirty="0">
              <a:solidFill>
                <a:srgbClr val="FF0000"/>
              </a:solidFill>
            </a:endParaRPr>
          </a:p>
        </p:txBody>
      </p:sp>
      <p:pic>
        <p:nvPicPr>
          <p:cNvPr id="1026" name="Picture 2" descr="Image result for ww1 british soldier ki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378" y="2093976"/>
            <a:ext cx="3688005" cy="432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5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24" y="484632"/>
            <a:ext cx="10662834" cy="1609344"/>
          </a:xfrm>
        </p:spPr>
        <p:txBody>
          <a:bodyPr>
            <a:normAutofit/>
          </a:bodyPr>
          <a:lstStyle/>
          <a:p>
            <a:pPr algn="ctr"/>
            <a:r>
              <a:rPr lang="en-US" sz="4800" dirty="0" smtClean="0"/>
              <a:t>Textbooks – </a:t>
            </a:r>
            <a:r>
              <a:rPr lang="en-US" sz="4800" dirty="0" smtClean="0"/>
              <a:t>Technology </a:t>
            </a:r>
            <a:r>
              <a:rPr lang="en-US" sz="4800" dirty="0" smtClean="0"/>
              <a:t>in </a:t>
            </a:r>
            <a:r>
              <a:rPr lang="en-US" sz="4800" dirty="0" smtClean="0"/>
              <a:t>War</a:t>
            </a:r>
            <a:endParaRPr lang="en-CA" sz="4800" dirty="0"/>
          </a:p>
        </p:txBody>
      </p:sp>
      <p:sp>
        <p:nvSpPr>
          <p:cNvPr id="3" name="Content Placeholder 2"/>
          <p:cNvSpPr>
            <a:spLocks noGrp="1"/>
          </p:cNvSpPr>
          <p:nvPr>
            <p:ph idx="1"/>
          </p:nvPr>
        </p:nvSpPr>
        <p:spPr>
          <a:xfrm>
            <a:off x="1069848" y="2121407"/>
            <a:ext cx="10058400" cy="3628463"/>
          </a:xfrm>
        </p:spPr>
        <p:txBody>
          <a:bodyPr>
            <a:normAutofit/>
          </a:bodyPr>
          <a:lstStyle/>
          <a:p>
            <a:r>
              <a:rPr lang="en-US" sz="2800" dirty="0" smtClean="0"/>
              <a:t>Get Creating Canada books</a:t>
            </a:r>
          </a:p>
          <a:p>
            <a:r>
              <a:rPr lang="en-US" sz="2800" dirty="0" smtClean="0"/>
              <a:t>Read Weapons of War (179), The War at Sea (</a:t>
            </a:r>
            <a:r>
              <a:rPr lang="en-US" sz="2800" dirty="0" smtClean="0"/>
              <a:t>181), The </a:t>
            </a:r>
            <a:r>
              <a:rPr lang="en-US" sz="2800" dirty="0" smtClean="0"/>
              <a:t>War in the Air (181</a:t>
            </a:r>
            <a:r>
              <a:rPr lang="en-US" sz="2800" dirty="0" smtClean="0"/>
              <a:t>) and A New Kind of War (182)</a:t>
            </a:r>
            <a:endParaRPr lang="en-US" sz="2800" dirty="0" smtClean="0"/>
          </a:p>
          <a:p>
            <a:r>
              <a:rPr lang="en-US" sz="2800" dirty="0" smtClean="0"/>
              <a:t>Record the required information from your worksheet into the appropriate charts</a:t>
            </a:r>
          </a:p>
          <a:p>
            <a:r>
              <a:rPr lang="en-US" sz="2800" dirty="0" smtClean="0"/>
              <a:t>We’ll take up tomorrow but still get it done! I’ll come around and check.</a:t>
            </a:r>
            <a:endParaRPr lang="en-CA" sz="2800" dirty="0"/>
          </a:p>
        </p:txBody>
      </p:sp>
    </p:spTree>
    <p:extLst>
      <p:ext uri="{BB962C8B-B14F-4D97-AF65-F5344CB8AC3E}">
        <p14:creationId xmlns:p14="http://schemas.microsoft.com/office/powerpoint/2010/main" val="3166267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49700"/>
          </a:xfrm>
        </p:spPr>
        <p:txBody>
          <a:bodyPr/>
          <a:lstStyle/>
          <a:p>
            <a:pPr algn="ctr"/>
            <a:r>
              <a:rPr lang="en-US" dirty="0" smtClean="0"/>
              <a:t>Small Group Video Analysis</a:t>
            </a:r>
            <a:endParaRPr lang="en-CA" dirty="0"/>
          </a:p>
        </p:txBody>
      </p:sp>
      <p:sp>
        <p:nvSpPr>
          <p:cNvPr id="3" name="Content Placeholder 2"/>
          <p:cNvSpPr>
            <a:spLocks noGrp="1"/>
          </p:cNvSpPr>
          <p:nvPr>
            <p:ph idx="1"/>
          </p:nvPr>
        </p:nvSpPr>
        <p:spPr>
          <a:xfrm>
            <a:off x="542441" y="1658319"/>
            <a:ext cx="11050291" cy="4912962"/>
          </a:xfrm>
        </p:spPr>
        <p:txBody>
          <a:bodyPr>
            <a:normAutofit lnSpcReduction="10000"/>
          </a:bodyPr>
          <a:lstStyle/>
          <a:p>
            <a:r>
              <a:rPr lang="en-US" sz="2800" dirty="0" smtClean="0"/>
              <a:t>Get into the group indicated on the big sheet Mrs. </a:t>
            </a:r>
            <a:r>
              <a:rPr lang="en-US" sz="2800" dirty="0" err="1" smtClean="0"/>
              <a:t>Quackenbush</a:t>
            </a:r>
            <a:r>
              <a:rPr lang="en-US" sz="2800" dirty="0" smtClean="0"/>
              <a:t> gives you.</a:t>
            </a:r>
          </a:p>
          <a:p>
            <a:r>
              <a:rPr lang="en-US" sz="2800" dirty="0" smtClean="0"/>
              <a:t>On one of your phones go to YouTube and look up the video indicated on the page.</a:t>
            </a:r>
          </a:p>
          <a:p>
            <a:r>
              <a:rPr lang="en-US" sz="2800" dirty="0" smtClean="0"/>
              <a:t>On your sheet write down any information that:</a:t>
            </a:r>
          </a:p>
          <a:p>
            <a:pPr marL="514350" indent="-514350">
              <a:buAutoNum type="alphaLcParenR"/>
            </a:pPr>
            <a:r>
              <a:rPr lang="en-US" sz="2800" dirty="0" smtClean="0">
                <a:solidFill>
                  <a:srgbClr val="0070C0"/>
                </a:solidFill>
              </a:rPr>
              <a:t>discusses why it was an effective technology or addition to WW1</a:t>
            </a:r>
          </a:p>
          <a:p>
            <a:pPr marL="514350" indent="-514350">
              <a:buAutoNum type="alphaLcParenR"/>
            </a:pPr>
            <a:r>
              <a:rPr lang="en-US" sz="2800" dirty="0" smtClean="0">
                <a:solidFill>
                  <a:srgbClr val="0070C0"/>
                </a:solidFill>
              </a:rPr>
              <a:t>Any information that discusses why it was not effective</a:t>
            </a:r>
          </a:p>
          <a:p>
            <a:pPr marL="514350" indent="-514350">
              <a:buAutoNum type="alphaLcParenR"/>
            </a:pPr>
            <a:r>
              <a:rPr lang="en-US" sz="2800" dirty="0" smtClean="0">
                <a:solidFill>
                  <a:srgbClr val="0070C0"/>
                </a:solidFill>
              </a:rPr>
              <a:t>How you think that type of technology or addition to WW1 works or is seen today (not in video but you guys are smart enough to think about it!)</a:t>
            </a:r>
          </a:p>
          <a:p>
            <a:pPr marL="514350" indent="-514350">
              <a:buAutoNum type="alphaLcParenR"/>
            </a:pPr>
            <a:r>
              <a:rPr lang="en-US" sz="2800" dirty="0" smtClean="0">
                <a:solidFill>
                  <a:srgbClr val="0070C0"/>
                </a:solidFill>
              </a:rPr>
              <a:t>Put your sheets on the board and be prepared to discuss!</a:t>
            </a:r>
            <a:endParaRPr lang="en-CA" sz="2800" dirty="0">
              <a:solidFill>
                <a:srgbClr val="0070C0"/>
              </a:solidFill>
            </a:endParaRPr>
          </a:p>
        </p:txBody>
      </p:sp>
    </p:spTree>
    <p:extLst>
      <p:ext uri="{BB962C8B-B14F-4D97-AF65-F5344CB8AC3E}">
        <p14:creationId xmlns:p14="http://schemas.microsoft.com/office/powerpoint/2010/main" val="179593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ww1 machine gu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70" y="2517457"/>
            <a:ext cx="2893542" cy="1799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9848" y="263472"/>
            <a:ext cx="10058400" cy="1208868"/>
          </a:xfrm>
        </p:spPr>
        <p:txBody>
          <a:bodyPr/>
          <a:lstStyle/>
          <a:p>
            <a:pPr algn="ctr"/>
            <a:r>
              <a:rPr lang="en-US" dirty="0" smtClean="0"/>
              <a:t>Discuss and Watch!</a:t>
            </a:r>
            <a:endParaRPr lang="en-CA" dirty="0"/>
          </a:p>
        </p:txBody>
      </p:sp>
      <p:sp>
        <p:nvSpPr>
          <p:cNvPr id="3" name="Content Placeholder 2"/>
          <p:cNvSpPr>
            <a:spLocks noGrp="1"/>
          </p:cNvSpPr>
          <p:nvPr>
            <p:ph idx="1"/>
          </p:nvPr>
        </p:nvSpPr>
        <p:spPr>
          <a:xfrm>
            <a:off x="1069848" y="1348353"/>
            <a:ext cx="10058400" cy="1177871"/>
          </a:xfrm>
        </p:spPr>
        <p:txBody>
          <a:bodyPr>
            <a:normAutofit/>
          </a:bodyPr>
          <a:lstStyle/>
          <a:p>
            <a:r>
              <a:rPr lang="en-US" sz="2400" dirty="0" smtClean="0"/>
              <a:t>A few fine volunteers I’m sure will discuss their technology (or addition to WW1) and then you can watch the video after each one to finish up the class. (Clips linked to pictures)</a:t>
            </a:r>
            <a:endParaRPr lang="en-CA" sz="2400" dirty="0"/>
          </a:p>
        </p:txBody>
      </p:sp>
      <p:pic>
        <p:nvPicPr>
          <p:cNvPr id="2054" name="Picture 6" descr="Image result for ww1 rif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807" y="4524105"/>
            <a:ext cx="2595105" cy="19463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w1 tan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2732" y="2521865"/>
            <a:ext cx="2696208" cy="18036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ww1 plan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0116" y="2521866"/>
            <a:ext cx="3092210" cy="17948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ww1 war do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76" y="4529682"/>
            <a:ext cx="2661578" cy="19340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ww1 ga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1120" y="2521865"/>
            <a:ext cx="2380436" cy="179484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ww1 explosive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1628" y="4529681"/>
            <a:ext cx="2655915" cy="193408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ww1 medical equipment">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9259" y="4524105"/>
            <a:ext cx="2221364" cy="193224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ww1 barbed wir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12339" y="4524105"/>
            <a:ext cx="1526025" cy="194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9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Wood Type</Template>
  <TotalTime>209</TotalTime>
  <Words>304</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Wingdings</vt:lpstr>
      <vt:lpstr>Wood Type</vt:lpstr>
      <vt:lpstr>Minds On – Quick Share</vt:lpstr>
      <vt:lpstr>Tech in WW1 – Quick Clip</vt:lpstr>
      <vt:lpstr>Textbooks – Technology in War</vt:lpstr>
      <vt:lpstr>Small Group Video Analysis</vt:lpstr>
      <vt:lpstr>Discuss and Watch!</vt:lpstr>
    </vt:vector>
  </TitlesOfParts>
  <Company>Trillium Lakelands 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 On – Quick Share</dc:title>
  <dc:creator>Shields, Jeff</dc:creator>
  <cp:lastModifiedBy>Shields, Jeff</cp:lastModifiedBy>
  <cp:revision>1</cp:revision>
  <dcterms:created xsi:type="dcterms:W3CDTF">2017-02-27T17:22:49Z</dcterms:created>
  <dcterms:modified xsi:type="dcterms:W3CDTF">2017-02-27T20:52:02Z</dcterms:modified>
</cp:coreProperties>
</file>