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w8HReGzney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367" y="452718"/>
            <a:ext cx="9717436" cy="1147482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Mind’s On – What Would You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973" y="1875294"/>
            <a:ext cx="11670224" cy="4866469"/>
          </a:xfrm>
        </p:spPr>
        <p:txBody>
          <a:bodyPr rtlCol="0">
            <a:normAutofit fontScale="85000" lnSpcReduction="20000"/>
          </a:bodyPr>
          <a:lstStyle/>
          <a:p>
            <a:pPr marL="514350" indent="-514350">
              <a:spcAft>
                <a:spcPts val="0"/>
              </a:spcAft>
              <a:buNone/>
              <a:defRPr/>
            </a:pPr>
            <a:r>
              <a:rPr lang="en-US" sz="1600" dirty="0"/>
              <a:t>	</a:t>
            </a:r>
            <a:r>
              <a:rPr lang="en-US" dirty="0" smtClean="0">
                <a:solidFill>
                  <a:schemeClr val="tx1"/>
                </a:solidFill>
              </a:rPr>
              <a:t>Here’s the scenario… War has just broken out and as a teenager you can’t enlist to fight yet. For each one of the suggested contributions below just make a little check mark in the margins if you would do that to help. </a:t>
            </a:r>
          </a:p>
          <a:p>
            <a:pPr marL="514350" indent="-514350">
              <a:spcAft>
                <a:spcPts val="0"/>
              </a:spcAft>
              <a:buNone/>
              <a:defRPr/>
            </a:pPr>
            <a:endParaRPr lang="en-US" sz="700" dirty="0" smtClean="0">
              <a:solidFill>
                <a:schemeClr val="tx1"/>
              </a:solidFill>
            </a:endParaRP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Plant a vegetable garden so you can send the vegetables overseas to help feed the soldiers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Loan money to the government to help finance the war effort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Work in a factory to make war materials like rifles, artillery shells, tanks, grenades, etc.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Organize a fundraising event to raise money for the war (e.g. a dance, card party)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Donate money to soldier’s families who were barely surviving on the income their loved one made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Knitting clothing and bandages to send to the soldiers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Work on a farm to help raise food production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Pay a new, but temporary tax during the war to help raise money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Control food and household items to try and live off less in order to send extra supplies and food overseas to the soldiers</a:t>
            </a:r>
          </a:p>
          <a:p>
            <a:pPr marL="514350" indent="-514350">
              <a:spcAft>
                <a:spcPts val="0"/>
              </a:spcAft>
              <a:buNone/>
              <a:defRPr/>
            </a:pPr>
            <a:endParaRPr lang="en-US" sz="1200" dirty="0"/>
          </a:p>
          <a:p>
            <a:pPr marL="514350" indent="-514350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	Add them up! Do you think you would be a good Canadian and be a good contributor to the war effort?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85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 on the home front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051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444" y="2011680"/>
            <a:ext cx="6068712" cy="460609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WW1 was considered a </a:t>
            </a:r>
            <a:r>
              <a:rPr lang="en-US" sz="2800" b="1" i="1" dirty="0" smtClean="0"/>
              <a:t>total war </a:t>
            </a:r>
            <a:r>
              <a:rPr lang="en-US" sz="2800" dirty="0" smtClean="0"/>
              <a:t>as it enlisted the </a:t>
            </a:r>
            <a:r>
              <a:rPr lang="en-CA" sz="2800" dirty="0" smtClean="0"/>
              <a:t>effort </a:t>
            </a:r>
            <a:r>
              <a:rPr lang="en-CA" sz="2800" dirty="0"/>
              <a:t>and energy of </a:t>
            </a:r>
            <a:r>
              <a:rPr lang="en-CA" sz="2800" i="1" dirty="0"/>
              <a:t>everybody</a:t>
            </a:r>
          </a:p>
          <a:p>
            <a:pPr marL="137160" indent="0">
              <a:buNone/>
            </a:pPr>
            <a:endParaRPr lang="en-CA" sz="1100" i="1" dirty="0"/>
          </a:p>
          <a:p>
            <a:r>
              <a:rPr lang="en-CA" sz="2800" b="1" dirty="0" smtClean="0"/>
              <a:t>Interview Activity: </a:t>
            </a:r>
            <a:r>
              <a:rPr lang="en-CA" sz="2800" dirty="0" smtClean="0"/>
              <a:t>You will be given a sheet with 2 </a:t>
            </a:r>
            <a:r>
              <a:rPr lang="en-CA" sz="2800" dirty="0"/>
              <a:t>questions. For both questions you will ask 5 different people for their response/perspective to that question (meaning you will talk to 10 people in total!) Record their responses (word for word!) and be prepared to discuss similarities/differences and any other points of interest.</a:t>
            </a:r>
            <a:endParaRPr lang="en-CA" sz="2800" dirty="0"/>
          </a:p>
        </p:txBody>
      </p:sp>
      <p:pic>
        <p:nvPicPr>
          <p:cNvPr id="1026" name="Picture 2" descr="https://s-media-cache-ak0.pinimg.com/736x/5b/0d/e2/5b0de29ef045167617349e513126d8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290" y="423491"/>
            <a:ext cx="3933825" cy="605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15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2" end="4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82" end="4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82" end="4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970" y="284176"/>
            <a:ext cx="11608230" cy="1508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Home Front Interview Activity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51" y="2045776"/>
            <a:ext cx="11437749" cy="4583624"/>
          </a:xfrm>
        </p:spPr>
        <p:txBody>
          <a:bodyPr>
            <a:normAutofit/>
          </a:bodyPr>
          <a:lstStyle/>
          <a:p>
            <a:r>
              <a:rPr lang="en-US" sz="2800" dirty="0"/>
              <a:t>How might this period be a turning point for women in Canada?</a:t>
            </a:r>
          </a:p>
          <a:p>
            <a:r>
              <a:rPr lang="en-US" sz="2800" dirty="0"/>
              <a:t>What groups in Canada do you think had the most difficulty during WW1?</a:t>
            </a:r>
          </a:p>
          <a:p>
            <a:r>
              <a:rPr lang="en-US" sz="2800" dirty="0"/>
              <a:t>Which regions or groups might have benefited the most during WW1?</a:t>
            </a:r>
          </a:p>
          <a:p>
            <a:r>
              <a:rPr lang="en-US" sz="2800" dirty="0"/>
              <a:t>What laws/policies would you recommend to make lives easier for people living in Canada at this time?</a:t>
            </a:r>
          </a:p>
          <a:p>
            <a:r>
              <a:rPr lang="en-US" sz="2800" dirty="0"/>
              <a:t>How do you think news of the battles was received by people living in Canada?</a:t>
            </a:r>
          </a:p>
          <a:p>
            <a:r>
              <a:rPr lang="en-US" sz="2800" dirty="0"/>
              <a:t>What do you think Canadians hoped to gain (personally or as a nation) as a result of WW1?</a:t>
            </a:r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1025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949" y="2011680"/>
            <a:ext cx="8276095" cy="4206240"/>
          </a:xfrm>
        </p:spPr>
        <p:txBody>
          <a:bodyPr>
            <a:normAutofit/>
          </a:bodyPr>
          <a:lstStyle/>
          <a:p>
            <a:r>
              <a:rPr lang="en-CA" sz="2800" dirty="0"/>
              <a:t>Roughly 60% of </a:t>
            </a:r>
            <a:r>
              <a:rPr lang="en-CA" sz="2800" dirty="0" smtClean="0"/>
              <a:t>early recruits </a:t>
            </a:r>
            <a:r>
              <a:rPr lang="en-CA" sz="2800" dirty="0"/>
              <a:t>were farmers. This greatly disrupted the </a:t>
            </a:r>
            <a:r>
              <a:rPr lang="en-CA" sz="2800" dirty="0" smtClean="0"/>
              <a:t>industry. Later on they were exempt from duty.</a:t>
            </a:r>
            <a:endParaRPr lang="en-CA" sz="2800" dirty="0"/>
          </a:p>
          <a:p>
            <a:endParaRPr lang="en-CA" sz="2800" dirty="0"/>
          </a:p>
          <a:p>
            <a:r>
              <a:rPr lang="en-CA" sz="2800" dirty="0"/>
              <a:t>Need for </a:t>
            </a:r>
            <a:r>
              <a:rPr lang="en-CA" sz="2800" dirty="0" smtClean="0"/>
              <a:t>food production exploded to supply allies</a:t>
            </a:r>
            <a:endParaRPr lang="en-CA" sz="2800" dirty="0"/>
          </a:p>
          <a:p>
            <a:endParaRPr lang="en-CA" sz="2800" dirty="0"/>
          </a:p>
          <a:p>
            <a:r>
              <a:rPr lang="en-CA" sz="2800" dirty="0"/>
              <a:t>Women and city workers helped on the farms</a:t>
            </a:r>
          </a:p>
          <a:p>
            <a:endParaRPr lang="en-CA" dirty="0"/>
          </a:p>
        </p:txBody>
      </p:sp>
      <p:pic>
        <p:nvPicPr>
          <p:cNvPr id="2050" name="Picture 2" descr="http://i.dailymail.co.uk/i/pix/2011/09/13/article-2036522-0000430A00000CB2-169_233x4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8637" y="2011680"/>
            <a:ext cx="2529291" cy="459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24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451" y="2011679"/>
            <a:ext cx="5455403" cy="4528605"/>
          </a:xfrm>
        </p:spPr>
        <p:txBody>
          <a:bodyPr/>
          <a:lstStyle/>
          <a:p>
            <a:r>
              <a:rPr lang="en-CA" sz="2800" dirty="0" smtClean="0"/>
              <a:t>Canada’s industry greatly </a:t>
            </a:r>
            <a:r>
              <a:rPr lang="en-CA" sz="2800" dirty="0"/>
              <a:t>contributed to the overall Allied effort and built guns, planes, shells, </a:t>
            </a:r>
            <a:r>
              <a:rPr lang="en-CA" sz="2800" dirty="0" smtClean="0"/>
              <a:t>etc</a:t>
            </a:r>
            <a:r>
              <a:rPr lang="en-CA" sz="2800" dirty="0" smtClean="0"/>
              <a:t>.</a:t>
            </a:r>
          </a:p>
          <a:p>
            <a:pPr marL="0" indent="0">
              <a:buNone/>
            </a:pPr>
            <a:endParaRPr lang="en-CA" sz="2800" dirty="0" smtClean="0"/>
          </a:p>
          <a:p>
            <a:r>
              <a:rPr lang="en-US" sz="2800" dirty="0" smtClean="0"/>
              <a:t>We were safely across the ocean to produce weapons, but had to transport across the </a:t>
            </a:r>
            <a:r>
              <a:rPr lang="en-US" sz="2800" dirty="0" smtClean="0"/>
              <a:t>Atlantic (the convoy system)</a:t>
            </a:r>
            <a:endParaRPr lang="en-CA" sz="2800" dirty="0"/>
          </a:p>
          <a:p>
            <a:endParaRPr lang="en-CA" dirty="0"/>
          </a:p>
        </p:txBody>
      </p:sp>
      <p:pic>
        <p:nvPicPr>
          <p:cNvPr id="3074" name="Picture 2" descr="http://womenbehindthewar.weebly.com/uploads/2/4/3/1/24317759/2969037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618" y="2097127"/>
            <a:ext cx="5739077" cy="444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25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471" y="1844299"/>
            <a:ext cx="6152827" cy="4850970"/>
          </a:xfrm>
        </p:spPr>
        <p:txBody>
          <a:bodyPr>
            <a:noAutofit/>
          </a:bodyPr>
          <a:lstStyle/>
          <a:p>
            <a:r>
              <a:rPr lang="en-US" sz="2800" dirty="0" smtClean="0"/>
              <a:t>As of 1917 enlistments are at an all-time low and public support is falling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The war was costing $1 million a day. Although Victory Bonds were initially successful people cannot afford to give anymore – A new “temporary” tax was introduced to help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1050" dirty="0" smtClean="0"/>
          </a:p>
          <a:p>
            <a:r>
              <a:rPr lang="en-US" sz="2800" dirty="0" smtClean="0"/>
              <a:t>Also, 1917 was an election year for PM Borden!!</a:t>
            </a:r>
            <a:endParaRPr lang="en-CA" sz="2800" dirty="0"/>
          </a:p>
        </p:txBody>
      </p:sp>
      <p:pic>
        <p:nvPicPr>
          <p:cNvPr id="5122" name="Picture 2" descr="http://vimyridgehistory.com/wp-content/gallery/tax-images/1stpage-Income-War-Tax-Act-19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298" y="2194172"/>
            <a:ext cx="5551489" cy="416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42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War – Canada’s Home Front 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420" y="2011680"/>
            <a:ext cx="6974237" cy="471458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Write down the title above and set up the following chart: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Would our contributions be the same based on the concept of Historical Perspectives?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784865"/>
              </p:ext>
            </p:extLst>
          </p:nvPr>
        </p:nvGraphicFramePr>
        <p:xfrm>
          <a:off x="916122" y="2961943"/>
          <a:ext cx="649206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022"/>
                <a:gridCol w="2164022"/>
                <a:gridCol w="2164022"/>
              </a:tblGrid>
              <a:tr h="6975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 Contributions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Why were they doing that?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Why wouldn’t we do that?</a:t>
                      </a:r>
                      <a:endParaRPr lang="en-CA" sz="2400" dirty="0"/>
                    </a:p>
                  </a:txBody>
                  <a:tcPr/>
                </a:tc>
              </a:tr>
              <a:tr h="159442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</a:t>
                      </a:r>
                    </a:p>
                    <a:p>
                      <a:r>
                        <a:rPr lang="en-US" sz="2400" dirty="0" smtClean="0"/>
                        <a:t>2.</a:t>
                      </a:r>
                    </a:p>
                    <a:p>
                      <a:r>
                        <a:rPr lang="en-US" sz="2400" dirty="0" smtClean="0"/>
                        <a:t>3.</a:t>
                      </a:r>
                    </a:p>
                    <a:p>
                      <a:r>
                        <a:rPr lang="en-US" sz="2400" dirty="0" smtClean="0"/>
                        <a:t>4.</a:t>
                      </a:r>
                    </a:p>
                    <a:p>
                      <a:r>
                        <a:rPr lang="en-US" sz="2400" dirty="0" smtClean="0"/>
                        <a:t>5.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Image result for home front ww1 canad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084" y="2040102"/>
            <a:ext cx="3201653" cy="468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0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91</TotalTime>
  <Words>385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</vt:lpstr>
      <vt:lpstr>Banded</vt:lpstr>
      <vt:lpstr>Mind’s On – What Would You Do?</vt:lpstr>
      <vt:lpstr>War on the home front</vt:lpstr>
      <vt:lpstr>PowerPoint Presentation</vt:lpstr>
      <vt:lpstr>Home Front Interview Activity questions</vt:lpstr>
      <vt:lpstr>PowerPoint Presentation</vt:lpstr>
      <vt:lpstr>PowerPoint Presentation</vt:lpstr>
      <vt:lpstr>PowerPoint Presentation</vt:lpstr>
      <vt:lpstr>Our War – Canada’s Home Front Video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Mind’s On – What Would You Do?</dc:title>
  <dc:creator>Shields, Jeff</dc:creator>
  <cp:lastModifiedBy>Shields, Jeff</cp:lastModifiedBy>
  <cp:revision>4</cp:revision>
  <dcterms:created xsi:type="dcterms:W3CDTF">2016-03-29T19:35:16Z</dcterms:created>
  <dcterms:modified xsi:type="dcterms:W3CDTF">2017-03-20T16:00:33Z</dcterms:modified>
</cp:coreProperties>
</file>