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D7B53-859C-4F91-A074-A7B2005F7C45}" type="datetimeFigureOut">
              <a:rPr lang="en-CA" smtClean="0"/>
              <a:t>11/05/2017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C0514-5378-42F2-881C-65A4E8000F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7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B07AA-2FDC-40CE-88A0-81E280D38C2C}" type="slidenum">
              <a:rPr lang="en-CA" smtClean="0"/>
              <a:pPr>
                <a:spcBef>
                  <a:spcPct val="0"/>
                </a:spcBef>
              </a:pPr>
              <a:t>9</a:t>
            </a:fld>
            <a:endParaRPr lang="en-CA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968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1625"/>
            <a:ext cx="103632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C4CD1-B7D0-4B0B-950E-E1D3FDCFD6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3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qqWRRNnk9H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Vdm6u0-tM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 On – Quick Write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On your own, write </a:t>
            </a:r>
            <a:r>
              <a:rPr lang="en-CA" sz="2400" dirty="0"/>
              <a:t>down how each group of people would be feeling after D-Day and as the Allies are battling with the </a:t>
            </a:r>
            <a:r>
              <a:rPr lang="en-CA" sz="2400" dirty="0" smtClean="0"/>
              <a:t>Germans. After each one discuss as a class.</a:t>
            </a:r>
            <a:endParaRPr lang="en-CA" sz="2400" dirty="0"/>
          </a:p>
          <a:p>
            <a:pPr>
              <a:buNone/>
            </a:pPr>
            <a:endParaRPr lang="en-CA" sz="2400" dirty="0"/>
          </a:p>
          <a:p>
            <a:pPr>
              <a:buFont typeface="Wingdings" panose="05000000000000000000" pitchFamily="2" charset="2"/>
              <a:buAutoNum type="arabicPeriod"/>
            </a:pPr>
            <a:r>
              <a:rPr lang="en-CA" sz="2400" dirty="0"/>
              <a:t>Allied soldiers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CA" sz="2400" dirty="0"/>
              <a:t>German soldiers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CA" sz="2400" dirty="0"/>
              <a:t>Citizens in France, Belgium, </a:t>
            </a:r>
            <a:r>
              <a:rPr lang="en-CA" sz="2400" dirty="0" smtClean="0"/>
              <a:t>Netherlands</a:t>
            </a:r>
            <a:endParaRPr lang="en-CA" sz="2400" dirty="0"/>
          </a:p>
          <a:p>
            <a:pPr>
              <a:buFont typeface="Wingdings" panose="05000000000000000000" pitchFamily="2" charset="2"/>
              <a:buAutoNum type="arabicPeriod"/>
            </a:pPr>
            <a:r>
              <a:rPr lang="en-CA" sz="2400" dirty="0"/>
              <a:t>Citizens </a:t>
            </a:r>
            <a:r>
              <a:rPr lang="en-CA" sz="2400"/>
              <a:t>in </a:t>
            </a:r>
            <a:r>
              <a:rPr lang="en-CA" sz="2400" smtClean="0"/>
              <a:t>Germany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72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– 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Tomorrow’s opening question (and yes, Mr. Shields will be here!) will be very simply: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 in Europe is over. What next for the soldiers, the citizens, and the ruined cities?</a:t>
            </a:r>
          </a:p>
          <a:p>
            <a:pPr algn="ctr"/>
            <a:r>
              <a:rPr lang="en-US" sz="2800" dirty="0" smtClean="0"/>
              <a:t>Think about it.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8348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From D-Day to Liberation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54196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>
                <a:ea typeface="ＭＳ Ｐゴシック" panose="020B0600070205080204" pitchFamily="34" charset="-128"/>
              </a:rPr>
              <a:t>Overall Effort and Impact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anose="020B0600070205080204" pitchFamily="34" charset="-128"/>
              </a:rPr>
              <a:t>Over 156 000 Allied troops landed on D-Day</a:t>
            </a:r>
            <a:endParaRPr lang="en-CA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anose="020B0600070205080204" pitchFamily="34" charset="-128"/>
              </a:rPr>
              <a:t>Roughly 30 000 were Canadian</a:t>
            </a:r>
            <a:endParaRPr lang="en-CA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anose="020B0600070205080204" pitchFamily="34" charset="-128"/>
              </a:rPr>
              <a:t>Within a month 1 million Allied soldiers had landed</a:t>
            </a:r>
            <a:endParaRPr lang="en-CA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anose="020B0600070205080204" pitchFamily="34" charset="-128"/>
              </a:rPr>
              <a:t>The</a:t>
            </a:r>
            <a:r>
              <a:rPr lang="en-US" sz="2800" b="1" dirty="0">
                <a:ea typeface="ＭＳ Ｐゴシック" panose="020B0600070205080204" pitchFamily="34" charset="-128"/>
              </a:rPr>
              <a:t> Liberation of Europe</a:t>
            </a:r>
            <a:r>
              <a:rPr lang="en-US" sz="2800" dirty="0">
                <a:ea typeface="ＭＳ Ｐゴシック" panose="020B0600070205080204" pitchFamily="34" charset="-128"/>
              </a:rPr>
              <a:t> had begun – This was </a:t>
            </a:r>
            <a:r>
              <a:rPr lang="en-US" sz="2800" b="1" dirty="0">
                <a:ea typeface="ＭＳ Ｐゴシック" panose="020B0600070205080204" pitchFamily="34" charset="-128"/>
              </a:rPr>
              <a:t>The Beginning of the End </a:t>
            </a:r>
            <a:r>
              <a:rPr lang="en-US" sz="2800" dirty="0">
                <a:ea typeface="ＭＳ Ｐゴシック" panose="020B0600070205080204" pitchFamily="34" charset="-128"/>
              </a:rPr>
              <a:t>for Nazi Germany</a:t>
            </a:r>
            <a:endParaRPr lang="en-CA" sz="2800" dirty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60908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4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d_day_01_g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845820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9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http://www.telegraph.co.uk/incoming/article74358.ece/ALTERNATES/w460/Arromanches-Normand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0" y="2463531"/>
            <a:ext cx="6187727" cy="384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Clip – Canada’s Role at D-Day (12 minutes)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1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Liberation of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62373" y="2200758"/>
            <a:ext cx="4857427" cy="396032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800" dirty="0" smtClean="0"/>
              <a:t>From D-Day to April 1945 pushed the Germans back to </a:t>
            </a:r>
            <a:r>
              <a:rPr lang="en-CA" sz="2800" dirty="0" smtClean="0"/>
              <a:t>Berlin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They are also being surrounded by the Soviets from the East</a:t>
            </a:r>
            <a:endParaRPr lang="en-CA" sz="2800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800" dirty="0" smtClean="0"/>
              <a:t>The final defence of Berlin included young boys and the elderly – The German army was defeated</a:t>
            </a:r>
          </a:p>
        </p:txBody>
      </p:sp>
      <p:pic>
        <p:nvPicPr>
          <p:cNvPr id="12292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0012" y="2444368"/>
            <a:ext cx="4541757" cy="3473108"/>
          </a:xfrm>
        </p:spPr>
      </p:pic>
    </p:spTree>
    <p:extLst>
      <p:ext uri="{BB962C8B-B14F-4D97-AF65-F5344CB8AC3E}">
        <p14:creationId xmlns:p14="http://schemas.microsoft.com/office/powerpoint/2010/main" val="3735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383" y="1875294"/>
            <a:ext cx="4950417" cy="428579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Hitler </a:t>
            </a:r>
            <a:r>
              <a:rPr lang="en-US" sz="2800" dirty="0" smtClean="0"/>
              <a:t>commits suicide on April 30, 1945. He orders </a:t>
            </a:r>
            <a:r>
              <a:rPr lang="en-US" sz="2800" dirty="0" smtClean="0"/>
              <a:t>his body burned afterwards </a:t>
            </a:r>
            <a:r>
              <a:rPr lang="en-US" sz="2800" dirty="0" smtClean="0"/>
              <a:t>as he does not want his body captured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Nazi </a:t>
            </a:r>
            <a:r>
              <a:rPr lang="en-US" sz="2800" dirty="0" smtClean="0"/>
              <a:t>propaganda says he died a hero’s death leading his troops in </a:t>
            </a:r>
            <a:r>
              <a:rPr lang="en-US" sz="2800" dirty="0" smtClean="0"/>
              <a:t>battle </a:t>
            </a:r>
            <a:r>
              <a:rPr lang="en-US" sz="2800" dirty="0" smtClean="0">
                <a:solidFill>
                  <a:srgbClr val="FF0000"/>
                </a:solidFill>
              </a:rPr>
              <a:t>(Video Clip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</a:rPr>
              <a:t>Watch until last 5 minutes of class then put up Wrap Up question)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endParaRPr lang="en-CA" dirty="0" smtClean="0"/>
          </a:p>
        </p:txBody>
      </p:sp>
      <p:pic>
        <p:nvPicPr>
          <p:cNvPr id="15363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24822" y="1003865"/>
            <a:ext cx="3886200" cy="2508250"/>
          </a:xfrm>
        </p:spPr>
      </p:pic>
      <p:pic>
        <p:nvPicPr>
          <p:cNvPr id="15364" name="Picture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822" y="3929062"/>
            <a:ext cx="38877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99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VE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4128" y="2324746"/>
            <a:ext cx="4995672" cy="383634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700" dirty="0"/>
              <a:t>One of Hitler’s final orders is to fight to the death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700" dirty="0" smtClean="0"/>
              <a:t>Germany </a:t>
            </a:r>
            <a:r>
              <a:rPr lang="en-CA" sz="2700" dirty="0"/>
              <a:t>formally surrenders </a:t>
            </a:r>
            <a:r>
              <a:rPr lang="en-CA" sz="2700" b="1" dirty="0"/>
              <a:t>May 8, 1945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700" dirty="0" smtClean="0"/>
              <a:t>Although this is very </a:t>
            </a:r>
            <a:r>
              <a:rPr lang="en-CA" sz="2700" dirty="0"/>
              <a:t>important, war still continues in Japan</a:t>
            </a:r>
          </a:p>
        </p:txBody>
      </p:sp>
      <p:pic>
        <p:nvPicPr>
          <p:cNvPr id="33796" name="Content Placeholder 4" descr="Reichstag_flagUSS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9015" y="2084832"/>
            <a:ext cx="4773905" cy="344392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3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15889"/>
            <a:ext cx="7772400" cy="782637"/>
          </a:xfrm>
        </p:spPr>
        <p:txBody>
          <a:bodyPr/>
          <a:lstStyle/>
          <a:p>
            <a:pPr algn="ctr" eaLnBrk="1" hangingPunct="1"/>
            <a:r>
              <a:rPr lang="en-CA" sz="3200" b="1"/>
              <a:t>The World Celebrates!</a:t>
            </a:r>
          </a:p>
        </p:txBody>
      </p:sp>
      <p:pic>
        <p:nvPicPr>
          <p:cNvPr id="34819" name="Picture 4" descr="PHillOttawaMay08-4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1314" y="765176"/>
            <a:ext cx="3571875" cy="28289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0" name="Picture 7" descr="PHillUKMay08-4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3644901"/>
            <a:ext cx="2355850" cy="24479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1" name="Picture 9" descr="TimesSquareNYMay08-4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2625" y="3644901"/>
            <a:ext cx="3240088" cy="25749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1755775" y="857251"/>
            <a:ext cx="2179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1774825" y="1773238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sz="1800"/>
              <a:t>Parliament Hill, Ottawa</a:t>
            </a:r>
          </a:p>
        </p:txBody>
      </p:sp>
      <p:sp>
        <p:nvSpPr>
          <p:cNvPr id="34824" name="Text Box 13"/>
          <p:cNvSpPr txBox="1">
            <a:spLocks noChangeArrowheads="1"/>
          </p:cNvSpPr>
          <p:nvPr/>
        </p:nvSpPr>
        <p:spPr bwMode="auto">
          <a:xfrm>
            <a:off x="4872039" y="4724401"/>
            <a:ext cx="1963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sz="1800"/>
              <a:t>May 8, 1945</a:t>
            </a:r>
          </a:p>
        </p:txBody>
      </p:sp>
      <p:sp>
        <p:nvSpPr>
          <p:cNvPr id="34825" name="Text Box 14"/>
          <p:cNvSpPr txBox="1">
            <a:spLocks noChangeArrowheads="1"/>
          </p:cNvSpPr>
          <p:nvPr/>
        </p:nvSpPr>
        <p:spPr bwMode="auto">
          <a:xfrm>
            <a:off x="1992313" y="6165850"/>
            <a:ext cx="295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sz="1800"/>
              <a:t>Parliament, London, England</a:t>
            </a:r>
          </a:p>
        </p:txBody>
      </p:sp>
      <p:sp>
        <p:nvSpPr>
          <p:cNvPr id="34826" name="Text Box 15"/>
          <p:cNvSpPr txBox="1">
            <a:spLocks noChangeArrowheads="1"/>
          </p:cNvSpPr>
          <p:nvPr/>
        </p:nvSpPr>
        <p:spPr bwMode="auto">
          <a:xfrm>
            <a:off x="7011988" y="6256338"/>
            <a:ext cx="311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34827" name="Text Box 16"/>
          <p:cNvSpPr txBox="1">
            <a:spLocks noChangeArrowheads="1"/>
          </p:cNvSpPr>
          <p:nvPr/>
        </p:nvSpPr>
        <p:spPr bwMode="auto">
          <a:xfrm>
            <a:off x="6959601" y="6308726"/>
            <a:ext cx="331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sz="1800"/>
              <a:t>Times Square, New York</a:t>
            </a:r>
          </a:p>
        </p:txBody>
      </p:sp>
    </p:spTree>
    <p:extLst>
      <p:ext uri="{BB962C8B-B14F-4D97-AF65-F5344CB8AC3E}">
        <p14:creationId xmlns:p14="http://schemas.microsoft.com/office/powerpoint/2010/main" val="20819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308</Words>
  <Application>Microsoft Office PowerPoint</Application>
  <PresentationFormat>Widescreen</PresentationFormat>
  <Paragraphs>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Minds On – Quick Write</vt:lpstr>
      <vt:lpstr>From D-Day to Liberation</vt:lpstr>
      <vt:lpstr>Overall Effort and Impact</vt:lpstr>
      <vt:lpstr>PowerPoint Presentation</vt:lpstr>
      <vt:lpstr>Clip – Canada’s Role at D-Day (12 minutes)</vt:lpstr>
      <vt:lpstr>Liberation of Europe</vt:lpstr>
      <vt:lpstr>PowerPoint Presentation</vt:lpstr>
      <vt:lpstr>VE Day</vt:lpstr>
      <vt:lpstr>The World Celebrates!</vt:lpstr>
      <vt:lpstr>Wrap Up – Next Steps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</dc:title>
  <dc:creator>Shields, Jeff</dc:creator>
  <cp:lastModifiedBy>Shields, Jeff</cp:lastModifiedBy>
  <cp:revision>3</cp:revision>
  <dcterms:created xsi:type="dcterms:W3CDTF">2017-05-11T14:11:31Z</dcterms:created>
  <dcterms:modified xsi:type="dcterms:W3CDTF">2017-05-11T15:24:04Z</dcterms:modified>
</cp:coreProperties>
</file>