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>
      <p:cViewPr varScale="1">
        <p:scale>
          <a:sx n="74" d="100"/>
          <a:sy n="74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A55063-C692-49D4-904B-BB51FFFACF16}" type="datetimeFigureOut">
              <a:rPr lang="en-CA" smtClean="0"/>
              <a:t>20/04/2017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013BFB-A8AF-4F83-90A1-10EB3EC81E8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Tb85GNcAVc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Mind’s On – Group Share/Discuss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	</a:t>
            </a:r>
            <a:r>
              <a:rPr lang="en-US" sz="2400" b="0" dirty="0" smtClean="0"/>
              <a:t>Go to the side of the room that most reflects your opinion on the matter of social justice and crime. With the people of shared opinion make a list of why on the sheet provided and post it when done (5 minutes)</a:t>
            </a:r>
          </a:p>
          <a:p>
            <a:pPr marL="0" indent="0">
              <a:buNone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dirty="0" smtClean="0"/>
              <a:t>justice </a:t>
            </a:r>
            <a:r>
              <a:rPr lang="en-US" sz="2400" b="0" dirty="0" smtClean="0"/>
              <a:t>system </a:t>
            </a:r>
            <a:r>
              <a:rPr lang="en-US" sz="2400" b="0" dirty="0" smtClean="0"/>
              <a:t>we have is </a:t>
            </a:r>
            <a:r>
              <a:rPr lang="en-US" sz="2400" b="0" dirty="0"/>
              <a:t>s</a:t>
            </a:r>
            <a:r>
              <a:rPr lang="en-US" sz="2400" b="0" dirty="0" smtClean="0"/>
              <a:t>uitable</a:t>
            </a:r>
            <a:r>
              <a:rPr lang="en-US" sz="2400" b="0" dirty="0" smtClean="0"/>
              <a:t> for our society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dirty="0" smtClean="0"/>
              <a:t>justice </a:t>
            </a:r>
            <a:r>
              <a:rPr lang="en-US" sz="2400" b="0" dirty="0" smtClean="0"/>
              <a:t>system </a:t>
            </a:r>
            <a:r>
              <a:rPr lang="en-US" sz="2400" b="0" dirty="0" smtClean="0"/>
              <a:t>we have is unsuitable for society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The justice system we have needs to be reformed (but there’s no point as crime will still occur)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The justice system </a:t>
            </a:r>
            <a:r>
              <a:rPr lang="en-US" sz="2400" b="0" dirty="0" smtClean="0"/>
              <a:t>we have needs </a:t>
            </a:r>
            <a:r>
              <a:rPr lang="en-US" sz="2400" b="0" dirty="0" smtClean="0"/>
              <a:t>to be reformed (and here’s how)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410522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48600" y="1279697"/>
            <a:ext cx="5648623" cy="1718016"/>
          </a:xfrm>
        </p:spPr>
        <p:txBody>
          <a:bodyPr/>
          <a:lstStyle/>
          <a:p>
            <a:r>
              <a:rPr lang="en-US" sz="4800" dirty="0" smtClean="0"/>
              <a:t>Crime and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social Justice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3016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Defined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Crime</a:t>
            </a:r>
            <a:r>
              <a:rPr lang="en-US" sz="2400" b="0" dirty="0" smtClean="0"/>
              <a:t> is a deviation from formal social norms and carries with it formal </a:t>
            </a:r>
            <a:r>
              <a:rPr lang="en-US" sz="2400" b="0" dirty="0" smtClean="0"/>
              <a:t>penalties (sanctions)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Sociologists are concerned with changes in crime as it reflects changes in society as a whole and how we tolerate/deal with crime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Of particular interest are the </a:t>
            </a:r>
            <a:r>
              <a:rPr lang="en-US" sz="2400" dirty="0" smtClean="0"/>
              <a:t>inequities</a:t>
            </a:r>
            <a:r>
              <a:rPr lang="en-US" sz="2400" b="0" dirty="0" smtClean="0"/>
              <a:t> we see in crime and the justice system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6665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Violent: </a:t>
            </a:r>
            <a:r>
              <a:rPr lang="en-US" sz="2400" b="0" dirty="0" smtClean="0"/>
              <a:t>Acts which result in death or injury (homicide, assault, rape, robbery)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Property: </a:t>
            </a:r>
            <a:r>
              <a:rPr lang="en-US" sz="2400" b="0" dirty="0" smtClean="0"/>
              <a:t>Acts threatening property owned by individuals or the government (theft, embezzlement, arson)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Victimless: </a:t>
            </a:r>
            <a:r>
              <a:rPr lang="en-US" sz="2400" b="0" dirty="0" smtClean="0"/>
              <a:t>Illegal act in which there are no readily apparent victims (gambling, drug use, prostitution)</a:t>
            </a:r>
            <a:endParaRPr lang="en-CA" sz="2400" b="0" dirty="0"/>
          </a:p>
        </p:txBody>
      </p:sp>
    </p:spTree>
    <p:extLst>
      <p:ext uri="{BB962C8B-B14F-4D97-AF65-F5344CB8AC3E}">
        <p14:creationId xmlns:p14="http://schemas.microsoft.com/office/powerpoint/2010/main" val="2262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 – Looking at the data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Turn to the section starting with “Likely Offenders” (pg. 193-198, but not the blue pages) and make a chart like the one below:</a:t>
            </a:r>
          </a:p>
          <a:p>
            <a:pPr>
              <a:buFont typeface="Arial" pitchFamily="34" charset="0"/>
              <a:buChar char="•"/>
            </a:pPr>
            <a:endParaRPr lang="en-US" sz="2000" b="0" dirty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endParaRPr lang="en-US" sz="2000" b="0" dirty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Look for minimum 5 pieces of data (at least one from each section) that you think is important in explaining crime from a sociological point of view. Think of possible reasons/solutions for each one and be prepared to discuss</a:t>
            </a:r>
          </a:p>
          <a:p>
            <a:endParaRPr lang="en-US" sz="2400" b="0" dirty="0" smtClean="0"/>
          </a:p>
          <a:p>
            <a:endParaRPr lang="en-CA" sz="2400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07647"/>
              </p:ext>
            </p:extLst>
          </p:nvPr>
        </p:nvGraphicFramePr>
        <p:xfrm>
          <a:off x="1691680" y="1916833"/>
          <a:ext cx="6096000" cy="141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Evidence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 Reason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 Solution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correctional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lnSpcReduction="10000"/>
          </a:bodyPr>
          <a:lstStyle/>
          <a:p>
            <a:r>
              <a:rPr lang="en-US" sz="2400" b="0" dirty="0" smtClean="0"/>
              <a:t>Based on 4 Principles: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Retribution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Social Protection (Segregation)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Rehabilitation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Deterrence</a:t>
            </a:r>
          </a:p>
          <a:p>
            <a:pPr marL="0" indent="0"/>
            <a:endParaRPr lang="en-US" sz="2400" b="0" dirty="0"/>
          </a:p>
          <a:p>
            <a:pPr marL="0" indent="0"/>
            <a:r>
              <a:rPr lang="en-US" sz="2400" b="0" dirty="0" smtClean="0"/>
              <a:t>Discuss with partners and then as a group:</a:t>
            </a:r>
          </a:p>
          <a:p>
            <a:pPr marL="0" indent="0"/>
            <a:r>
              <a:rPr lang="en-US" sz="2400" dirty="0" smtClean="0"/>
              <a:t>Which do you think is the most important principle in our justice system?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95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 one more time!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Make a chart like the one above and fill it in based on the section on </a:t>
            </a:r>
            <a:r>
              <a:rPr lang="en-US" sz="2400" dirty="0" smtClean="0"/>
              <a:t>Restorative Justice </a:t>
            </a:r>
            <a:r>
              <a:rPr lang="en-US" sz="2400" b="0" dirty="0" smtClean="0"/>
              <a:t>on pg. 201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After you’ve formed your opinion on Restorative Justice answer Q4 at the bottom of the page. Did it change your opinion?</a:t>
            </a:r>
            <a:endParaRPr lang="en-CA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70109"/>
              </p:ext>
            </p:extLst>
          </p:nvPr>
        </p:nvGraphicFramePr>
        <p:xfrm>
          <a:off x="1524000" y="1397000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79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622494"/>
            <a:ext cx="3200400" cy="31872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As you watch the attached talk think of two sides of the issue: Is Restorative Justice good for society or is it an ‘easy out’ for the offender?</a:t>
            </a:r>
            <a:endParaRPr lang="en-CA" sz="20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– Video response</a:t>
            </a:r>
            <a:endParaRPr lang="en-CA" dirty="0"/>
          </a:p>
        </p:txBody>
      </p:sp>
      <p:pic>
        <p:nvPicPr>
          <p:cNvPr id="1026" name="Picture 2" descr="http://rabble.ca/sites/rabble/files/node-images/link818_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2494"/>
            <a:ext cx="4306884" cy="281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405</TotalTime>
  <Words>332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Mind’s On – Group Share/Discuss</vt:lpstr>
      <vt:lpstr>Crime and  social Justice</vt:lpstr>
      <vt:lpstr>Crime Defined</vt:lpstr>
      <vt:lpstr>Types of Crime</vt:lpstr>
      <vt:lpstr>Textbooks – Looking at the data</vt:lpstr>
      <vt:lpstr>The correctional system</vt:lpstr>
      <vt:lpstr>Textbooks one more time!</vt:lpstr>
      <vt:lpstr>Wrap Up – Video response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 – Group Share/Discuss</dc:title>
  <dc:creator>Shields, Jeff</dc:creator>
  <cp:lastModifiedBy>Shields, Jeff</cp:lastModifiedBy>
  <cp:revision>12</cp:revision>
  <dcterms:created xsi:type="dcterms:W3CDTF">2015-04-15T13:59:42Z</dcterms:created>
  <dcterms:modified xsi:type="dcterms:W3CDTF">2017-04-20T18:06:23Z</dcterms:modified>
</cp:coreProperties>
</file>