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DD23B2A-01B2-4BEB-BF3B-96894E62F30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42DABF5-9C6C-4664-A376-8440F856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3B2A-01B2-4BEB-BF3B-96894E62F30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ABF5-9C6C-4664-A376-8440F856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3B2A-01B2-4BEB-BF3B-96894E62F30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ABF5-9C6C-4664-A376-8440F856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3B2A-01B2-4BEB-BF3B-96894E62F30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ABF5-9C6C-4664-A376-8440F856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3B2A-01B2-4BEB-BF3B-96894E62F30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ABF5-9C6C-4664-A376-8440F856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3B2A-01B2-4BEB-BF3B-96894E62F30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ABF5-9C6C-4664-A376-8440F856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D23B2A-01B2-4BEB-BF3B-96894E62F30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2DABF5-9C6C-4664-A376-8440F8563D5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DD23B2A-01B2-4BEB-BF3B-96894E62F30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42DABF5-9C6C-4664-A376-8440F856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3B2A-01B2-4BEB-BF3B-96894E62F30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ABF5-9C6C-4664-A376-8440F856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3B2A-01B2-4BEB-BF3B-96894E62F30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ABF5-9C6C-4664-A376-8440F856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3B2A-01B2-4BEB-BF3B-96894E62F30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ABF5-9C6C-4664-A376-8440F8563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DD23B2A-01B2-4BEB-BF3B-96894E62F30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42DABF5-9C6C-4664-A376-8440F8563D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d85I7nmOK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Mind’s On – In Their Shoes</a:t>
            </a:r>
            <a:endParaRPr lang="en-CA" sz="4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/>
              <a:t>The war is over! Think about the perspectives of each of these people.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z="2400" dirty="0" smtClean="0"/>
              <a:t>A woman who worked through the war. What is her future like?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dirty="0" smtClean="0"/>
              <a:t>Someone who spent the past few years in an internment camp. Will Canada welcome them back?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dirty="0" smtClean="0"/>
              <a:t>An Aboriginal soldier who fought well and was awarded medals. Will Canada welcome them back?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dirty="0" smtClean="0"/>
              <a:t>A soldier who was conscripted and saw little or no action in the last months of war.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dirty="0" smtClean="0"/>
              <a:t>soldier who enlisted in 1914 and survived the whole war.</a:t>
            </a:r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9812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latin typeface="Castellar" pitchFamily="18" charset="0"/>
              </a:rPr>
              <a:t>Post War Issues in Canada</a:t>
            </a:r>
            <a:endParaRPr lang="en-CA" b="1" dirty="0" smtClean="0">
              <a:latin typeface="Castellar" pitchFamily="18" charset="0"/>
            </a:endParaRPr>
          </a:p>
        </p:txBody>
      </p:sp>
      <p:pic>
        <p:nvPicPr>
          <p:cNvPr id="5123" name="Picture 4" descr="http://i.cbc.ca/1.2039299.1381645760!/httpImage/image.jpg_gen/derivatives/16x9_620/mpturcot6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743200"/>
            <a:ext cx="5238750" cy="294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3400425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Jobs: </a:t>
            </a:r>
            <a:r>
              <a:rPr lang="en-US" sz="2800" dirty="0" smtClean="0"/>
              <a:t>Soldiers returned home expecting a heroes welcome; they found a changed nation and a lack of jobs. There was an economic recession until 1923.</a:t>
            </a:r>
          </a:p>
          <a:p>
            <a:r>
              <a:rPr lang="en-US" sz="2800" b="1" dirty="0" err="1" smtClean="0"/>
              <a:t>Labour</a:t>
            </a:r>
            <a:r>
              <a:rPr lang="en-US" sz="2800" b="1" dirty="0" smtClean="0"/>
              <a:t> Unrest: </a:t>
            </a:r>
            <a:r>
              <a:rPr lang="en-US" sz="2800" dirty="0" smtClean="0"/>
              <a:t>Those that could find work had terrible conditions. The rise of unions – organizations who bargained for workers rights – was gaining popularity.</a:t>
            </a:r>
          </a:p>
          <a:p>
            <a:endParaRPr lang="en-CA" dirty="0" smtClean="0"/>
          </a:p>
        </p:txBody>
      </p:sp>
      <p:pic>
        <p:nvPicPr>
          <p:cNvPr id="6147" name="Picture 2" descr="https://upload.wikimedia.org/wikipedia/commons/3/3c/The_hand_that_will_rule_the_wor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038600"/>
            <a:ext cx="3244850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https://todayinlaborhistory.files.wordpress.com/2015/02/laborunionscanadastrike19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62400"/>
            <a:ext cx="3521075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79913" y="762000"/>
            <a:ext cx="4324350" cy="2133599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Influenza Pandemic: </a:t>
            </a:r>
            <a:r>
              <a:rPr lang="en-US" sz="2400" dirty="0" smtClean="0"/>
              <a:t>Known as the ‘Spanish Flu’, this killed over 50,000 Canadians. To compare, the war itself killed over 60,000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rgbClr val="FF0000"/>
                </a:solidFill>
              </a:rPr>
              <a:t>(Video Below)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62000"/>
            <a:ext cx="3898900" cy="2301875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Women: </a:t>
            </a:r>
            <a:r>
              <a:rPr lang="en-US" sz="2400" dirty="0" smtClean="0"/>
              <a:t>Despite their efforts and new rights in WW1 women were told to return back to the home after the war.</a:t>
            </a:r>
            <a:endParaRPr lang="en-CA" sz="2400" dirty="0" smtClean="0"/>
          </a:p>
        </p:txBody>
      </p:sp>
      <p:pic>
        <p:nvPicPr>
          <p:cNvPr id="20484" name="Picture 4" descr="http://www.ctvnews.ca/polopoly_fs/1.169839.1337372167!/httpImage/image._gen/derivatives/landscape_620/imag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357563"/>
            <a:ext cx="5051425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http://kickthemallout.com/images/Photos/1918Flu/flu1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2944813"/>
            <a:ext cx="2520950" cy="3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Partner Discuss </a:t>
            </a:r>
            <a:r>
              <a:rPr lang="en-US" sz="4000" b="1" dirty="0" smtClean="0"/>
              <a:t>– </a:t>
            </a:r>
            <a:r>
              <a:rPr lang="en-US" sz="4000" b="1" dirty="0" smtClean="0"/>
              <a:t>Fair or Unfair?</a:t>
            </a:r>
            <a:endParaRPr lang="en-CA" sz="4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Go through each scenario and discuss with the person closest to you. After you’ve discussed each with your partner discuss as a class.</a:t>
            </a:r>
          </a:p>
          <a:p>
            <a:r>
              <a:rPr lang="en-US" sz="2400" dirty="0" smtClean="0"/>
              <a:t>You </a:t>
            </a:r>
            <a:r>
              <a:rPr lang="en-US" sz="2400" dirty="0" smtClean="0"/>
              <a:t>and a co-worker are both equally competent and both ask for a raise. He/she is given one, you are not.     </a:t>
            </a:r>
            <a:r>
              <a:rPr lang="en-US" sz="2400" dirty="0" smtClean="0">
                <a:solidFill>
                  <a:srgbClr val="FF0000"/>
                </a:solidFill>
              </a:rPr>
              <a:t>Fair    Unfair</a:t>
            </a:r>
          </a:p>
          <a:p>
            <a:r>
              <a:rPr lang="en-US" sz="2400" dirty="0" smtClean="0"/>
              <a:t>You are dealing with a significant issue at home and request a day off to deal with it. You are denied.      </a:t>
            </a:r>
            <a:r>
              <a:rPr lang="en-US" sz="2400" dirty="0" smtClean="0">
                <a:solidFill>
                  <a:srgbClr val="FF0000"/>
                </a:solidFill>
              </a:rPr>
              <a:t>Fair    Unfair</a:t>
            </a:r>
          </a:p>
          <a:p>
            <a:r>
              <a:rPr lang="en-US" sz="2400" dirty="0" smtClean="0"/>
              <a:t>You have been injured on the workplace and the Dr. recommends you need 3 weeks off to recover. You do not get paid anything during that period.        </a:t>
            </a:r>
            <a:r>
              <a:rPr lang="en-US" sz="2400" dirty="0" smtClean="0">
                <a:solidFill>
                  <a:srgbClr val="FF0000"/>
                </a:solidFill>
              </a:rPr>
              <a:t>Fair    Unfair</a:t>
            </a:r>
          </a:p>
          <a:p>
            <a:r>
              <a:rPr lang="en-US" sz="2400" dirty="0" smtClean="0"/>
              <a:t>You have been injured on the workplace and the Dr. recommends you need 3 weeks off to recover. Your employer replaces you and you are now out of a job.        </a:t>
            </a:r>
            <a:r>
              <a:rPr lang="en-US" sz="2400" dirty="0" smtClean="0">
                <a:solidFill>
                  <a:srgbClr val="FF0000"/>
                </a:solidFill>
              </a:rPr>
              <a:t>Fair    Unfair</a:t>
            </a:r>
            <a:endParaRPr lang="en-CA" sz="2400" dirty="0" smtClean="0">
              <a:solidFill>
                <a:srgbClr val="FF0000"/>
              </a:solidFill>
            </a:endParaRPr>
          </a:p>
          <a:p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mtClean="0"/>
              <a:t>Creating Canada – Text Questions</a:t>
            </a:r>
            <a:endParaRPr lang="en-CA" sz="4000" b="1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AutoNum type="arabicPeriod"/>
            </a:pPr>
            <a:r>
              <a:rPr lang="en-US" sz="2000" smtClean="0"/>
              <a:t>Read the ‘Voices’ section on pg. 208. Based on that, what immediate thought do you have about unions?</a:t>
            </a:r>
          </a:p>
          <a:p>
            <a:pPr>
              <a:buFont typeface="Arial" charset="0"/>
              <a:buAutoNum type="arabicPeriod"/>
            </a:pPr>
            <a:r>
              <a:rPr lang="en-US" sz="2000" smtClean="0"/>
              <a:t>Read ‘Voices’ on pg. 207. How does that compare? Which do you believe?</a:t>
            </a:r>
          </a:p>
          <a:p>
            <a:pPr>
              <a:buFont typeface="Arial" charset="0"/>
              <a:buAutoNum type="arabicPeriod"/>
            </a:pPr>
            <a:r>
              <a:rPr lang="en-US" sz="2000" smtClean="0"/>
              <a:t>Read ‘Labour Unrest’ (pg. 206) What were Canadian workers demanding?</a:t>
            </a:r>
          </a:p>
          <a:p>
            <a:pPr>
              <a:buFont typeface="Arial" charset="0"/>
              <a:buAutoNum type="arabicPeriod"/>
            </a:pPr>
            <a:r>
              <a:rPr lang="en-US" sz="2000" smtClean="0"/>
              <a:t>Read ‘One Big Union’. a) What was the purpose of the OBU? b) Why was the government afraid of unions? c) What is a general strike?</a:t>
            </a:r>
          </a:p>
          <a:p>
            <a:pPr>
              <a:buFont typeface="Arial" charset="0"/>
              <a:buAutoNum type="arabicPeriod"/>
            </a:pPr>
            <a:r>
              <a:rPr lang="en-US" sz="2000" smtClean="0"/>
              <a:t>Read ‘Winnipeg General Strike’ and give a brief summary of events.</a:t>
            </a:r>
          </a:p>
          <a:p>
            <a:pPr>
              <a:buFont typeface="Arial" charset="0"/>
              <a:buAutoNum type="arabicPeriod"/>
            </a:pPr>
            <a:r>
              <a:rPr lang="en-US" sz="2000" smtClean="0"/>
              <a:t>Read ‘Opposition to the Strike’ (208) and give a brief summary.</a:t>
            </a:r>
          </a:p>
          <a:p>
            <a:pPr>
              <a:buFont typeface="Arial" charset="0"/>
              <a:buAutoNum type="arabicPeriod"/>
            </a:pPr>
            <a:r>
              <a:rPr lang="en-US" sz="2000" smtClean="0"/>
              <a:t>Read the information for Figure 7-14 and answer the question: Do you think it could have been handled differently?</a:t>
            </a:r>
          </a:p>
          <a:p>
            <a:pPr>
              <a:buFont typeface="Arial" charset="0"/>
              <a:buAutoNum type="arabicPeriod"/>
            </a:pPr>
            <a:r>
              <a:rPr lang="en-US" sz="2000" smtClean="0"/>
              <a:t>Read ‘Consequences of the Strike’. What were some of the lasting impacts?</a:t>
            </a:r>
            <a:endParaRPr lang="en-CA" sz="2000" smtClean="0"/>
          </a:p>
          <a:p>
            <a:pPr>
              <a:buFont typeface="Arial" charset="0"/>
              <a:buAutoNum type="arabicPeriod"/>
            </a:pPr>
            <a:endParaRPr lang="en-CA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</TotalTime>
  <Words>529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Mind’s On – In Their Shoes</vt:lpstr>
      <vt:lpstr>Post War Issues in Canada</vt:lpstr>
      <vt:lpstr>Slide 3</vt:lpstr>
      <vt:lpstr>Slide 4</vt:lpstr>
      <vt:lpstr>Partner Discuss – Fair or Unfair?</vt:lpstr>
      <vt:lpstr>Creating Canada – Text Questions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Mind’s On – In Their Shoes</dc:title>
  <dc:creator>Jeff</dc:creator>
  <cp:lastModifiedBy>Jeff</cp:lastModifiedBy>
  <cp:revision>3</cp:revision>
  <dcterms:created xsi:type="dcterms:W3CDTF">2017-03-27T13:04:30Z</dcterms:created>
  <dcterms:modified xsi:type="dcterms:W3CDTF">2017-03-27T13:16:56Z</dcterms:modified>
</cp:coreProperties>
</file>