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26" Type="http://schemas.openxmlformats.org/officeDocument/2006/relationships/tags" Target="../tags/tag22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tags" Target="../tags/tag182.xml"/><Relationship Id="rId216" Type="http://schemas.openxmlformats.org/officeDocument/2006/relationships/tags" Target="../tags/tag217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tags" Target="../tags/tag14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55" Type="http://schemas.openxmlformats.org/officeDocument/2006/relationships/tags" Target="../tags/tag156.xml"/><Relationship Id="rId171" Type="http://schemas.openxmlformats.org/officeDocument/2006/relationships/tags" Target="../tags/tag172.xml"/><Relationship Id="rId176" Type="http://schemas.openxmlformats.org/officeDocument/2006/relationships/tags" Target="../tags/tag177.xml"/><Relationship Id="rId192" Type="http://schemas.openxmlformats.org/officeDocument/2006/relationships/tags" Target="../tags/tag193.xml"/><Relationship Id="rId197" Type="http://schemas.openxmlformats.org/officeDocument/2006/relationships/tags" Target="../tags/tag198.xml"/><Relationship Id="rId206" Type="http://schemas.openxmlformats.org/officeDocument/2006/relationships/tags" Target="../tags/tag207.xml"/><Relationship Id="rId227" Type="http://schemas.openxmlformats.org/officeDocument/2006/relationships/tags" Target="../tags/tag228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45" Type="http://schemas.openxmlformats.org/officeDocument/2006/relationships/tags" Target="../tags/tag146.xml"/><Relationship Id="rId161" Type="http://schemas.openxmlformats.org/officeDocument/2006/relationships/tags" Target="../tags/tag162.xml"/><Relationship Id="rId166" Type="http://schemas.openxmlformats.org/officeDocument/2006/relationships/tags" Target="../tags/tag167.xml"/><Relationship Id="rId182" Type="http://schemas.openxmlformats.org/officeDocument/2006/relationships/tags" Target="../tags/tag183.xml"/><Relationship Id="rId187" Type="http://schemas.openxmlformats.org/officeDocument/2006/relationships/tags" Target="../tags/tag188.xml"/><Relationship Id="rId217" Type="http://schemas.openxmlformats.org/officeDocument/2006/relationships/tags" Target="../tags/tag218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212" Type="http://schemas.openxmlformats.org/officeDocument/2006/relationships/tags" Target="../tags/tag213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172" Type="http://schemas.openxmlformats.org/officeDocument/2006/relationships/tags" Target="../tags/tag173.xml"/><Relationship Id="rId193" Type="http://schemas.openxmlformats.org/officeDocument/2006/relationships/tags" Target="../tags/tag194.xml"/><Relationship Id="rId202" Type="http://schemas.openxmlformats.org/officeDocument/2006/relationships/tags" Target="../tags/tag203.xml"/><Relationship Id="rId207" Type="http://schemas.openxmlformats.org/officeDocument/2006/relationships/tags" Target="../tags/tag208.xml"/><Relationship Id="rId223" Type="http://schemas.openxmlformats.org/officeDocument/2006/relationships/tags" Target="../tags/tag224.xml"/><Relationship Id="rId228" Type="http://schemas.openxmlformats.org/officeDocument/2006/relationships/tags" Target="../tags/tag22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13" Type="http://schemas.openxmlformats.org/officeDocument/2006/relationships/tags" Target="../tags/tag214.xml"/><Relationship Id="rId218" Type="http://schemas.openxmlformats.org/officeDocument/2006/relationships/tags" Target="../tags/tag219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4" Type="http://schemas.openxmlformats.org/officeDocument/2006/relationships/tags" Target="../tags/tag195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208" Type="http://schemas.openxmlformats.org/officeDocument/2006/relationships/tags" Target="../tags/tag209.xml"/><Relationship Id="rId229" Type="http://schemas.openxmlformats.org/officeDocument/2006/relationships/slideLayout" Target="../slideLayouts/slideLayout2.xml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189" Type="http://schemas.openxmlformats.org/officeDocument/2006/relationships/tags" Target="../tags/tag190.xml"/><Relationship Id="rId219" Type="http://schemas.openxmlformats.org/officeDocument/2006/relationships/tags" Target="../tags/tag220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0" Type="http://schemas.openxmlformats.org/officeDocument/2006/relationships/tags" Target="../tags/tag221.xml"/><Relationship Id="rId225" Type="http://schemas.openxmlformats.org/officeDocument/2006/relationships/tags" Target="../tags/tag226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185" Type="http://schemas.openxmlformats.org/officeDocument/2006/relationships/tags" Target="../tags/tag18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Relationship Id="rId210" Type="http://schemas.openxmlformats.org/officeDocument/2006/relationships/tags" Target="../tags/tag211.xml"/><Relationship Id="rId215" Type="http://schemas.openxmlformats.org/officeDocument/2006/relationships/tags" Target="../tags/tag216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21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B4w8MQPdE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Black students hindered by academic streaming, suspensions: </a:t>
            </a:r>
            <a:r>
              <a:rPr lang="en-CA" dirty="0" smtClean="0"/>
              <a:t>Report</a:t>
            </a:r>
          </a:p>
          <a:p>
            <a:r>
              <a:rPr lang="en-CA" dirty="0"/>
              <a:t>Ontario launches basic income pilot for 4,000 in Hamilton, Thunder Bay, </a:t>
            </a:r>
            <a:r>
              <a:rPr lang="en-CA" dirty="0" smtClean="0"/>
              <a:t>Lindsay</a:t>
            </a:r>
          </a:p>
          <a:p>
            <a:r>
              <a:rPr lang="en-CA" dirty="0"/>
              <a:t>Action needed now to avert GTA homes crisis</a:t>
            </a:r>
            <a:endParaRPr lang="en-CA" dirty="0" smtClean="0"/>
          </a:p>
          <a:p>
            <a:r>
              <a:rPr lang="en-CA" dirty="0"/>
              <a:t>Toronto’s art school students mostly white, from high-income families, study </a:t>
            </a:r>
            <a:r>
              <a:rPr lang="en-CA" dirty="0" smtClean="0"/>
              <a:t>finds</a:t>
            </a:r>
          </a:p>
          <a:p>
            <a:r>
              <a:rPr lang="en-CA" dirty="0"/>
              <a:t>Ontario urged to track foster kids after they leave </a:t>
            </a:r>
            <a:r>
              <a:rPr lang="en-CA" dirty="0" smtClean="0"/>
              <a:t>care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62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800" dirty="0">
                <a:solidFill>
                  <a:schemeClr val="tx1"/>
                </a:solidFill>
              </a:rPr>
              <a:t>According to the LICO, the average Canadian family spends 35% of their pre-tax income on necessities – food, shelter and clothing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2800" dirty="0">
                <a:solidFill>
                  <a:schemeClr val="tx1"/>
                </a:solidFill>
              </a:rPr>
              <a:t>If a family spends over 55% of their income on those necessities they are considered poor by Statistics Canada. Using this method 15-20% of Canadians are considered poor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CA" sz="2800" dirty="0"/>
          </a:p>
          <a:p>
            <a:pPr eaLnBrk="1" hangingPunct="1">
              <a:lnSpc>
                <a:spcPct val="80000"/>
              </a:lnSpc>
            </a:pPr>
            <a:endParaRPr lang="en-CA" sz="1500" dirty="0"/>
          </a:p>
        </p:txBody>
      </p:sp>
      <p:sp>
        <p:nvSpPr>
          <p:cNvPr id="4" name="SMARTInkShape-2"/>
          <p:cNvSpPr/>
          <p:nvPr>
            <p:custDataLst>
              <p:tags r:id="rId1"/>
            </p:custDataLst>
          </p:nvPr>
        </p:nvSpPr>
        <p:spPr>
          <a:xfrm>
            <a:off x="5786438" y="2702762"/>
            <a:ext cx="916782" cy="773864"/>
          </a:xfrm>
          <a:custGeom>
            <a:avLst/>
            <a:gdLst/>
            <a:ahLst/>
            <a:cxnLst/>
            <a:rect l="0" t="0" r="0" b="0"/>
            <a:pathLst>
              <a:path w="916782" h="773864">
                <a:moveTo>
                  <a:pt x="71437" y="535738"/>
                </a:moveTo>
                <a:lnTo>
                  <a:pt x="71437" y="535738"/>
                </a:lnTo>
                <a:lnTo>
                  <a:pt x="71437" y="529417"/>
                </a:lnTo>
                <a:lnTo>
                  <a:pt x="70114" y="527555"/>
                </a:lnTo>
                <a:lnTo>
                  <a:pt x="67909" y="526314"/>
                </a:lnTo>
                <a:lnTo>
                  <a:pt x="65116" y="525487"/>
                </a:lnTo>
                <a:lnTo>
                  <a:pt x="47314" y="511098"/>
                </a:lnTo>
                <a:lnTo>
                  <a:pt x="40873" y="503621"/>
                </a:lnTo>
                <a:lnTo>
                  <a:pt x="38009" y="495887"/>
                </a:lnTo>
                <a:lnTo>
                  <a:pt x="36397" y="484096"/>
                </a:lnTo>
                <a:lnTo>
                  <a:pt x="34848" y="481466"/>
                </a:lnTo>
                <a:lnTo>
                  <a:pt x="32492" y="479713"/>
                </a:lnTo>
                <a:lnTo>
                  <a:pt x="29599" y="478544"/>
                </a:lnTo>
                <a:lnTo>
                  <a:pt x="27670" y="476442"/>
                </a:lnTo>
                <a:lnTo>
                  <a:pt x="21046" y="463563"/>
                </a:lnTo>
                <a:lnTo>
                  <a:pt x="13711" y="454601"/>
                </a:lnTo>
                <a:lnTo>
                  <a:pt x="12441" y="446727"/>
                </a:lnTo>
                <a:lnTo>
                  <a:pt x="12065" y="436016"/>
                </a:lnTo>
                <a:lnTo>
                  <a:pt x="8449" y="428358"/>
                </a:lnTo>
                <a:lnTo>
                  <a:pt x="1668" y="418983"/>
                </a:lnTo>
                <a:lnTo>
                  <a:pt x="329" y="407626"/>
                </a:lnTo>
                <a:lnTo>
                  <a:pt x="0" y="349204"/>
                </a:lnTo>
                <a:lnTo>
                  <a:pt x="0" y="293644"/>
                </a:lnTo>
                <a:lnTo>
                  <a:pt x="3527" y="285707"/>
                </a:lnTo>
                <a:lnTo>
                  <a:pt x="8182" y="277769"/>
                </a:lnTo>
                <a:lnTo>
                  <a:pt x="12126" y="265863"/>
                </a:lnTo>
                <a:lnTo>
                  <a:pt x="19762" y="252634"/>
                </a:lnTo>
                <a:lnTo>
                  <a:pt x="23934" y="233868"/>
                </a:lnTo>
                <a:lnTo>
                  <a:pt x="32999" y="215005"/>
                </a:lnTo>
                <a:lnTo>
                  <a:pt x="33905" y="210791"/>
                </a:lnTo>
                <a:lnTo>
                  <a:pt x="41502" y="198540"/>
                </a:lnTo>
                <a:lnTo>
                  <a:pt x="87326" y="139355"/>
                </a:lnTo>
                <a:lnTo>
                  <a:pt x="91728" y="131144"/>
                </a:lnTo>
                <a:lnTo>
                  <a:pt x="92902" y="127102"/>
                </a:lnTo>
                <a:lnTo>
                  <a:pt x="95007" y="124408"/>
                </a:lnTo>
                <a:lnTo>
                  <a:pt x="142204" y="87347"/>
                </a:lnTo>
                <a:lnTo>
                  <a:pt x="150514" y="83776"/>
                </a:lnTo>
                <a:lnTo>
                  <a:pt x="190494" y="51049"/>
                </a:lnTo>
                <a:lnTo>
                  <a:pt x="210342" y="46716"/>
                </a:lnTo>
                <a:lnTo>
                  <a:pt x="226217" y="38248"/>
                </a:lnTo>
                <a:lnTo>
                  <a:pt x="268771" y="23650"/>
                </a:lnTo>
                <a:lnTo>
                  <a:pt x="285532" y="14583"/>
                </a:lnTo>
                <a:lnTo>
                  <a:pt x="344544" y="11884"/>
                </a:lnTo>
                <a:lnTo>
                  <a:pt x="348758" y="11877"/>
                </a:lnTo>
                <a:lnTo>
                  <a:pt x="356968" y="8342"/>
                </a:lnTo>
                <a:lnTo>
                  <a:pt x="361010" y="5547"/>
                </a:lnTo>
                <a:lnTo>
                  <a:pt x="379339" y="1613"/>
                </a:lnTo>
                <a:lnTo>
                  <a:pt x="420540" y="0"/>
                </a:lnTo>
                <a:lnTo>
                  <a:pt x="480072" y="11718"/>
                </a:lnTo>
                <a:lnTo>
                  <a:pt x="504018" y="11850"/>
                </a:lnTo>
                <a:lnTo>
                  <a:pt x="555297" y="24765"/>
                </a:lnTo>
                <a:lnTo>
                  <a:pt x="571435" y="33128"/>
                </a:lnTo>
                <a:lnTo>
                  <a:pt x="626735" y="48548"/>
                </a:lnTo>
                <a:lnTo>
                  <a:pt x="642873" y="56935"/>
                </a:lnTo>
                <a:lnTo>
                  <a:pt x="646863" y="57786"/>
                </a:lnTo>
                <a:lnTo>
                  <a:pt x="682623" y="77180"/>
                </a:lnTo>
                <a:lnTo>
                  <a:pt x="722639" y="114064"/>
                </a:lnTo>
                <a:lnTo>
                  <a:pt x="738251" y="121568"/>
                </a:lnTo>
                <a:lnTo>
                  <a:pt x="782170" y="161688"/>
                </a:lnTo>
                <a:lnTo>
                  <a:pt x="789926" y="164441"/>
                </a:lnTo>
                <a:lnTo>
                  <a:pt x="792524" y="166499"/>
                </a:lnTo>
                <a:lnTo>
                  <a:pt x="805445" y="186824"/>
                </a:lnTo>
                <a:lnTo>
                  <a:pt x="807766" y="194575"/>
                </a:lnTo>
                <a:lnTo>
                  <a:pt x="809709" y="197171"/>
                </a:lnTo>
                <a:lnTo>
                  <a:pt x="812327" y="198902"/>
                </a:lnTo>
                <a:lnTo>
                  <a:pt x="815395" y="200055"/>
                </a:lnTo>
                <a:lnTo>
                  <a:pt x="817440" y="202148"/>
                </a:lnTo>
                <a:lnTo>
                  <a:pt x="827313" y="218732"/>
                </a:lnTo>
                <a:lnTo>
                  <a:pt x="853093" y="247131"/>
                </a:lnTo>
                <a:lnTo>
                  <a:pt x="857341" y="258255"/>
                </a:lnTo>
                <a:lnTo>
                  <a:pt x="867339" y="271492"/>
                </a:lnTo>
                <a:lnTo>
                  <a:pt x="870120" y="282850"/>
                </a:lnTo>
                <a:lnTo>
                  <a:pt x="877232" y="293974"/>
                </a:lnTo>
                <a:lnTo>
                  <a:pt x="880558" y="307211"/>
                </a:lnTo>
                <a:lnTo>
                  <a:pt x="889144" y="318569"/>
                </a:lnTo>
                <a:lnTo>
                  <a:pt x="891269" y="325888"/>
                </a:lnTo>
                <a:lnTo>
                  <a:pt x="893158" y="328370"/>
                </a:lnTo>
                <a:lnTo>
                  <a:pt x="900815" y="333184"/>
                </a:lnTo>
                <a:lnTo>
                  <a:pt x="903070" y="338999"/>
                </a:lnTo>
                <a:lnTo>
                  <a:pt x="904716" y="361262"/>
                </a:lnTo>
                <a:lnTo>
                  <a:pt x="906091" y="363858"/>
                </a:lnTo>
                <a:lnTo>
                  <a:pt x="908332" y="365589"/>
                </a:lnTo>
                <a:lnTo>
                  <a:pt x="911148" y="366743"/>
                </a:lnTo>
                <a:lnTo>
                  <a:pt x="913026" y="368835"/>
                </a:lnTo>
                <a:lnTo>
                  <a:pt x="915112" y="374687"/>
                </a:lnTo>
                <a:lnTo>
                  <a:pt x="916779" y="434207"/>
                </a:lnTo>
                <a:lnTo>
                  <a:pt x="916781" y="456508"/>
                </a:lnTo>
                <a:lnTo>
                  <a:pt x="915458" y="459106"/>
                </a:lnTo>
                <a:lnTo>
                  <a:pt x="913253" y="460837"/>
                </a:lnTo>
                <a:lnTo>
                  <a:pt x="910460" y="461992"/>
                </a:lnTo>
                <a:lnTo>
                  <a:pt x="908598" y="464084"/>
                </a:lnTo>
                <a:lnTo>
                  <a:pt x="905365" y="474349"/>
                </a:lnTo>
                <a:lnTo>
                  <a:pt x="904918" y="492616"/>
                </a:lnTo>
                <a:lnTo>
                  <a:pt x="901365" y="500257"/>
                </a:lnTo>
                <a:lnTo>
                  <a:pt x="894627" y="509620"/>
                </a:lnTo>
                <a:lnTo>
                  <a:pt x="893114" y="521974"/>
                </a:lnTo>
                <a:lnTo>
                  <a:pt x="884814" y="532970"/>
                </a:lnTo>
                <a:lnTo>
                  <a:pt x="882730" y="540241"/>
                </a:lnTo>
                <a:lnTo>
                  <a:pt x="880851" y="542709"/>
                </a:lnTo>
                <a:lnTo>
                  <a:pt x="873209" y="547505"/>
                </a:lnTo>
                <a:lnTo>
                  <a:pt x="870957" y="553315"/>
                </a:lnTo>
                <a:lnTo>
                  <a:pt x="869689" y="564023"/>
                </a:lnTo>
                <a:lnTo>
                  <a:pt x="868188" y="566501"/>
                </a:lnTo>
                <a:lnTo>
                  <a:pt x="865865" y="568153"/>
                </a:lnTo>
                <a:lnTo>
                  <a:pt x="862993" y="569254"/>
                </a:lnTo>
                <a:lnTo>
                  <a:pt x="861079" y="571311"/>
                </a:lnTo>
                <a:lnTo>
                  <a:pt x="858951" y="577125"/>
                </a:lnTo>
                <a:lnTo>
                  <a:pt x="857061" y="579204"/>
                </a:lnTo>
                <a:lnTo>
                  <a:pt x="851434" y="581515"/>
                </a:lnTo>
                <a:lnTo>
                  <a:pt x="849403" y="583454"/>
                </a:lnTo>
                <a:lnTo>
                  <a:pt x="847148" y="589136"/>
                </a:lnTo>
                <a:lnTo>
                  <a:pt x="845224" y="591180"/>
                </a:lnTo>
                <a:lnTo>
                  <a:pt x="839557" y="593452"/>
                </a:lnTo>
                <a:lnTo>
                  <a:pt x="837517" y="595380"/>
                </a:lnTo>
                <a:lnTo>
                  <a:pt x="823345" y="616889"/>
                </a:lnTo>
                <a:lnTo>
                  <a:pt x="815748" y="624753"/>
                </a:lnTo>
                <a:lnTo>
                  <a:pt x="808818" y="628217"/>
                </a:lnTo>
                <a:lnTo>
                  <a:pt x="805119" y="629140"/>
                </a:lnTo>
                <a:lnTo>
                  <a:pt x="802651" y="631079"/>
                </a:lnTo>
                <a:lnTo>
                  <a:pt x="792047" y="647398"/>
                </a:lnTo>
                <a:lnTo>
                  <a:pt x="785055" y="651510"/>
                </a:lnTo>
                <a:lnTo>
                  <a:pt x="777538" y="654661"/>
                </a:lnTo>
                <a:lnTo>
                  <a:pt x="752950" y="674524"/>
                </a:lnTo>
                <a:lnTo>
                  <a:pt x="741826" y="678724"/>
                </a:lnTo>
                <a:lnTo>
                  <a:pt x="728589" y="688705"/>
                </a:lnTo>
                <a:lnTo>
                  <a:pt x="717232" y="691484"/>
                </a:lnTo>
                <a:lnTo>
                  <a:pt x="706108" y="698596"/>
                </a:lnTo>
                <a:lnTo>
                  <a:pt x="694433" y="702613"/>
                </a:lnTo>
                <a:lnTo>
                  <a:pt x="682596" y="710272"/>
                </a:lnTo>
                <a:lnTo>
                  <a:pt x="670710" y="714452"/>
                </a:lnTo>
                <a:lnTo>
                  <a:pt x="658809" y="722158"/>
                </a:lnTo>
                <a:lnTo>
                  <a:pt x="646905" y="726352"/>
                </a:lnTo>
                <a:lnTo>
                  <a:pt x="634999" y="734062"/>
                </a:lnTo>
                <a:lnTo>
                  <a:pt x="623093" y="736935"/>
                </a:lnTo>
                <a:lnTo>
                  <a:pt x="615156" y="737606"/>
                </a:lnTo>
                <a:lnTo>
                  <a:pt x="607217" y="741433"/>
                </a:lnTo>
                <a:lnTo>
                  <a:pt x="599281" y="746221"/>
                </a:lnTo>
                <a:lnTo>
                  <a:pt x="583407" y="749294"/>
                </a:lnTo>
                <a:lnTo>
                  <a:pt x="579437" y="749546"/>
                </a:lnTo>
                <a:lnTo>
                  <a:pt x="571500" y="753354"/>
                </a:lnTo>
                <a:lnTo>
                  <a:pt x="563562" y="758133"/>
                </a:lnTo>
                <a:lnTo>
                  <a:pt x="550333" y="760824"/>
                </a:lnTo>
                <a:lnTo>
                  <a:pt x="508490" y="761913"/>
                </a:lnTo>
                <a:lnTo>
                  <a:pt x="500279" y="765465"/>
                </a:lnTo>
                <a:lnTo>
                  <a:pt x="492221" y="770131"/>
                </a:lnTo>
                <a:lnTo>
                  <a:pt x="476269" y="773125"/>
                </a:lnTo>
                <a:lnTo>
                  <a:pt x="419691" y="773854"/>
                </a:lnTo>
                <a:lnTo>
                  <a:pt x="365274" y="773863"/>
                </a:lnTo>
                <a:lnTo>
                  <a:pt x="311673" y="773863"/>
                </a:lnTo>
                <a:lnTo>
                  <a:pt x="300358" y="770335"/>
                </a:lnTo>
                <a:lnTo>
                  <a:pt x="290919" y="765681"/>
                </a:lnTo>
                <a:lnTo>
                  <a:pt x="270554" y="762692"/>
                </a:lnTo>
                <a:lnTo>
                  <a:pt x="247764" y="762102"/>
                </a:lnTo>
                <a:lnTo>
                  <a:pt x="238881" y="758493"/>
                </a:lnTo>
                <a:lnTo>
                  <a:pt x="234660" y="755679"/>
                </a:lnTo>
                <a:lnTo>
                  <a:pt x="204954" y="747264"/>
                </a:lnTo>
                <a:lnTo>
                  <a:pt x="195601" y="742197"/>
                </a:lnTo>
                <a:lnTo>
                  <a:pt x="182898" y="738022"/>
                </a:lnTo>
                <a:lnTo>
                  <a:pt x="142880" y="705882"/>
                </a:lnTo>
                <a:lnTo>
                  <a:pt x="134939" y="702639"/>
                </a:lnTo>
                <a:lnTo>
                  <a:pt x="103187" y="674498"/>
                </a:lnTo>
                <a:lnTo>
                  <a:pt x="98777" y="666642"/>
                </a:lnTo>
                <a:lnTo>
                  <a:pt x="95494" y="658741"/>
                </a:lnTo>
                <a:lnTo>
                  <a:pt x="59532" y="59526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Textbooks!</a:t>
            </a:r>
            <a:endParaRPr lang="en-CA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35188" y="1341439"/>
            <a:ext cx="8229600" cy="5214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Read “Poverty” on pg. 174/175 and answer 1,2,4 on pg. 176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1. Income is what you earn/receive while wealth is what you have/accumulate.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2. People with higher incomes have more disposable income. They can buy the things that all might want. Those things can become the symbol of stratification.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4. Social structures impacting poverty can include poor/disadvantaged </a:t>
            </a:r>
            <a:r>
              <a:rPr lang="en-US" sz="2400" dirty="0" err="1" smtClean="0">
                <a:solidFill>
                  <a:schemeClr val="tx1"/>
                </a:solidFill>
              </a:rPr>
              <a:t>neighbourhoods</a:t>
            </a:r>
            <a:r>
              <a:rPr lang="en-US" sz="2400" dirty="0" smtClean="0">
                <a:solidFill>
                  <a:schemeClr val="tx1"/>
                </a:solidFill>
              </a:rPr>
              <a:t>, high crime rates, other illegal activities, poor government intervention, discrimination, lack of education, etc.</a:t>
            </a:r>
          </a:p>
          <a:p>
            <a:pPr>
              <a:defRPr/>
            </a:pPr>
            <a:r>
              <a:rPr lang="en-CA" sz="2400" dirty="0">
                <a:solidFill>
                  <a:srgbClr val="FF0000"/>
                </a:solidFill>
              </a:rPr>
              <a:t>Read “Point/Counterpoint” on pg. 174 and do the </a:t>
            </a:r>
            <a:r>
              <a:rPr lang="en-CA" sz="2400" dirty="0" smtClean="0">
                <a:solidFill>
                  <a:srgbClr val="FF0000"/>
                </a:solidFill>
              </a:rPr>
              <a:t>questions ON YOUR OWN. We’ll discuss after.</a:t>
            </a:r>
            <a:endParaRPr lang="en-CA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139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 – Two Sides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0794"/>
            <a:ext cx="9601200" cy="1317356"/>
          </a:xfrm>
        </p:spPr>
        <p:txBody>
          <a:bodyPr/>
          <a:lstStyle/>
          <a:p>
            <a:r>
              <a:rPr lang="en-US" dirty="0" smtClean="0"/>
              <a:t>Very simple: Make a t-chart with Yes or No on either side.</a:t>
            </a:r>
          </a:p>
          <a:p>
            <a:r>
              <a:rPr lang="en-US" dirty="0" smtClean="0"/>
              <a:t>On your own or with the person beside you, give reasons for both perspectives on this question: </a:t>
            </a:r>
            <a:r>
              <a:rPr lang="en-US" dirty="0" smtClean="0">
                <a:solidFill>
                  <a:srgbClr val="FF0000"/>
                </a:solidFill>
              </a:rPr>
              <a:t>Is inequality inevitable in our society?</a:t>
            </a:r>
            <a:endParaRPr lang="en-CA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49709"/>
              </p:ext>
            </p:extLst>
          </p:nvPr>
        </p:nvGraphicFramePr>
        <p:xfrm>
          <a:off x="2248976" y="3208150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SMARTInkShape-Group3"/>
          <p:cNvGrpSpPr/>
          <p:nvPr/>
        </p:nvGrpSpPr>
        <p:grpSpPr>
          <a:xfrm>
            <a:off x="2411723" y="3559969"/>
            <a:ext cx="3182354" cy="416720"/>
            <a:chOff x="2411723" y="3559969"/>
            <a:chExt cx="3182354" cy="416720"/>
          </a:xfrm>
        </p:grpSpPr>
        <p:sp>
          <p:nvSpPr>
            <p:cNvPr id="5" name="SMARTInkShape-1"/>
            <p:cNvSpPr/>
            <p:nvPr>
              <p:custDataLst>
                <p:tags r:id="rId209"/>
              </p:custDataLst>
            </p:nvPr>
          </p:nvSpPr>
          <p:spPr>
            <a:xfrm>
              <a:off x="2411723" y="3921489"/>
              <a:ext cx="148122" cy="43293"/>
            </a:xfrm>
            <a:custGeom>
              <a:avLst/>
              <a:gdLst/>
              <a:ahLst/>
              <a:cxnLst/>
              <a:rect l="0" t="0" r="0" b="0"/>
              <a:pathLst>
                <a:path w="148122" h="43293">
                  <a:moveTo>
                    <a:pt x="0" y="0"/>
                  </a:moveTo>
                  <a:lnTo>
                    <a:pt x="0" y="0"/>
                  </a:lnTo>
                  <a:lnTo>
                    <a:pt x="6293" y="4111"/>
                  </a:lnTo>
                  <a:lnTo>
                    <a:pt x="25227" y="8440"/>
                  </a:lnTo>
                  <a:lnTo>
                    <a:pt x="52879" y="28141"/>
                  </a:lnTo>
                  <a:lnTo>
                    <a:pt x="75068" y="30745"/>
                  </a:lnTo>
                  <a:lnTo>
                    <a:pt x="90904" y="31196"/>
                  </a:lnTo>
                  <a:lnTo>
                    <a:pt x="99761" y="34829"/>
                  </a:lnTo>
                  <a:lnTo>
                    <a:pt x="103974" y="37650"/>
                  </a:lnTo>
                  <a:lnTo>
                    <a:pt x="148121" y="43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2"/>
            <p:cNvSpPr/>
            <p:nvPr>
              <p:custDataLst>
                <p:tags r:id="rId210"/>
              </p:custDataLst>
            </p:nvPr>
          </p:nvSpPr>
          <p:spPr>
            <a:xfrm>
              <a:off x="2435276" y="3559969"/>
              <a:ext cx="112663" cy="380952"/>
            </a:xfrm>
            <a:custGeom>
              <a:avLst/>
              <a:gdLst/>
              <a:ahLst/>
              <a:cxnLst/>
              <a:rect l="0" t="0" r="0" b="0"/>
              <a:pathLst>
                <a:path w="112663" h="380952">
                  <a:moveTo>
                    <a:pt x="76943" y="0"/>
                  </a:moveTo>
                  <a:lnTo>
                    <a:pt x="76943" y="0"/>
                  </a:lnTo>
                  <a:lnTo>
                    <a:pt x="70622" y="0"/>
                  </a:lnTo>
                  <a:lnTo>
                    <a:pt x="68760" y="1323"/>
                  </a:lnTo>
                  <a:lnTo>
                    <a:pt x="67519" y="3528"/>
                  </a:lnTo>
                  <a:lnTo>
                    <a:pt x="65527" y="16572"/>
                  </a:lnTo>
                  <a:lnTo>
                    <a:pt x="65080" y="46069"/>
                  </a:lnTo>
                  <a:lnTo>
                    <a:pt x="68583" y="57076"/>
                  </a:lnTo>
                  <a:lnTo>
                    <a:pt x="71370" y="61863"/>
                  </a:lnTo>
                  <a:lnTo>
                    <a:pt x="76209" y="105503"/>
                  </a:lnTo>
                  <a:lnTo>
                    <a:pt x="77940" y="122296"/>
                  </a:lnTo>
                  <a:lnTo>
                    <a:pt x="89040" y="178774"/>
                  </a:lnTo>
                  <a:lnTo>
                    <a:pt x="100876" y="238037"/>
                  </a:lnTo>
                  <a:lnTo>
                    <a:pt x="111855" y="293891"/>
                  </a:lnTo>
                  <a:lnTo>
                    <a:pt x="112652" y="352848"/>
                  </a:lnTo>
                  <a:lnTo>
                    <a:pt x="112662" y="380836"/>
                  </a:lnTo>
                  <a:lnTo>
                    <a:pt x="106341" y="380951"/>
                  </a:lnTo>
                  <a:lnTo>
                    <a:pt x="104479" y="379645"/>
                  </a:lnTo>
                  <a:lnTo>
                    <a:pt x="103238" y="377450"/>
                  </a:lnTo>
                  <a:lnTo>
                    <a:pt x="99759" y="360689"/>
                  </a:lnTo>
                  <a:lnTo>
                    <a:pt x="92670" y="349111"/>
                  </a:lnTo>
                  <a:lnTo>
                    <a:pt x="88658" y="337302"/>
                  </a:lnTo>
                  <a:lnTo>
                    <a:pt x="81002" y="325425"/>
                  </a:lnTo>
                  <a:lnTo>
                    <a:pt x="76822" y="313528"/>
                  </a:lnTo>
                  <a:lnTo>
                    <a:pt x="69117" y="301624"/>
                  </a:lnTo>
                  <a:lnTo>
                    <a:pt x="64923" y="289718"/>
                  </a:lnTo>
                  <a:lnTo>
                    <a:pt x="59253" y="281781"/>
                  </a:lnTo>
                  <a:lnTo>
                    <a:pt x="52324" y="277371"/>
                  </a:lnTo>
                  <a:lnTo>
                    <a:pt x="41363" y="274308"/>
                  </a:lnTo>
                  <a:lnTo>
                    <a:pt x="13294" y="273861"/>
                  </a:lnTo>
                  <a:lnTo>
                    <a:pt x="10697" y="275179"/>
                  </a:lnTo>
                  <a:lnTo>
                    <a:pt x="8967" y="277379"/>
                  </a:lnTo>
                  <a:lnTo>
                    <a:pt x="7813" y="280169"/>
                  </a:lnTo>
                  <a:lnTo>
                    <a:pt x="4398" y="282030"/>
                  </a:lnTo>
                  <a:lnTo>
                    <a:pt x="0" y="28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3"/>
            <p:cNvSpPr/>
            <p:nvPr>
              <p:custDataLst>
                <p:tags r:id="rId211"/>
              </p:custDataLst>
            </p:nvPr>
          </p:nvSpPr>
          <p:spPr>
            <a:xfrm>
              <a:off x="2738450" y="3857625"/>
              <a:ext cx="11895" cy="83345"/>
            </a:xfrm>
            <a:custGeom>
              <a:avLst/>
              <a:gdLst/>
              <a:ahLst/>
              <a:cxnLst/>
              <a:rect l="0" t="0" r="0" b="0"/>
              <a:pathLst>
                <a:path w="11895" h="83345">
                  <a:moveTo>
                    <a:pt x="11894" y="0"/>
                  </a:moveTo>
                  <a:lnTo>
                    <a:pt x="11894" y="0"/>
                  </a:lnTo>
                  <a:lnTo>
                    <a:pt x="5573" y="6321"/>
                  </a:lnTo>
                  <a:lnTo>
                    <a:pt x="2470" y="12952"/>
                  </a:lnTo>
                  <a:lnTo>
                    <a:pt x="0" y="63505"/>
                  </a:lnTo>
                  <a:lnTo>
                    <a:pt x="3521" y="71440"/>
                  </a:lnTo>
                  <a:lnTo>
                    <a:pt x="11894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4"/>
            <p:cNvSpPr/>
            <p:nvPr>
              <p:custDataLst>
                <p:tags r:id="rId212"/>
              </p:custDataLst>
            </p:nvPr>
          </p:nvSpPr>
          <p:spPr>
            <a:xfrm>
              <a:off x="2774156" y="3738563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5"/>
            <p:cNvSpPr/>
            <p:nvPr>
              <p:custDataLst>
                <p:tags r:id="rId213"/>
              </p:custDataLst>
            </p:nvPr>
          </p:nvSpPr>
          <p:spPr>
            <a:xfrm>
              <a:off x="2893723" y="3583786"/>
              <a:ext cx="106653" cy="345278"/>
            </a:xfrm>
            <a:custGeom>
              <a:avLst/>
              <a:gdLst/>
              <a:ahLst/>
              <a:cxnLst/>
              <a:rect l="0" t="0" r="0" b="0"/>
              <a:pathLst>
                <a:path w="106653" h="345278">
                  <a:moveTo>
                    <a:pt x="106652" y="23808"/>
                  </a:moveTo>
                  <a:lnTo>
                    <a:pt x="106652" y="23808"/>
                  </a:lnTo>
                  <a:lnTo>
                    <a:pt x="100331" y="17487"/>
                  </a:lnTo>
                  <a:lnTo>
                    <a:pt x="97228" y="10856"/>
                  </a:lnTo>
                  <a:lnTo>
                    <a:pt x="94891" y="631"/>
                  </a:lnTo>
                  <a:lnTo>
                    <a:pt x="72735" y="0"/>
                  </a:lnTo>
                  <a:lnTo>
                    <a:pt x="42993" y="27983"/>
                  </a:lnTo>
                  <a:lnTo>
                    <a:pt x="38671" y="39334"/>
                  </a:lnTo>
                  <a:lnTo>
                    <a:pt x="35428" y="51875"/>
                  </a:lnTo>
                  <a:lnTo>
                    <a:pt x="27487" y="67696"/>
                  </a:lnTo>
                  <a:lnTo>
                    <a:pt x="13220" y="127159"/>
                  </a:lnTo>
                  <a:lnTo>
                    <a:pt x="8114" y="166704"/>
                  </a:lnTo>
                  <a:lnTo>
                    <a:pt x="2049" y="190501"/>
                  </a:lnTo>
                  <a:lnTo>
                    <a:pt x="0" y="222246"/>
                  </a:lnTo>
                  <a:lnTo>
                    <a:pt x="10686" y="276322"/>
                  </a:lnTo>
                  <a:lnTo>
                    <a:pt x="11400" y="335831"/>
                  </a:lnTo>
                  <a:lnTo>
                    <a:pt x="11402" y="344724"/>
                  </a:lnTo>
                  <a:lnTo>
                    <a:pt x="23308" y="345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6"/>
            <p:cNvSpPr/>
            <p:nvPr>
              <p:custDataLst>
                <p:tags r:id="rId214"/>
              </p:custDataLst>
            </p:nvPr>
          </p:nvSpPr>
          <p:spPr>
            <a:xfrm>
              <a:off x="2833688" y="3821906"/>
              <a:ext cx="142876" cy="11908"/>
            </a:xfrm>
            <a:custGeom>
              <a:avLst/>
              <a:gdLst/>
              <a:ahLst/>
              <a:cxnLst/>
              <a:rect l="0" t="0" r="0" b="0"/>
              <a:pathLst>
                <a:path w="142876" h="11908">
                  <a:moveTo>
                    <a:pt x="0" y="11907"/>
                  </a:moveTo>
                  <a:lnTo>
                    <a:pt x="0" y="11907"/>
                  </a:lnTo>
                  <a:lnTo>
                    <a:pt x="56897" y="11907"/>
                  </a:lnTo>
                  <a:lnTo>
                    <a:pt x="110994" y="837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7"/>
            <p:cNvSpPr/>
            <p:nvPr>
              <p:custDataLst>
                <p:tags r:id="rId215"/>
              </p:custDataLst>
            </p:nvPr>
          </p:nvSpPr>
          <p:spPr>
            <a:xfrm>
              <a:off x="3107533" y="3572020"/>
              <a:ext cx="107156" cy="380856"/>
            </a:xfrm>
            <a:custGeom>
              <a:avLst/>
              <a:gdLst/>
              <a:ahLst/>
              <a:cxnLst/>
              <a:rect l="0" t="0" r="0" b="0"/>
              <a:pathLst>
                <a:path w="107156" h="380856">
                  <a:moveTo>
                    <a:pt x="107155" y="11761"/>
                  </a:moveTo>
                  <a:lnTo>
                    <a:pt x="107155" y="11761"/>
                  </a:lnTo>
                  <a:lnTo>
                    <a:pt x="100834" y="11761"/>
                  </a:lnTo>
                  <a:lnTo>
                    <a:pt x="94203" y="8233"/>
                  </a:lnTo>
                  <a:lnTo>
                    <a:pt x="86846" y="3579"/>
                  </a:lnTo>
                  <a:lnTo>
                    <a:pt x="71344" y="591"/>
                  </a:lnTo>
                  <a:lnTo>
                    <a:pt x="55543" y="0"/>
                  </a:lnTo>
                  <a:lnTo>
                    <a:pt x="52903" y="1275"/>
                  </a:lnTo>
                  <a:lnTo>
                    <a:pt x="51143" y="3447"/>
                  </a:lnTo>
                  <a:lnTo>
                    <a:pt x="49970" y="6219"/>
                  </a:lnTo>
                  <a:lnTo>
                    <a:pt x="47865" y="8066"/>
                  </a:lnTo>
                  <a:lnTo>
                    <a:pt x="34981" y="14560"/>
                  </a:lnTo>
                  <a:lnTo>
                    <a:pt x="19696" y="28189"/>
                  </a:lnTo>
                  <a:lnTo>
                    <a:pt x="15367" y="35819"/>
                  </a:lnTo>
                  <a:lnTo>
                    <a:pt x="1237" y="79459"/>
                  </a:lnTo>
                  <a:lnTo>
                    <a:pt x="47" y="138925"/>
                  </a:lnTo>
                  <a:lnTo>
                    <a:pt x="0" y="192844"/>
                  </a:lnTo>
                  <a:lnTo>
                    <a:pt x="1322" y="207336"/>
                  </a:lnTo>
                  <a:lnTo>
                    <a:pt x="10801" y="253952"/>
                  </a:lnTo>
                  <a:lnTo>
                    <a:pt x="12901" y="276373"/>
                  </a:lnTo>
                  <a:lnTo>
                    <a:pt x="21264" y="299999"/>
                  </a:lnTo>
                  <a:lnTo>
                    <a:pt x="24002" y="313169"/>
                  </a:lnTo>
                  <a:lnTo>
                    <a:pt x="33011" y="332403"/>
                  </a:lnTo>
                  <a:lnTo>
                    <a:pt x="35670" y="366583"/>
                  </a:lnTo>
                  <a:lnTo>
                    <a:pt x="47623" y="3808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8"/>
            <p:cNvSpPr/>
            <p:nvPr>
              <p:custDataLst>
                <p:tags r:id="rId216"/>
              </p:custDataLst>
            </p:nvPr>
          </p:nvSpPr>
          <p:spPr>
            <a:xfrm>
              <a:off x="3012281" y="3833813"/>
              <a:ext cx="166689" cy="47626"/>
            </a:xfrm>
            <a:custGeom>
              <a:avLst/>
              <a:gdLst/>
              <a:ahLst/>
              <a:cxnLst/>
              <a:rect l="0" t="0" r="0" b="0"/>
              <a:pathLst>
                <a:path w="166689" h="47626">
                  <a:moveTo>
                    <a:pt x="0" y="47625"/>
                  </a:moveTo>
                  <a:lnTo>
                    <a:pt x="0" y="47625"/>
                  </a:lnTo>
                  <a:lnTo>
                    <a:pt x="0" y="37373"/>
                  </a:lnTo>
                  <a:lnTo>
                    <a:pt x="1323" y="36822"/>
                  </a:lnTo>
                  <a:lnTo>
                    <a:pt x="6321" y="36209"/>
                  </a:lnTo>
                  <a:lnTo>
                    <a:pt x="12952" y="32408"/>
                  </a:lnTo>
                  <a:lnTo>
                    <a:pt x="20309" y="27633"/>
                  </a:lnTo>
                  <a:lnTo>
                    <a:pt x="31888" y="23621"/>
                  </a:lnTo>
                  <a:lnTo>
                    <a:pt x="45020" y="15965"/>
                  </a:lnTo>
                  <a:lnTo>
                    <a:pt x="100461" y="10688"/>
                  </a:lnTo>
                  <a:lnTo>
                    <a:pt x="1666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9"/>
            <p:cNvSpPr/>
            <p:nvPr>
              <p:custDataLst>
                <p:tags r:id="rId217"/>
              </p:custDataLst>
            </p:nvPr>
          </p:nvSpPr>
          <p:spPr>
            <a:xfrm>
              <a:off x="3464719" y="3786188"/>
              <a:ext cx="202407" cy="130922"/>
            </a:xfrm>
            <a:custGeom>
              <a:avLst/>
              <a:gdLst/>
              <a:ahLst/>
              <a:cxnLst/>
              <a:rect l="0" t="0" r="0" b="0"/>
              <a:pathLst>
                <a:path w="202407" h="130922">
                  <a:moveTo>
                    <a:pt x="0" y="0"/>
                  </a:moveTo>
                  <a:lnTo>
                    <a:pt x="0" y="0"/>
                  </a:lnTo>
                  <a:lnTo>
                    <a:pt x="0" y="56922"/>
                  </a:lnTo>
                  <a:lnTo>
                    <a:pt x="1323" y="87214"/>
                  </a:lnTo>
                  <a:lnTo>
                    <a:pt x="10803" y="106554"/>
                  </a:lnTo>
                  <a:lnTo>
                    <a:pt x="11416" y="112621"/>
                  </a:lnTo>
                  <a:lnTo>
                    <a:pt x="12902" y="114768"/>
                  </a:lnTo>
                  <a:lnTo>
                    <a:pt x="15216" y="116199"/>
                  </a:lnTo>
                  <a:lnTo>
                    <a:pt x="18081" y="117154"/>
                  </a:lnTo>
                  <a:lnTo>
                    <a:pt x="19992" y="119112"/>
                  </a:lnTo>
                  <a:lnTo>
                    <a:pt x="23309" y="129146"/>
                  </a:lnTo>
                  <a:lnTo>
                    <a:pt x="27116" y="130158"/>
                  </a:lnTo>
                  <a:lnTo>
                    <a:pt x="34019" y="130809"/>
                  </a:lnTo>
                  <a:lnTo>
                    <a:pt x="34586" y="129539"/>
                  </a:lnTo>
                  <a:lnTo>
                    <a:pt x="35215" y="124600"/>
                  </a:lnTo>
                  <a:lnTo>
                    <a:pt x="36706" y="122754"/>
                  </a:lnTo>
                  <a:lnTo>
                    <a:pt x="41890" y="120703"/>
                  </a:lnTo>
                  <a:lnTo>
                    <a:pt x="43801" y="118833"/>
                  </a:lnTo>
                  <a:lnTo>
                    <a:pt x="45926" y="113227"/>
                  </a:lnTo>
                  <a:lnTo>
                    <a:pt x="48612" y="98850"/>
                  </a:lnTo>
                  <a:lnTo>
                    <a:pt x="55708" y="87203"/>
                  </a:lnTo>
                  <a:lnTo>
                    <a:pt x="59028" y="73774"/>
                  </a:lnTo>
                  <a:lnTo>
                    <a:pt x="59382" y="65809"/>
                  </a:lnTo>
                  <a:lnTo>
                    <a:pt x="62992" y="58793"/>
                  </a:lnTo>
                  <a:lnTo>
                    <a:pt x="71291" y="47818"/>
                  </a:lnTo>
                  <a:lnTo>
                    <a:pt x="81675" y="57893"/>
                  </a:lnTo>
                  <a:lnTo>
                    <a:pt x="84337" y="68713"/>
                  </a:lnTo>
                  <a:lnTo>
                    <a:pt x="91428" y="79743"/>
                  </a:lnTo>
                  <a:lnTo>
                    <a:pt x="95440" y="91390"/>
                  </a:lnTo>
                  <a:lnTo>
                    <a:pt x="101067" y="99267"/>
                  </a:lnTo>
                  <a:lnTo>
                    <a:pt x="107978" y="103650"/>
                  </a:lnTo>
                  <a:lnTo>
                    <a:pt x="111673" y="104818"/>
                  </a:lnTo>
                  <a:lnTo>
                    <a:pt x="114136" y="106920"/>
                  </a:lnTo>
                  <a:lnTo>
                    <a:pt x="116872" y="112784"/>
                  </a:lnTo>
                  <a:lnTo>
                    <a:pt x="118925" y="114877"/>
                  </a:lnTo>
                  <a:lnTo>
                    <a:pt x="124734" y="117202"/>
                  </a:lnTo>
                  <a:lnTo>
                    <a:pt x="126812" y="119145"/>
                  </a:lnTo>
                  <a:lnTo>
                    <a:pt x="129121" y="124831"/>
                  </a:lnTo>
                  <a:lnTo>
                    <a:pt x="131060" y="126877"/>
                  </a:lnTo>
                  <a:lnTo>
                    <a:pt x="141058" y="130430"/>
                  </a:lnTo>
                  <a:lnTo>
                    <a:pt x="152966" y="130921"/>
                  </a:lnTo>
                  <a:lnTo>
                    <a:pt x="153571" y="129614"/>
                  </a:lnTo>
                  <a:lnTo>
                    <a:pt x="154243" y="124633"/>
                  </a:lnTo>
                  <a:lnTo>
                    <a:pt x="158070" y="118010"/>
                  </a:lnTo>
                  <a:lnTo>
                    <a:pt x="174534" y="98074"/>
                  </a:lnTo>
                  <a:lnTo>
                    <a:pt x="176789" y="90772"/>
                  </a:lnTo>
                  <a:lnTo>
                    <a:pt x="179560" y="67123"/>
                  </a:lnTo>
                  <a:lnTo>
                    <a:pt x="188798" y="44133"/>
                  </a:lnTo>
                  <a:lnTo>
                    <a:pt x="191487" y="27875"/>
                  </a:lnTo>
                  <a:lnTo>
                    <a:pt x="202406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0"/>
            <p:cNvSpPr/>
            <p:nvPr>
              <p:custDataLst>
                <p:tags r:id="rId218"/>
              </p:custDataLst>
            </p:nvPr>
          </p:nvSpPr>
          <p:spPr>
            <a:xfrm>
              <a:off x="3750470" y="3762375"/>
              <a:ext cx="297656" cy="142862"/>
            </a:xfrm>
            <a:custGeom>
              <a:avLst/>
              <a:gdLst/>
              <a:ahLst/>
              <a:cxnLst/>
              <a:rect l="0" t="0" r="0" b="0"/>
              <a:pathLst>
                <a:path w="297656" h="142862">
                  <a:moveTo>
                    <a:pt x="35718" y="47625"/>
                  </a:moveTo>
                  <a:lnTo>
                    <a:pt x="35718" y="47625"/>
                  </a:lnTo>
                  <a:lnTo>
                    <a:pt x="35718" y="24346"/>
                  </a:lnTo>
                  <a:lnTo>
                    <a:pt x="24302" y="12410"/>
                  </a:lnTo>
                  <a:lnTo>
                    <a:pt x="23854" y="1699"/>
                  </a:lnTo>
                  <a:lnTo>
                    <a:pt x="12396" y="11460"/>
                  </a:lnTo>
                  <a:lnTo>
                    <a:pt x="12051" y="18095"/>
                  </a:lnTo>
                  <a:lnTo>
                    <a:pt x="10679" y="20000"/>
                  </a:lnTo>
                  <a:lnTo>
                    <a:pt x="8442" y="21272"/>
                  </a:lnTo>
                  <a:lnTo>
                    <a:pt x="5627" y="22118"/>
                  </a:lnTo>
                  <a:lnTo>
                    <a:pt x="3751" y="24006"/>
                  </a:lnTo>
                  <a:lnTo>
                    <a:pt x="1667" y="29631"/>
                  </a:lnTo>
                  <a:lnTo>
                    <a:pt x="3" y="87317"/>
                  </a:lnTo>
                  <a:lnTo>
                    <a:pt x="0" y="92899"/>
                  </a:lnTo>
                  <a:lnTo>
                    <a:pt x="1323" y="93683"/>
                  </a:lnTo>
                  <a:lnTo>
                    <a:pt x="6320" y="94554"/>
                  </a:lnTo>
                  <a:lnTo>
                    <a:pt x="8181" y="96109"/>
                  </a:lnTo>
                  <a:lnTo>
                    <a:pt x="10250" y="101364"/>
                  </a:lnTo>
                  <a:lnTo>
                    <a:pt x="12125" y="103295"/>
                  </a:lnTo>
                  <a:lnTo>
                    <a:pt x="22011" y="106648"/>
                  </a:lnTo>
                  <a:lnTo>
                    <a:pt x="29598" y="107005"/>
                  </a:lnTo>
                  <a:lnTo>
                    <a:pt x="36526" y="103562"/>
                  </a:lnTo>
                  <a:lnTo>
                    <a:pt x="53752" y="89074"/>
                  </a:lnTo>
                  <a:lnTo>
                    <a:pt x="56962" y="82362"/>
                  </a:lnTo>
                  <a:lnTo>
                    <a:pt x="59023" y="67275"/>
                  </a:lnTo>
                  <a:lnTo>
                    <a:pt x="60515" y="64694"/>
                  </a:lnTo>
                  <a:lnTo>
                    <a:pt x="62833" y="62973"/>
                  </a:lnTo>
                  <a:lnTo>
                    <a:pt x="65700" y="61826"/>
                  </a:lnTo>
                  <a:lnTo>
                    <a:pt x="67612" y="59738"/>
                  </a:lnTo>
                  <a:lnTo>
                    <a:pt x="69737" y="53891"/>
                  </a:lnTo>
                  <a:lnTo>
                    <a:pt x="72660" y="27684"/>
                  </a:lnTo>
                  <a:lnTo>
                    <a:pt x="81674" y="14245"/>
                  </a:lnTo>
                  <a:lnTo>
                    <a:pt x="83196" y="1860"/>
                  </a:lnTo>
                  <a:lnTo>
                    <a:pt x="81922" y="1240"/>
                  </a:lnTo>
                  <a:lnTo>
                    <a:pt x="71437" y="0"/>
                  </a:lnTo>
                  <a:lnTo>
                    <a:pt x="81688" y="10251"/>
                  </a:lnTo>
                  <a:lnTo>
                    <a:pt x="89173" y="11416"/>
                  </a:lnTo>
                  <a:lnTo>
                    <a:pt x="91198" y="12902"/>
                  </a:lnTo>
                  <a:lnTo>
                    <a:pt x="93448" y="18081"/>
                  </a:lnTo>
                  <a:lnTo>
                    <a:pt x="95371" y="19992"/>
                  </a:lnTo>
                  <a:lnTo>
                    <a:pt x="105342" y="23309"/>
                  </a:lnTo>
                  <a:lnTo>
                    <a:pt x="112938" y="23663"/>
                  </a:lnTo>
                  <a:lnTo>
                    <a:pt x="119867" y="27274"/>
                  </a:lnTo>
                  <a:lnTo>
                    <a:pt x="139011" y="42789"/>
                  </a:lnTo>
                  <a:lnTo>
                    <a:pt x="154801" y="50198"/>
                  </a:lnTo>
                  <a:lnTo>
                    <a:pt x="170659" y="64008"/>
                  </a:lnTo>
                  <a:lnTo>
                    <a:pt x="175066" y="71663"/>
                  </a:lnTo>
                  <a:lnTo>
                    <a:pt x="178348" y="79475"/>
                  </a:lnTo>
                  <a:lnTo>
                    <a:pt x="199095" y="107162"/>
                  </a:lnTo>
                  <a:lnTo>
                    <a:pt x="201751" y="116712"/>
                  </a:lnTo>
                  <a:lnTo>
                    <a:pt x="212599" y="129107"/>
                  </a:lnTo>
                  <a:lnTo>
                    <a:pt x="214310" y="142861"/>
                  </a:lnTo>
                  <a:lnTo>
                    <a:pt x="214311" y="84465"/>
                  </a:lnTo>
                  <a:lnTo>
                    <a:pt x="214311" y="68977"/>
                  </a:lnTo>
                  <a:lnTo>
                    <a:pt x="215634" y="65828"/>
                  </a:lnTo>
                  <a:lnTo>
                    <a:pt x="217839" y="63729"/>
                  </a:lnTo>
                  <a:lnTo>
                    <a:pt x="220632" y="62330"/>
                  </a:lnTo>
                  <a:lnTo>
                    <a:pt x="222494" y="60074"/>
                  </a:lnTo>
                  <a:lnTo>
                    <a:pt x="229010" y="46948"/>
                  </a:lnTo>
                  <a:lnTo>
                    <a:pt x="234073" y="39387"/>
                  </a:lnTo>
                  <a:lnTo>
                    <a:pt x="236323" y="31616"/>
                  </a:lnTo>
                  <a:lnTo>
                    <a:pt x="238246" y="29015"/>
                  </a:lnTo>
                  <a:lnTo>
                    <a:pt x="240851" y="27281"/>
                  </a:lnTo>
                  <a:lnTo>
                    <a:pt x="250838" y="24840"/>
                  </a:lnTo>
                  <a:lnTo>
                    <a:pt x="254537" y="24498"/>
                  </a:lnTo>
                  <a:lnTo>
                    <a:pt x="262175" y="20589"/>
                  </a:lnTo>
                  <a:lnTo>
                    <a:pt x="271538" y="13622"/>
                  </a:lnTo>
                  <a:lnTo>
                    <a:pt x="297655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1"/>
            <p:cNvSpPr/>
            <p:nvPr>
              <p:custDataLst>
                <p:tags r:id="rId219"/>
              </p:custDataLst>
            </p:nvPr>
          </p:nvSpPr>
          <p:spPr>
            <a:xfrm>
              <a:off x="4179096" y="3619500"/>
              <a:ext cx="47624" cy="283873"/>
            </a:xfrm>
            <a:custGeom>
              <a:avLst/>
              <a:gdLst/>
              <a:ahLst/>
              <a:cxnLst/>
              <a:rect l="0" t="0" r="0" b="0"/>
              <a:pathLst>
                <a:path w="47624" h="283873">
                  <a:moveTo>
                    <a:pt x="11904" y="0"/>
                  </a:moveTo>
                  <a:lnTo>
                    <a:pt x="11904" y="0"/>
                  </a:lnTo>
                  <a:lnTo>
                    <a:pt x="2480" y="22375"/>
                  </a:lnTo>
                  <a:lnTo>
                    <a:pt x="41" y="81211"/>
                  </a:lnTo>
                  <a:lnTo>
                    <a:pt x="0" y="135045"/>
                  </a:lnTo>
                  <a:lnTo>
                    <a:pt x="1321" y="181249"/>
                  </a:lnTo>
                  <a:lnTo>
                    <a:pt x="9422" y="204891"/>
                  </a:lnTo>
                  <a:lnTo>
                    <a:pt x="11840" y="260957"/>
                  </a:lnTo>
                  <a:lnTo>
                    <a:pt x="11861" y="265252"/>
                  </a:lnTo>
                  <a:lnTo>
                    <a:pt x="13198" y="268116"/>
                  </a:lnTo>
                  <a:lnTo>
                    <a:pt x="15412" y="270025"/>
                  </a:lnTo>
                  <a:lnTo>
                    <a:pt x="18212" y="271298"/>
                  </a:lnTo>
                  <a:lnTo>
                    <a:pt x="20078" y="273470"/>
                  </a:lnTo>
                  <a:lnTo>
                    <a:pt x="23319" y="283872"/>
                  </a:lnTo>
                  <a:lnTo>
                    <a:pt x="25036" y="275873"/>
                  </a:lnTo>
                  <a:lnTo>
                    <a:pt x="47623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2"/>
            <p:cNvSpPr/>
            <p:nvPr>
              <p:custDataLst>
                <p:tags r:id="rId220"/>
              </p:custDataLst>
            </p:nvPr>
          </p:nvSpPr>
          <p:spPr>
            <a:xfrm>
              <a:off x="4179095" y="3690938"/>
              <a:ext cx="154781" cy="214313"/>
            </a:xfrm>
            <a:custGeom>
              <a:avLst/>
              <a:gdLst/>
              <a:ahLst/>
              <a:cxnLst/>
              <a:rect l="0" t="0" r="0" b="0"/>
              <a:pathLst>
                <a:path w="154781" h="214313">
                  <a:moveTo>
                    <a:pt x="130968" y="0"/>
                  </a:moveTo>
                  <a:lnTo>
                    <a:pt x="130968" y="0"/>
                  </a:lnTo>
                  <a:lnTo>
                    <a:pt x="130968" y="6320"/>
                  </a:lnTo>
                  <a:lnTo>
                    <a:pt x="129645" y="8182"/>
                  </a:lnTo>
                  <a:lnTo>
                    <a:pt x="127439" y="9423"/>
                  </a:lnTo>
                  <a:lnTo>
                    <a:pt x="124647" y="10251"/>
                  </a:lnTo>
                  <a:lnTo>
                    <a:pt x="106845" y="24639"/>
                  </a:lnTo>
                  <a:lnTo>
                    <a:pt x="99080" y="33440"/>
                  </a:lnTo>
                  <a:lnTo>
                    <a:pt x="51592" y="91187"/>
                  </a:lnTo>
                  <a:lnTo>
                    <a:pt x="15874" y="125674"/>
                  </a:lnTo>
                  <a:lnTo>
                    <a:pt x="7936" y="128615"/>
                  </a:lnTo>
                  <a:lnTo>
                    <a:pt x="5290" y="130723"/>
                  </a:lnTo>
                  <a:lnTo>
                    <a:pt x="17" y="142826"/>
                  </a:lnTo>
                  <a:lnTo>
                    <a:pt x="0" y="153122"/>
                  </a:lnTo>
                  <a:lnTo>
                    <a:pt x="1323" y="153675"/>
                  </a:lnTo>
                  <a:lnTo>
                    <a:pt x="21666" y="154738"/>
                  </a:lnTo>
                  <a:lnTo>
                    <a:pt x="32893" y="162955"/>
                  </a:lnTo>
                  <a:lnTo>
                    <a:pt x="43994" y="165581"/>
                  </a:lnTo>
                  <a:lnTo>
                    <a:pt x="51743" y="166196"/>
                  </a:lnTo>
                  <a:lnTo>
                    <a:pt x="59597" y="169996"/>
                  </a:lnTo>
                  <a:lnTo>
                    <a:pt x="67497" y="174772"/>
                  </a:lnTo>
                  <a:lnTo>
                    <a:pt x="79383" y="178784"/>
                  </a:lnTo>
                  <a:lnTo>
                    <a:pt x="91283" y="186440"/>
                  </a:lnTo>
                  <a:lnTo>
                    <a:pt x="103187" y="190620"/>
                  </a:lnTo>
                  <a:lnTo>
                    <a:pt x="115093" y="198325"/>
                  </a:lnTo>
                  <a:lnTo>
                    <a:pt x="126999" y="202520"/>
                  </a:lnTo>
                  <a:lnTo>
                    <a:pt x="138905" y="210230"/>
                  </a:lnTo>
                  <a:lnTo>
                    <a:pt x="15478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3"/>
            <p:cNvSpPr/>
            <p:nvPr>
              <p:custDataLst>
                <p:tags r:id="rId221"/>
              </p:custDataLst>
            </p:nvPr>
          </p:nvSpPr>
          <p:spPr>
            <a:xfrm>
              <a:off x="4548188" y="3762914"/>
              <a:ext cx="178594" cy="166088"/>
            </a:xfrm>
            <a:custGeom>
              <a:avLst/>
              <a:gdLst/>
              <a:ahLst/>
              <a:cxnLst/>
              <a:rect l="0" t="0" r="0" b="0"/>
              <a:pathLst>
                <a:path w="178594" h="166088">
                  <a:moveTo>
                    <a:pt x="0" y="106617"/>
                  </a:moveTo>
                  <a:lnTo>
                    <a:pt x="0" y="106617"/>
                  </a:lnTo>
                  <a:lnTo>
                    <a:pt x="0" y="112938"/>
                  </a:lnTo>
                  <a:lnTo>
                    <a:pt x="1322" y="114800"/>
                  </a:lnTo>
                  <a:lnTo>
                    <a:pt x="3528" y="116041"/>
                  </a:lnTo>
                  <a:lnTo>
                    <a:pt x="16571" y="118033"/>
                  </a:lnTo>
                  <a:lnTo>
                    <a:pt x="18985" y="116874"/>
                  </a:lnTo>
                  <a:lnTo>
                    <a:pt x="20594" y="114778"/>
                  </a:lnTo>
                  <a:lnTo>
                    <a:pt x="23705" y="108921"/>
                  </a:lnTo>
                  <a:lnTo>
                    <a:pt x="29497" y="101909"/>
                  </a:lnTo>
                  <a:lnTo>
                    <a:pt x="36481" y="97910"/>
                  </a:lnTo>
                  <a:lnTo>
                    <a:pt x="43995" y="94810"/>
                  </a:lnTo>
                  <a:lnTo>
                    <a:pt x="75419" y="66779"/>
                  </a:lnTo>
                  <a:lnTo>
                    <a:pt x="79821" y="58925"/>
                  </a:lnTo>
                  <a:lnTo>
                    <a:pt x="82648" y="49425"/>
                  </a:lnTo>
                  <a:lnTo>
                    <a:pt x="91388" y="38042"/>
                  </a:lnTo>
                  <a:lnTo>
                    <a:pt x="94741" y="25480"/>
                  </a:lnTo>
                  <a:lnTo>
                    <a:pt x="84954" y="13216"/>
                  </a:lnTo>
                  <a:lnTo>
                    <a:pt x="83820" y="5594"/>
                  </a:lnTo>
                  <a:lnTo>
                    <a:pt x="82338" y="3550"/>
                  </a:lnTo>
                  <a:lnTo>
                    <a:pt x="80028" y="2187"/>
                  </a:lnTo>
                  <a:lnTo>
                    <a:pt x="73134" y="0"/>
                  </a:lnTo>
                  <a:lnTo>
                    <a:pt x="58709" y="12483"/>
                  </a:lnTo>
                  <a:lnTo>
                    <a:pt x="38551" y="33681"/>
                  </a:lnTo>
                  <a:lnTo>
                    <a:pt x="28767" y="51640"/>
                  </a:lnTo>
                  <a:lnTo>
                    <a:pt x="23957" y="65927"/>
                  </a:lnTo>
                  <a:lnTo>
                    <a:pt x="16064" y="79862"/>
                  </a:lnTo>
                  <a:lnTo>
                    <a:pt x="12068" y="121990"/>
                  </a:lnTo>
                  <a:lnTo>
                    <a:pt x="15506" y="130207"/>
                  </a:lnTo>
                  <a:lnTo>
                    <a:pt x="32506" y="154222"/>
                  </a:lnTo>
                  <a:lnTo>
                    <a:pt x="33577" y="158198"/>
                  </a:lnTo>
                  <a:lnTo>
                    <a:pt x="35614" y="160848"/>
                  </a:lnTo>
                  <a:lnTo>
                    <a:pt x="41404" y="163793"/>
                  </a:lnTo>
                  <a:lnTo>
                    <a:pt x="93187" y="166087"/>
                  </a:lnTo>
                  <a:lnTo>
                    <a:pt x="104475" y="162594"/>
                  </a:lnTo>
                  <a:lnTo>
                    <a:pt x="150927" y="132937"/>
                  </a:lnTo>
                  <a:lnTo>
                    <a:pt x="178593" y="106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4"/>
            <p:cNvSpPr/>
            <p:nvPr>
              <p:custDataLst>
                <p:tags r:id="rId222"/>
              </p:custDataLst>
            </p:nvPr>
          </p:nvSpPr>
          <p:spPr>
            <a:xfrm>
              <a:off x="4833938" y="3607594"/>
              <a:ext cx="35719" cy="297657"/>
            </a:xfrm>
            <a:custGeom>
              <a:avLst/>
              <a:gdLst/>
              <a:ahLst/>
              <a:cxnLst/>
              <a:rect l="0" t="0" r="0" b="0"/>
              <a:pathLst>
                <a:path w="35719" h="297657">
                  <a:moveTo>
                    <a:pt x="11906" y="0"/>
                  </a:moveTo>
                  <a:lnTo>
                    <a:pt x="11906" y="0"/>
                  </a:lnTo>
                  <a:lnTo>
                    <a:pt x="5585" y="0"/>
                  </a:lnTo>
                  <a:lnTo>
                    <a:pt x="3723" y="1323"/>
                  </a:lnTo>
                  <a:lnTo>
                    <a:pt x="2482" y="3528"/>
                  </a:lnTo>
                  <a:lnTo>
                    <a:pt x="490" y="16572"/>
                  </a:lnTo>
                  <a:lnTo>
                    <a:pt x="12" y="73279"/>
                  </a:lnTo>
                  <a:lnTo>
                    <a:pt x="0" y="131195"/>
                  </a:lnTo>
                  <a:lnTo>
                    <a:pt x="1322" y="170686"/>
                  </a:lnTo>
                  <a:lnTo>
                    <a:pt x="11170" y="216797"/>
                  </a:lnTo>
                  <a:lnTo>
                    <a:pt x="12902" y="229969"/>
                  </a:lnTo>
                  <a:lnTo>
                    <a:pt x="26585" y="261692"/>
                  </a:lnTo>
                  <a:lnTo>
                    <a:pt x="31659" y="269766"/>
                  </a:lnTo>
                  <a:lnTo>
                    <a:pt x="35671" y="285542"/>
                  </a:lnTo>
                  <a:lnTo>
                    <a:pt x="35718" y="29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5"/>
            <p:cNvSpPr/>
            <p:nvPr>
              <p:custDataLst>
                <p:tags r:id="rId223"/>
              </p:custDataLst>
            </p:nvPr>
          </p:nvSpPr>
          <p:spPr>
            <a:xfrm>
              <a:off x="4702969" y="3679031"/>
              <a:ext cx="273845" cy="83345"/>
            </a:xfrm>
            <a:custGeom>
              <a:avLst/>
              <a:gdLst/>
              <a:ahLst/>
              <a:cxnLst/>
              <a:rect l="0" t="0" r="0" b="0"/>
              <a:pathLst>
                <a:path w="273845" h="83345">
                  <a:moveTo>
                    <a:pt x="0" y="83344"/>
                  </a:moveTo>
                  <a:lnTo>
                    <a:pt x="0" y="83344"/>
                  </a:lnTo>
                  <a:lnTo>
                    <a:pt x="6320" y="83344"/>
                  </a:lnTo>
                  <a:lnTo>
                    <a:pt x="12951" y="79816"/>
                  </a:lnTo>
                  <a:lnTo>
                    <a:pt x="16572" y="77023"/>
                  </a:lnTo>
                  <a:lnTo>
                    <a:pt x="27650" y="73920"/>
                  </a:lnTo>
                  <a:lnTo>
                    <a:pt x="79599" y="71583"/>
                  </a:lnTo>
                  <a:lnTo>
                    <a:pt x="134950" y="70123"/>
                  </a:lnTo>
                  <a:lnTo>
                    <a:pt x="186973" y="56740"/>
                  </a:lnTo>
                  <a:lnTo>
                    <a:pt x="198193" y="51676"/>
                  </a:lnTo>
                  <a:lnTo>
                    <a:pt x="232915" y="46658"/>
                  </a:lnTo>
                  <a:lnTo>
                    <a:pt x="249786" y="38272"/>
                  </a:lnTo>
                  <a:lnTo>
                    <a:pt x="253837" y="37421"/>
                  </a:lnTo>
                  <a:lnTo>
                    <a:pt x="256536" y="35531"/>
                  </a:lnTo>
                  <a:lnTo>
                    <a:pt x="258337" y="32948"/>
                  </a:lnTo>
                  <a:lnTo>
                    <a:pt x="259537" y="29902"/>
                  </a:lnTo>
                  <a:lnTo>
                    <a:pt x="261660" y="27873"/>
                  </a:lnTo>
                  <a:lnTo>
                    <a:pt x="267547" y="25617"/>
                  </a:lnTo>
                  <a:lnTo>
                    <a:pt x="269645" y="23693"/>
                  </a:lnTo>
                  <a:lnTo>
                    <a:pt x="271978" y="18027"/>
                  </a:lnTo>
                  <a:lnTo>
                    <a:pt x="2738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16"/>
            <p:cNvSpPr/>
            <p:nvPr>
              <p:custDataLst>
                <p:tags r:id="rId224"/>
              </p:custDataLst>
            </p:nvPr>
          </p:nvSpPr>
          <p:spPr>
            <a:xfrm>
              <a:off x="4964906" y="3607594"/>
              <a:ext cx="166689" cy="285586"/>
            </a:xfrm>
            <a:custGeom>
              <a:avLst/>
              <a:gdLst/>
              <a:ahLst/>
              <a:cxnLst/>
              <a:rect l="0" t="0" r="0" b="0"/>
              <a:pathLst>
                <a:path w="166689" h="285586">
                  <a:moveTo>
                    <a:pt x="0" y="0"/>
                  </a:moveTo>
                  <a:lnTo>
                    <a:pt x="0" y="0"/>
                  </a:lnTo>
                  <a:lnTo>
                    <a:pt x="0" y="53202"/>
                  </a:lnTo>
                  <a:lnTo>
                    <a:pt x="1323" y="75883"/>
                  </a:lnTo>
                  <a:lnTo>
                    <a:pt x="11171" y="121573"/>
                  </a:lnTo>
                  <a:lnTo>
                    <a:pt x="12903" y="136053"/>
                  </a:lnTo>
                  <a:lnTo>
                    <a:pt x="22114" y="174772"/>
                  </a:lnTo>
                  <a:lnTo>
                    <a:pt x="25037" y="222013"/>
                  </a:lnTo>
                  <a:lnTo>
                    <a:pt x="34607" y="256728"/>
                  </a:lnTo>
                  <a:lnTo>
                    <a:pt x="35706" y="283874"/>
                  </a:lnTo>
                  <a:lnTo>
                    <a:pt x="37034" y="284499"/>
                  </a:lnTo>
                  <a:lnTo>
                    <a:pt x="45969" y="285585"/>
                  </a:lnTo>
                  <a:lnTo>
                    <a:pt x="46521" y="284317"/>
                  </a:lnTo>
                  <a:lnTo>
                    <a:pt x="48919" y="253859"/>
                  </a:lnTo>
                  <a:lnTo>
                    <a:pt x="57043" y="238097"/>
                  </a:lnTo>
                  <a:lnTo>
                    <a:pt x="60758" y="195571"/>
                  </a:lnTo>
                  <a:lnTo>
                    <a:pt x="68936" y="178811"/>
                  </a:lnTo>
                  <a:lnTo>
                    <a:pt x="69770" y="174770"/>
                  </a:lnTo>
                  <a:lnTo>
                    <a:pt x="71649" y="172076"/>
                  </a:lnTo>
                  <a:lnTo>
                    <a:pt x="74224" y="170279"/>
                  </a:lnTo>
                  <a:lnTo>
                    <a:pt x="82810" y="166897"/>
                  </a:lnTo>
                  <a:lnTo>
                    <a:pt x="93549" y="166706"/>
                  </a:lnTo>
                  <a:lnTo>
                    <a:pt x="101067" y="173013"/>
                  </a:lnTo>
                  <a:lnTo>
                    <a:pt x="104450" y="179641"/>
                  </a:lnTo>
                  <a:lnTo>
                    <a:pt x="105352" y="183261"/>
                  </a:lnTo>
                  <a:lnTo>
                    <a:pt x="117854" y="202202"/>
                  </a:lnTo>
                  <a:lnTo>
                    <a:pt x="118526" y="208048"/>
                  </a:lnTo>
                  <a:lnTo>
                    <a:pt x="122352" y="215056"/>
                  </a:lnTo>
                  <a:lnTo>
                    <a:pt x="127139" y="222580"/>
                  </a:lnTo>
                  <a:lnTo>
                    <a:pt x="130212" y="238190"/>
                  </a:lnTo>
                  <a:lnTo>
                    <a:pt x="130465" y="242137"/>
                  </a:lnTo>
                  <a:lnTo>
                    <a:pt x="134273" y="250050"/>
                  </a:lnTo>
                  <a:lnTo>
                    <a:pt x="142372" y="261242"/>
                  </a:lnTo>
                  <a:lnTo>
                    <a:pt x="142726" y="268052"/>
                  </a:lnTo>
                  <a:lnTo>
                    <a:pt x="144098" y="269982"/>
                  </a:lnTo>
                  <a:lnTo>
                    <a:pt x="146337" y="271269"/>
                  </a:lnTo>
                  <a:lnTo>
                    <a:pt x="154992" y="273505"/>
                  </a:lnTo>
                  <a:lnTo>
                    <a:pt x="166688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17"/>
            <p:cNvSpPr/>
            <p:nvPr>
              <p:custDataLst>
                <p:tags r:id="rId225"/>
              </p:custDataLst>
            </p:nvPr>
          </p:nvSpPr>
          <p:spPr>
            <a:xfrm>
              <a:off x="5155406" y="3786188"/>
              <a:ext cx="23814" cy="107157"/>
            </a:xfrm>
            <a:custGeom>
              <a:avLst/>
              <a:gdLst/>
              <a:ahLst/>
              <a:cxnLst/>
              <a:rect l="0" t="0" r="0" b="0"/>
              <a:pathLst>
                <a:path w="23814" h="107157">
                  <a:moveTo>
                    <a:pt x="0" y="0"/>
                  </a:moveTo>
                  <a:lnTo>
                    <a:pt x="0" y="0"/>
                  </a:lnTo>
                  <a:lnTo>
                    <a:pt x="0" y="16571"/>
                  </a:lnTo>
                  <a:lnTo>
                    <a:pt x="3528" y="24122"/>
                  </a:lnTo>
                  <a:lnTo>
                    <a:pt x="8183" y="31887"/>
                  </a:lnTo>
                  <a:lnTo>
                    <a:pt x="11171" y="47652"/>
                  </a:lnTo>
                  <a:lnTo>
                    <a:pt x="11761" y="69825"/>
                  </a:lnTo>
                  <a:lnTo>
                    <a:pt x="13133" y="74331"/>
                  </a:lnTo>
                  <a:lnTo>
                    <a:pt x="15370" y="77335"/>
                  </a:lnTo>
                  <a:lnTo>
                    <a:pt x="18184" y="79338"/>
                  </a:lnTo>
                  <a:lnTo>
                    <a:pt x="20060" y="81996"/>
                  </a:lnTo>
                  <a:lnTo>
                    <a:pt x="22145" y="88477"/>
                  </a:lnTo>
                  <a:lnTo>
                    <a:pt x="23813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18"/>
            <p:cNvSpPr/>
            <p:nvPr>
              <p:custDataLst>
                <p:tags r:id="rId226"/>
              </p:custDataLst>
            </p:nvPr>
          </p:nvSpPr>
          <p:spPr>
            <a:xfrm>
              <a:off x="5238750" y="3714750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9"/>
            <p:cNvSpPr/>
            <p:nvPr>
              <p:custDataLst>
                <p:tags r:id="rId227"/>
              </p:custDataLst>
            </p:nvPr>
          </p:nvSpPr>
          <p:spPr>
            <a:xfrm>
              <a:off x="5256159" y="3726656"/>
              <a:ext cx="101655" cy="190337"/>
            </a:xfrm>
            <a:custGeom>
              <a:avLst/>
              <a:gdLst/>
              <a:ahLst/>
              <a:cxnLst/>
              <a:rect l="0" t="0" r="0" b="0"/>
              <a:pathLst>
                <a:path w="101655" h="190337">
                  <a:moveTo>
                    <a:pt x="101654" y="0"/>
                  </a:moveTo>
                  <a:lnTo>
                    <a:pt x="101654" y="0"/>
                  </a:lnTo>
                  <a:lnTo>
                    <a:pt x="95333" y="0"/>
                  </a:lnTo>
                  <a:lnTo>
                    <a:pt x="88702" y="3528"/>
                  </a:lnTo>
                  <a:lnTo>
                    <a:pt x="50042" y="39749"/>
                  </a:lnTo>
                  <a:lnTo>
                    <a:pt x="45642" y="51180"/>
                  </a:lnTo>
                  <a:lnTo>
                    <a:pt x="36497" y="80078"/>
                  </a:lnTo>
                  <a:lnTo>
                    <a:pt x="18091" y="106204"/>
                  </a:lnTo>
                  <a:lnTo>
                    <a:pt x="14195" y="110490"/>
                  </a:lnTo>
                  <a:lnTo>
                    <a:pt x="9867" y="122308"/>
                  </a:lnTo>
                  <a:lnTo>
                    <a:pt x="6620" y="135058"/>
                  </a:lnTo>
                  <a:lnTo>
                    <a:pt x="767" y="145133"/>
                  </a:lnTo>
                  <a:lnTo>
                    <a:pt x="0" y="149672"/>
                  </a:lnTo>
                  <a:lnTo>
                    <a:pt x="812" y="154021"/>
                  </a:lnTo>
                  <a:lnTo>
                    <a:pt x="4747" y="166463"/>
                  </a:lnTo>
                  <a:lnTo>
                    <a:pt x="6076" y="176198"/>
                  </a:lnTo>
                  <a:lnTo>
                    <a:pt x="16626" y="188635"/>
                  </a:lnTo>
                  <a:lnTo>
                    <a:pt x="21089" y="189671"/>
                  </a:lnTo>
                  <a:lnTo>
                    <a:pt x="34734" y="190336"/>
                  </a:lnTo>
                  <a:lnTo>
                    <a:pt x="89747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20"/>
            <p:cNvSpPr/>
            <p:nvPr>
              <p:custDataLst>
                <p:tags r:id="rId228"/>
              </p:custDataLst>
            </p:nvPr>
          </p:nvSpPr>
          <p:spPr>
            <a:xfrm>
              <a:off x="5429414" y="3702844"/>
              <a:ext cx="164663" cy="273845"/>
            </a:xfrm>
            <a:custGeom>
              <a:avLst/>
              <a:gdLst/>
              <a:ahLst/>
              <a:cxnLst/>
              <a:rect l="0" t="0" r="0" b="0"/>
              <a:pathLst>
                <a:path w="164663" h="273845">
                  <a:moveTo>
                    <a:pt x="130805" y="0"/>
                  </a:moveTo>
                  <a:lnTo>
                    <a:pt x="130805" y="0"/>
                  </a:lnTo>
                  <a:lnTo>
                    <a:pt x="102817" y="0"/>
                  </a:lnTo>
                  <a:lnTo>
                    <a:pt x="100240" y="1323"/>
                  </a:lnTo>
                  <a:lnTo>
                    <a:pt x="98522" y="3528"/>
                  </a:lnTo>
                  <a:lnTo>
                    <a:pt x="95290" y="9505"/>
                  </a:lnTo>
                  <a:lnTo>
                    <a:pt x="89444" y="16572"/>
                  </a:lnTo>
                  <a:lnTo>
                    <a:pt x="78909" y="20594"/>
                  </a:lnTo>
                  <a:lnTo>
                    <a:pt x="66730" y="23705"/>
                  </a:lnTo>
                  <a:lnTo>
                    <a:pt x="48132" y="36481"/>
                  </a:lnTo>
                  <a:lnTo>
                    <a:pt x="27706" y="56985"/>
                  </a:lnTo>
                  <a:lnTo>
                    <a:pt x="2630" y="95769"/>
                  </a:lnTo>
                  <a:lnTo>
                    <a:pt x="0" y="116741"/>
                  </a:lnTo>
                  <a:lnTo>
                    <a:pt x="6205" y="124695"/>
                  </a:lnTo>
                  <a:lnTo>
                    <a:pt x="12810" y="128180"/>
                  </a:lnTo>
                  <a:lnTo>
                    <a:pt x="16422" y="129110"/>
                  </a:lnTo>
                  <a:lnTo>
                    <a:pt x="18831" y="131052"/>
                  </a:lnTo>
                  <a:lnTo>
                    <a:pt x="21508" y="136739"/>
                  </a:lnTo>
                  <a:lnTo>
                    <a:pt x="23544" y="138784"/>
                  </a:lnTo>
                  <a:lnTo>
                    <a:pt x="29335" y="141057"/>
                  </a:lnTo>
                  <a:lnTo>
                    <a:pt x="52014" y="143839"/>
                  </a:lnTo>
                  <a:lnTo>
                    <a:pt x="67625" y="150951"/>
                  </a:lnTo>
                  <a:lnTo>
                    <a:pt x="114577" y="156004"/>
                  </a:lnTo>
                  <a:lnTo>
                    <a:pt x="130735" y="164185"/>
                  </a:lnTo>
                  <a:lnTo>
                    <a:pt x="134727" y="165019"/>
                  </a:lnTo>
                  <a:lnTo>
                    <a:pt x="152261" y="176792"/>
                  </a:lnTo>
                  <a:lnTo>
                    <a:pt x="160239" y="184380"/>
                  </a:lnTo>
                  <a:lnTo>
                    <a:pt x="163731" y="191308"/>
                  </a:lnTo>
                  <a:lnTo>
                    <a:pt x="164662" y="195007"/>
                  </a:lnTo>
                  <a:lnTo>
                    <a:pt x="163959" y="197473"/>
                  </a:lnTo>
                  <a:lnTo>
                    <a:pt x="162168" y="199118"/>
                  </a:lnTo>
                  <a:lnTo>
                    <a:pt x="159651" y="200214"/>
                  </a:lnTo>
                  <a:lnTo>
                    <a:pt x="157973" y="203590"/>
                  </a:lnTo>
                  <a:lnTo>
                    <a:pt x="155059" y="222716"/>
                  </a:lnTo>
                  <a:lnTo>
                    <a:pt x="141724" y="238709"/>
                  </a:lnTo>
                  <a:lnTo>
                    <a:pt x="120743" y="260086"/>
                  </a:lnTo>
                  <a:lnTo>
                    <a:pt x="108809" y="261775"/>
                  </a:lnTo>
                  <a:lnTo>
                    <a:pt x="95086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SMARTInkShape-Group4"/>
          <p:cNvGrpSpPr/>
          <p:nvPr/>
        </p:nvGrpSpPr>
        <p:grpSpPr>
          <a:xfrm>
            <a:off x="2406765" y="3964781"/>
            <a:ext cx="1915205" cy="522058"/>
            <a:chOff x="2406765" y="3964781"/>
            <a:chExt cx="1915205" cy="522058"/>
          </a:xfrm>
        </p:grpSpPr>
        <p:sp>
          <p:nvSpPr>
            <p:cNvPr id="26" name="SMARTInkShape-21"/>
            <p:cNvSpPr/>
            <p:nvPr>
              <p:custDataLst>
                <p:tags r:id="rId198"/>
              </p:custDataLst>
            </p:nvPr>
          </p:nvSpPr>
          <p:spPr>
            <a:xfrm>
              <a:off x="2406765" y="4036219"/>
              <a:ext cx="153080" cy="285736"/>
            </a:xfrm>
            <a:custGeom>
              <a:avLst/>
              <a:gdLst/>
              <a:ahLst/>
              <a:cxnLst/>
              <a:rect l="0" t="0" r="0" b="0"/>
              <a:pathLst>
                <a:path w="153080" h="285736">
                  <a:moveTo>
                    <a:pt x="117360" y="0"/>
                  </a:moveTo>
                  <a:lnTo>
                    <a:pt x="117360" y="0"/>
                  </a:lnTo>
                  <a:lnTo>
                    <a:pt x="111039" y="6320"/>
                  </a:lnTo>
                  <a:lnTo>
                    <a:pt x="107937" y="12951"/>
                  </a:lnTo>
                  <a:lnTo>
                    <a:pt x="105497" y="61863"/>
                  </a:lnTo>
                  <a:lnTo>
                    <a:pt x="120154" y="119308"/>
                  </a:lnTo>
                  <a:lnTo>
                    <a:pt x="126566" y="142948"/>
                  </a:lnTo>
                  <a:lnTo>
                    <a:pt x="129389" y="157459"/>
                  </a:lnTo>
                  <a:lnTo>
                    <a:pt x="137093" y="174389"/>
                  </a:lnTo>
                  <a:lnTo>
                    <a:pt x="142137" y="209103"/>
                  </a:lnTo>
                  <a:lnTo>
                    <a:pt x="150525" y="225974"/>
                  </a:lnTo>
                  <a:lnTo>
                    <a:pt x="153078" y="261889"/>
                  </a:lnTo>
                  <a:lnTo>
                    <a:pt x="153079" y="255602"/>
                  </a:lnTo>
                  <a:lnTo>
                    <a:pt x="151756" y="253745"/>
                  </a:lnTo>
                  <a:lnTo>
                    <a:pt x="149551" y="252507"/>
                  </a:lnTo>
                  <a:lnTo>
                    <a:pt x="146758" y="251682"/>
                  </a:lnTo>
                  <a:lnTo>
                    <a:pt x="144896" y="249809"/>
                  </a:lnTo>
                  <a:lnTo>
                    <a:pt x="138380" y="237297"/>
                  </a:lnTo>
                  <a:lnTo>
                    <a:pt x="133317" y="229819"/>
                  </a:lnTo>
                  <a:lnTo>
                    <a:pt x="120116" y="198160"/>
                  </a:lnTo>
                  <a:lnTo>
                    <a:pt x="99783" y="173114"/>
                  </a:lnTo>
                  <a:lnTo>
                    <a:pt x="92791" y="169544"/>
                  </a:lnTo>
                  <a:lnTo>
                    <a:pt x="89074" y="168591"/>
                  </a:lnTo>
                  <a:lnTo>
                    <a:pt x="86597" y="166634"/>
                  </a:lnTo>
                  <a:lnTo>
                    <a:pt x="83844" y="160931"/>
                  </a:lnTo>
                  <a:lnTo>
                    <a:pt x="81787" y="158881"/>
                  </a:lnTo>
                  <a:lnTo>
                    <a:pt x="75973" y="156603"/>
                  </a:lnTo>
                  <a:lnTo>
                    <a:pt x="53711" y="154941"/>
                  </a:lnTo>
                  <a:lnTo>
                    <a:pt x="51115" y="156210"/>
                  </a:lnTo>
                  <a:lnTo>
                    <a:pt x="49384" y="158380"/>
                  </a:lnTo>
                  <a:lnTo>
                    <a:pt x="48230" y="161149"/>
                  </a:lnTo>
                  <a:lnTo>
                    <a:pt x="46138" y="162995"/>
                  </a:lnTo>
                  <a:lnTo>
                    <a:pt x="33275" y="169486"/>
                  </a:lnTo>
                  <a:lnTo>
                    <a:pt x="12052" y="188687"/>
                  </a:lnTo>
                  <a:lnTo>
                    <a:pt x="9246" y="199647"/>
                  </a:lnTo>
                  <a:lnTo>
                    <a:pt x="2129" y="210702"/>
                  </a:lnTo>
                  <a:lnTo>
                    <a:pt x="0" y="218440"/>
                  </a:lnTo>
                  <a:lnTo>
                    <a:pt x="756" y="222356"/>
                  </a:lnTo>
                  <a:lnTo>
                    <a:pt x="7945" y="238146"/>
                  </a:lnTo>
                  <a:lnTo>
                    <a:pt x="9758" y="247683"/>
                  </a:lnTo>
                  <a:lnTo>
                    <a:pt x="39698" y="279510"/>
                  </a:lnTo>
                  <a:lnTo>
                    <a:pt x="46684" y="282977"/>
                  </a:lnTo>
                  <a:lnTo>
                    <a:pt x="73748" y="285587"/>
                  </a:lnTo>
                  <a:lnTo>
                    <a:pt x="107771" y="285735"/>
                  </a:lnTo>
                  <a:lnTo>
                    <a:pt x="141173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2"/>
            <p:cNvSpPr/>
            <p:nvPr>
              <p:custDataLst>
                <p:tags r:id="rId199"/>
              </p:custDataLst>
            </p:nvPr>
          </p:nvSpPr>
          <p:spPr>
            <a:xfrm>
              <a:off x="2678906" y="4238625"/>
              <a:ext cx="11908" cy="59532"/>
            </a:xfrm>
            <a:custGeom>
              <a:avLst/>
              <a:gdLst/>
              <a:ahLst/>
              <a:cxnLst/>
              <a:rect l="0" t="0" r="0" b="0"/>
              <a:pathLst>
                <a:path w="11908" h="59532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3528" y="35811"/>
                  </a:lnTo>
                  <a:lnTo>
                    <a:pt x="8183" y="43697"/>
                  </a:lnTo>
                  <a:lnTo>
                    <a:pt x="11907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Shape-23"/>
            <p:cNvSpPr/>
            <p:nvPr>
              <p:custDataLst>
                <p:tags r:id="rId200"/>
              </p:custDataLst>
            </p:nvPr>
          </p:nvSpPr>
          <p:spPr>
            <a:xfrm>
              <a:off x="2702719" y="4107656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4"/>
            <p:cNvSpPr/>
            <p:nvPr>
              <p:custDataLst>
                <p:tags r:id="rId201"/>
              </p:custDataLst>
            </p:nvPr>
          </p:nvSpPr>
          <p:spPr>
            <a:xfrm>
              <a:off x="2833847" y="4036382"/>
              <a:ext cx="118904" cy="249869"/>
            </a:xfrm>
            <a:custGeom>
              <a:avLst/>
              <a:gdLst/>
              <a:ahLst/>
              <a:cxnLst/>
              <a:rect l="0" t="0" r="0" b="0"/>
              <a:pathLst>
                <a:path w="118904" h="249869">
                  <a:moveTo>
                    <a:pt x="118903" y="59368"/>
                  </a:moveTo>
                  <a:lnTo>
                    <a:pt x="118903" y="59368"/>
                  </a:lnTo>
                  <a:lnTo>
                    <a:pt x="112582" y="53047"/>
                  </a:lnTo>
                  <a:lnTo>
                    <a:pt x="109479" y="46416"/>
                  </a:lnTo>
                  <a:lnTo>
                    <a:pt x="106001" y="27480"/>
                  </a:lnTo>
                  <a:lnTo>
                    <a:pt x="94899" y="11976"/>
                  </a:lnTo>
                  <a:lnTo>
                    <a:pt x="84988" y="1697"/>
                  </a:lnTo>
                  <a:lnTo>
                    <a:pt x="77398" y="388"/>
                  </a:lnTo>
                  <a:lnTo>
                    <a:pt x="66771" y="0"/>
                  </a:lnTo>
                  <a:lnTo>
                    <a:pt x="64304" y="1268"/>
                  </a:lnTo>
                  <a:lnTo>
                    <a:pt x="62660" y="3437"/>
                  </a:lnTo>
                  <a:lnTo>
                    <a:pt x="59511" y="9374"/>
                  </a:lnTo>
                  <a:lnTo>
                    <a:pt x="53701" y="16423"/>
                  </a:lnTo>
                  <a:lnTo>
                    <a:pt x="46709" y="20437"/>
                  </a:lnTo>
                  <a:lnTo>
                    <a:pt x="39192" y="23545"/>
                  </a:lnTo>
                  <a:lnTo>
                    <a:pt x="31441" y="29335"/>
                  </a:lnTo>
                  <a:lnTo>
                    <a:pt x="27114" y="36319"/>
                  </a:lnTo>
                  <a:lnTo>
                    <a:pt x="11662" y="78138"/>
                  </a:lnTo>
                  <a:lnTo>
                    <a:pt x="3931" y="92123"/>
                  </a:lnTo>
                  <a:lnTo>
                    <a:pt x="0" y="140592"/>
                  </a:lnTo>
                  <a:lnTo>
                    <a:pt x="3439" y="151912"/>
                  </a:lnTo>
                  <a:lnTo>
                    <a:pt x="8055" y="161353"/>
                  </a:lnTo>
                  <a:lnTo>
                    <a:pt x="21955" y="210129"/>
                  </a:lnTo>
                  <a:lnTo>
                    <a:pt x="31500" y="222860"/>
                  </a:lnTo>
                  <a:lnTo>
                    <a:pt x="33755" y="230368"/>
                  </a:lnTo>
                  <a:lnTo>
                    <a:pt x="35680" y="232899"/>
                  </a:lnTo>
                  <a:lnTo>
                    <a:pt x="45652" y="237295"/>
                  </a:lnTo>
                  <a:lnTo>
                    <a:pt x="57558" y="237903"/>
                  </a:lnTo>
                  <a:lnTo>
                    <a:pt x="58162" y="239246"/>
                  </a:lnTo>
                  <a:lnTo>
                    <a:pt x="59372" y="249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5"/>
            <p:cNvSpPr/>
            <p:nvPr>
              <p:custDataLst>
                <p:tags r:id="rId202"/>
              </p:custDataLst>
            </p:nvPr>
          </p:nvSpPr>
          <p:spPr>
            <a:xfrm>
              <a:off x="2809875" y="4202906"/>
              <a:ext cx="107157" cy="11908"/>
            </a:xfrm>
            <a:custGeom>
              <a:avLst/>
              <a:gdLst/>
              <a:ahLst/>
              <a:cxnLst/>
              <a:rect l="0" t="0" r="0" b="0"/>
              <a:pathLst>
                <a:path w="107157" h="11908">
                  <a:moveTo>
                    <a:pt x="0" y="0"/>
                  </a:moveTo>
                  <a:lnTo>
                    <a:pt x="0" y="0"/>
                  </a:lnTo>
                  <a:lnTo>
                    <a:pt x="6321" y="6321"/>
                  </a:lnTo>
                  <a:lnTo>
                    <a:pt x="12952" y="9424"/>
                  </a:lnTo>
                  <a:lnTo>
                    <a:pt x="66403" y="11878"/>
                  </a:lnTo>
                  <a:lnTo>
                    <a:pt x="107156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6"/>
            <p:cNvSpPr/>
            <p:nvPr>
              <p:custDataLst>
                <p:tags r:id="rId203"/>
              </p:custDataLst>
            </p:nvPr>
          </p:nvSpPr>
          <p:spPr>
            <a:xfrm>
              <a:off x="3071814" y="3988594"/>
              <a:ext cx="71437" cy="273845"/>
            </a:xfrm>
            <a:custGeom>
              <a:avLst/>
              <a:gdLst/>
              <a:ahLst/>
              <a:cxnLst/>
              <a:rect l="0" t="0" r="0" b="0"/>
              <a:pathLst>
                <a:path w="71437" h="273845">
                  <a:moveTo>
                    <a:pt x="71436" y="0"/>
                  </a:moveTo>
                  <a:lnTo>
                    <a:pt x="71436" y="0"/>
                  </a:lnTo>
                  <a:lnTo>
                    <a:pt x="65115" y="0"/>
                  </a:lnTo>
                  <a:lnTo>
                    <a:pt x="58484" y="3528"/>
                  </a:lnTo>
                  <a:lnTo>
                    <a:pt x="51128" y="8182"/>
                  </a:lnTo>
                  <a:lnTo>
                    <a:pt x="39548" y="12126"/>
                  </a:lnTo>
                  <a:lnTo>
                    <a:pt x="7931" y="39851"/>
                  </a:lnTo>
                  <a:lnTo>
                    <a:pt x="3524" y="51225"/>
                  </a:lnTo>
                  <a:lnTo>
                    <a:pt x="60" y="109326"/>
                  </a:lnTo>
                  <a:lnTo>
                    <a:pt x="0" y="168464"/>
                  </a:lnTo>
                  <a:lnTo>
                    <a:pt x="12125" y="209112"/>
                  </a:lnTo>
                  <a:lnTo>
                    <a:pt x="21111" y="225975"/>
                  </a:lnTo>
                  <a:lnTo>
                    <a:pt x="22011" y="230025"/>
                  </a:lnTo>
                  <a:lnTo>
                    <a:pt x="36682" y="261690"/>
                  </a:lnTo>
                  <a:lnTo>
                    <a:pt x="47624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7"/>
            <p:cNvSpPr/>
            <p:nvPr>
              <p:custDataLst>
                <p:tags r:id="rId204"/>
              </p:custDataLst>
            </p:nvPr>
          </p:nvSpPr>
          <p:spPr>
            <a:xfrm>
              <a:off x="3000375" y="4167188"/>
              <a:ext cx="154782" cy="1"/>
            </a:xfrm>
            <a:custGeom>
              <a:avLst/>
              <a:gdLst/>
              <a:ahLst/>
              <a:cxnLst/>
              <a:rect l="0" t="0" r="0" b="0"/>
              <a:pathLst>
                <a:path w="154782" h="1">
                  <a:moveTo>
                    <a:pt x="0" y="0"/>
                  </a:moveTo>
                  <a:lnTo>
                    <a:pt x="0" y="0"/>
                  </a:lnTo>
                  <a:lnTo>
                    <a:pt x="57076" y="0"/>
                  </a:lnTo>
                  <a:lnTo>
                    <a:pt x="112817" y="0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Shape-28"/>
            <p:cNvSpPr/>
            <p:nvPr>
              <p:custDataLst>
                <p:tags r:id="rId205"/>
              </p:custDataLst>
            </p:nvPr>
          </p:nvSpPr>
          <p:spPr>
            <a:xfrm>
              <a:off x="3381540" y="4095763"/>
              <a:ext cx="226037" cy="391076"/>
            </a:xfrm>
            <a:custGeom>
              <a:avLst/>
              <a:gdLst/>
              <a:ahLst/>
              <a:cxnLst/>
              <a:rect l="0" t="0" r="0" b="0"/>
              <a:pathLst>
                <a:path w="226037" h="391076">
                  <a:moveTo>
                    <a:pt x="118898" y="35706"/>
                  </a:moveTo>
                  <a:lnTo>
                    <a:pt x="118898" y="35706"/>
                  </a:lnTo>
                  <a:lnTo>
                    <a:pt x="108646" y="25454"/>
                  </a:lnTo>
                  <a:lnTo>
                    <a:pt x="107482" y="17969"/>
                  </a:lnTo>
                  <a:lnTo>
                    <a:pt x="105995" y="15944"/>
                  </a:lnTo>
                  <a:lnTo>
                    <a:pt x="92312" y="8602"/>
                  </a:lnTo>
                  <a:lnTo>
                    <a:pt x="84983" y="1689"/>
                  </a:lnTo>
                  <a:lnTo>
                    <a:pt x="73086" y="137"/>
                  </a:lnTo>
                  <a:lnTo>
                    <a:pt x="61180" y="0"/>
                  </a:lnTo>
                  <a:lnTo>
                    <a:pt x="49274" y="10239"/>
                  </a:lnTo>
                  <a:lnTo>
                    <a:pt x="38313" y="12889"/>
                  </a:lnTo>
                  <a:lnTo>
                    <a:pt x="31047" y="18068"/>
                  </a:lnTo>
                  <a:lnTo>
                    <a:pt x="26936" y="24780"/>
                  </a:lnTo>
                  <a:lnTo>
                    <a:pt x="25840" y="28422"/>
                  </a:lnTo>
                  <a:lnTo>
                    <a:pt x="23786" y="30850"/>
                  </a:lnTo>
                  <a:lnTo>
                    <a:pt x="17977" y="33548"/>
                  </a:lnTo>
                  <a:lnTo>
                    <a:pt x="15898" y="35590"/>
                  </a:lnTo>
                  <a:lnTo>
                    <a:pt x="13589" y="41387"/>
                  </a:lnTo>
                  <a:lnTo>
                    <a:pt x="10527" y="67556"/>
                  </a:lnTo>
                  <a:lnTo>
                    <a:pt x="2339" y="83351"/>
                  </a:lnTo>
                  <a:lnTo>
                    <a:pt x="330" y="92889"/>
                  </a:lnTo>
                  <a:lnTo>
                    <a:pt x="9324" y="107879"/>
                  </a:lnTo>
                  <a:lnTo>
                    <a:pt x="11264" y="116843"/>
                  </a:lnTo>
                  <a:lnTo>
                    <a:pt x="12746" y="117579"/>
                  </a:lnTo>
                  <a:lnTo>
                    <a:pt x="17920" y="118396"/>
                  </a:lnTo>
                  <a:lnTo>
                    <a:pt x="24630" y="122287"/>
                  </a:lnTo>
                  <a:lnTo>
                    <a:pt x="33396" y="129243"/>
                  </a:lnTo>
                  <a:lnTo>
                    <a:pt x="35438" y="128491"/>
                  </a:lnTo>
                  <a:lnTo>
                    <a:pt x="44633" y="122435"/>
                  </a:lnTo>
                  <a:lnTo>
                    <a:pt x="57165" y="119495"/>
                  </a:lnTo>
                  <a:lnTo>
                    <a:pt x="83403" y="98472"/>
                  </a:lnTo>
                  <a:lnTo>
                    <a:pt x="87297" y="97394"/>
                  </a:lnTo>
                  <a:lnTo>
                    <a:pt x="89893" y="95352"/>
                  </a:lnTo>
                  <a:lnTo>
                    <a:pt x="102812" y="75055"/>
                  </a:lnTo>
                  <a:lnTo>
                    <a:pt x="106441" y="61826"/>
                  </a:lnTo>
                  <a:lnTo>
                    <a:pt x="117194" y="49469"/>
                  </a:lnTo>
                  <a:lnTo>
                    <a:pt x="118853" y="36244"/>
                  </a:lnTo>
                  <a:lnTo>
                    <a:pt x="118894" y="25502"/>
                  </a:lnTo>
                  <a:lnTo>
                    <a:pt x="117572" y="24934"/>
                  </a:lnTo>
                  <a:lnTo>
                    <a:pt x="112576" y="24304"/>
                  </a:lnTo>
                  <a:lnTo>
                    <a:pt x="110714" y="25459"/>
                  </a:lnTo>
                  <a:lnTo>
                    <a:pt x="109473" y="27552"/>
                  </a:lnTo>
                  <a:lnTo>
                    <a:pt x="107482" y="34095"/>
                  </a:lnTo>
                  <a:lnTo>
                    <a:pt x="103681" y="34990"/>
                  </a:lnTo>
                  <a:lnTo>
                    <a:pt x="100816" y="35228"/>
                  </a:lnTo>
                  <a:lnTo>
                    <a:pt x="98906" y="36710"/>
                  </a:lnTo>
                  <a:lnTo>
                    <a:pt x="96783" y="41885"/>
                  </a:lnTo>
                  <a:lnTo>
                    <a:pt x="95129" y="65199"/>
                  </a:lnTo>
                  <a:lnTo>
                    <a:pt x="98632" y="72186"/>
                  </a:lnTo>
                  <a:lnTo>
                    <a:pt x="103276" y="79700"/>
                  </a:lnTo>
                  <a:lnTo>
                    <a:pt x="107213" y="91368"/>
                  </a:lnTo>
                  <a:lnTo>
                    <a:pt x="114848" y="103204"/>
                  </a:lnTo>
                  <a:lnTo>
                    <a:pt x="119020" y="115090"/>
                  </a:lnTo>
                  <a:lnTo>
                    <a:pt x="154687" y="169467"/>
                  </a:lnTo>
                  <a:lnTo>
                    <a:pt x="174469" y="197225"/>
                  </a:lnTo>
                  <a:lnTo>
                    <a:pt x="218116" y="253483"/>
                  </a:lnTo>
                  <a:lnTo>
                    <a:pt x="222526" y="261700"/>
                  </a:lnTo>
                  <a:lnTo>
                    <a:pt x="225357" y="277755"/>
                  </a:lnTo>
                  <a:lnTo>
                    <a:pt x="226036" y="313517"/>
                  </a:lnTo>
                  <a:lnTo>
                    <a:pt x="222518" y="321455"/>
                  </a:lnTo>
                  <a:lnTo>
                    <a:pt x="186305" y="361143"/>
                  </a:lnTo>
                  <a:lnTo>
                    <a:pt x="178402" y="365553"/>
                  </a:lnTo>
                  <a:lnTo>
                    <a:pt x="121004" y="386756"/>
                  </a:lnTo>
                  <a:lnTo>
                    <a:pt x="104823" y="391075"/>
                  </a:lnTo>
                  <a:lnTo>
                    <a:pt x="63221" y="380661"/>
                  </a:lnTo>
                  <a:lnTo>
                    <a:pt x="24454" y="366347"/>
                  </a:lnTo>
                  <a:lnTo>
                    <a:pt x="20216" y="363290"/>
                  </a:lnTo>
                  <a:lnTo>
                    <a:pt x="15508" y="356364"/>
                  </a:lnTo>
                  <a:lnTo>
                    <a:pt x="12092" y="348877"/>
                  </a:lnTo>
                  <a:lnTo>
                    <a:pt x="4055" y="337224"/>
                  </a:lnTo>
                  <a:lnTo>
                    <a:pt x="1085" y="325393"/>
                  </a:lnTo>
                  <a:lnTo>
                    <a:pt x="0" y="305576"/>
                  </a:lnTo>
                  <a:lnTo>
                    <a:pt x="23648" y="2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29"/>
            <p:cNvSpPr/>
            <p:nvPr>
              <p:custDataLst>
                <p:tags r:id="rId206"/>
              </p:custDataLst>
            </p:nvPr>
          </p:nvSpPr>
          <p:spPr>
            <a:xfrm>
              <a:off x="3597390" y="4107699"/>
              <a:ext cx="367392" cy="142833"/>
            </a:xfrm>
            <a:custGeom>
              <a:avLst/>
              <a:gdLst/>
              <a:ahLst/>
              <a:cxnLst/>
              <a:rect l="0" t="0" r="0" b="0"/>
              <a:pathLst>
                <a:path w="367392" h="142833">
                  <a:moveTo>
                    <a:pt x="93548" y="11864"/>
                  </a:moveTo>
                  <a:lnTo>
                    <a:pt x="93548" y="11864"/>
                  </a:lnTo>
                  <a:lnTo>
                    <a:pt x="87227" y="11864"/>
                  </a:lnTo>
                  <a:lnTo>
                    <a:pt x="80596" y="8335"/>
                  </a:lnTo>
                  <a:lnTo>
                    <a:pt x="71881" y="1612"/>
                  </a:lnTo>
                  <a:lnTo>
                    <a:pt x="60653" y="284"/>
                  </a:lnTo>
                  <a:lnTo>
                    <a:pt x="48124" y="0"/>
                  </a:lnTo>
                  <a:lnTo>
                    <a:pt x="36852" y="8148"/>
                  </a:lnTo>
                  <a:lnTo>
                    <a:pt x="29544" y="10212"/>
                  </a:lnTo>
                  <a:lnTo>
                    <a:pt x="27066" y="12086"/>
                  </a:lnTo>
                  <a:lnTo>
                    <a:pt x="14362" y="32075"/>
                  </a:lnTo>
                  <a:lnTo>
                    <a:pt x="11436" y="43722"/>
                  </a:lnTo>
                  <a:lnTo>
                    <a:pt x="10751" y="51599"/>
                  </a:lnTo>
                  <a:lnTo>
                    <a:pt x="6919" y="59510"/>
                  </a:lnTo>
                  <a:lnTo>
                    <a:pt x="2129" y="67436"/>
                  </a:lnTo>
                  <a:lnTo>
                    <a:pt x="0" y="75368"/>
                  </a:lnTo>
                  <a:lnTo>
                    <a:pt x="756" y="78012"/>
                  </a:lnTo>
                  <a:lnTo>
                    <a:pt x="2582" y="79775"/>
                  </a:lnTo>
                  <a:lnTo>
                    <a:pt x="5123" y="80950"/>
                  </a:lnTo>
                  <a:lnTo>
                    <a:pt x="6816" y="83057"/>
                  </a:lnTo>
                  <a:lnTo>
                    <a:pt x="8698" y="88925"/>
                  </a:lnTo>
                  <a:lnTo>
                    <a:pt x="9758" y="99667"/>
                  </a:lnTo>
                  <a:lnTo>
                    <a:pt x="11229" y="102149"/>
                  </a:lnTo>
                  <a:lnTo>
                    <a:pt x="13533" y="103804"/>
                  </a:lnTo>
                  <a:lnTo>
                    <a:pt x="19621" y="106965"/>
                  </a:lnTo>
                  <a:lnTo>
                    <a:pt x="31859" y="117171"/>
                  </a:lnTo>
                  <a:lnTo>
                    <a:pt x="39698" y="118472"/>
                  </a:lnTo>
                  <a:lnTo>
                    <a:pt x="73748" y="119005"/>
                  </a:lnTo>
                  <a:lnTo>
                    <a:pt x="76380" y="117687"/>
                  </a:lnTo>
                  <a:lnTo>
                    <a:pt x="78133" y="115486"/>
                  </a:lnTo>
                  <a:lnTo>
                    <a:pt x="79303" y="112695"/>
                  </a:lnTo>
                  <a:lnTo>
                    <a:pt x="81405" y="110835"/>
                  </a:lnTo>
                  <a:lnTo>
                    <a:pt x="87269" y="108768"/>
                  </a:lnTo>
                  <a:lnTo>
                    <a:pt x="89362" y="106893"/>
                  </a:lnTo>
                  <a:lnTo>
                    <a:pt x="94503" y="95085"/>
                  </a:lnTo>
                  <a:lnTo>
                    <a:pt x="103750" y="85114"/>
                  </a:lnTo>
                  <a:lnTo>
                    <a:pt x="104949" y="77518"/>
                  </a:lnTo>
                  <a:lnTo>
                    <a:pt x="105409" y="61681"/>
                  </a:lnTo>
                  <a:lnTo>
                    <a:pt x="95199" y="49430"/>
                  </a:lnTo>
                  <a:lnTo>
                    <a:pt x="94037" y="41809"/>
                  </a:lnTo>
                  <a:lnTo>
                    <a:pt x="92551" y="39765"/>
                  </a:lnTo>
                  <a:lnTo>
                    <a:pt x="90237" y="38402"/>
                  </a:lnTo>
                  <a:lnTo>
                    <a:pt x="87372" y="37493"/>
                  </a:lnTo>
                  <a:lnTo>
                    <a:pt x="85462" y="35565"/>
                  </a:lnTo>
                  <a:lnTo>
                    <a:pt x="81641" y="23770"/>
                  </a:lnTo>
                  <a:lnTo>
                    <a:pt x="137216" y="23770"/>
                  </a:lnTo>
                  <a:lnTo>
                    <a:pt x="195632" y="23770"/>
                  </a:lnTo>
                  <a:lnTo>
                    <a:pt x="254486" y="23770"/>
                  </a:lnTo>
                  <a:lnTo>
                    <a:pt x="260085" y="23770"/>
                  </a:lnTo>
                  <a:lnTo>
                    <a:pt x="242152" y="23770"/>
                  </a:lnTo>
                  <a:lnTo>
                    <a:pt x="235441" y="27298"/>
                  </a:lnTo>
                  <a:lnTo>
                    <a:pt x="228049" y="31952"/>
                  </a:lnTo>
                  <a:lnTo>
                    <a:pt x="220354" y="34021"/>
                  </a:lnTo>
                  <a:lnTo>
                    <a:pt x="217772" y="35896"/>
                  </a:lnTo>
                  <a:lnTo>
                    <a:pt x="216052" y="38468"/>
                  </a:lnTo>
                  <a:lnTo>
                    <a:pt x="212817" y="44855"/>
                  </a:lnTo>
                  <a:lnTo>
                    <a:pt x="206969" y="52102"/>
                  </a:lnTo>
                  <a:lnTo>
                    <a:pt x="199960" y="56206"/>
                  </a:lnTo>
                  <a:lnTo>
                    <a:pt x="196240" y="57300"/>
                  </a:lnTo>
                  <a:lnTo>
                    <a:pt x="193759" y="59352"/>
                  </a:lnTo>
                  <a:lnTo>
                    <a:pt x="191003" y="65161"/>
                  </a:lnTo>
                  <a:lnTo>
                    <a:pt x="189451" y="75868"/>
                  </a:lnTo>
                  <a:lnTo>
                    <a:pt x="187910" y="78346"/>
                  </a:lnTo>
                  <a:lnTo>
                    <a:pt x="185560" y="79998"/>
                  </a:lnTo>
                  <a:lnTo>
                    <a:pt x="182670" y="81099"/>
                  </a:lnTo>
                  <a:lnTo>
                    <a:pt x="180744" y="83156"/>
                  </a:lnTo>
                  <a:lnTo>
                    <a:pt x="178604" y="88969"/>
                  </a:lnTo>
                  <a:lnTo>
                    <a:pt x="179356" y="91049"/>
                  </a:lnTo>
                  <a:lnTo>
                    <a:pt x="181180" y="92435"/>
                  </a:lnTo>
                  <a:lnTo>
                    <a:pt x="183720" y="93359"/>
                  </a:lnTo>
                  <a:lnTo>
                    <a:pt x="185412" y="95298"/>
                  </a:lnTo>
                  <a:lnTo>
                    <a:pt x="188665" y="106575"/>
                  </a:lnTo>
                  <a:lnTo>
                    <a:pt x="218397" y="107112"/>
                  </a:lnTo>
                  <a:lnTo>
                    <a:pt x="220437" y="105790"/>
                  </a:lnTo>
                  <a:lnTo>
                    <a:pt x="221796" y="103585"/>
                  </a:lnTo>
                  <a:lnTo>
                    <a:pt x="222703" y="100793"/>
                  </a:lnTo>
                  <a:lnTo>
                    <a:pt x="224631" y="98931"/>
                  </a:lnTo>
                  <a:lnTo>
                    <a:pt x="230300" y="96862"/>
                  </a:lnTo>
                  <a:lnTo>
                    <a:pt x="232341" y="94987"/>
                  </a:lnTo>
                  <a:lnTo>
                    <a:pt x="234608" y="89377"/>
                  </a:lnTo>
                  <a:lnTo>
                    <a:pt x="236536" y="87352"/>
                  </a:lnTo>
                  <a:lnTo>
                    <a:pt x="242205" y="85101"/>
                  </a:lnTo>
                  <a:lnTo>
                    <a:pt x="244247" y="83179"/>
                  </a:lnTo>
                  <a:lnTo>
                    <a:pt x="246515" y="77514"/>
                  </a:lnTo>
                  <a:lnTo>
                    <a:pt x="248442" y="75474"/>
                  </a:lnTo>
                  <a:lnTo>
                    <a:pt x="254112" y="73208"/>
                  </a:lnTo>
                  <a:lnTo>
                    <a:pt x="256153" y="71280"/>
                  </a:lnTo>
                  <a:lnTo>
                    <a:pt x="258421" y="65611"/>
                  </a:lnTo>
                  <a:lnTo>
                    <a:pt x="260348" y="63570"/>
                  </a:lnTo>
                  <a:lnTo>
                    <a:pt x="270327" y="60026"/>
                  </a:lnTo>
                  <a:lnTo>
                    <a:pt x="282233" y="59536"/>
                  </a:lnTo>
                  <a:lnTo>
                    <a:pt x="282838" y="60843"/>
                  </a:lnTo>
                  <a:lnTo>
                    <a:pt x="283510" y="65823"/>
                  </a:lnTo>
                  <a:lnTo>
                    <a:pt x="287336" y="72447"/>
                  </a:lnTo>
                  <a:lnTo>
                    <a:pt x="303800" y="92383"/>
                  </a:lnTo>
                  <a:lnTo>
                    <a:pt x="307980" y="103484"/>
                  </a:lnTo>
                  <a:lnTo>
                    <a:pt x="327591" y="128070"/>
                  </a:lnTo>
                  <a:lnTo>
                    <a:pt x="329858" y="135389"/>
                  </a:lnTo>
                  <a:lnTo>
                    <a:pt x="331786" y="137870"/>
                  </a:lnTo>
                  <a:lnTo>
                    <a:pt x="341765" y="142179"/>
                  </a:lnTo>
                  <a:lnTo>
                    <a:pt x="367391" y="142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30"/>
            <p:cNvSpPr/>
            <p:nvPr>
              <p:custDataLst>
                <p:tags r:id="rId207"/>
              </p:custDataLst>
            </p:nvPr>
          </p:nvSpPr>
          <p:spPr>
            <a:xfrm>
              <a:off x="4048189" y="3964781"/>
              <a:ext cx="59468" cy="285751"/>
            </a:xfrm>
            <a:custGeom>
              <a:avLst/>
              <a:gdLst/>
              <a:ahLst/>
              <a:cxnLst/>
              <a:rect l="0" t="0" r="0" b="0"/>
              <a:pathLst>
                <a:path w="59468" h="285751">
                  <a:moveTo>
                    <a:pt x="11842" y="0"/>
                  </a:moveTo>
                  <a:lnTo>
                    <a:pt x="11842" y="0"/>
                  </a:lnTo>
                  <a:lnTo>
                    <a:pt x="11842" y="6321"/>
                  </a:lnTo>
                  <a:lnTo>
                    <a:pt x="8314" y="12952"/>
                  </a:lnTo>
                  <a:lnTo>
                    <a:pt x="5522" y="16572"/>
                  </a:lnTo>
                  <a:lnTo>
                    <a:pt x="2418" y="27650"/>
                  </a:lnTo>
                  <a:lnTo>
                    <a:pt x="0" y="85926"/>
                  </a:lnTo>
                  <a:lnTo>
                    <a:pt x="1267" y="131554"/>
                  </a:lnTo>
                  <a:lnTo>
                    <a:pt x="11107" y="190302"/>
                  </a:lnTo>
                  <a:lnTo>
                    <a:pt x="12838" y="204964"/>
                  </a:lnTo>
                  <a:lnTo>
                    <a:pt x="21201" y="228684"/>
                  </a:lnTo>
                  <a:lnTo>
                    <a:pt x="23940" y="241867"/>
                  </a:lnTo>
                  <a:lnTo>
                    <a:pt x="32918" y="256726"/>
                  </a:lnTo>
                  <a:lnTo>
                    <a:pt x="59467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Shape-31"/>
            <p:cNvSpPr/>
            <p:nvPr>
              <p:custDataLst>
                <p:tags r:id="rId208"/>
              </p:custDataLst>
            </p:nvPr>
          </p:nvSpPr>
          <p:spPr>
            <a:xfrm>
              <a:off x="4179291" y="4095750"/>
              <a:ext cx="142679" cy="178595"/>
            </a:xfrm>
            <a:custGeom>
              <a:avLst/>
              <a:gdLst/>
              <a:ahLst/>
              <a:cxnLst/>
              <a:rect l="0" t="0" r="0" b="0"/>
              <a:pathLst>
                <a:path w="142679" h="178595">
                  <a:moveTo>
                    <a:pt x="142678" y="0"/>
                  </a:moveTo>
                  <a:lnTo>
                    <a:pt x="142678" y="0"/>
                  </a:lnTo>
                  <a:lnTo>
                    <a:pt x="109148" y="0"/>
                  </a:lnTo>
                  <a:lnTo>
                    <a:pt x="96563" y="8182"/>
                  </a:lnTo>
                  <a:lnTo>
                    <a:pt x="78596" y="12126"/>
                  </a:lnTo>
                  <a:lnTo>
                    <a:pt x="60003" y="24640"/>
                  </a:lnTo>
                  <a:lnTo>
                    <a:pt x="14909" y="55352"/>
                  </a:lnTo>
                  <a:lnTo>
                    <a:pt x="7398" y="57674"/>
                  </a:lnTo>
                  <a:lnTo>
                    <a:pt x="4867" y="59616"/>
                  </a:lnTo>
                  <a:lnTo>
                    <a:pt x="0" y="70899"/>
                  </a:lnTo>
                  <a:lnTo>
                    <a:pt x="10071" y="81642"/>
                  </a:lnTo>
                  <a:lnTo>
                    <a:pt x="17544" y="82839"/>
                  </a:lnTo>
                  <a:lnTo>
                    <a:pt x="44891" y="84637"/>
                  </a:lnTo>
                  <a:lnTo>
                    <a:pt x="73568" y="93591"/>
                  </a:lnTo>
                  <a:lnTo>
                    <a:pt x="90760" y="96245"/>
                  </a:lnTo>
                  <a:lnTo>
                    <a:pt x="106895" y="104609"/>
                  </a:lnTo>
                  <a:lnTo>
                    <a:pt x="110885" y="105458"/>
                  </a:lnTo>
                  <a:lnTo>
                    <a:pt x="113545" y="107347"/>
                  </a:lnTo>
                  <a:lnTo>
                    <a:pt x="115319" y="109929"/>
                  </a:lnTo>
                  <a:lnTo>
                    <a:pt x="116501" y="112974"/>
                  </a:lnTo>
                  <a:lnTo>
                    <a:pt x="118612" y="115003"/>
                  </a:lnTo>
                  <a:lnTo>
                    <a:pt x="128909" y="118528"/>
                  </a:lnTo>
                  <a:lnTo>
                    <a:pt x="129944" y="122353"/>
                  </a:lnTo>
                  <a:lnTo>
                    <a:pt x="130608" y="129267"/>
                  </a:lnTo>
                  <a:lnTo>
                    <a:pt x="122556" y="140138"/>
                  </a:lnTo>
                  <a:lnTo>
                    <a:pt x="120506" y="147391"/>
                  </a:lnTo>
                  <a:lnTo>
                    <a:pt x="118636" y="149854"/>
                  </a:lnTo>
                  <a:lnTo>
                    <a:pt x="83074" y="175290"/>
                  </a:lnTo>
                  <a:lnTo>
                    <a:pt x="63293" y="178159"/>
                  </a:lnTo>
                  <a:lnTo>
                    <a:pt x="2361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SMARTInkShape-Group5"/>
          <p:cNvGrpSpPr/>
          <p:nvPr/>
        </p:nvGrpSpPr>
        <p:grpSpPr>
          <a:xfrm>
            <a:off x="2000250" y="3833813"/>
            <a:ext cx="178595" cy="500063"/>
            <a:chOff x="2000250" y="3833813"/>
            <a:chExt cx="178595" cy="500063"/>
          </a:xfrm>
        </p:grpSpPr>
        <p:sp>
          <p:nvSpPr>
            <p:cNvPr id="38" name="SMARTInkShape-32"/>
            <p:cNvSpPr/>
            <p:nvPr>
              <p:custDataLst>
                <p:tags r:id="rId192"/>
              </p:custDataLst>
            </p:nvPr>
          </p:nvSpPr>
          <p:spPr>
            <a:xfrm>
              <a:off x="2024106" y="3845762"/>
              <a:ext cx="107114" cy="119020"/>
            </a:xfrm>
            <a:custGeom>
              <a:avLst/>
              <a:gdLst/>
              <a:ahLst/>
              <a:cxnLst/>
              <a:rect l="0" t="0" r="0" b="0"/>
              <a:pathLst>
                <a:path w="107114" h="119020">
                  <a:moveTo>
                    <a:pt x="11863" y="11863"/>
                  </a:moveTo>
                  <a:lnTo>
                    <a:pt x="11863" y="11863"/>
                  </a:lnTo>
                  <a:lnTo>
                    <a:pt x="0" y="0"/>
                  </a:lnTo>
                  <a:lnTo>
                    <a:pt x="11718" y="11718"/>
                  </a:lnTo>
                  <a:lnTo>
                    <a:pt x="11850" y="22102"/>
                  </a:lnTo>
                  <a:lnTo>
                    <a:pt x="13177" y="22657"/>
                  </a:lnTo>
                  <a:lnTo>
                    <a:pt x="22113" y="23623"/>
                  </a:lnTo>
                  <a:lnTo>
                    <a:pt x="23033" y="27232"/>
                  </a:lnTo>
                  <a:lnTo>
                    <a:pt x="23278" y="30046"/>
                  </a:lnTo>
                  <a:lnTo>
                    <a:pt x="24765" y="31923"/>
                  </a:lnTo>
                  <a:lnTo>
                    <a:pt x="35172" y="35529"/>
                  </a:lnTo>
                  <a:lnTo>
                    <a:pt x="83151" y="83151"/>
                  </a:lnTo>
                  <a:lnTo>
                    <a:pt x="83256" y="89577"/>
                  </a:lnTo>
                  <a:lnTo>
                    <a:pt x="84594" y="91453"/>
                  </a:lnTo>
                  <a:lnTo>
                    <a:pt x="86809" y="92705"/>
                  </a:lnTo>
                  <a:lnTo>
                    <a:pt x="93548" y="94713"/>
                  </a:lnTo>
                  <a:lnTo>
                    <a:pt x="94469" y="98515"/>
                  </a:lnTo>
                  <a:lnTo>
                    <a:pt x="95203" y="113390"/>
                  </a:lnTo>
                  <a:lnTo>
                    <a:pt x="96527" y="115266"/>
                  </a:lnTo>
                  <a:lnTo>
                    <a:pt x="98733" y="116517"/>
                  </a:lnTo>
                  <a:lnTo>
                    <a:pt x="107113" y="119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Shape-33"/>
            <p:cNvSpPr/>
            <p:nvPr>
              <p:custDataLst>
                <p:tags r:id="rId193"/>
              </p:custDataLst>
            </p:nvPr>
          </p:nvSpPr>
          <p:spPr>
            <a:xfrm>
              <a:off x="2059781" y="3833813"/>
              <a:ext cx="83345" cy="95251"/>
            </a:xfrm>
            <a:custGeom>
              <a:avLst/>
              <a:gdLst/>
              <a:ahLst/>
              <a:cxnLst/>
              <a:rect l="0" t="0" r="0" b="0"/>
              <a:pathLst>
                <a:path w="83345" h="95251">
                  <a:moveTo>
                    <a:pt x="83344" y="0"/>
                  </a:moveTo>
                  <a:lnTo>
                    <a:pt x="83344" y="0"/>
                  </a:lnTo>
                  <a:lnTo>
                    <a:pt x="73093" y="0"/>
                  </a:lnTo>
                  <a:lnTo>
                    <a:pt x="72541" y="1322"/>
                  </a:lnTo>
                  <a:lnTo>
                    <a:pt x="71583" y="10251"/>
                  </a:lnTo>
                  <a:lnTo>
                    <a:pt x="67975" y="11170"/>
                  </a:lnTo>
                  <a:lnTo>
                    <a:pt x="65160" y="11415"/>
                  </a:lnTo>
                  <a:lnTo>
                    <a:pt x="63284" y="12902"/>
                  </a:lnTo>
                  <a:lnTo>
                    <a:pt x="61199" y="18081"/>
                  </a:lnTo>
                  <a:lnTo>
                    <a:pt x="59320" y="19991"/>
                  </a:lnTo>
                  <a:lnTo>
                    <a:pt x="53705" y="22114"/>
                  </a:lnTo>
                  <a:lnTo>
                    <a:pt x="51678" y="24003"/>
                  </a:lnTo>
                  <a:lnTo>
                    <a:pt x="49427" y="29629"/>
                  </a:lnTo>
                  <a:lnTo>
                    <a:pt x="47503" y="31659"/>
                  </a:lnTo>
                  <a:lnTo>
                    <a:pt x="41838" y="33914"/>
                  </a:lnTo>
                  <a:lnTo>
                    <a:pt x="39799" y="35838"/>
                  </a:lnTo>
                  <a:lnTo>
                    <a:pt x="34754" y="47738"/>
                  </a:lnTo>
                  <a:lnTo>
                    <a:pt x="25515" y="57717"/>
                  </a:lnTo>
                  <a:lnTo>
                    <a:pt x="24317" y="65314"/>
                  </a:lnTo>
                  <a:lnTo>
                    <a:pt x="22826" y="67355"/>
                  </a:lnTo>
                  <a:lnTo>
                    <a:pt x="20509" y="68715"/>
                  </a:lnTo>
                  <a:lnTo>
                    <a:pt x="17642" y="69623"/>
                  </a:lnTo>
                  <a:lnTo>
                    <a:pt x="15730" y="71550"/>
                  </a:lnTo>
                  <a:lnTo>
                    <a:pt x="13606" y="77220"/>
                  </a:lnTo>
                  <a:lnTo>
                    <a:pt x="12410" y="87850"/>
                  </a:lnTo>
                  <a:lnTo>
                    <a:pt x="10919" y="90316"/>
                  </a:lnTo>
                  <a:lnTo>
                    <a:pt x="8602" y="9196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Shape-34"/>
            <p:cNvSpPr/>
            <p:nvPr>
              <p:custDataLst>
                <p:tags r:id="rId194"/>
              </p:custDataLst>
            </p:nvPr>
          </p:nvSpPr>
          <p:spPr>
            <a:xfrm>
              <a:off x="2000250" y="3886590"/>
              <a:ext cx="119064" cy="42474"/>
            </a:xfrm>
            <a:custGeom>
              <a:avLst/>
              <a:gdLst/>
              <a:ahLst/>
              <a:cxnLst/>
              <a:rect l="0" t="0" r="0" b="0"/>
              <a:pathLst>
                <a:path w="119064" h="42474">
                  <a:moveTo>
                    <a:pt x="0" y="30566"/>
                  </a:moveTo>
                  <a:lnTo>
                    <a:pt x="0" y="30566"/>
                  </a:lnTo>
                  <a:lnTo>
                    <a:pt x="0" y="20315"/>
                  </a:lnTo>
                  <a:lnTo>
                    <a:pt x="10251" y="8554"/>
                  </a:lnTo>
                  <a:lnTo>
                    <a:pt x="17737" y="7287"/>
                  </a:lnTo>
                  <a:lnTo>
                    <a:pt x="19762" y="5786"/>
                  </a:lnTo>
                  <a:lnTo>
                    <a:pt x="22012" y="591"/>
                  </a:lnTo>
                  <a:lnTo>
                    <a:pt x="23935" y="0"/>
                  </a:lnTo>
                  <a:lnTo>
                    <a:pt x="45433" y="6413"/>
                  </a:lnTo>
                  <a:lnTo>
                    <a:pt x="67935" y="6724"/>
                  </a:lnTo>
                  <a:lnTo>
                    <a:pt x="83928" y="16173"/>
                  </a:lnTo>
                  <a:lnTo>
                    <a:pt x="87702" y="17002"/>
                  </a:lnTo>
                  <a:lnTo>
                    <a:pt x="119063" y="42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Shape-35"/>
            <p:cNvSpPr/>
            <p:nvPr>
              <p:custDataLst>
                <p:tags r:id="rId195"/>
              </p:custDataLst>
            </p:nvPr>
          </p:nvSpPr>
          <p:spPr>
            <a:xfrm>
              <a:off x="2071688" y="4238668"/>
              <a:ext cx="107157" cy="95208"/>
            </a:xfrm>
            <a:custGeom>
              <a:avLst/>
              <a:gdLst/>
              <a:ahLst/>
              <a:cxnLst/>
              <a:rect l="0" t="0" r="0" b="0"/>
              <a:pathLst>
                <a:path w="107157" h="95208">
                  <a:moveTo>
                    <a:pt x="0" y="11863"/>
                  </a:moveTo>
                  <a:lnTo>
                    <a:pt x="0" y="11863"/>
                  </a:lnTo>
                  <a:lnTo>
                    <a:pt x="0" y="0"/>
                  </a:lnTo>
                  <a:lnTo>
                    <a:pt x="0" y="11718"/>
                  </a:lnTo>
                  <a:lnTo>
                    <a:pt x="11415" y="11859"/>
                  </a:lnTo>
                  <a:lnTo>
                    <a:pt x="22114" y="22114"/>
                  </a:lnTo>
                  <a:lnTo>
                    <a:pt x="29629" y="23279"/>
                  </a:lnTo>
                  <a:lnTo>
                    <a:pt x="31659" y="24766"/>
                  </a:lnTo>
                  <a:lnTo>
                    <a:pt x="33012" y="27079"/>
                  </a:lnTo>
                  <a:lnTo>
                    <a:pt x="33914" y="29945"/>
                  </a:lnTo>
                  <a:lnTo>
                    <a:pt x="35838" y="31855"/>
                  </a:lnTo>
                  <a:lnTo>
                    <a:pt x="47738" y="36663"/>
                  </a:lnTo>
                  <a:lnTo>
                    <a:pt x="69735" y="57789"/>
                  </a:lnTo>
                  <a:lnTo>
                    <a:pt x="70933" y="65305"/>
                  </a:lnTo>
                  <a:lnTo>
                    <a:pt x="72424" y="67335"/>
                  </a:lnTo>
                  <a:lnTo>
                    <a:pt x="77608" y="69590"/>
                  </a:lnTo>
                  <a:lnTo>
                    <a:pt x="79520" y="71515"/>
                  </a:lnTo>
                  <a:lnTo>
                    <a:pt x="81644" y="77181"/>
                  </a:lnTo>
                  <a:lnTo>
                    <a:pt x="83533" y="79220"/>
                  </a:lnTo>
                  <a:lnTo>
                    <a:pt x="95370" y="84265"/>
                  </a:lnTo>
                  <a:lnTo>
                    <a:pt x="107156" y="95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Shape-36"/>
            <p:cNvSpPr/>
            <p:nvPr>
              <p:custDataLst>
                <p:tags r:id="rId196"/>
              </p:custDataLst>
            </p:nvPr>
          </p:nvSpPr>
          <p:spPr>
            <a:xfrm>
              <a:off x="2095500" y="4214813"/>
              <a:ext cx="83345" cy="119063"/>
            </a:xfrm>
            <a:custGeom>
              <a:avLst/>
              <a:gdLst/>
              <a:ahLst/>
              <a:cxnLst/>
              <a:rect l="0" t="0" r="0" b="0"/>
              <a:pathLst>
                <a:path w="83345" h="119063">
                  <a:moveTo>
                    <a:pt x="83344" y="0"/>
                  </a:moveTo>
                  <a:lnTo>
                    <a:pt x="83344" y="0"/>
                  </a:lnTo>
                  <a:lnTo>
                    <a:pt x="73092" y="0"/>
                  </a:lnTo>
                  <a:lnTo>
                    <a:pt x="72541" y="1322"/>
                  </a:lnTo>
                  <a:lnTo>
                    <a:pt x="71583" y="10251"/>
                  </a:lnTo>
                  <a:lnTo>
                    <a:pt x="51678" y="32962"/>
                  </a:lnTo>
                  <a:lnTo>
                    <a:pt x="47503" y="44015"/>
                  </a:lnTo>
                  <a:lnTo>
                    <a:pt x="27894" y="68581"/>
                  </a:lnTo>
                  <a:lnTo>
                    <a:pt x="25022" y="79704"/>
                  </a:lnTo>
                  <a:lnTo>
                    <a:pt x="24350" y="87459"/>
                  </a:lnTo>
                  <a:lnTo>
                    <a:pt x="22848" y="90055"/>
                  </a:lnTo>
                  <a:lnTo>
                    <a:pt x="20524" y="91787"/>
                  </a:lnTo>
                  <a:lnTo>
                    <a:pt x="17651" y="92941"/>
                  </a:lnTo>
                  <a:lnTo>
                    <a:pt x="15736" y="95033"/>
                  </a:lnTo>
                  <a:lnTo>
                    <a:pt x="12056" y="106605"/>
                  </a:lnTo>
                  <a:lnTo>
                    <a:pt x="11950" y="113314"/>
                  </a:lnTo>
                  <a:lnTo>
                    <a:pt x="10613" y="115230"/>
                  </a:lnTo>
                  <a:lnTo>
                    <a:pt x="8398" y="116507"/>
                  </a:lnTo>
                  <a:lnTo>
                    <a:pt x="0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Shape-37"/>
            <p:cNvSpPr/>
            <p:nvPr>
              <p:custDataLst>
                <p:tags r:id="rId197"/>
              </p:custDataLst>
            </p:nvPr>
          </p:nvSpPr>
          <p:spPr>
            <a:xfrm>
              <a:off x="2012302" y="4262450"/>
              <a:ext cx="166543" cy="23801"/>
            </a:xfrm>
            <a:custGeom>
              <a:avLst/>
              <a:gdLst/>
              <a:ahLst/>
              <a:cxnLst/>
              <a:rect l="0" t="0" r="0" b="0"/>
              <a:pathLst>
                <a:path w="166543" h="23801">
                  <a:moveTo>
                    <a:pt x="11761" y="23800"/>
                  </a:moveTo>
                  <a:lnTo>
                    <a:pt x="11761" y="23800"/>
                  </a:lnTo>
                  <a:lnTo>
                    <a:pt x="0" y="12039"/>
                  </a:lnTo>
                  <a:lnTo>
                    <a:pt x="27846" y="11898"/>
                  </a:lnTo>
                  <a:lnTo>
                    <a:pt x="35666" y="8368"/>
                  </a:lnTo>
                  <a:lnTo>
                    <a:pt x="43552" y="3712"/>
                  </a:lnTo>
                  <a:lnTo>
                    <a:pt x="59394" y="723"/>
                  </a:lnTo>
                  <a:lnTo>
                    <a:pt x="105394" y="0"/>
                  </a:lnTo>
                  <a:lnTo>
                    <a:pt x="116434" y="3521"/>
                  </a:lnTo>
                  <a:lnTo>
                    <a:pt x="121231" y="6312"/>
                  </a:lnTo>
                  <a:lnTo>
                    <a:pt x="166542" y="11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SMARTInkShape-Group6"/>
          <p:cNvGrpSpPr/>
          <p:nvPr/>
        </p:nvGrpSpPr>
        <p:grpSpPr>
          <a:xfrm>
            <a:off x="1976438" y="4393406"/>
            <a:ext cx="1797844" cy="523876"/>
            <a:chOff x="1976438" y="4393406"/>
            <a:chExt cx="1797844" cy="523876"/>
          </a:xfrm>
        </p:grpSpPr>
        <p:sp>
          <p:nvSpPr>
            <p:cNvPr id="45" name="SMARTInkShape-38"/>
            <p:cNvSpPr/>
            <p:nvPr>
              <p:custDataLst>
                <p:tags r:id="rId182"/>
              </p:custDataLst>
            </p:nvPr>
          </p:nvSpPr>
          <p:spPr>
            <a:xfrm>
              <a:off x="2000263" y="4619625"/>
              <a:ext cx="142863" cy="83345"/>
            </a:xfrm>
            <a:custGeom>
              <a:avLst/>
              <a:gdLst/>
              <a:ahLst/>
              <a:cxnLst/>
              <a:rect l="0" t="0" r="0" b="0"/>
              <a:pathLst>
                <a:path w="142863" h="83345">
                  <a:moveTo>
                    <a:pt x="11893" y="0"/>
                  </a:moveTo>
                  <a:lnTo>
                    <a:pt x="11893" y="0"/>
                  </a:lnTo>
                  <a:lnTo>
                    <a:pt x="0" y="0"/>
                  </a:lnTo>
                  <a:lnTo>
                    <a:pt x="6311" y="6321"/>
                  </a:lnTo>
                  <a:lnTo>
                    <a:pt x="12940" y="9424"/>
                  </a:lnTo>
                  <a:lnTo>
                    <a:pt x="21654" y="11416"/>
                  </a:lnTo>
                  <a:lnTo>
                    <a:pt x="45795" y="33915"/>
                  </a:lnTo>
                  <a:lnTo>
                    <a:pt x="53394" y="35184"/>
                  </a:lnTo>
                  <a:lnTo>
                    <a:pt x="55436" y="36685"/>
                  </a:lnTo>
                  <a:lnTo>
                    <a:pt x="57704" y="41881"/>
                  </a:lnTo>
                  <a:lnTo>
                    <a:pt x="59631" y="43796"/>
                  </a:lnTo>
                  <a:lnTo>
                    <a:pt x="69610" y="47121"/>
                  </a:lnTo>
                  <a:lnTo>
                    <a:pt x="77207" y="47475"/>
                  </a:lnTo>
                  <a:lnTo>
                    <a:pt x="79249" y="48848"/>
                  </a:lnTo>
                  <a:lnTo>
                    <a:pt x="80609" y="51087"/>
                  </a:lnTo>
                  <a:lnTo>
                    <a:pt x="81517" y="53902"/>
                  </a:lnTo>
                  <a:lnTo>
                    <a:pt x="83444" y="55778"/>
                  </a:lnTo>
                  <a:lnTo>
                    <a:pt x="93423" y="59037"/>
                  </a:lnTo>
                  <a:lnTo>
                    <a:pt x="101020" y="59385"/>
                  </a:lnTo>
                  <a:lnTo>
                    <a:pt x="103061" y="60756"/>
                  </a:lnTo>
                  <a:lnTo>
                    <a:pt x="104422" y="62994"/>
                  </a:lnTo>
                  <a:lnTo>
                    <a:pt x="105329" y="65809"/>
                  </a:lnTo>
                  <a:lnTo>
                    <a:pt x="107257" y="67685"/>
                  </a:lnTo>
                  <a:lnTo>
                    <a:pt x="117235" y="70943"/>
                  </a:lnTo>
                  <a:lnTo>
                    <a:pt x="124832" y="71291"/>
                  </a:lnTo>
                  <a:lnTo>
                    <a:pt x="131762" y="74900"/>
                  </a:lnTo>
                  <a:lnTo>
                    <a:pt x="142862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Shape-39"/>
            <p:cNvSpPr/>
            <p:nvPr>
              <p:custDataLst>
                <p:tags r:id="rId183"/>
              </p:custDataLst>
            </p:nvPr>
          </p:nvSpPr>
          <p:spPr>
            <a:xfrm>
              <a:off x="2083594" y="4560094"/>
              <a:ext cx="47626" cy="190501"/>
            </a:xfrm>
            <a:custGeom>
              <a:avLst/>
              <a:gdLst/>
              <a:ahLst/>
              <a:cxnLst/>
              <a:rect l="0" t="0" r="0" b="0"/>
              <a:pathLst>
                <a:path w="47626" h="190501">
                  <a:moveTo>
                    <a:pt x="47625" y="0"/>
                  </a:moveTo>
                  <a:lnTo>
                    <a:pt x="47625" y="0"/>
                  </a:lnTo>
                  <a:lnTo>
                    <a:pt x="41304" y="0"/>
                  </a:lnTo>
                  <a:lnTo>
                    <a:pt x="39442" y="1323"/>
                  </a:lnTo>
                  <a:lnTo>
                    <a:pt x="38201" y="3527"/>
                  </a:lnTo>
                  <a:lnTo>
                    <a:pt x="37373" y="6320"/>
                  </a:lnTo>
                  <a:lnTo>
                    <a:pt x="35499" y="8182"/>
                  </a:lnTo>
                  <a:lnTo>
                    <a:pt x="29888" y="10251"/>
                  </a:lnTo>
                  <a:lnTo>
                    <a:pt x="27863" y="12126"/>
                  </a:lnTo>
                  <a:lnTo>
                    <a:pt x="25613" y="17737"/>
                  </a:lnTo>
                  <a:lnTo>
                    <a:pt x="23970" y="33530"/>
                  </a:lnTo>
                  <a:lnTo>
                    <a:pt x="15661" y="44792"/>
                  </a:lnTo>
                  <a:lnTo>
                    <a:pt x="13019" y="55899"/>
                  </a:lnTo>
                  <a:lnTo>
                    <a:pt x="11919" y="109474"/>
                  </a:lnTo>
                  <a:lnTo>
                    <a:pt x="15440" y="118329"/>
                  </a:lnTo>
                  <a:lnTo>
                    <a:pt x="20091" y="126674"/>
                  </a:lnTo>
                  <a:lnTo>
                    <a:pt x="23077" y="142810"/>
                  </a:lnTo>
                  <a:lnTo>
                    <a:pt x="23769" y="160401"/>
                  </a:lnTo>
                  <a:lnTo>
                    <a:pt x="20265" y="167421"/>
                  </a:lnTo>
                  <a:lnTo>
                    <a:pt x="13557" y="176386"/>
                  </a:lnTo>
                  <a:lnTo>
                    <a:pt x="12051" y="188651"/>
                  </a:lnTo>
                  <a:lnTo>
                    <a:pt x="10680" y="1892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SMARTInkShape-40"/>
            <p:cNvSpPr/>
            <p:nvPr>
              <p:custDataLst>
                <p:tags r:id="rId184"/>
              </p:custDataLst>
            </p:nvPr>
          </p:nvSpPr>
          <p:spPr>
            <a:xfrm>
              <a:off x="1976438" y="4691063"/>
              <a:ext cx="83344" cy="59532"/>
            </a:xfrm>
            <a:custGeom>
              <a:avLst/>
              <a:gdLst/>
              <a:ahLst/>
              <a:cxnLst/>
              <a:rect l="0" t="0" r="0" b="0"/>
              <a:pathLst>
                <a:path w="83344" h="59532">
                  <a:moveTo>
                    <a:pt x="0" y="59531"/>
                  </a:moveTo>
                  <a:lnTo>
                    <a:pt x="0" y="59531"/>
                  </a:lnTo>
                  <a:lnTo>
                    <a:pt x="0" y="47769"/>
                  </a:lnTo>
                  <a:lnTo>
                    <a:pt x="6320" y="41347"/>
                  </a:lnTo>
                  <a:lnTo>
                    <a:pt x="12951" y="38220"/>
                  </a:lnTo>
                  <a:lnTo>
                    <a:pt x="16571" y="37386"/>
                  </a:lnTo>
                  <a:lnTo>
                    <a:pt x="33210" y="27865"/>
                  </a:lnTo>
                  <a:lnTo>
                    <a:pt x="53202" y="22367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SMARTInkShape-41"/>
            <p:cNvSpPr/>
            <p:nvPr>
              <p:custDataLst>
                <p:tags r:id="rId185"/>
              </p:custDataLst>
            </p:nvPr>
          </p:nvSpPr>
          <p:spPr>
            <a:xfrm>
              <a:off x="2405213" y="4548188"/>
              <a:ext cx="118899" cy="178594"/>
            </a:xfrm>
            <a:custGeom>
              <a:avLst/>
              <a:gdLst/>
              <a:ahLst/>
              <a:cxnLst/>
              <a:rect l="0" t="0" r="0" b="0"/>
              <a:pathLst>
                <a:path w="118899" h="178594">
                  <a:moveTo>
                    <a:pt x="107006" y="0"/>
                  </a:moveTo>
                  <a:lnTo>
                    <a:pt x="107006" y="0"/>
                  </a:lnTo>
                  <a:lnTo>
                    <a:pt x="100685" y="6320"/>
                  </a:lnTo>
                  <a:lnTo>
                    <a:pt x="94054" y="9423"/>
                  </a:lnTo>
                  <a:lnTo>
                    <a:pt x="85338" y="11415"/>
                  </a:lnTo>
                  <a:lnTo>
                    <a:pt x="74112" y="19991"/>
                  </a:lnTo>
                  <a:lnTo>
                    <a:pt x="66810" y="22114"/>
                  </a:lnTo>
                  <a:lnTo>
                    <a:pt x="64333" y="24003"/>
                  </a:lnTo>
                  <a:lnTo>
                    <a:pt x="59525" y="31659"/>
                  </a:lnTo>
                  <a:lnTo>
                    <a:pt x="43002" y="41504"/>
                  </a:lnTo>
                  <a:lnTo>
                    <a:pt x="38872" y="48432"/>
                  </a:lnTo>
                  <a:lnTo>
                    <a:pt x="37771" y="52132"/>
                  </a:lnTo>
                  <a:lnTo>
                    <a:pt x="35714" y="54598"/>
                  </a:lnTo>
                  <a:lnTo>
                    <a:pt x="19190" y="65202"/>
                  </a:lnTo>
                  <a:lnTo>
                    <a:pt x="15060" y="72194"/>
                  </a:lnTo>
                  <a:lnTo>
                    <a:pt x="12408" y="81141"/>
                  </a:lnTo>
                  <a:lnTo>
                    <a:pt x="10868" y="81875"/>
                  </a:lnTo>
                  <a:lnTo>
                    <a:pt x="5629" y="82691"/>
                  </a:lnTo>
                  <a:lnTo>
                    <a:pt x="3702" y="84231"/>
                  </a:lnTo>
                  <a:lnTo>
                    <a:pt x="0" y="94742"/>
                  </a:lnTo>
                  <a:lnTo>
                    <a:pt x="56527" y="95250"/>
                  </a:lnTo>
                  <a:lnTo>
                    <a:pt x="75403" y="95250"/>
                  </a:lnTo>
                  <a:lnTo>
                    <a:pt x="83258" y="98777"/>
                  </a:lnTo>
                  <a:lnTo>
                    <a:pt x="91160" y="103432"/>
                  </a:lnTo>
                  <a:lnTo>
                    <a:pt x="104658" y="106665"/>
                  </a:lnTo>
                  <a:lnTo>
                    <a:pt x="112631" y="107011"/>
                  </a:lnTo>
                  <a:lnTo>
                    <a:pt x="114724" y="108382"/>
                  </a:lnTo>
                  <a:lnTo>
                    <a:pt x="116120" y="110619"/>
                  </a:lnTo>
                  <a:lnTo>
                    <a:pt x="118544" y="119273"/>
                  </a:lnTo>
                  <a:lnTo>
                    <a:pt x="118898" y="136755"/>
                  </a:lnTo>
                  <a:lnTo>
                    <a:pt x="115378" y="143683"/>
                  </a:lnTo>
                  <a:lnTo>
                    <a:pt x="108660" y="152589"/>
                  </a:lnTo>
                  <a:lnTo>
                    <a:pt x="107496" y="160452"/>
                  </a:lnTo>
                  <a:lnTo>
                    <a:pt x="106010" y="162530"/>
                  </a:lnTo>
                  <a:lnTo>
                    <a:pt x="103696" y="163916"/>
                  </a:lnTo>
                  <a:lnTo>
                    <a:pt x="95603" y="166525"/>
                  </a:lnTo>
                  <a:lnTo>
                    <a:pt x="88928" y="166639"/>
                  </a:lnTo>
                  <a:lnTo>
                    <a:pt x="87016" y="167978"/>
                  </a:lnTo>
                  <a:lnTo>
                    <a:pt x="85742" y="170193"/>
                  </a:lnTo>
                  <a:lnTo>
                    <a:pt x="83193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Shape-42"/>
            <p:cNvSpPr/>
            <p:nvPr>
              <p:custDataLst>
                <p:tags r:id="rId186"/>
              </p:custDataLst>
            </p:nvPr>
          </p:nvSpPr>
          <p:spPr>
            <a:xfrm>
              <a:off x="2571750" y="4572000"/>
              <a:ext cx="166685" cy="345282"/>
            </a:xfrm>
            <a:custGeom>
              <a:avLst/>
              <a:gdLst/>
              <a:ahLst/>
              <a:cxnLst/>
              <a:rect l="0" t="0" r="0" b="0"/>
              <a:pathLst>
                <a:path w="166685" h="345282">
                  <a:moveTo>
                    <a:pt x="0" y="0"/>
                  </a:moveTo>
                  <a:lnTo>
                    <a:pt x="0" y="0"/>
                  </a:lnTo>
                  <a:lnTo>
                    <a:pt x="6321" y="6321"/>
                  </a:lnTo>
                  <a:lnTo>
                    <a:pt x="9423" y="12952"/>
                  </a:lnTo>
                  <a:lnTo>
                    <a:pt x="10251" y="16572"/>
                  </a:lnTo>
                  <a:lnTo>
                    <a:pt x="12126" y="18986"/>
                  </a:lnTo>
                  <a:lnTo>
                    <a:pt x="17737" y="21667"/>
                  </a:lnTo>
                  <a:lnTo>
                    <a:pt x="19762" y="23705"/>
                  </a:lnTo>
                  <a:lnTo>
                    <a:pt x="22012" y="29497"/>
                  </a:lnTo>
                  <a:lnTo>
                    <a:pt x="23935" y="31571"/>
                  </a:lnTo>
                  <a:lnTo>
                    <a:pt x="29600" y="33875"/>
                  </a:lnTo>
                  <a:lnTo>
                    <a:pt x="31639" y="35813"/>
                  </a:lnTo>
                  <a:lnTo>
                    <a:pt x="41502" y="52129"/>
                  </a:lnTo>
                  <a:lnTo>
                    <a:pt x="48431" y="56242"/>
                  </a:lnTo>
                  <a:lnTo>
                    <a:pt x="57339" y="58881"/>
                  </a:lnTo>
                  <a:lnTo>
                    <a:pt x="68604" y="67585"/>
                  </a:lnTo>
                  <a:lnTo>
                    <a:pt x="75911" y="69725"/>
                  </a:lnTo>
                  <a:lnTo>
                    <a:pt x="78388" y="68973"/>
                  </a:lnTo>
                  <a:lnTo>
                    <a:pt x="80040" y="67149"/>
                  </a:lnTo>
                  <a:lnTo>
                    <a:pt x="81141" y="64610"/>
                  </a:lnTo>
                  <a:lnTo>
                    <a:pt x="83198" y="62917"/>
                  </a:lnTo>
                  <a:lnTo>
                    <a:pt x="89012" y="61036"/>
                  </a:lnTo>
                  <a:lnTo>
                    <a:pt x="103523" y="58505"/>
                  </a:lnTo>
                  <a:lnTo>
                    <a:pt x="121565" y="44850"/>
                  </a:lnTo>
                  <a:lnTo>
                    <a:pt x="129111" y="37522"/>
                  </a:lnTo>
                  <a:lnTo>
                    <a:pt x="136739" y="36253"/>
                  </a:lnTo>
                  <a:lnTo>
                    <a:pt x="138784" y="34752"/>
                  </a:lnTo>
                  <a:lnTo>
                    <a:pt x="141057" y="29556"/>
                  </a:lnTo>
                  <a:lnTo>
                    <a:pt x="142986" y="27642"/>
                  </a:lnTo>
                  <a:lnTo>
                    <a:pt x="154243" y="23962"/>
                  </a:lnTo>
                  <a:lnTo>
                    <a:pt x="160943" y="17536"/>
                  </a:lnTo>
                  <a:lnTo>
                    <a:pt x="162858" y="16982"/>
                  </a:lnTo>
                  <a:lnTo>
                    <a:pt x="164135" y="17936"/>
                  </a:lnTo>
                  <a:lnTo>
                    <a:pt x="166183" y="22652"/>
                  </a:lnTo>
                  <a:lnTo>
                    <a:pt x="166684" y="69873"/>
                  </a:lnTo>
                  <a:lnTo>
                    <a:pt x="155884" y="123172"/>
                  </a:lnTo>
                  <a:lnTo>
                    <a:pt x="154846" y="178602"/>
                  </a:lnTo>
                  <a:lnTo>
                    <a:pt x="153487" y="194473"/>
                  </a:lnTo>
                  <a:lnTo>
                    <a:pt x="143613" y="246504"/>
                  </a:lnTo>
                  <a:lnTo>
                    <a:pt x="142884" y="305226"/>
                  </a:lnTo>
                  <a:lnTo>
                    <a:pt x="142875" y="332822"/>
                  </a:lnTo>
                  <a:lnTo>
                    <a:pt x="154781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Shape-43"/>
            <p:cNvSpPr/>
            <p:nvPr>
              <p:custDataLst>
                <p:tags r:id="rId187"/>
              </p:custDataLst>
            </p:nvPr>
          </p:nvSpPr>
          <p:spPr>
            <a:xfrm>
              <a:off x="2845740" y="4572000"/>
              <a:ext cx="71292" cy="142876"/>
            </a:xfrm>
            <a:custGeom>
              <a:avLst/>
              <a:gdLst/>
              <a:ahLst/>
              <a:cxnLst/>
              <a:rect l="0" t="0" r="0" b="0"/>
              <a:pathLst>
                <a:path w="71292" h="142876">
                  <a:moveTo>
                    <a:pt x="47479" y="0"/>
                  </a:moveTo>
                  <a:lnTo>
                    <a:pt x="47479" y="0"/>
                  </a:lnTo>
                  <a:lnTo>
                    <a:pt x="47479" y="6321"/>
                  </a:lnTo>
                  <a:lnTo>
                    <a:pt x="43951" y="12952"/>
                  </a:lnTo>
                  <a:lnTo>
                    <a:pt x="13573" y="45808"/>
                  </a:lnTo>
                  <a:lnTo>
                    <a:pt x="11919" y="57717"/>
                  </a:lnTo>
                  <a:lnTo>
                    <a:pt x="0" y="71278"/>
                  </a:lnTo>
                  <a:lnTo>
                    <a:pt x="41359" y="71438"/>
                  </a:lnTo>
                  <a:lnTo>
                    <a:pt x="43398" y="72760"/>
                  </a:lnTo>
                  <a:lnTo>
                    <a:pt x="44759" y="74965"/>
                  </a:lnTo>
                  <a:lnTo>
                    <a:pt x="45665" y="77758"/>
                  </a:lnTo>
                  <a:lnTo>
                    <a:pt x="47593" y="79620"/>
                  </a:lnTo>
                  <a:lnTo>
                    <a:pt x="57571" y="82853"/>
                  </a:lnTo>
                  <a:lnTo>
                    <a:pt x="69477" y="83301"/>
                  </a:lnTo>
                  <a:lnTo>
                    <a:pt x="70082" y="84638"/>
                  </a:lnTo>
                  <a:lnTo>
                    <a:pt x="71291" y="117259"/>
                  </a:lnTo>
                  <a:lnTo>
                    <a:pt x="48012" y="142337"/>
                  </a:lnTo>
                  <a:lnTo>
                    <a:pt x="3557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Shape-44"/>
            <p:cNvSpPr/>
            <p:nvPr>
              <p:custDataLst>
                <p:tags r:id="rId188"/>
              </p:custDataLst>
            </p:nvPr>
          </p:nvSpPr>
          <p:spPr>
            <a:xfrm>
              <a:off x="3083719" y="4393406"/>
              <a:ext cx="23813" cy="345283"/>
            </a:xfrm>
            <a:custGeom>
              <a:avLst/>
              <a:gdLst/>
              <a:ahLst/>
              <a:cxnLst/>
              <a:rect l="0" t="0" r="0" b="0"/>
              <a:pathLst>
                <a:path w="23813" h="345283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323" y="8183"/>
                  </a:lnTo>
                  <a:lnTo>
                    <a:pt x="3528" y="9424"/>
                  </a:lnTo>
                  <a:lnTo>
                    <a:pt x="6320" y="10252"/>
                  </a:lnTo>
                  <a:lnTo>
                    <a:pt x="8182" y="12126"/>
                  </a:lnTo>
                  <a:lnTo>
                    <a:pt x="10251" y="17737"/>
                  </a:lnTo>
                  <a:lnTo>
                    <a:pt x="11863" y="57963"/>
                  </a:lnTo>
                  <a:lnTo>
                    <a:pt x="8359" y="68977"/>
                  </a:lnTo>
                  <a:lnTo>
                    <a:pt x="3715" y="79604"/>
                  </a:lnTo>
                  <a:lnTo>
                    <a:pt x="326" y="131583"/>
                  </a:lnTo>
                  <a:lnTo>
                    <a:pt x="1351" y="182268"/>
                  </a:lnTo>
                  <a:lnTo>
                    <a:pt x="11172" y="238108"/>
                  </a:lnTo>
                  <a:lnTo>
                    <a:pt x="11887" y="296611"/>
                  </a:lnTo>
                  <a:lnTo>
                    <a:pt x="11906" y="344773"/>
                  </a:lnTo>
                  <a:lnTo>
                    <a:pt x="23812" y="345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Shape-45"/>
            <p:cNvSpPr/>
            <p:nvPr>
              <p:custDataLst>
                <p:tags r:id="rId189"/>
              </p:custDataLst>
            </p:nvPr>
          </p:nvSpPr>
          <p:spPr>
            <a:xfrm>
              <a:off x="3000375" y="4573668"/>
              <a:ext cx="226220" cy="22146"/>
            </a:xfrm>
            <a:custGeom>
              <a:avLst/>
              <a:gdLst/>
              <a:ahLst/>
              <a:cxnLst/>
              <a:rect l="0" t="0" r="0" b="0"/>
              <a:pathLst>
                <a:path w="226220" h="22146">
                  <a:moveTo>
                    <a:pt x="0" y="22145"/>
                  </a:moveTo>
                  <a:lnTo>
                    <a:pt x="0" y="22145"/>
                  </a:lnTo>
                  <a:lnTo>
                    <a:pt x="6321" y="22145"/>
                  </a:lnTo>
                  <a:lnTo>
                    <a:pt x="12952" y="18617"/>
                  </a:lnTo>
                  <a:lnTo>
                    <a:pt x="20308" y="13962"/>
                  </a:lnTo>
                  <a:lnTo>
                    <a:pt x="35811" y="10974"/>
                  </a:lnTo>
                  <a:lnTo>
                    <a:pt x="63757" y="9012"/>
                  </a:lnTo>
                  <a:lnTo>
                    <a:pt x="86138" y="834"/>
                  </a:lnTo>
                  <a:lnTo>
                    <a:pt x="93144" y="0"/>
                  </a:lnTo>
                  <a:lnTo>
                    <a:pt x="104456" y="2601"/>
                  </a:lnTo>
                  <a:lnTo>
                    <a:pt x="115217" y="6844"/>
                  </a:lnTo>
                  <a:lnTo>
                    <a:pt x="170543" y="11473"/>
                  </a:lnTo>
                  <a:lnTo>
                    <a:pt x="193931" y="20478"/>
                  </a:lnTo>
                  <a:lnTo>
                    <a:pt x="226219" y="22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Shape-46"/>
            <p:cNvSpPr/>
            <p:nvPr>
              <p:custDataLst>
                <p:tags r:id="rId190"/>
              </p:custDataLst>
            </p:nvPr>
          </p:nvSpPr>
          <p:spPr>
            <a:xfrm>
              <a:off x="3262313" y="4560601"/>
              <a:ext cx="130969" cy="178039"/>
            </a:xfrm>
            <a:custGeom>
              <a:avLst/>
              <a:gdLst/>
              <a:ahLst/>
              <a:cxnLst/>
              <a:rect l="0" t="0" r="0" b="0"/>
              <a:pathLst>
                <a:path w="130969" h="178039">
                  <a:moveTo>
                    <a:pt x="0" y="118555"/>
                  </a:moveTo>
                  <a:lnTo>
                    <a:pt x="0" y="118555"/>
                  </a:lnTo>
                  <a:lnTo>
                    <a:pt x="10251" y="108304"/>
                  </a:lnTo>
                  <a:lnTo>
                    <a:pt x="17736" y="107139"/>
                  </a:lnTo>
                  <a:lnTo>
                    <a:pt x="28332" y="106794"/>
                  </a:lnTo>
                  <a:lnTo>
                    <a:pt x="35963" y="103186"/>
                  </a:lnTo>
                  <a:lnTo>
                    <a:pt x="43765" y="98495"/>
                  </a:lnTo>
                  <a:lnTo>
                    <a:pt x="55595" y="94532"/>
                  </a:lnTo>
                  <a:lnTo>
                    <a:pt x="83345" y="74214"/>
                  </a:lnTo>
                  <a:lnTo>
                    <a:pt x="87314" y="73119"/>
                  </a:lnTo>
                  <a:lnTo>
                    <a:pt x="89959" y="71067"/>
                  </a:lnTo>
                  <a:lnTo>
                    <a:pt x="105294" y="49320"/>
                  </a:lnTo>
                  <a:lnTo>
                    <a:pt x="106992" y="37060"/>
                  </a:lnTo>
                  <a:lnTo>
                    <a:pt x="107151" y="13593"/>
                  </a:lnTo>
                  <a:lnTo>
                    <a:pt x="105830" y="12861"/>
                  </a:lnTo>
                  <a:lnTo>
                    <a:pt x="100834" y="12049"/>
                  </a:lnTo>
                  <a:lnTo>
                    <a:pt x="98972" y="10509"/>
                  </a:lnTo>
                  <a:lnTo>
                    <a:pt x="96904" y="5271"/>
                  </a:lnTo>
                  <a:lnTo>
                    <a:pt x="95029" y="3345"/>
                  </a:lnTo>
                  <a:lnTo>
                    <a:pt x="85144" y="0"/>
                  </a:lnTo>
                  <a:lnTo>
                    <a:pt x="70629" y="8983"/>
                  </a:lnTo>
                  <a:lnTo>
                    <a:pt x="61723" y="10922"/>
                  </a:lnTo>
                  <a:lnTo>
                    <a:pt x="53860" y="17578"/>
                  </a:lnTo>
                  <a:lnTo>
                    <a:pt x="43151" y="34250"/>
                  </a:lnTo>
                  <a:lnTo>
                    <a:pt x="33169" y="58375"/>
                  </a:lnTo>
                  <a:lnTo>
                    <a:pt x="27971" y="66673"/>
                  </a:lnTo>
                  <a:lnTo>
                    <a:pt x="13117" y="113476"/>
                  </a:lnTo>
                  <a:lnTo>
                    <a:pt x="12065" y="134284"/>
                  </a:lnTo>
                  <a:lnTo>
                    <a:pt x="15504" y="142303"/>
                  </a:lnTo>
                  <a:lnTo>
                    <a:pt x="20120" y="150276"/>
                  </a:lnTo>
                  <a:lnTo>
                    <a:pt x="22171" y="158230"/>
                  </a:lnTo>
                  <a:lnTo>
                    <a:pt x="24041" y="160880"/>
                  </a:lnTo>
                  <a:lnTo>
                    <a:pt x="26611" y="162647"/>
                  </a:lnTo>
                  <a:lnTo>
                    <a:pt x="32994" y="165933"/>
                  </a:lnTo>
                  <a:lnTo>
                    <a:pt x="44024" y="173898"/>
                  </a:lnTo>
                  <a:lnTo>
                    <a:pt x="55671" y="176845"/>
                  </a:lnTo>
                  <a:lnTo>
                    <a:pt x="87316" y="178038"/>
                  </a:lnTo>
                  <a:lnTo>
                    <a:pt x="95251" y="174537"/>
                  </a:lnTo>
                  <a:lnTo>
                    <a:pt x="130968" y="154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SMARTInkShape-47"/>
            <p:cNvSpPr/>
            <p:nvPr>
              <p:custDataLst>
                <p:tags r:id="rId191"/>
              </p:custDataLst>
            </p:nvPr>
          </p:nvSpPr>
          <p:spPr>
            <a:xfrm>
              <a:off x="3489022" y="4583906"/>
              <a:ext cx="285260" cy="154783"/>
            </a:xfrm>
            <a:custGeom>
              <a:avLst/>
              <a:gdLst/>
              <a:ahLst/>
              <a:cxnLst/>
              <a:rect l="0" t="0" r="0" b="0"/>
              <a:pathLst>
                <a:path w="285260" h="154783">
                  <a:moveTo>
                    <a:pt x="11416" y="0"/>
                  </a:moveTo>
                  <a:lnTo>
                    <a:pt x="11416" y="0"/>
                  </a:lnTo>
                  <a:lnTo>
                    <a:pt x="5095" y="0"/>
                  </a:lnTo>
                  <a:lnTo>
                    <a:pt x="3233" y="1323"/>
                  </a:lnTo>
                  <a:lnTo>
                    <a:pt x="1992" y="3528"/>
                  </a:lnTo>
                  <a:lnTo>
                    <a:pt x="0" y="16572"/>
                  </a:lnTo>
                  <a:lnTo>
                    <a:pt x="3255" y="24122"/>
                  </a:lnTo>
                  <a:lnTo>
                    <a:pt x="7789" y="31888"/>
                  </a:lnTo>
                  <a:lnTo>
                    <a:pt x="10699" y="47652"/>
                  </a:lnTo>
                  <a:lnTo>
                    <a:pt x="11374" y="75408"/>
                  </a:lnTo>
                  <a:lnTo>
                    <a:pt x="14925" y="83345"/>
                  </a:lnTo>
                  <a:lnTo>
                    <a:pt x="19590" y="91282"/>
                  </a:lnTo>
                  <a:lnTo>
                    <a:pt x="22585" y="107157"/>
                  </a:lnTo>
                  <a:lnTo>
                    <a:pt x="23321" y="130461"/>
                  </a:lnTo>
                  <a:lnTo>
                    <a:pt x="34738" y="130956"/>
                  </a:lnTo>
                  <a:lnTo>
                    <a:pt x="35185" y="114396"/>
                  </a:lnTo>
                  <a:lnTo>
                    <a:pt x="36522" y="111983"/>
                  </a:lnTo>
                  <a:lnTo>
                    <a:pt x="38736" y="110374"/>
                  </a:lnTo>
                  <a:lnTo>
                    <a:pt x="41536" y="109301"/>
                  </a:lnTo>
                  <a:lnTo>
                    <a:pt x="43402" y="107263"/>
                  </a:lnTo>
                  <a:lnTo>
                    <a:pt x="45475" y="101472"/>
                  </a:lnTo>
                  <a:lnTo>
                    <a:pt x="48130" y="86974"/>
                  </a:lnTo>
                  <a:lnTo>
                    <a:pt x="55219" y="75306"/>
                  </a:lnTo>
                  <a:lnTo>
                    <a:pt x="68210" y="43403"/>
                  </a:lnTo>
                  <a:lnTo>
                    <a:pt x="75464" y="33401"/>
                  </a:lnTo>
                  <a:lnTo>
                    <a:pt x="83096" y="28074"/>
                  </a:lnTo>
                  <a:lnTo>
                    <a:pt x="92456" y="24655"/>
                  </a:lnTo>
                  <a:lnTo>
                    <a:pt x="104808" y="13635"/>
                  </a:lnTo>
                  <a:lnTo>
                    <a:pt x="106750" y="14382"/>
                  </a:lnTo>
                  <a:lnTo>
                    <a:pt x="116754" y="22309"/>
                  </a:lnTo>
                  <a:lnTo>
                    <a:pt x="124354" y="23367"/>
                  </a:lnTo>
                  <a:lnTo>
                    <a:pt x="126395" y="24839"/>
                  </a:lnTo>
                  <a:lnTo>
                    <a:pt x="127756" y="27143"/>
                  </a:lnTo>
                  <a:lnTo>
                    <a:pt x="128663" y="30002"/>
                  </a:lnTo>
                  <a:lnTo>
                    <a:pt x="139663" y="47917"/>
                  </a:lnTo>
                  <a:lnTo>
                    <a:pt x="143349" y="67507"/>
                  </a:lnTo>
                  <a:lnTo>
                    <a:pt x="151738" y="83352"/>
                  </a:lnTo>
                  <a:lnTo>
                    <a:pt x="154291" y="118913"/>
                  </a:lnTo>
                  <a:lnTo>
                    <a:pt x="154291" y="108799"/>
                  </a:lnTo>
                  <a:lnTo>
                    <a:pt x="162473" y="97975"/>
                  </a:lnTo>
                  <a:lnTo>
                    <a:pt x="166417" y="86944"/>
                  </a:lnTo>
                  <a:lnTo>
                    <a:pt x="174052" y="75297"/>
                  </a:lnTo>
                  <a:lnTo>
                    <a:pt x="178225" y="63468"/>
                  </a:lnTo>
                  <a:lnTo>
                    <a:pt x="210365" y="23812"/>
                  </a:lnTo>
                  <a:lnTo>
                    <a:pt x="213609" y="15875"/>
                  </a:lnTo>
                  <a:lnTo>
                    <a:pt x="219459" y="7938"/>
                  </a:lnTo>
                  <a:lnTo>
                    <a:pt x="226470" y="3528"/>
                  </a:lnTo>
                  <a:lnTo>
                    <a:pt x="247232" y="206"/>
                  </a:lnTo>
                  <a:lnTo>
                    <a:pt x="255177" y="61"/>
                  </a:lnTo>
                  <a:lnTo>
                    <a:pt x="257267" y="1364"/>
                  </a:lnTo>
                  <a:lnTo>
                    <a:pt x="258660" y="3555"/>
                  </a:lnTo>
                  <a:lnTo>
                    <a:pt x="260621" y="12960"/>
                  </a:lnTo>
                  <a:lnTo>
                    <a:pt x="260896" y="16578"/>
                  </a:lnTo>
                  <a:lnTo>
                    <a:pt x="264729" y="24125"/>
                  </a:lnTo>
                  <a:lnTo>
                    <a:pt x="269520" y="31889"/>
                  </a:lnTo>
                  <a:lnTo>
                    <a:pt x="272596" y="47652"/>
                  </a:lnTo>
                  <a:lnTo>
                    <a:pt x="273340" y="98729"/>
                  </a:lnTo>
                  <a:lnTo>
                    <a:pt x="276875" y="106939"/>
                  </a:lnTo>
                  <a:lnTo>
                    <a:pt x="281533" y="114997"/>
                  </a:lnTo>
                  <a:lnTo>
                    <a:pt x="284932" y="130716"/>
                  </a:lnTo>
                  <a:lnTo>
                    <a:pt x="285259" y="15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5" name="SMARTInkShape-Group7"/>
          <p:cNvGrpSpPr/>
          <p:nvPr/>
        </p:nvGrpSpPr>
        <p:grpSpPr>
          <a:xfrm>
            <a:off x="4060076" y="4369594"/>
            <a:ext cx="1142956" cy="547688"/>
            <a:chOff x="4060076" y="4369594"/>
            <a:chExt cx="1142956" cy="547688"/>
          </a:xfrm>
        </p:grpSpPr>
        <p:sp>
          <p:nvSpPr>
            <p:cNvPr id="56" name="SMARTInkShape-48"/>
            <p:cNvSpPr/>
            <p:nvPr>
              <p:custDataLst>
                <p:tags r:id="rId173"/>
              </p:custDataLst>
            </p:nvPr>
          </p:nvSpPr>
          <p:spPr>
            <a:xfrm>
              <a:off x="4060076" y="4572000"/>
              <a:ext cx="95206" cy="142875"/>
            </a:xfrm>
            <a:custGeom>
              <a:avLst/>
              <a:gdLst/>
              <a:ahLst/>
              <a:cxnLst/>
              <a:rect l="0" t="0" r="0" b="0"/>
              <a:pathLst>
                <a:path w="95206" h="142875">
                  <a:moveTo>
                    <a:pt x="95205" y="0"/>
                  </a:moveTo>
                  <a:lnTo>
                    <a:pt x="95205" y="0"/>
                  </a:lnTo>
                  <a:lnTo>
                    <a:pt x="61636" y="0"/>
                  </a:lnTo>
                  <a:lnTo>
                    <a:pt x="50406" y="8182"/>
                  </a:lnTo>
                  <a:lnTo>
                    <a:pt x="37875" y="11416"/>
                  </a:lnTo>
                  <a:lnTo>
                    <a:pt x="26603" y="19992"/>
                  </a:lnTo>
                  <a:lnTo>
                    <a:pt x="19295" y="22115"/>
                  </a:lnTo>
                  <a:lnTo>
                    <a:pt x="16817" y="24004"/>
                  </a:lnTo>
                  <a:lnTo>
                    <a:pt x="12514" y="33915"/>
                  </a:lnTo>
                  <a:lnTo>
                    <a:pt x="8624" y="34917"/>
                  </a:lnTo>
                  <a:lnTo>
                    <a:pt x="463" y="35672"/>
                  </a:lnTo>
                  <a:lnTo>
                    <a:pt x="0" y="45966"/>
                  </a:lnTo>
                  <a:lnTo>
                    <a:pt x="1308" y="46519"/>
                  </a:lnTo>
                  <a:lnTo>
                    <a:pt x="6289" y="47133"/>
                  </a:lnTo>
                  <a:lnTo>
                    <a:pt x="8147" y="48620"/>
                  </a:lnTo>
                  <a:lnTo>
                    <a:pt x="10210" y="53800"/>
                  </a:lnTo>
                  <a:lnTo>
                    <a:pt x="12084" y="55710"/>
                  </a:lnTo>
                  <a:lnTo>
                    <a:pt x="21968" y="59028"/>
                  </a:lnTo>
                  <a:lnTo>
                    <a:pt x="40181" y="59487"/>
                  </a:lnTo>
                  <a:lnTo>
                    <a:pt x="47820" y="63040"/>
                  </a:lnTo>
                  <a:lnTo>
                    <a:pt x="57182" y="69779"/>
                  </a:lnTo>
                  <a:lnTo>
                    <a:pt x="69535" y="71292"/>
                  </a:lnTo>
                  <a:lnTo>
                    <a:pt x="77163" y="71394"/>
                  </a:lnTo>
                  <a:lnTo>
                    <a:pt x="79208" y="72732"/>
                  </a:lnTo>
                  <a:lnTo>
                    <a:pt x="80572" y="74946"/>
                  </a:lnTo>
                  <a:lnTo>
                    <a:pt x="81481" y="77746"/>
                  </a:lnTo>
                  <a:lnTo>
                    <a:pt x="83410" y="79611"/>
                  </a:lnTo>
                  <a:lnTo>
                    <a:pt x="93391" y="82852"/>
                  </a:lnTo>
                  <a:lnTo>
                    <a:pt x="94399" y="86653"/>
                  </a:lnTo>
                  <a:lnTo>
                    <a:pt x="95158" y="101067"/>
                  </a:lnTo>
                  <a:lnTo>
                    <a:pt x="91656" y="107978"/>
                  </a:lnTo>
                  <a:lnTo>
                    <a:pt x="84950" y="116873"/>
                  </a:lnTo>
                  <a:lnTo>
                    <a:pt x="83788" y="124735"/>
                  </a:lnTo>
                  <a:lnTo>
                    <a:pt x="82302" y="126812"/>
                  </a:lnTo>
                  <a:lnTo>
                    <a:pt x="79989" y="128198"/>
                  </a:lnTo>
                  <a:lnTo>
                    <a:pt x="77123" y="129122"/>
                  </a:lnTo>
                  <a:lnTo>
                    <a:pt x="75213" y="131060"/>
                  </a:lnTo>
                  <a:lnTo>
                    <a:pt x="73091" y="136742"/>
                  </a:lnTo>
                  <a:lnTo>
                    <a:pt x="71202" y="138786"/>
                  </a:lnTo>
                  <a:lnTo>
                    <a:pt x="61291" y="142337"/>
                  </a:lnTo>
                  <a:lnTo>
                    <a:pt x="36212" y="142874"/>
                  </a:lnTo>
                  <a:lnTo>
                    <a:pt x="23768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Shape-49"/>
            <p:cNvSpPr/>
            <p:nvPr>
              <p:custDataLst>
                <p:tags r:id="rId174"/>
              </p:custDataLst>
            </p:nvPr>
          </p:nvSpPr>
          <p:spPr>
            <a:xfrm>
              <a:off x="4226719" y="4595813"/>
              <a:ext cx="107157" cy="71424"/>
            </a:xfrm>
            <a:custGeom>
              <a:avLst/>
              <a:gdLst/>
              <a:ahLst/>
              <a:cxnLst/>
              <a:rect l="0" t="0" r="0" b="0"/>
              <a:pathLst>
                <a:path w="107157" h="71424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323" y="8182"/>
                  </a:lnTo>
                  <a:lnTo>
                    <a:pt x="3528" y="9423"/>
                  </a:lnTo>
                  <a:lnTo>
                    <a:pt x="6320" y="10251"/>
                  </a:lnTo>
                  <a:lnTo>
                    <a:pt x="8182" y="12126"/>
                  </a:lnTo>
                  <a:lnTo>
                    <a:pt x="14698" y="24639"/>
                  </a:lnTo>
                  <a:lnTo>
                    <a:pt x="19762" y="32117"/>
                  </a:lnTo>
                  <a:lnTo>
                    <a:pt x="23935" y="43765"/>
                  </a:lnTo>
                  <a:lnTo>
                    <a:pt x="45811" y="69577"/>
                  </a:lnTo>
                  <a:lnTo>
                    <a:pt x="53408" y="70886"/>
                  </a:lnTo>
                  <a:lnTo>
                    <a:pt x="77108" y="71423"/>
                  </a:lnTo>
                  <a:lnTo>
                    <a:pt x="79186" y="70105"/>
                  </a:lnTo>
                  <a:lnTo>
                    <a:pt x="80572" y="67903"/>
                  </a:lnTo>
                  <a:lnTo>
                    <a:pt x="82796" y="61185"/>
                  </a:lnTo>
                  <a:lnTo>
                    <a:pt x="91418" y="50352"/>
                  </a:lnTo>
                  <a:lnTo>
                    <a:pt x="94745" y="37907"/>
                  </a:lnTo>
                  <a:lnTo>
                    <a:pt x="95205" y="19339"/>
                  </a:lnTo>
                  <a:lnTo>
                    <a:pt x="98758" y="11682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Shape-50"/>
            <p:cNvSpPr/>
            <p:nvPr>
              <p:custDataLst>
                <p:tags r:id="rId175"/>
              </p:custDataLst>
            </p:nvPr>
          </p:nvSpPr>
          <p:spPr>
            <a:xfrm>
              <a:off x="4381500" y="4607719"/>
              <a:ext cx="59532" cy="285751"/>
            </a:xfrm>
            <a:custGeom>
              <a:avLst/>
              <a:gdLst/>
              <a:ahLst/>
              <a:cxnLst/>
              <a:rect l="0" t="0" r="0" b="0"/>
              <a:pathLst>
                <a:path w="59532" h="285751">
                  <a:moveTo>
                    <a:pt x="0" y="0"/>
                  </a:moveTo>
                  <a:lnTo>
                    <a:pt x="0" y="0"/>
                  </a:lnTo>
                  <a:lnTo>
                    <a:pt x="22012" y="0"/>
                  </a:lnTo>
                  <a:lnTo>
                    <a:pt x="22612" y="1323"/>
                  </a:lnTo>
                  <a:lnTo>
                    <a:pt x="23279" y="6320"/>
                  </a:lnTo>
                  <a:lnTo>
                    <a:pt x="27103" y="12951"/>
                  </a:lnTo>
                  <a:lnTo>
                    <a:pt x="31890" y="20308"/>
                  </a:lnTo>
                  <a:lnTo>
                    <a:pt x="34584" y="31887"/>
                  </a:lnTo>
                  <a:lnTo>
                    <a:pt x="36706" y="45019"/>
                  </a:lnTo>
                  <a:lnTo>
                    <a:pt x="45076" y="72491"/>
                  </a:lnTo>
                  <a:lnTo>
                    <a:pt x="47476" y="127061"/>
                  </a:lnTo>
                  <a:lnTo>
                    <a:pt x="47619" y="181079"/>
                  </a:lnTo>
                  <a:lnTo>
                    <a:pt x="47625" y="237144"/>
                  </a:lnTo>
                  <a:lnTo>
                    <a:pt x="47625" y="253806"/>
                  </a:lnTo>
                  <a:lnTo>
                    <a:pt x="51153" y="261851"/>
                  </a:lnTo>
                  <a:lnTo>
                    <a:pt x="55807" y="269837"/>
                  </a:lnTo>
                  <a:lnTo>
                    <a:pt x="59531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Shape-51"/>
            <p:cNvSpPr/>
            <p:nvPr>
              <p:custDataLst>
                <p:tags r:id="rId176"/>
              </p:custDataLst>
            </p:nvPr>
          </p:nvSpPr>
          <p:spPr>
            <a:xfrm>
              <a:off x="4393406" y="4572014"/>
              <a:ext cx="129297" cy="154221"/>
            </a:xfrm>
            <a:custGeom>
              <a:avLst/>
              <a:gdLst/>
              <a:ahLst/>
              <a:cxnLst/>
              <a:rect l="0" t="0" r="0" b="0"/>
              <a:pathLst>
                <a:path w="129297" h="154221">
                  <a:moveTo>
                    <a:pt x="0" y="71424"/>
                  </a:moveTo>
                  <a:lnTo>
                    <a:pt x="0" y="71424"/>
                  </a:lnTo>
                  <a:lnTo>
                    <a:pt x="0" y="37995"/>
                  </a:lnTo>
                  <a:lnTo>
                    <a:pt x="8183" y="26652"/>
                  </a:lnTo>
                  <a:lnTo>
                    <a:pt x="10252" y="19334"/>
                  </a:lnTo>
                  <a:lnTo>
                    <a:pt x="12126" y="16854"/>
                  </a:lnTo>
                  <a:lnTo>
                    <a:pt x="32118" y="4145"/>
                  </a:lnTo>
                  <a:lnTo>
                    <a:pt x="43765" y="1218"/>
                  </a:lnTo>
                  <a:lnTo>
                    <a:pt x="77063" y="0"/>
                  </a:lnTo>
                  <a:lnTo>
                    <a:pt x="84080" y="3520"/>
                  </a:lnTo>
                  <a:lnTo>
                    <a:pt x="91609" y="8171"/>
                  </a:lnTo>
                  <a:lnTo>
                    <a:pt x="103285" y="12113"/>
                  </a:lnTo>
                  <a:lnTo>
                    <a:pt x="116724" y="21998"/>
                  </a:lnTo>
                  <a:lnTo>
                    <a:pt x="118023" y="26526"/>
                  </a:lnTo>
                  <a:lnTo>
                    <a:pt x="118857" y="33892"/>
                  </a:lnTo>
                  <a:lnTo>
                    <a:pt x="127205" y="44852"/>
                  </a:lnTo>
                  <a:lnTo>
                    <a:pt x="129296" y="52118"/>
                  </a:lnTo>
                  <a:lnTo>
                    <a:pt x="128531" y="55907"/>
                  </a:lnTo>
                  <a:lnTo>
                    <a:pt x="121325" y="71494"/>
                  </a:lnTo>
                  <a:lnTo>
                    <a:pt x="120571" y="75440"/>
                  </a:lnTo>
                  <a:lnTo>
                    <a:pt x="118745" y="78070"/>
                  </a:lnTo>
                  <a:lnTo>
                    <a:pt x="116206" y="79823"/>
                  </a:lnTo>
                  <a:lnTo>
                    <a:pt x="113189" y="80992"/>
                  </a:lnTo>
                  <a:lnTo>
                    <a:pt x="111178" y="83094"/>
                  </a:lnTo>
                  <a:lnTo>
                    <a:pt x="104423" y="95974"/>
                  </a:lnTo>
                  <a:lnTo>
                    <a:pt x="66964" y="135418"/>
                  </a:lnTo>
                  <a:lnTo>
                    <a:pt x="59307" y="139553"/>
                  </a:lnTo>
                  <a:lnTo>
                    <a:pt x="55414" y="140656"/>
                  </a:lnTo>
                  <a:lnTo>
                    <a:pt x="52817" y="142714"/>
                  </a:lnTo>
                  <a:lnTo>
                    <a:pt x="47841" y="150608"/>
                  </a:lnTo>
                  <a:lnTo>
                    <a:pt x="37576" y="154220"/>
                  </a:lnTo>
                  <a:lnTo>
                    <a:pt x="36957" y="153079"/>
                  </a:lnTo>
                  <a:lnTo>
                    <a:pt x="35719" y="142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Shape-52"/>
            <p:cNvSpPr/>
            <p:nvPr>
              <p:custDataLst>
                <p:tags r:id="rId177"/>
              </p:custDataLst>
            </p:nvPr>
          </p:nvSpPr>
          <p:spPr>
            <a:xfrm>
              <a:off x="4595813" y="4572000"/>
              <a:ext cx="11907" cy="345282"/>
            </a:xfrm>
            <a:custGeom>
              <a:avLst/>
              <a:gdLst/>
              <a:ahLst/>
              <a:cxnLst/>
              <a:rect l="0" t="0" r="0" b="0"/>
              <a:pathLst>
                <a:path w="11907" h="345282">
                  <a:moveTo>
                    <a:pt x="0" y="0"/>
                  </a:moveTo>
                  <a:lnTo>
                    <a:pt x="0" y="0"/>
                  </a:lnTo>
                  <a:lnTo>
                    <a:pt x="0" y="52044"/>
                  </a:lnTo>
                  <a:lnTo>
                    <a:pt x="0" y="110919"/>
                  </a:lnTo>
                  <a:lnTo>
                    <a:pt x="0" y="166675"/>
                  </a:lnTo>
                  <a:lnTo>
                    <a:pt x="1322" y="182557"/>
                  </a:lnTo>
                  <a:lnTo>
                    <a:pt x="10802" y="230187"/>
                  </a:lnTo>
                  <a:lnTo>
                    <a:pt x="11863" y="287367"/>
                  </a:lnTo>
                  <a:lnTo>
                    <a:pt x="11906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53"/>
            <p:cNvSpPr/>
            <p:nvPr>
              <p:custDataLst>
                <p:tags r:id="rId178"/>
              </p:custDataLst>
            </p:nvPr>
          </p:nvSpPr>
          <p:spPr>
            <a:xfrm>
              <a:off x="4548188" y="4572538"/>
              <a:ext cx="154767" cy="142333"/>
            </a:xfrm>
            <a:custGeom>
              <a:avLst/>
              <a:gdLst/>
              <a:ahLst/>
              <a:cxnLst/>
              <a:rect l="0" t="0" r="0" b="0"/>
              <a:pathLst>
                <a:path w="154767" h="142333">
                  <a:moveTo>
                    <a:pt x="0" y="106618"/>
                  </a:moveTo>
                  <a:lnTo>
                    <a:pt x="0" y="106618"/>
                  </a:lnTo>
                  <a:lnTo>
                    <a:pt x="0" y="78631"/>
                  </a:lnTo>
                  <a:lnTo>
                    <a:pt x="3528" y="70808"/>
                  </a:lnTo>
                  <a:lnTo>
                    <a:pt x="8182" y="62921"/>
                  </a:lnTo>
                  <a:lnTo>
                    <a:pt x="12126" y="51044"/>
                  </a:lnTo>
                  <a:lnTo>
                    <a:pt x="17736" y="43113"/>
                  </a:lnTo>
                  <a:lnTo>
                    <a:pt x="24639" y="38707"/>
                  </a:lnTo>
                  <a:lnTo>
                    <a:pt x="32117" y="35425"/>
                  </a:lnTo>
                  <a:lnTo>
                    <a:pt x="43765" y="27463"/>
                  </a:lnTo>
                  <a:lnTo>
                    <a:pt x="55595" y="23192"/>
                  </a:lnTo>
                  <a:lnTo>
                    <a:pt x="67478" y="15459"/>
                  </a:lnTo>
                  <a:lnTo>
                    <a:pt x="79378" y="11258"/>
                  </a:lnTo>
                  <a:lnTo>
                    <a:pt x="91282" y="3545"/>
                  </a:lnTo>
                  <a:lnTo>
                    <a:pt x="103187" y="672"/>
                  </a:lnTo>
                  <a:lnTo>
                    <a:pt x="111125" y="0"/>
                  </a:lnTo>
                  <a:lnTo>
                    <a:pt x="119062" y="3228"/>
                  </a:lnTo>
                  <a:lnTo>
                    <a:pt x="127000" y="7751"/>
                  </a:lnTo>
                  <a:lnTo>
                    <a:pt x="134937" y="9760"/>
                  </a:lnTo>
                  <a:lnTo>
                    <a:pt x="137583" y="11619"/>
                  </a:lnTo>
                  <a:lnTo>
                    <a:pt x="139346" y="14181"/>
                  </a:lnTo>
                  <a:lnTo>
                    <a:pt x="140523" y="17212"/>
                  </a:lnTo>
                  <a:lnTo>
                    <a:pt x="142630" y="19233"/>
                  </a:lnTo>
                  <a:lnTo>
                    <a:pt x="152919" y="22742"/>
                  </a:lnTo>
                  <a:lnTo>
                    <a:pt x="153954" y="26566"/>
                  </a:lnTo>
                  <a:lnTo>
                    <a:pt x="154766" y="63019"/>
                  </a:lnTo>
                  <a:lnTo>
                    <a:pt x="151246" y="70925"/>
                  </a:lnTo>
                  <a:lnTo>
                    <a:pt x="146595" y="78848"/>
                  </a:lnTo>
                  <a:lnTo>
                    <a:pt x="144528" y="86780"/>
                  </a:lnTo>
                  <a:lnTo>
                    <a:pt x="142654" y="89424"/>
                  </a:lnTo>
                  <a:lnTo>
                    <a:pt x="140082" y="91186"/>
                  </a:lnTo>
                  <a:lnTo>
                    <a:pt x="133696" y="94468"/>
                  </a:lnTo>
                  <a:lnTo>
                    <a:pt x="126448" y="100336"/>
                  </a:lnTo>
                  <a:lnTo>
                    <a:pt x="122345" y="107354"/>
                  </a:lnTo>
                  <a:lnTo>
                    <a:pt x="121251" y="111078"/>
                  </a:lnTo>
                  <a:lnTo>
                    <a:pt x="119198" y="113560"/>
                  </a:lnTo>
                  <a:lnTo>
                    <a:pt x="83277" y="139033"/>
                  </a:lnTo>
                  <a:lnTo>
                    <a:pt x="68949" y="142047"/>
                  </a:lnTo>
                  <a:lnTo>
                    <a:pt x="49443" y="142332"/>
                  </a:lnTo>
                  <a:lnTo>
                    <a:pt x="48837" y="141011"/>
                  </a:lnTo>
                  <a:lnTo>
                    <a:pt x="47625" y="118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MARTInkShape-54"/>
            <p:cNvSpPr/>
            <p:nvPr>
              <p:custDataLst>
                <p:tags r:id="rId179"/>
              </p:custDataLst>
            </p:nvPr>
          </p:nvSpPr>
          <p:spPr>
            <a:xfrm>
              <a:off x="4750598" y="4583906"/>
              <a:ext cx="321466" cy="130970"/>
            </a:xfrm>
            <a:custGeom>
              <a:avLst/>
              <a:gdLst/>
              <a:ahLst/>
              <a:cxnLst/>
              <a:rect l="0" t="0" r="0" b="0"/>
              <a:pathLst>
                <a:path w="321466" h="130970">
                  <a:moveTo>
                    <a:pt x="59527" y="0"/>
                  </a:moveTo>
                  <a:lnTo>
                    <a:pt x="59527" y="0"/>
                  </a:lnTo>
                  <a:lnTo>
                    <a:pt x="49276" y="0"/>
                  </a:lnTo>
                  <a:lnTo>
                    <a:pt x="37515" y="10252"/>
                  </a:lnTo>
                  <a:lnTo>
                    <a:pt x="29927" y="11416"/>
                  </a:lnTo>
                  <a:lnTo>
                    <a:pt x="27888" y="12903"/>
                  </a:lnTo>
                  <a:lnTo>
                    <a:pt x="26528" y="15216"/>
                  </a:lnTo>
                  <a:lnTo>
                    <a:pt x="25621" y="18082"/>
                  </a:lnTo>
                  <a:lnTo>
                    <a:pt x="23694" y="19992"/>
                  </a:lnTo>
                  <a:lnTo>
                    <a:pt x="18025" y="22115"/>
                  </a:lnTo>
                  <a:lnTo>
                    <a:pt x="15984" y="24004"/>
                  </a:lnTo>
                  <a:lnTo>
                    <a:pt x="2717" y="47869"/>
                  </a:lnTo>
                  <a:lnTo>
                    <a:pt x="43" y="77066"/>
                  </a:lnTo>
                  <a:lnTo>
                    <a:pt x="0" y="99365"/>
                  </a:lnTo>
                  <a:lnTo>
                    <a:pt x="3525" y="107221"/>
                  </a:lnTo>
                  <a:lnTo>
                    <a:pt x="6317" y="111168"/>
                  </a:lnTo>
                  <a:lnTo>
                    <a:pt x="12948" y="115554"/>
                  </a:lnTo>
                  <a:lnTo>
                    <a:pt x="20305" y="118826"/>
                  </a:lnTo>
                  <a:lnTo>
                    <a:pt x="33424" y="129109"/>
                  </a:lnTo>
                  <a:lnTo>
                    <a:pt x="45765" y="130806"/>
                  </a:lnTo>
                  <a:lnTo>
                    <a:pt x="81627" y="130969"/>
                  </a:lnTo>
                  <a:lnTo>
                    <a:pt x="82198" y="129646"/>
                  </a:lnTo>
                  <a:lnTo>
                    <a:pt x="83340" y="70681"/>
                  </a:lnTo>
                  <a:lnTo>
                    <a:pt x="83340" y="49474"/>
                  </a:lnTo>
                  <a:lnTo>
                    <a:pt x="84662" y="48857"/>
                  </a:lnTo>
                  <a:lnTo>
                    <a:pt x="93591" y="47788"/>
                  </a:lnTo>
                  <a:lnTo>
                    <a:pt x="94510" y="44169"/>
                  </a:lnTo>
                  <a:lnTo>
                    <a:pt x="95100" y="37388"/>
                  </a:lnTo>
                  <a:lnTo>
                    <a:pt x="98709" y="36460"/>
                  </a:lnTo>
                  <a:lnTo>
                    <a:pt x="135472" y="35720"/>
                  </a:lnTo>
                  <a:lnTo>
                    <a:pt x="143110" y="39247"/>
                  </a:lnTo>
                  <a:lnTo>
                    <a:pt x="150914" y="43901"/>
                  </a:lnTo>
                  <a:lnTo>
                    <a:pt x="162746" y="47845"/>
                  </a:lnTo>
                  <a:lnTo>
                    <a:pt x="174630" y="55481"/>
                  </a:lnTo>
                  <a:lnTo>
                    <a:pt x="182563" y="57731"/>
                  </a:lnTo>
                  <a:lnTo>
                    <a:pt x="185207" y="59654"/>
                  </a:lnTo>
                  <a:lnTo>
                    <a:pt x="186970" y="62259"/>
                  </a:lnTo>
                  <a:lnTo>
                    <a:pt x="190252" y="68681"/>
                  </a:lnTo>
                  <a:lnTo>
                    <a:pt x="206861" y="87472"/>
                  </a:lnTo>
                  <a:lnTo>
                    <a:pt x="214526" y="91794"/>
                  </a:lnTo>
                  <a:lnTo>
                    <a:pt x="218423" y="92946"/>
                  </a:lnTo>
                  <a:lnTo>
                    <a:pt x="221019" y="95037"/>
                  </a:lnTo>
                  <a:lnTo>
                    <a:pt x="237570" y="118410"/>
                  </a:lnTo>
                  <a:lnTo>
                    <a:pt x="238121" y="130968"/>
                  </a:lnTo>
                  <a:lnTo>
                    <a:pt x="238121" y="90773"/>
                  </a:lnTo>
                  <a:lnTo>
                    <a:pt x="241648" y="83118"/>
                  </a:lnTo>
                  <a:lnTo>
                    <a:pt x="246303" y="75306"/>
                  </a:lnTo>
                  <a:lnTo>
                    <a:pt x="249291" y="59511"/>
                  </a:lnTo>
                  <a:lnTo>
                    <a:pt x="249882" y="49973"/>
                  </a:lnTo>
                  <a:lnTo>
                    <a:pt x="258181" y="38584"/>
                  </a:lnTo>
                  <a:lnTo>
                    <a:pt x="260265" y="31260"/>
                  </a:lnTo>
                  <a:lnTo>
                    <a:pt x="262144" y="28777"/>
                  </a:lnTo>
                  <a:lnTo>
                    <a:pt x="283557" y="13755"/>
                  </a:lnTo>
                  <a:lnTo>
                    <a:pt x="291418" y="12454"/>
                  </a:lnTo>
                  <a:lnTo>
                    <a:pt x="321465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MARTInkShape-55"/>
            <p:cNvSpPr/>
            <p:nvPr>
              <p:custDataLst>
                <p:tags r:id="rId180"/>
              </p:custDataLst>
            </p:nvPr>
          </p:nvSpPr>
          <p:spPr>
            <a:xfrm>
              <a:off x="5143509" y="4369594"/>
              <a:ext cx="59523" cy="369095"/>
            </a:xfrm>
            <a:custGeom>
              <a:avLst/>
              <a:gdLst/>
              <a:ahLst/>
              <a:cxnLst/>
              <a:rect l="0" t="0" r="0" b="0"/>
              <a:pathLst>
                <a:path w="59523" h="369095">
                  <a:moveTo>
                    <a:pt x="11897" y="0"/>
                  </a:moveTo>
                  <a:lnTo>
                    <a:pt x="11897" y="0"/>
                  </a:lnTo>
                  <a:lnTo>
                    <a:pt x="5577" y="0"/>
                  </a:lnTo>
                  <a:lnTo>
                    <a:pt x="3715" y="1323"/>
                  </a:lnTo>
                  <a:lnTo>
                    <a:pt x="2473" y="3527"/>
                  </a:lnTo>
                  <a:lnTo>
                    <a:pt x="481" y="16572"/>
                  </a:lnTo>
                  <a:lnTo>
                    <a:pt x="0" y="75883"/>
                  </a:lnTo>
                  <a:lnTo>
                    <a:pt x="3519" y="134524"/>
                  </a:lnTo>
                  <a:lnTo>
                    <a:pt x="20585" y="193295"/>
                  </a:lnTo>
                  <a:lnTo>
                    <a:pt x="26378" y="223519"/>
                  </a:lnTo>
                  <a:lnTo>
                    <a:pt x="32945" y="249231"/>
                  </a:lnTo>
                  <a:lnTo>
                    <a:pt x="38418" y="273606"/>
                  </a:lnTo>
                  <a:lnTo>
                    <a:pt x="44891" y="297585"/>
                  </a:lnTo>
                  <a:lnTo>
                    <a:pt x="47569" y="342721"/>
                  </a:lnTo>
                  <a:lnTo>
                    <a:pt x="57033" y="357895"/>
                  </a:lnTo>
                  <a:lnTo>
                    <a:pt x="59522" y="369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SMARTInkShape-56"/>
            <p:cNvSpPr/>
            <p:nvPr>
              <p:custDataLst>
                <p:tags r:id="rId181"/>
              </p:custDataLst>
            </p:nvPr>
          </p:nvSpPr>
          <p:spPr>
            <a:xfrm>
              <a:off x="5072063" y="4549098"/>
              <a:ext cx="107360" cy="46716"/>
            </a:xfrm>
            <a:custGeom>
              <a:avLst/>
              <a:gdLst/>
              <a:ahLst/>
              <a:cxnLst/>
              <a:rect l="0" t="0" r="0" b="0"/>
              <a:pathLst>
                <a:path w="107360" h="46716">
                  <a:moveTo>
                    <a:pt x="0" y="46715"/>
                  </a:moveTo>
                  <a:lnTo>
                    <a:pt x="0" y="46715"/>
                  </a:lnTo>
                  <a:lnTo>
                    <a:pt x="0" y="36463"/>
                  </a:lnTo>
                  <a:lnTo>
                    <a:pt x="1323" y="35912"/>
                  </a:lnTo>
                  <a:lnTo>
                    <a:pt x="6320" y="35299"/>
                  </a:lnTo>
                  <a:lnTo>
                    <a:pt x="8182" y="33812"/>
                  </a:lnTo>
                  <a:lnTo>
                    <a:pt x="10251" y="28633"/>
                  </a:lnTo>
                  <a:lnTo>
                    <a:pt x="12126" y="26723"/>
                  </a:lnTo>
                  <a:lnTo>
                    <a:pt x="45387" y="13702"/>
                  </a:lnTo>
                  <a:lnTo>
                    <a:pt x="99596" y="298"/>
                  </a:lnTo>
                  <a:lnTo>
                    <a:pt x="1073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" name="SMARTInkShape-Group8"/>
          <p:cNvGrpSpPr/>
          <p:nvPr/>
        </p:nvGrpSpPr>
        <p:grpSpPr>
          <a:xfrm>
            <a:off x="5250656" y="4369594"/>
            <a:ext cx="535783" cy="381001"/>
            <a:chOff x="5250656" y="4369594"/>
            <a:chExt cx="535783" cy="381001"/>
          </a:xfrm>
        </p:grpSpPr>
        <p:sp>
          <p:nvSpPr>
            <p:cNvPr id="66" name="SMARTInkShape-57"/>
            <p:cNvSpPr/>
            <p:nvPr>
              <p:custDataLst>
                <p:tags r:id="rId168"/>
              </p:custDataLst>
            </p:nvPr>
          </p:nvSpPr>
          <p:spPr>
            <a:xfrm>
              <a:off x="5560232" y="4583906"/>
              <a:ext cx="23800" cy="130970"/>
            </a:xfrm>
            <a:custGeom>
              <a:avLst/>
              <a:gdLst/>
              <a:ahLst/>
              <a:cxnLst/>
              <a:rect l="0" t="0" r="0" b="0"/>
              <a:pathLst>
                <a:path w="23800" h="130970">
                  <a:moveTo>
                    <a:pt x="11893" y="0"/>
                  </a:moveTo>
                  <a:lnTo>
                    <a:pt x="11893" y="0"/>
                  </a:lnTo>
                  <a:lnTo>
                    <a:pt x="11893" y="6321"/>
                  </a:lnTo>
                  <a:lnTo>
                    <a:pt x="10570" y="8183"/>
                  </a:lnTo>
                  <a:lnTo>
                    <a:pt x="8365" y="9424"/>
                  </a:lnTo>
                  <a:lnTo>
                    <a:pt x="5572" y="10252"/>
                  </a:lnTo>
                  <a:lnTo>
                    <a:pt x="3711" y="12126"/>
                  </a:lnTo>
                  <a:lnTo>
                    <a:pt x="477" y="22012"/>
                  </a:lnTo>
                  <a:lnTo>
                    <a:pt x="0" y="51754"/>
                  </a:lnTo>
                  <a:lnTo>
                    <a:pt x="3520" y="59602"/>
                  </a:lnTo>
                  <a:lnTo>
                    <a:pt x="8172" y="67500"/>
                  </a:lnTo>
                  <a:lnTo>
                    <a:pt x="11158" y="83350"/>
                  </a:lnTo>
                  <a:lnTo>
                    <a:pt x="13119" y="104512"/>
                  </a:lnTo>
                  <a:lnTo>
                    <a:pt x="23799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MARTInkShape-58"/>
            <p:cNvSpPr/>
            <p:nvPr>
              <p:custDataLst>
                <p:tags r:id="rId169"/>
              </p:custDataLst>
            </p:nvPr>
          </p:nvSpPr>
          <p:spPr>
            <a:xfrm>
              <a:off x="5250656" y="4548188"/>
              <a:ext cx="82841" cy="202407"/>
            </a:xfrm>
            <a:custGeom>
              <a:avLst/>
              <a:gdLst/>
              <a:ahLst/>
              <a:cxnLst/>
              <a:rect l="0" t="0" r="0" b="0"/>
              <a:pathLst>
                <a:path w="82841" h="202407">
                  <a:moveTo>
                    <a:pt x="71438" y="0"/>
                  </a:moveTo>
                  <a:lnTo>
                    <a:pt x="71438" y="0"/>
                  </a:lnTo>
                  <a:lnTo>
                    <a:pt x="59533" y="0"/>
                  </a:lnTo>
                  <a:lnTo>
                    <a:pt x="53212" y="6320"/>
                  </a:lnTo>
                  <a:lnTo>
                    <a:pt x="50108" y="12951"/>
                  </a:lnTo>
                  <a:lnTo>
                    <a:pt x="49280" y="16571"/>
                  </a:lnTo>
                  <a:lnTo>
                    <a:pt x="47405" y="18985"/>
                  </a:lnTo>
                  <a:lnTo>
                    <a:pt x="41795" y="21666"/>
                  </a:lnTo>
                  <a:lnTo>
                    <a:pt x="39770" y="23705"/>
                  </a:lnTo>
                  <a:lnTo>
                    <a:pt x="34752" y="35812"/>
                  </a:lnTo>
                  <a:lnTo>
                    <a:pt x="12065" y="59371"/>
                  </a:lnTo>
                  <a:lnTo>
                    <a:pt x="11907" y="81684"/>
                  </a:lnTo>
                  <a:lnTo>
                    <a:pt x="13230" y="82238"/>
                  </a:lnTo>
                  <a:lnTo>
                    <a:pt x="22158" y="83198"/>
                  </a:lnTo>
                  <a:lnTo>
                    <a:pt x="33918" y="93581"/>
                  </a:lnTo>
                  <a:lnTo>
                    <a:pt x="45812" y="95103"/>
                  </a:lnTo>
                  <a:lnTo>
                    <a:pt x="57718" y="105488"/>
                  </a:lnTo>
                  <a:lnTo>
                    <a:pt x="69623" y="107009"/>
                  </a:lnTo>
                  <a:lnTo>
                    <a:pt x="70229" y="108381"/>
                  </a:lnTo>
                  <a:lnTo>
                    <a:pt x="70900" y="113433"/>
                  </a:lnTo>
                  <a:lnTo>
                    <a:pt x="72402" y="115310"/>
                  </a:lnTo>
                  <a:lnTo>
                    <a:pt x="81642" y="118567"/>
                  </a:lnTo>
                  <a:lnTo>
                    <a:pt x="82587" y="122370"/>
                  </a:lnTo>
                  <a:lnTo>
                    <a:pt x="82840" y="125236"/>
                  </a:lnTo>
                  <a:lnTo>
                    <a:pt x="81685" y="127147"/>
                  </a:lnTo>
                  <a:lnTo>
                    <a:pt x="79592" y="128421"/>
                  </a:lnTo>
                  <a:lnTo>
                    <a:pt x="76874" y="129270"/>
                  </a:lnTo>
                  <a:lnTo>
                    <a:pt x="75062" y="131159"/>
                  </a:lnTo>
                  <a:lnTo>
                    <a:pt x="73049" y="136786"/>
                  </a:lnTo>
                  <a:lnTo>
                    <a:pt x="71915" y="147391"/>
                  </a:lnTo>
                  <a:lnTo>
                    <a:pt x="70433" y="149854"/>
                  </a:lnTo>
                  <a:lnTo>
                    <a:pt x="68122" y="151496"/>
                  </a:lnTo>
                  <a:lnTo>
                    <a:pt x="65258" y="152591"/>
                  </a:lnTo>
                  <a:lnTo>
                    <a:pt x="63349" y="154644"/>
                  </a:lnTo>
                  <a:lnTo>
                    <a:pt x="61228" y="160453"/>
                  </a:lnTo>
                  <a:lnTo>
                    <a:pt x="59340" y="162531"/>
                  </a:lnTo>
                  <a:lnTo>
                    <a:pt x="43108" y="172460"/>
                  </a:lnTo>
                  <a:lnTo>
                    <a:pt x="12069" y="202243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SMARTInkShape-59"/>
            <p:cNvSpPr/>
            <p:nvPr>
              <p:custDataLst>
                <p:tags r:id="rId170"/>
              </p:custDataLst>
            </p:nvPr>
          </p:nvSpPr>
          <p:spPr>
            <a:xfrm>
              <a:off x="5595938" y="4607719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35719"/>
                  </a:moveTo>
                  <a:lnTo>
                    <a:pt x="0" y="357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SMARTInkShape-60"/>
            <p:cNvSpPr/>
            <p:nvPr>
              <p:custDataLst>
                <p:tags r:id="rId171"/>
              </p:custDataLst>
            </p:nvPr>
          </p:nvSpPr>
          <p:spPr>
            <a:xfrm>
              <a:off x="5738856" y="4369594"/>
              <a:ext cx="47583" cy="357188"/>
            </a:xfrm>
            <a:custGeom>
              <a:avLst/>
              <a:gdLst/>
              <a:ahLst/>
              <a:cxnLst/>
              <a:rect l="0" t="0" r="0" b="0"/>
              <a:pathLst>
                <a:path w="47583" h="357188">
                  <a:moveTo>
                    <a:pt x="11863" y="0"/>
                  </a:moveTo>
                  <a:lnTo>
                    <a:pt x="11863" y="0"/>
                  </a:lnTo>
                  <a:lnTo>
                    <a:pt x="11863" y="6320"/>
                  </a:lnTo>
                  <a:lnTo>
                    <a:pt x="8335" y="12951"/>
                  </a:lnTo>
                  <a:lnTo>
                    <a:pt x="3680" y="20308"/>
                  </a:lnTo>
                  <a:lnTo>
                    <a:pt x="1060" y="33210"/>
                  </a:lnTo>
                  <a:lnTo>
                    <a:pt x="0" y="91493"/>
                  </a:lnTo>
                  <a:lnTo>
                    <a:pt x="10762" y="146856"/>
                  </a:lnTo>
                  <a:lnTo>
                    <a:pt x="19949" y="202652"/>
                  </a:lnTo>
                  <a:lnTo>
                    <a:pt x="32970" y="261719"/>
                  </a:lnTo>
                  <a:lnTo>
                    <a:pt x="36642" y="292090"/>
                  </a:lnTo>
                  <a:lnTo>
                    <a:pt x="45029" y="309247"/>
                  </a:lnTo>
                  <a:lnTo>
                    <a:pt x="47582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SMARTInkShape-61"/>
            <p:cNvSpPr/>
            <p:nvPr>
              <p:custDataLst>
                <p:tags r:id="rId172"/>
              </p:custDataLst>
            </p:nvPr>
          </p:nvSpPr>
          <p:spPr>
            <a:xfrm>
              <a:off x="5667375" y="4572000"/>
              <a:ext cx="119064" cy="23814"/>
            </a:xfrm>
            <a:custGeom>
              <a:avLst/>
              <a:gdLst/>
              <a:ahLst/>
              <a:cxnLst/>
              <a:rect l="0" t="0" r="0" b="0"/>
              <a:pathLst>
                <a:path w="119064" h="23814">
                  <a:moveTo>
                    <a:pt x="0" y="23813"/>
                  </a:moveTo>
                  <a:lnTo>
                    <a:pt x="0" y="23813"/>
                  </a:lnTo>
                  <a:lnTo>
                    <a:pt x="0" y="16953"/>
                  </a:lnTo>
                  <a:lnTo>
                    <a:pt x="0" y="19882"/>
                  </a:lnTo>
                  <a:lnTo>
                    <a:pt x="0" y="16327"/>
                  </a:lnTo>
                  <a:lnTo>
                    <a:pt x="1323" y="14853"/>
                  </a:lnTo>
                  <a:lnTo>
                    <a:pt x="6321" y="13216"/>
                  </a:lnTo>
                  <a:lnTo>
                    <a:pt x="44014" y="10660"/>
                  </a:lnTo>
                  <a:lnTo>
                    <a:pt x="67428" y="3747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1" name="SMARTInkShape-Group9"/>
          <p:cNvGrpSpPr/>
          <p:nvPr/>
        </p:nvGrpSpPr>
        <p:grpSpPr>
          <a:xfrm>
            <a:off x="2012156" y="4810125"/>
            <a:ext cx="1750220" cy="369095"/>
            <a:chOff x="2012156" y="4810125"/>
            <a:chExt cx="1750220" cy="369095"/>
          </a:xfrm>
        </p:grpSpPr>
        <p:sp>
          <p:nvSpPr>
            <p:cNvPr id="72" name="SMARTInkShape-62"/>
            <p:cNvSpPr/>
            <p:nvPr>
              <p:custDataLst>
                <p:tags r:id="rId159"/>
              </p:custDataLst>
            </p:nvPr>
          </p:nvSpPr>
          <p:spPr>
            <a:xfrm>
              <a:off x="2035969" y="5005672"/>
              <a:ext cx="95251" cy="102110"/>
            </a:xfrm>
            <a:custGeom>
              <a:avLst/>
              <a:gdLst/>
              <a:ahLst/>
              <a:cxnLst/>
              <a:rect l="0" t="0" r="0" b="0"/>
              <a:pathLst>
                <a:path w="95251" h="102110">
                  <a:moveTo>
                    <a:pt x="0" y="6859"/>
                  </a:moveTo>
                  <a:lnTo>
                    <a:pt x="0" y="6859"/>
                  </a:lnTo>
                  <a:lnTo>
                    <a:pt x="0" y="0"/>
                  </a:lnTo>
                  <a:lnTo>
                    <a:pt x="0" y="5695"/>
                  </a:lnTo>
                  <a:lnTo>
                    <a:pt x="22012" y="28863"/>
                  </a:lnTo>
                  <a:lnTo>
                    <a:pt x="29599" y="30136"/>
                  </a:lnTo>
                  <a:lnTo>
                    <a:pt x="31639" y="31638"/>
                  </a:lnTo>
                  <a:lnTo>
                    <a:pt x="39007" y="45349"/>
                  </a:lnTo>
                  <a:lnTo>
                    <a:pt x="67614" y="75796"/>
                  </a:lnTo>
                  <a:lnTo>
                    <a:pt x="69738" y="82918"/>
                  </a:lnTo>
                  <a:lnTo>
                    <a:pt x="71627" y="85346"/>
                  </a:lnTo>
                  <a:lnTo>
                    <a:pt x="81539" y="89564"/>
                  </a:lnTo>
                  <a:lnTo>
                    <a:pt x="82542" y="93446"/>
                  </a:lnTo>
                  <a:lnTo>
                    <a:pt x="83297" y="101602"/>
                  </a:lnTo>
                  <a:lnTo>
                    <a:pt x="95250" y="102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SMARTInkShape-63"/>
            <p:cNvSpPr/>
            <p:nvPr>
              <p:custDataLst>
                <p:tags r:id="rId160"/>
              </p:custDataLst>
            </p:nvPr>
          </p:nvSpPr>
          <p:spPr>
            <a:xfrm>
              <a:off x="2071688" y="4976813"/>
              <a:ext cx="71438" cy="154782"/>
            </a:xfrm>
            <a:custGeom>
              <a:avLst/>
              <a:gdLst/>
              <a:ahLst/>
              <a:cxnLst/>
              <a:rect l="0" t="0" r="0" b="0"/>
              <a:pathLst>
                <a:path w="71438" h="154782">
                  <a:moveTo>
                    <a:pt x="71437" y="0"/>
                  </a:moveTo>
                  <a:lnTo>
                    <a:pt x="71437" y="0"/>
                  </a:lnTo>
                  <a:lnTo>
                    <a:pt x="60021" y="0"/>
                  </a:lnTo>
                  <a:lnTo>
                    <a:pt x="58236" y="20308"/>
                  </a:lnTo>
                  <a:lnTo>
                    <a:pt x="50113" y="35810"/>
                  </a:lnTo>
                  <a:lnTo>
                    <a:pt x="46330" y="79375"/>
                  </a:lnTo>
                  <a:lnTo>
                    <a:pt x="38206" y="95250"/>
                  </a:lnTo>
                  <a:lnTo>
                    <a:pt x="36210" y="111125"/>
                  </a:lnTo>
                  <a:lnTo>
                    <a:pt x="34723" y="113770"/>
                  </a:lnTo>
                  <a:lnTo>
                    <a:pt x="32409" y="115534"/>
                  </a:lnTo>
                  <a:lnTo>
                    <a:pt x="29543" y="116710"/>
                  </a:lnTo>
                  <a:lnTo>
                    <a:pt x="27633" y="118817"/>
                  </a:lnTo>
                  <a:lnTo>
                    <a:pt x="25510" y="124686"/>
                  </a:lnTo>
                  <a:lnTo>
                    <a:pt x="24315" y="135427"/>
                  </a:lnTo>
                  <a:lnTo>
                    <a:pt x="22824" y="137910"/>
                  </a:lnTo>
                  <a:lnTo>
                    <a:pt x="20508" y="139565"/>
                  </a:lnTo>
                  <a:lnTo>
                    <a:pt x="17640" y="140668"/>
                  </a:lnTo>
                  <a:lnTo>
                    <a:pt x="15729" y="142726"/>
                  </a:lnTo>
                  <a:lnTo>
                    <a:pt x="12409" y="152932"/>
                  </a:lnTo>
                  <a:lnTo>
                    <a:pt x="8602" y="153959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SMARTInkShape-64"/>
            <p:cNvSpPr/>
            <p:nvPr>
              <p:custDataLst>
                <p:tags r:id="rId161"/>
              </p:custDataLst>
            </p:nvPr>
          </p:nvSpPr>
          <p:spPr>
            <a:xfrm>
              <a:off x="2012156" y="5036344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1304"/>
                  </a:lnTo>
                  <a:lnTo>
                    <a:pt x="1323" y="39442"/>
                  </a:lnTo>
                  <a:lnTo>
                    <a:pt x="3528" y="38201"/>
                  </a:lnTo>
                  <a:lnTo>
                    <a:pt x="12126" y="36045"/>
                  </a:lnTo>
                  <a:lnTo>
                    <a:pt x="33531" y="35731"/>
                  </a:lnTo>
                  <a:lnTo>
                    <a:pt x="44792" y="27539"/>
                  </a:lnTo>
                  <a:lnTo>
                    <a:pt x="90208" y="13107"/>
                  </a:lnTo>
                  <a:lnTo>
                    <a:pt x="98742" y="12440"/>
                  </a:lnTo>
                  <a:lnTo>
                    <a:pt x="106944" y="8616"/>
                  </a:lnTo>
                  <a:lnTo>
                    <a:pt x="110984" y="574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SMARTInkShape-65"/>
            <p:cNvSpPr/>
            <p:nvPr>
              <p:custDataLst>
                <p:tags r:id="rId162"/>
              </p:custDataLst>
            </p:nvPr>
          </p:nvSpPr>
          <p:spPr>
            <a:xfrm>
              <a:off x="2440781" y="5000625"/>
              <a:ext cx="142876" cy="178595"/>
            </a:xfrm>
            <a:custGeom>
              <a:avLst/>
              <a:gdLst/>
              <a:ahLst/>
              <a:cxnLst/>
              <a:rect l="0" t="0" r="0" b="0"/>
              <a:pathLst>
                <a:path w="142876" h="178595">
                  <a:moveTo>
                    <a:pt x="11907" y="0"/>
                  </a:moveTo>
                  <a:lnTo>
                    <a:pt x="11907" y="0"/>
                  </a:lnTo>
                  <a:lnTo>
                    <a:pt x="11907" y="57933"/>
                  </a:lnTo>
                  <a:lnTo>
                    <a:pt x="11907" y="109325"/>
                  </a:lnTo>
                  <a:lnTo>
                    <a:pt x="8379" y="118262"/>
                  </a:lnTo>
                  <a:lnTo>
                    <a:pt x="3724" y="126644"/>
                  </a:lnTo>
                  <a:lnTo>
                    <a:pt x="327" y="142599"/>
                  </a:lnTo>
                  <a:lnTo>
                    <a:pt x="0" y="166682"/>
                  </a:lnTo>
                  <a:lnTo>
                    <a:pt x="0" y="115076"/>
                  </a:lnTo>
                  <a:lnTo>
                    <a:pt x="3528" y="107148"/>
                  </a:lnTo>
                  <a:lnTo>
                    <a:pt x="6321" y="103182"/>
                  </a:lnTo>
                  <a:lnTo>
                    <a:pt x="12126" y="80452"/>
                  </a:lnTo>
                  <a:lnTo>
                    <a:pt x="14699" y="77447"/>
                  </a:lnTo>
                  <a:lnTo>
                    <a:pt x="17737" y="75443"/>
                  </a:lnTo>
                  <a:lnTo>
                    <a:pt x="21112" y="66163"/>
                  </a:lnTo>
                  <a:lnTo>
                    <a:pt x="23935" y="54541"/>
                  </a:lnTo>
                  <a:lnTo>
                    <a:pt x="33906" y="38459"/>
                  </a:lnTo>
                  <a:lnTo>
                    <a:pt x="57717" y="13728"/>
                  </a:lnTo>
                  <a:lnTo>
                    <a:pt x="58322" y="14443"/>
                  </a:lnTo>
                  <a:lnTo>
                    <a:pt x="58994" y="18767"/>
                  </a:lnTo>
                  <a:lnTo>
                    <a:pt x="60496" y="20449"/>
                  </a:lnTo>
                  <a:lnTo>
                    <a:pt x="65693" y="22317"/>
                  </a:lnTo>
                  <a:lnTo>
                    <a:pt x="67608" y="24139"/>
                  </a:lnTo>
                  <a:lnTo>
                    <a:pt x="74209" y="36567"/>
                  </a:lnTo>
                  <a:lnTo>
                    <a:pt x="77254" y="40253"/>
                  </a:lnTo>
                  <a:lnTo>
                    <a:pt x="80637" y="51404"/>
                  </a:lnTo>
                  <a:lnTo>
                    <a:pt x="84311" y="78305"/>
                  </a:lnTo>
                  <a:lnTo>
                    <a:pt x="91421" y="92287"/>
                  </a:lnTo>
                  <a:lnTo>
                    <a:pt x="94746" y="121334"/>
                  </a:lnTo>
                  <a:lnTo>
                    <a:pt x="96237" y="124546"/>
                  </a:lnTo>
                  <a:lnTo>
                    <a:pt x="98554" y="126686"/>
                  </a:lnTo>
                  <a:lnTo>
                    <a:pt x="101421" y="128114"/>
                  </a:lnTo>
                  <a:lnTo>
                    <a:pt x="103333" y="130389"/>
                  </a:lnTo>
                  <a:lnTo>
                    <a:pt x="105457" y="136444"/>
                  </a:lnTo>
                  <a:lnTo>
                    <a:pt x="106653" y="147290"/>
                  </a:lnTo>
                  <a:lnTo>
                    <a:pt x="108144" y="149787"/>
                  </a:lnTo>
                  <a:lnTo>
                    <a:pt x="110461" y="151452"/>
                  </a:lnTo>
                  <a:lnTo>
                    <a:pt x="113328" y="152562"/>
                  </a:lnTo>
                  <a:lnTo>
                    <a:pt x="115239" y="154624"/>
                  </a:lnTo>
                  <a:lnTo>
                    <a:pt x="117363" y="160444"/>
                  </a:lnTo>
                  <a:lnTo>
                    <a:pt x="119253" y="162525"/>
                  </a:lnTo>
                  <a:lnTo>
                    <a:pt x="14287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SMARTInkShape-66"/>
            <p:cNvSpPr/>
            <p:nvPr>
              <p:custDataLst>
                <p:tags r:id="rId163"/>
              </p:custDataLst>
            </p:nvPr>
          </p:nvSpPr>
          <p:spPr>
            <a:xfrm>
              <a:off x="2690814" y="5036388"/>
              <a:ext cx="142875" cy="130926"/>
            </a:xfrm>
            <a:custGeom>
              <a:avLst/>
              <a:gdLst/>
              <a:ahLst/>
              <a:cxnLst/>
              <a:rect l="0" t="0" r="0" b="0"/>
              <a:pathLst>
                <a:path w="142875" h="130926">
                  <a:moveTo>
                    <a:pt x="83342" y="35675"/>
                  </a:moveTo>
                  <a:lnTo>
                    <a:pt x="83342" y="35675"/>
                  </a:lnTo>
                  <a:lnTo>
                    <a:pt x="83342" y="25423"/>
                  </a:lnTo>
                  <a:lnTo>
                    <a:pt x="82019" y="24872"/>
                  </a:lnTo>
                  <a:lnTo>
                    <a:pt x="71926" y="23811"/>
                  </a:lnTo>
                  <a:lnTo>
                    <a:pt x="71581" y="17460"/>
                  </a:lnTo>
                  <a:lnTo>
                    <a:pt x="70210" y="15594"/>
                  </a:lnTo>
                  <a:lnTo>
                    <a:pt x="61197" y="12353"/>
                  </a:lnTo>
                  <a:lnTo>
                    <a:pt x="60271" y="8553"/>
                  </a:lnTo>
                  <a:lnTo>
                    <a:pt x="60024" y="5687"/>
                  </a:lnTo>
                  <a:lnTo>
                    <a:pt x="58536" y="3776"/>
                  </a:lnTo>
                  <a:lnTo>
                    <a:pt x="49322" y="459"/>
                  </a:lnTo>
                  <a:lnTo>
                    <a:pt x="37521" y="0"/>
                  </a:lnTo>
                  <a:lnTo>
                    <a:pt x="25624" y="10211"/>
                  </a:lnTo>
                  <a:lnTo>
                    <a:pt x="24348" y="17693"/>
                  </a:lnTo>
                  <a:lnTo>
                    <a:pt x="22846" y="19718"/>
                  </a:lnTo>
                  <a:lnTo>
                    <a:pt x="17650" y="21968"/>
                  </a:lnTo>
                  <a:lnTo>
                    <a:pt x="15735" y="23891"/>
                  </a:lnTo>
                  <a:lnTo>
                    <a:pt x="13607" y="29555"/>
                  </a:lnTo>
                  <a:lnTo>
                    <a:pt x="10918" y="43971"/>
                  </a:lnTo>
                  <a:lnTo>
                    <a:pt x="1698" y="57182"/>
                  </a:lnTo>
                  <a:lnTo>
                    <a:pt x="334" y="68537"/>
                  </a:lnTo>
                  <a:lnTo>
                    <a:pt x="0" y="100979"/>
                  </a:lnTo>
                  <a:lnTo>
                    <a:pt x="1322" y="103023"/>
                  </a:lnTo>
                  <a:lnTo>
                    <a:pt x="3527" y="104386"/>
                  </a:lnTo>
                  <a:lnTo>
                    <a:pt x="11759" y="107065"/>
                  </a:lnTo>
                  <a:lnTo>
                    <a:pt x="22143" y="107108"/>
                  </a:lnTo>
                  <a:lnTo>
                    <a:pt x="33916" y="96860"/>
                  </a:lnTo>
                  <a:lnTo>
                    <a:pt x="35184" y="89375"/>
                  </a:lnTo>
                  <a:lnTo>
                    <a:pt x="36684" y="87350"/>
                  </a:lnTo>
                  <a:lnTo>
                    <a:pt x="41880" y="85099"/>
                  </a:lnTo>
                  <a:lnTo>
                    <a:pt x="43794" y="83177"/>
                  </a:lnTo>
                  <a:lnTo>
                    <a:pt x="50395" y="70585"/>
                  </a:lnTo>
                  <a:lnTo>
                    <a:pt x="55470" y="63097"/>
                  </a:lnTo>
                  <a:lnTo>
                    <a:pt x="57726" y="55359"/>
                  </a:lnTo>
                  <a:lnTo>
                    <a:pt x="59650" y="52766"/>
                  </a:lnTo>
                  <a:lnTo>
                    <a:pt x="62256" y="51038"/>
                  </a:lnTo>
                  <a:lnTo>
                    <a:pt x="65316" y="49885"/>
                  </a:lnTo>
                  <a:lnTo>
                    <a:pt x="67356" y="47794"/>
                  </a:lnTo>
                  <a:lnTo>
                    <a:pt x="70899" y="37532"/>
                  </a:lnTo>
                  <a:lnTo>
                    <a:pt x="74725" y="36500"/>
                  </a:lnTo>
                  <a:lnTo>
                    <a:pt x="93580" y="35676"/>
                  </a:lnTo>
                  <a:lnTo>
                    <a:pt x="94136" y="36998"/>
                  </a:lnTo>
                  <a:lnTo>
                    <a:pt x="96543" y="67562"/>
                  </a:lnTo>
                  <a:lnTo>
                    <a:pt x="105496" y="80966"/>
                  </a:lnTo>
                  <a:lnTo>
                    <a:pt x="108150" y="92344"/>
                  </a:lnTo>
                  <a:lnTo>
                    <a:pt x="115240" y="103472"/>
                  </a:lnTo>
                  <a:lnTo>
                    <a:pt x="118558" y="116710"/>
                  </a:lnTo>
                  <a:lnTo>
                    <a:pt x="120049" y="117480"/>
                  </a:lnTo>
                  <a:lnTo>
                    <a:pt x="125232" y="118335"/>
                  </a:lnTo>
                  <a:lnTo>
                    <a:pt x="127144" y="119885"/>
                  </a:lnTo>
                  <a:lnTo>
                    <a:pt x="129268" y="125136"/>
                  </a:lnTo>
                  <a:lnTo>
                    <a:pt x="131157" y="127065"/>
                  </a:lnTo>
                  <a:lnTo>
                    <a:pt x="142874" y="130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SMARTInkShape-67"/>
            <p:cNvSpPr/>
            <p:nvPr>
              <p:custDataLst>
                <p:tags r:id="rId164"/>
              </p:custDataLst>
            </p:nvPr>
          </p:nvSpPr>
          <p:spPr>
            <a:xfrm>
              <a:off x="2988469" y="4810125"/>
              <a:ext cx="1" cy="345282"/>
            </a:xfrm>
            <a:custGeom>
              <a:avLst/>
              <a:gdLst/>
              <a:ahLst/>
              <a:cxnLst/>
              <a:rect l="0" t="0" r="0" b="0"/>
              <a:pathLst>
                <a:path w="1" h="345282">
                  <a:moveTo>
                    <a:pt x="0" y="0"/>
                  </a:moveTo>
                  <a:lnTo>
                    <a:pt x="0" y="0"/>
                  </a:lnTo>
                  <a:lnTo>
                    <a:pt x="0" y="57121"/>
                  </a:lnTo>
                  <a:lnTo>
                    <a:pt x="0" y="110064"/>
                  </a:lnTo>
                  <a:lnTo>
                    <a:pt x="0" y="162277"/>
                  </a:lnTo>
                  <a:lnTo>
                    <a:pt x="0" y="218255"/>
                  </a:lnTo>
                  <a:lnTo>
                    <a:pt x="0" y="277592"/>
                  </a:lnTo>
                  <a:lnTo>
                    <a:pt x="0" y="336881"/>
                  </a:lnTo>
                  <a:lnTo>
                    <a:pt x="0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SMARTInkShape-68"/>
            <p:cNvSpPr/>
            <p:nvPr>
              <p:custDataLst>
                <p:tags r:id="rId165"/>
              </p:custDataLst>
            </p:nvPr>
          </p:nvSpPr>
          <p:spPr>
            <a:xfrm>
              <a:off x="2869406" y="5000625"/>
              <a:ext cx="357189" cy="107156"/>
            </a:xfrm>
            <a:custGeom>
              <a:avLst/>
              <a:gdLst/>
              <a:ahLst/>
              <a:cxnLst/>
              <a:rect l="0" t="0" r="0" b="0"/>
              <a:pathLst>
                <a:path w="357189" h="107156">
                  <a:moveTo>
                    <a:pt x="0" y="23813"/>
                  </a:moveTo>
                  <a:lnTo>
                    <a:pt x="0" y="23813"/>
                  </a:lnTo>
                  <a:lnTo>
                    <a:pt x="0" y="17492"/>
                  </a:lnTo>
                  <a:lnTo>
                    <a:pt x="1323" y="15630"/>
                  </a:lnTo>
                  <a:lnTo>
                    <a:pt x="3528" y="14389"/>
                  </a:lnTo>
                  <a:lnTo>
                    <a:pt x="12126" y="12233"/>
                  </a:lnTo>
                  <a:lnTo>
                    <a:pt x="17737" y="12052"/>
                  </a:lnTo>
                  <a:lnTo>
                    <a:pt x="24640" y="8443"/>
                  </a:lnTo>
                  <a:lnTo>
                    <a:pt x="32118" y="3752"/>
                  </a:lnTo>
                  <a:lnTo>
                    <a:pt x="47698" y="742"/>
                  </a:lnTo>
                  <a:lnTo>
                    <a:pt x="63515" y="147"/>
                  </a:lnTo>
                  <a:lnTo>
                    <a:pt x="71444" y="3593"/>
                  </a:lnTo>
                  <a:lnTo>
                    <a:pt x="75411" y="6364"/>
                  </a:lnTo>
                  <a:lnTo>
                    <a:pt x="93635" y="10264"/>
                  </a:lnTo>
                  <a:lnTo>
                    <a:pt x="150784" y="11898"/>
                  </a:lnTo>
                  <a:lnTo>
                    <a:pt x="206375" y="11906"/>
                  </a:lnTo>
                  <a:lnTo>
                    <a:pt x="218282" y="11906"/>
                  </a:lnTo>
                  <a:lnTo>
                    <a:pt x="220927" y="13229"/>
                  </a:lnTo>
                  <a:lnTo>
                    <a:pt x="222691" y="15434"/>
                  </a:lnTo>
                  <a:lnTo>
                    <a:pt x="225974" y="21411"/>
                  </a:lnTo>
                  <a:lnTo>
                    <a:pt x="245940" y="44800"/>
                  </a:lnTo>
                  <a:lnTo>
                    <a:pt x="250142" y="55902"/>
                  </a:lnTo>
                  <a:lnTo>
                    <a:pt x="257855" y="67569"/>
                  </a:lnTo>
                  <a:lnTo>
                    <a:pt x="260123" y="75451"/>
                  </a:lnTo>
                  <a:lnTo>
                    <a:pt x="262051" y="78082"/>
                  </a:lnTo>
                  <a:lnTo>
                    <a:pt x="264659" y="79836"/>
                  </a:lnTo>
                  <a:lnTo>
                    <a:pt x="267721" y="81005"/>
                  </a:lnTo>
                  <a:lnTo>
                    <a:pt x="269762" y="83108"/>
                  </a:lnTo>
                  <a:lnTo>
                    <a:pt x="276565" y="95987"/>
                  </a:lnTo>
                  <a:lnTo>
                    <a:pt x="283936" y="104950"/>
                  </a:lnTo>
                  <a:lnTo>
                    <a:pt x="288472" y="106176"/>
                  </a:lnTo>
                  <a:lnTo>
                    <a:pt x="327242" y="107155"/>
                  </a:lnTo>
                  <a:lnTo>
                    <a:pt x="329287" y="105832"/>
                  </a:lnTo>
                  <a:lnTo>
                    <a:pt x="330649" y="103627"/>
                  </a:lnTo>
                  <a:lnTo>
                    <a:pt x="333016" y="95030"/>
                  </a:lnTo>
                  <a:lnTo>
                    <a:pt x="333216" y="89419"/>
                  </a:lnTo>
                  <a:lnTo>
                    <a:pt x="336832" y="82517"/>
                  </a:lnTo>
                  <a:lnTo>
                    <a:pt x="341526" y="75038"/>
                  </a:lnTo>
                  <a:lnTo>
                    <a:pt x="344169" y="62068"/>
                  </a:lnTo>
                  <a:lnTo>
                    <a:pt x="345280" y="2964"/>
                  </a:lnTo>
                  <a:lnTo>
                    <a:pt x="345280" y="1976"/>
                  </a:lnTo>
                  <a:lnTo>
                    <a:pt x="346604" y="1317"/>
                  </a:lnTo>
                  <a:lnTo>
                    <a:pt x="3571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SMARTInkShape-69"/>
            <p:cNvSpPr/>
            <p:nvPr>
              <p:custDataLst>
                <p:tags r:id="rId166"/>
              </p:custDataLst>
            </p:nvPr>
          </p:nvSpPr>
          <p:spPr>
            <a:xfrm>
              <a:off x="3298031" y="5000626"/>
              <a:ext cx="321470" cy="107156"/>
            </a:xfrm>
            <a:custGeom>
              <a:avLst/>
              <a:gdLst/>
              <a:ahLst/>
              <a:cxnLst/>
              <a:rect l="0" t="0" r="0" b="0"/>
              <a:pathLst>
                <a:path w="321470" h="107156">
                  <a:moveTo>
                    <a:pt x="0" y="83343"/>
                  </a:moveTo>
                  <a:lnTo>
                    <a:pt x="0" y="83343"/>
                  </a:lnTo>
                  <a:lnTo>
                    <a:pt x="0" y="95104"/>
                  </a:lnTo>
                  <a:lnTo>
                    <a:pt x="11905" y="95249"/>
                  </a:lnTo>
                  <a:lnTo>
                    <a:pt x="11907" y="43504"/>
                  </a:lnTo>
                  <a:lnTo>
                    <a:pt x="13229" y="40909"/>
                  </a:lnTo>
                  <a:lnTo>
                    <a:pt x="15435" y="39179"/>
                  </a:lnTo>
                  <a:lnTo>
                    <a:pt x="18227" y="38025"/>
                  </a:lnTo>
                  <a:lnTo>
                    <a:pt x="20089" y="35933"/>
                  </a:lnTo>
                  <a:lnTo>
                    <a:pt x="26605" y="23070"/>
                  </a:lnTo>
                  <a:lnTo>
                    <a:pt x="45812" y="1848"/>
                  </a:lnTo>
                  <a:lnTo>
                    <a:pt x="57717" y="161"/>
                  </a:lnTo>
                  <a:lnTo>
                    <a:pt x="89015" y="0"/>
                  </a:lnTo>
                  <a:lnTo>
                    <a:pt x="96007" y="3527"/>
                  </a:lnTo>
                  <a:lnTo>
                    <a:pt x="103524" y="8181"/>
                  </a:lnTo>
                  <a:lnTo>
                    <a:pt x="119129" y="11169"/>
                  </a:lnTo>
                  <a:lnTo>
                    <a:pt x="123076" y="11415"/>
                  </a:lnTo>
                  <a:lnTo>
                    <a:pt x="130989" y="15215"/>
                  </a:lnTo>
                  <a:lnTo>
                    <a:pt x="150815" y="30861"/>
                  </a:lnTo>
                  <a:lnTo>
                    <a:pt x="164336" y="35078"/>
                  </a:lnTo>
                  <a:lnTo>
                    <a:pt x="223492" y="35718"/>
                  </a:lnTo>
                  <a:lnTo>
                    <a:pt x="249527" y="35718"/>
                  </a:lnTo>
                  <a:lnTo>
                    <a:pt x="250028" y="17636"/>
                  </a:lnTo>
                  <a:lnTo>
                    <a:pt x="248706" y="15726"/>
                  </a:lnTo>
                  <a:lnTo>
                    <a:pt x="246502" y="14452"/>
                  </a:lnTo>
                  <a:lnTo>
                    <a:pt x="238271" y="11949"/>
                  </a:lnTo>
                  <a:lnTo>
                    <a:pt x="227887" y="11909"/>
                  </a:lnTo>
                  <a:lnTo>
                    <a:pt x="196623" y="41505"/>
                  </a:lnTo>
                  <a:lnTo>
                    <a:pt x="193221" y="48432"/>
                  </a:lnTo>
                  <a:lnTo>
                    <a:pt x="190606" y="71223"/>
                  </a:lnTo>
                  <a:lnTo>
                    <a:pt x="190500" y="95235"/>
                  </a:lnTo>
                  <a:lnTo>
                    <a:pt x="196821" y="95245"/>
                  </a:lnTo>
                  <a:lnTo>
                    <a:pt x="198683" y="93923"/>
                  </a:lnTo>
                  <a:lnTo>
                    <a:pt x="199924" y="91720"/>
                  </a:lnTo>
                  <a:lnTo>
                    <a:pt x="201916" y="84997"/>
                  </a:lnTo>
                  <a:lnTo>
                    <a:pt x="212615" y="73236"/>
                  </a:lnTo>
                  <a:lnTo>
                    <a:pt x="220130" y="71970"/>
                  </a:lnTo>
                  <a:lnTo>
                    <a:pt x="222160" y="70469"/>
                  </a:lnTo>
                  <a:lnTo>
                    <a:pt x="224415" y="65274"/>
                  </a:lnTo>
                  <a:lnTo>
                    <a:pt x="226339" y="63359"/>
                  </a:lnTo>
                  <a:lnTo>
                    <a:pt x="238239" y="58543"/>
                  </a:lnTo>
                  <a:lnTo>
                    <a:pt x="248217" y="49323"/>
                  </a:lnTo>
                  <a:lnTo>
                    <a:pt x="255814" y="48127"/>
                  </a:lnTo>
                  <a:lnTo>
                    <a:pt x="257856" y="49283"/>
                  </a:lnTo>
                  <a:lnTo>
                    <a:pt x="259216" y="51376"/>
                  </a:lnTo>
                  <a:lnTo>
                    <a:pt x="260124" y="54094"/>
                  </a:lnTo>
                  <a:lnTo>
                    <a:pt x="262051" y="55906"/>
                  </a:lnTo>
                  <a:lnTo>
                    <a:pt x="272030" y="59053"/>
                  </a:lnTo>
                  <a:lnTo>
                    <a:pt x="273038" y="62846"/>
                  </a:lnTo>
                  <a:lnTo>
                    <a:pt x="273306" y="65710"/>
                  </a:lnTo>
                  <a:lnTo>
                    <a:pt x="274808" y="67619"/>
                  </a:lnTo>
                  <a:lnTo>
                    <a:pt x="280005" y="69740"/>
                  </a:lnTo>
                  <a:lnTo>
                    <a:pt x="281920" y="71628"/>
                  </a:lnTo>
                  <a:lnTo>
                    <a:pt x="284048" y="77254"/>
                  </a:lnTo>
                  <a:lnTo>
                    <a:pt x="285938" y="79284"/>
                  </a:lnTo>
                  <a:lnTo>
                    <a:pt x="291567" y="81539"/>
                  </a:lnTo>
                  <a:lnTo>
                    <a:pt x="293597" y="83463"/>
                  </a:lnTo>
                  <a:lnTo>
                    <a:pt x="298623" y="95363"/>
                  </a:lnTo>
                  <a:lnTo>
                    <a:pt x="309059" y="106618"/>
                  </a:lnTo>
                  <a:lnTo>
                    <a:pt x="321469" y="107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SMARTInkShape-70"/>
            <p:cNvSpPr/>
            <p:nvPr>
              <p:custDataLst>
                <p:tags r:id="rId167"/>
              </p:custDataLst>
            </p:nvPr>
          </p:nvSpPr>
          <p:spPr>
            <a:xfrm>
              <a:off x="3738563" y="4833938"/>
              <a:ext cx="23813" cy="297657"/>
            </a:xfrm>
            <a:custGeom>
              <a:avLst/>
              <a:gdLst/>
              <a:ahLst/>
              <a:cxnLst/>
              <a:rect l="0" t="0" r="0" b="0"/>
              <a:pathLst>
                <a:path w="23813" h="297657">
                  <a:moveTo>
                    <a:pt x="0" y="0"/>
                  </a:moveTo>
                  <a:lnTo>
                    <a:pt x="0" y="0"/>
                  </a:lnTo>
                  <a:lnTo>
                    <a:pt x="0" y="56053"/>
                  </a:lnTo>
                  <a:lnTo>
                    <a:pt x="0" y="115268"/>
                  </a:lnTo>
                  <a:lnTo>
                    <a:pt x="11170" y="169176"/>
                  </a:lnTo>
                  <a:lnTo>
                    <a:pt x="11893" y="228369"/>
                  </a:lnTo>
                  <a:lnTo>
                    <a:pt x="11906" y="271477"/>
                  </a:lnTo>
                  <a:lnTo>
                    <a:pt x="23799" y="285736"/>
                  </a:lnTo>
                  <a:lnTo>
                    <a:pt x="23812" y="29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2" name="SMARTInkShape-Group10"/>
          <p:cNvGrpSpPr/>
          <p:nvPr/>
        </p:nvGrpSpPr>
        <p:grpSpPr>
          <a:xfrm>
            <a:off x="4119563" y="4833938"/>
            <a:ext cx="1583532" cy="619126"/>
            <a:chOff x="4119563" y="4833938"/>
            <a:chExt cx="1583532" cy="619126"/>
          </a:xfrm>
        </p:grpSpPr>
        <p:sp>
          <p:nvSpPr>
            <p:cNvPr id="82" name="SMARTInkShape-71"/>
            <p:cNvSpPr/>
            <p:nvPr>
              <p:custDataLst>
                <p:tags r:id="rId149"/>
              </p:custDataLst>
            </p:nvPr>
          </p:nvSpPr>
          <p:spPr>
            <a:xfrm>
              <a:off x="4119563" y="4833938"/>
              <a:ext cx="178594" cy="297657"/>
            </a:xfrm>
            <a:custGeom>
              <a:avLst/>
              <a:gdLst/>
              <a:ahLst/>
              <a:cxnLst/>
              <a:rect l="0" t="0" r="0" b="0"/>
              <a:pathLst>
                <a:path w="178594" h="297657">
                  <a:moveTo>
                    <a:pt x="0" y="0"/>
                  </a:moveTo>
                  <a:lnTo>
                    <a:pt x="0" y="0"/>
                  </a:lnTo>
                  <a:lnTo>
                    <a:pt x="0" y="53202"/>
                  </a:lnTo>
                  <a:lnTo>
                    <a:pt x="1322" y="75882"/>
                  </a:lnTo>
                  <a:lnTo>
                    <a:pt x="10802" y="131255"/>
                  </a:lnTo>
                  <a:lnTo>
                    <a:pt x="12902" y="157658"/>
                  </a:lnTo>
                  <a:lnTo>
                    <a:pt x="23309" y="215886"/>
                  </a:lnTo>
                  <a:lnTo>
                    <a:pt x="23809" y="273259"/>
                  </a:lnTo>
                  <a:lnTo>
                    <a:pt x="23812" y="297652"/>
                  </a:lnTo>
                  <a:lnTo>
                    <a:pt x="23812" y="287404"/>
                  </a:lnTo>
                  <a:lnTo>
                    <a:pt x="30133" y="279919"/>
                  </a:lnTo>
                  <a:lnTo>
                    <a:pt x="33236" y="269488"/>
                  </a:lnTo>
                  <a:lnTo>
                    <a:pt x="36714" y="243088"/>
                  </a:lnTo>
                  <a:lnTo>
                    <a:pt x="45077" y="226415"/>
                  </a:lnTo>
                  <a:lnTo>
                    <a:pt x="45927" y="222380"/>
                  </a:lnTo>
                  <a:lnTo>
                    <a:pt x="69624" y="180946"/>
                  </a:lnTo>
                  <a:lnTo>
                    <a:pt x="81529" y="168549"/>
                  </a:lnTo>
                  <a:lnTo>
                    <a:pt x="93435" y="166851"/>
                  </a:lnTo>
                  <a:lnTo>
                    <a:pt x="117248" y="166688"/>
                  </a:lnTo>
                  <a:lnTo>
                    <a:pt x="136751" y="184424"/>
                  </a:lnTo>
                  <a:lnTo>
                    <a:pt x="140153" y="191327"/>
                  </a:lnTo>
                  <a:lnTo>
                    <a:pt x="143839" y="210453"/>
                  </a:lnTo>
                  <a:lnTo>
                    <a:pt x="153079" y="223880"/>
                  </a:lnTo>
                  <a:lnTo>
                    <a:pt x="154444" y="235262"/>
                  </a:lnTo>
                  <a:lnTo>
                    <a:pt x="154631" y="242585"/>
                  </a:lnTo>
                  <a:lnTo>
                    <a:pt x="158242" y="250249"/>
                  </a:lnTo>
                  <a:lnTo>
                    <a:pt x="165019" y="259629"/>
                  </a:lnTo>
                  <a:lnTo>
                    <a:pt x="166540" y="271985"/>
                  </a:lnTo>
                  <a:lnTo>
                    <a:pt x="166683" y="285211"/>
                  </a:lnTo>
                  <a:lnTo>
                    <a:pt x="173006" y="285590"/>
                  </a:lnTo>
                  <a:lnTo>
                    <a:pt x="174869" y="286966"/>
                  </a:lnTo>
                  <a:lnTo>
                    <a:pt x="178593" y="29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SMARTInkShape-72"/>
            <p:cNvSpPr/>
            <p:nvPr>
              <p:custDataLst>
                <p:tags r:id="rId150"/>
              </p:custDataLst>
            </p:nvPr>
          </p:nvSpPr>
          <p:spPr>
            <a:xfrm>
              <a:off x="4357688" y="5024438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0" y="0"/>
                  </a:moveTo>
                  <a:lnTo>
                    <a:pt x="0" y="0"/>
                  </a:lnTo>
                  <a:lnTo>
                    <a:pt x="0" y="57932"/>
                  </a:lnTo>
                  <a:lnTo>
                    <a:pt x="3528" y="68962"/>
                  </a:lnTo>
                  <a:lnTo>
                    <a:pt x="8182" y="78275"/>
                  </a:lnTo>
                  <a:lnTo>
                    <a:pt x="11906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SMARTInkShape-73"/>
            <p:cNvSpPr/>
            <p:nvPr>
              <p:custDataLst>
                <p:tags r:id="rId151"/>
              </p:custDataLst>
            </p:nvPr>
          </p:nvSpPr>
          <p:spPr>
            <a:xfrm>
              <a:off x="4393406" y="4941094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0" y="0"/>
                  </a:moveTo>
                  <a:lnTo>
                    <a:pt x="0" y="0"/>
                  </a:lnTo>
                  <a:lnTo>
                    <a:pt x="119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SMARTInkShape-74"/>
            <p:cNvSpPr/>
            <p:nvPr>
              <p:custDataLst>
                <p:tags r:id="rId152"/>
              </p:custDataLst>
            </p:nvPr>
          </p:nvSpPr>
          <p:spPr>
            <a:xfrm>
              <a:off x="4429125" y="5000629"/>
              <a:ext cx="119064" cy="137688"/>
            </a:xfrm>
            <a:custGeom>
              <a:avLst/>
              <a:gdLst/>
              <a:ahLst/>
              <a:cxnLst/>
              <a:rect l="0" t="0" r="0" b="0"/>
              <a:pathLst>
                <a:path w="119064" h="137688">
                  <a:moveTo>
                    <a:pt x="0" y="71434"/>
                  </a:moveTo>
                  <a:lnTo>
                    <a:pt x="0" y="71434"/>
                  </a:lnTo>
                  <a:lnTo>
                    <a:pt x="0" y="77754"/>
                  </a:lnTo>
                  <a:lnTo>
                    <a:pt x="1323" y="79616"/>
                  </a:lnTo>
                  <a:lnTo>
                    <a:pt x="3528" y="80857"/>
                  </a:lnTo>
                  <a:lnTo>
                    <a:pt x="10251" y="82849"/>
                  </a:lnTo>
                  <a:lnTo>
                    <a:pt x="22012" y="93548"/>
                  </a:lnTo>
                  <a:lnTo>
                    <a:pt x="29600" y="94743"/>
                  </a:lnTo>
                  <a:lnTo>
                    <a:pt x="45433" y="95202"/>
                  </a:lnTo>
                  <a:lnTo>
                    <a:pt x="56697" y="87055"/>
                  </a:lnTo>
                  <a:lnTo>
                    <a:pt x="69235" y="83829"/>
                  </a:lnTo>
                  <a:lnTo>
                    <a:pt x="80508" y="75253"/>
                  </a:lnTo>
                  <a:lnTo>
                    <a:pt x="93047" y="71937"/>
                  </a:lnTo>
                  <a:lnTo>
                    <a:pt x="93781" y="70446"/>
                  </a:lnTo>
                  <a:lnTo>
                    <a:pt x="95057" y="54905"/>
                  </a:lnTo>
                  <a:lnTo>
                    <a:pt x="96444" y="52478"/>
                  </a:lnTo>
                  <a:lnTo>
                    <a:pt x="98692" y="50859"/>
                  </a:lnTo>
                  <a:lnTo>
                    <a:pt x="101513" y="49780"/>
                  </a:lnTo>
                  <a:lnTo>
                    <a:pt x="103394" y="47737"/>
                  </a:lnTo>
                  <a:lnTo>
                    <a:pt x="106661" y="37560"/>
                  </a:lnTo>
                  <a:lnTo>
                    <a:pt x="97667" y="23006"/>
                  </a:lnTo>
                  <a:lnTo>
                    <a:pt x="95727" y="14096"/>
                  </a:lnTo>
                  <a:lnTo>
                    <a:pt x="85041" y="1844"/>
                  </a:lnTo>
                  <a:lnTo>
                    <a:pt x="80570" y="817"/>
                  </a:lnTo>
                  <a:lnTo>
                    <a:pt x="53748" y="0"/>
                  </a:lnTo>
                  <a:lnTo>
                    <a:pt x="46819" y="3525"/>
                  </a:lnTo>
                  <a:lnTo>
                    <a:pt x="25660" y="22009"/>
                  </a:lnTo>
                  <a:lnTo>
                    <a:pt x="24360" y="29596"/>
                  </a:lnTo>
                  <a:lnTo>
                    <a:pt x="22854" y="31635"/>
                  </a:lnTo>
                  <a:lnTo>
                    <a:pt x="17654" y="33902"/>
                  </a:lnTo>
                  <a:lnTo>
                    <a:pt x="15738" y="35829"/>
                  </a:lnTo>
                  <a:lnTo>
                    <a:pt x="13609" y="41498"/>
                  </a:lnTo>
                  <a:lnTo>
                    <a:pt x="12411" y="52128"/>
                  </a:lnTo>
                  <a:lnTo>
                    <a:pt x="15658" y="59766"/>
                  </a:lnTo>
                  <a:lnTo>
                    <a:pt x="31677" y="80483"/>
                  </a:lnTo>
                  <a:lnTo>
                    <a:pt x="35844" y="91607"/>
                  </a:lnTo>
                  <a:lnTo>
                    <a:pt x="69133" y="128617"/>
                  </a:lnTo>
                  <a:lnTo>
                    <a:pt x="73941" y="129922"/>
                  </a:lnTo>
                  <a:lnTo>
                    <a:pt x="77075" y="130269"/>
                  </a:lnTo>
                  <a:lnTo>
                    <a:pt x="84086" y="134184"/>
                  </a:lnTo>
                  <a:lnTo>
                    <a:pt x="87807" y="137079"/>
                  </a:lnTo>
                  <a:lnTo>
                    <a:pt x="91611" y="137687"/>
                  </a:lnTo>
                  <a:lnTo>
                    <a:pt x="95470" y="136769"/>
                  </a:lnTo>
                  <a:lnTo>
                    <a:pt x="103285" y="133545"/>
                  </a:lnTo>
                  <a:lnTo>
                    <a:pt x="119063" y="130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SMARTInkShape-75"/>
            <p:cNvSpPr/>
            <p:nvPr>
              <p:custDataLst>
                <p:tags r:id="rId153"/>
              </p:custDataLst>
            </p:nvPr>
          </p:nvSpPr>
          <p:spPr>
            <a:xfrm>
              <a:off x="4655344" y="4988719"/>
              <a:ext cx="107157" cy="119063"/>
            </a:xfrm>
            <a:custGeom>
              <a:avLst/>
              <a:gdLst/>
              <a:ahLst/>
              <a:cxnLst/>
              <a:rect l="0" t="0" r="0" b="0"/>
              <a:pathLst>
                <a:path w="107157" h="119063">
                  <a:moveTo>
                    <a:pt x="0" y="83344"/>
                  </a:moveTo>
                  <a:lnTo>
                    <a:pt x="0" y="83344"/>
                  </a:lnTo>
                  <a:lnTo>
                    <a:pt x="0" y="99915"/>
                  </a:lnTo>
                  <a:lnTo>
                    <a:pt x="1323" y="102329"/>
                  </a:lnTo>
                  <a:lnTo>
                    <a:pt x="3528" y="103938"/>
                  </a:lnTo>
                  <a:lnTo>
                    <a:pt x="6320" y="105011"/>
                  </a:lnTo>
                  <a:lnTo>
                    <a:pt x="8182" y="107048"/>
                  </a:lnTo>
                  <a:lnTo>
                    <a:pt x="11906" y="119061"/>
                  </a:lnTo>
                  <a:lnTo>
                    <a:pt x="23322" y="119062"/>
                  </a:lnTo>
                  <a:lnTo>
                    <a:pt x="17346" y="119062"/>
                  </a:lnTo>
                  <a:lnTo>
                    <a:pt x="15533" y="117739"/>
                  </a:lnTo>
                  <a:lnTo>
                    <a:pt x="13518" y="112742"/>
                  </a:lnTo>
                  <a:lnTo>
                    <a:pt x="11948" y="85634"/>
                  </a:lnTo>
                  <a:lnTo>
                    <a:pt x="20097" y="72968"/>
                  </a:lnTo>
                  <a:lnTo>
                    <a:pt x="23667" y="42448"/>
                  </a:lnTo>
                  <a:lnTo>
                    <a:pt x="25039" y="40205"/>
                  </a:lnTo>
                  <a:lnTo>
                    <a:pt x="27276" y="38709"/>
                  </a:lnTo>
                  <a:lnTo>
                    <a:pt x="30090" y="37713"/>
                  </a:lnTo>
                  <a:lnTo>
                    <a:pt x="31966" y="35725"/>
                  </a:lnTo>
                  <a:lnTo>
                    <a:pt x="36712" y="23709"/>
                  </a:lnTo>
                  <a:lnTo>
                    <a:pt x="45926" y="13721"/>
                  </a:lnTo>
                  <a:lnTo>
                    <a:pt x="56795" y="10942"/>
                  </a:lnTo>
                  <a:lnTo>
                    <a:pt x="69247" y="1702"/>
                  </a:lnTo>
                  <a:lnTo>
                    <a:pt x="80510" y="336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SMARTInkShape-76"/>
            <p:cNvSpPr/>
            <p:nvPr>
              <p:custDataLst>
                <p:tags r:id="rId154"/>
              </p:custDataLst>
            </p:nvPr>
          </p:nvSpPr>
          <p:spPr>
            <a:xfrm>
              <a:off x="4810125" y="4988723"/>
              <a:ext cx="119064" cy="107153"/>
            </a:xfrm>
            <a:custGeom>
              <a:avLst/>
              <a:gdLst/>
              <a:ahLst/>
              <a:cxnLst/>
              <a:rect l="0" t="0" r="0" b="0"/>
              <a:pathLst>
                <a:path w="119064" h="107153">
                  <a:moveTo>
                    <a:pt x="71438" y="11902"/>
                  </a:moveTo>
                  <a:lnTo>
                    <a:pt x="71438" y="11902"/>
                  </a:lnTo>
                  <a:lnTo>
                    <a:pt x="60022" y="486"/>
                  </a:lnTo>
                  <a:lnTo>
                    <a:pt x="37523" y="0"/>
                  </a:lnTo>
                  <a:lnTo>
                    <a:pt x="26570" y="8179"/>
                  </a:lnTo>
                  <a:lnTo>
                    <a:pt x="19305" y="10247"/>
                  </a:lnTo>
                  <a:lnTo>
                    <a:pt x="16839" y="12122"/>
                  </a:lnTo>
                  <a:lnTo>
                    <a:pt x="2568" y="36523"/>
                  </a:lnTo>
                  <a:lnTo>
                    <a:pt x="13" y="80992"/>
                  </a:lnTo>
                  <a:lnTo>
                    <a:pt x="0" y="105334"/>
                  </a:lnTo>
                  <a:lnTo>
                    <a:pt x="1323" y="105940"/>
                  </a:lnTo>
                  <a:lnTo>
                    <a:pt x="11761" y="107138"/>
                  </a:lnTo>
                  <a:lnTo>
                    <a:pt x="22145" y="96899"/>
                  </a:lnTo>
                  <a:lnTo>
                    <a:pt x="23666" y="85139"/>
                  </a:lnTo>
                  <a:lnTo>
                    <a:pt x="34051" y="73246"/>
                  </a:lnTo>
                  <a:lnTo>
                    <a:pt x="35225" y="65650"/>
                  </a:lnTo>
                  <a:lnTo>
                    <a:pt x="36712" y="63609"/>
                  </a:lnTo>
                  <a:lnTo>
                    <a:pt x="39027" y="62249"/>
                  </a:lnTo>
                  <a:lnTo>
                    <a:pt x="41893" y="61342"/>
                  </a:lnTo>
                  <a:lnTo>
                    <a:pt x="43804" y="59414"/>
                  </a:lnTo>
                  <a:lnTo>
                    <a:pt x="47122" y="49435"/>
                  </a:lnTo>
                  <a:lnTo>
                    <a:pt x="50929" y="48427"/>
                  </a:lnTo>
                  <a:lnTo>
                    <a:pt x="53796" y="48158"/>
                  </a:lnTo>
                  <a:lnTo>
                    <a:pt x="55708" y="46656"/>
                  </a:lnTo>
                  <a:lnTo>
                    <a:pt x="57832" y="41459"/>
                  </a:lnTo>
                  <a:lnTo>
                    <a:pt x="59721" y="39544"/>
                  </a:lnTo>
                  <a:lnTo>
                    <a:pt x="65348" y="37417"/>
                  </a:lnTo>
                  <a:lnTo>
                    <a:pt x="67378" y="38172"/>
                  </a:lnTo>
                  <a:lnTo>
                    <a:pt x="68731" y="39999"/>
                  </a:lnTo>
                  <a:lnTo>
                    <a:pt x="70903" y="46115"/>
                  </a:lnTo>
                  <a:lnTo>
                    <a:pt x="74727" y="46952"/>
                  </a:lnTo>
                  <a:lnTo>
                    <a:pt x="77600" y="47175"/>
                  </a:lnTo>
                  <a:lnTo>
                    <a:pt x="79515" y="48646"/>
                  </a:lnTo>
                  <a:lnTo>
                    <a:pt x="84331" y="59721"/>
                  </a:lnTo>
                  <a:lnTo>
                    <a:pt x="93551" y="69630"/>
                  </a:lnTo>
                  <a:lnTo>
                    <a:pt x="95100" y="81526"/>
                  </a:lnTo>
                  <a:lnTo>
                    <a:pt x="95206" y="89123"/>
                  </a:lnTo>
                  <a:lnTo>
                    <a:pt x="96544" y="91164"/>
                  </a:lnTo>
                  <a:lnTo>
                    <a:pt x="98758" y="92524"/>
                  </a:lnTo>
                  <a:lnTo>
                    <a:pt x="105497" y="94709"/>
                  </a:lnTo>
                  <a:lnTo>
                    <a:pt x="106419" y="98535"/>
                  </a:lnTo>
                  <a:lnTo>
                    <a:pt x="106664" y="101407"/>
                  </a:lnTo>
                  <a:lnTo>
                    <a:pt x="108152" y="103322"/>
                  </a:lnTo>
                  <a:lnTo>
                    <a:pt x="119063" y="107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SMARTInkShape-77"/>
            <p:cNvSpPr/>
            <p:nvPr>
              <p:custDataLst>
                <p:tags r:id="rId155"/>
              </p:custDataLst>
            </p:nvPr>
          </p:nvSpPr>
          <p:spPr>
            <a:xfrm>
              <a:off x="5012531" y="5000625"/>
              <a:ext cx="71439" cy="107157"/>
            </a:xfrm>
            <a:custGeom>
              <a:avLst/>
              <a:gdLst/>
              <a:ahLst/>
              <a:cxnLst/>
              <a:rect l="0" t="0" r="0" b="0"/>
              <a:pathLst>
                <a:path w="71439" h="107157">
                  <a:moveTo>
                    <a:pt x="0" y="95250"/>
                  </a:moveTo>
                  <a:lnTo>
                    <a:pt x="0" y="95250"/>
                  </a:lnTo>
                  <a:lnTo>
                    <a:pt x="0" y="101571"/>
                  </a:lnTo>
                  <a:lnTo>
                    <a:pt x="1323" y="103432"/>
                  </a:lnTo>
                  <a:lnTo>
                    <a:pt x="3528" y="104674"/>
                  </a:lnTo>
                  <a:lnTo>
                    <a:pt x="11907" y="107156"/>
                  </a:lnTo>
                  <a:lnTo>
                    <a:pt x="1655" y="96905"/>
                  </a:lnTo>
                  <a:lnTo>
                    <a:pt x="490" y="89419"/>
                  </a:lnTo>
                  <a:lnTo>
                    <a:pt x="1" y="43507"/>
                  </a:lnTo>
                  <a:lnTo>
                    <a:pt x="1324" y="40911"/>
                  </a:lnTo>
                  <a:lnTo>
                    <a:pt x="3529" y="39180"/>
                  </a:lnTo>
                  <a:lnTo>
                    <a:pt x="6322" y="38027"/>
                  </a:lnTo>
                  <a:lnTo>
                    <a:pt x="8183" y="35934"/>
                  </a:lnTo>
                  <a:lnTo>
                    <a:pt x="10252" y="30082"/>
                  </a:lnTo>
                  <a:lnTo>
                    <a:pt x="11417" y="19349"/>
                  </a:lnTo>
                  <a:lnTo>
                    <a:pt x="12903" y="16868"/>
                  </a:lnTo>
                  <a:lnTo>
                    <a:pt x="15216" y="15214"/>
                  </a:lnTo>
                  <a:lnTo>
                    <a:pt x="22114" y="12560"/>
                  </a:lnTo>
                  <a:lnTo>
                    <a:pt x="23058" y="8668"/>
                  </a:lnTo>
                  <a:lnTo>
                    <a:pt x="23309" y="5779"/>
                  </a:lnTo>
                  <a:lnTo>
                    <a:pt x="24800" y="3852"/>
                  </a:lnTo>
                  <a:lnTo>
                    <a:pt x="29984" y="1712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SMARTInkShape-78"/>
            <p:cNvSpPr/>
            <p:nvPr>
              <p:custDataLst>
                <p:tags r:id="rId156"/>
              </p:custDataLst>
            </p:nvPr>
          </p:nvSpPr>
          <p:spPr>
            <a:xfrm>
              <a:off x="5097576" y="5012532"/>
              <a:ext cx="129269" cy="125890"/>
            </a:xfrm>
            <a:custGeom>
              <a:avLst/>
              <a:gdLst/>
              <a:ahLst/>
              <a:cxnLst/>
              <a:rect l="0" t="0" r="0" b="0"/>
              <a:pathLst>
                <a:path w="129269" h="125890">
                  <a:moveTo>
                    <a:pt x="105455" y="11906"/>
                  </a:moveTo>
                  <a:lnTo>
                    <a:pt x="105455" y="11906"/>
                  </a:lnTo>
                  <a:lnTo>
                    <a:pt x="75469" y="11906"/>
                  </a:lnTo>
                  <a:lnTo>
                    <a:pt x="73558" y="10582"/>
                  </a:lnTo>
                  <a:lnTo>
                    <a:pt x="72284" y="8378"/>
                  </a:lnTo>
                  <a:lnTo>
                    <a:pt x="71435" y="5585"/>
                  </a:lnTo>
                  <a:lnTo>
                    <a:pt x="69546" y="3723"/>
                  </a:lnTo>
                  <a:lnTo>
                    <a:pt x="59634" y="490"/>
                  </a:lnTo>
                  <a:lnTo>
                    <a:pt x="34556" y="0"/>
                  </a:lnTo>
                  <a:lnTo>
                    <a:pt x="12010" y="22012"/>
                  </a:lnTo>
                  <a:lnTo>
                    <a:pt x="9239" y="32962"/>
                  </a:lnTo>
                  <a:lnTo>
                    <a:pt x="2128" y="44014"/>
                  </a:lnTo>
                  <a:lnTo>
                    <a:pt x="0" y="51753"/>
                  </a:lnTo>
                  <a:lnTo>
                    <a:pt x="756" y="54346"/>
                  </a:lnTo>
                  <a:lnTo>
                    <a:pt x="2583" y="56074"/>
                  </a:lnTo>
                  <a:lnTo>
                    <a:pt x="5124" y="57226"/>
                  </a:lnTo>
                  <a:lnTo>
                    <a:pt x="6818" y="59317"/>
                  </a:lnTo>
                  <a:lnTo>
                    <a:pt x="8700" y="65169"/>
                  </a:lnTo>
                  <a:lnTo>
                    <a:pt x="11231" y="79704"/>
                  </a:lnTo>
                  <a:lnTo>
                    <a:pt x="18299" y="91378"/>
                  </a:lnTo>
                  <a:lnTo>
                    <a:pt x="20417" y="99261"/>
                  </a:lnTo>
                  <a:lnTo>
                    <a:pt x="22305" y="101893"/>
                  </a:lnTo>
                  <a:lnTo>
                    <a:pt x="24887" y="103648"/>
                  </a:lnTo>
                  <a:lnTo>
                    <a:pt x="31282" y="106919"/>
                  </a:lnTo>
                  <a:lnTo>
                    <a:pt x="43735" y="117201"/>
                  </a:lnTo>
                  <a:lnTo>
                    <a:pt x="51596" y="118511"/>
                  </a:lnTo>
                  <a:lnTo>
                    <a:pt x="62304" y="118898"/>
                  </a:lnTo>
                  <a:lnTo>
                    <a:pt x="69961" y="122517"/>
                  </a:lnTo>
                  <a:lnTo>
                    <a:pt x="73855" y="125334"/>
                  </a:lnTo>
                  <a:lnTo>
                    <a:pt x="77774" y="125889"/>
                  </a:lnTo>
                  <a:lnTo>
                    <a:pt x="129268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SMARTInkShape-79"/>
            <p:cNvSpPr/>
            <p:nvPr>
              <p:custDataLst>
                <p:tags r:id="rId157"/>
              </p:custDataLst>
            </p:nvPr>
          </p:nvSpPr>
          <p:spPr>
            <a:xfrm>
              <a:off x="5298281" y="4833938"/>
              <a:ext cx="142876" cy="273843"/>
            </a:xfrm>
            <a:custGeom>
              <a:avLst/>
              <a:gdLst/>
              <a:ahLst/>
              <a:cxnLst/>
              <a:rect l="0" t="0" r="0" b="0"/>
              <a:pathLst>
                <a:path w="142876" h="273843">
                  <a:moveTo>
                    <a:pt x="0" y="0"/>
                  </a:moveTo>
                  <a:lnTo>
                    <a:pt x="0" y="0"/>
                  </a:lnTo>
                  <a:lnTo>
                    <a:pt x="0" y="16571"/>
                  </a:lnTo>
                  <a:lnTo>
                    <a:pt x="3528" y="24121"/>
                  </a:lnTo>
                  <a:lnTo>
                    <a:pt x="8183" y="31887"/>
                  </a:lnTo>
                  <a:lnTo>
                    <a:pt x="11171" y="47652"/>
                  </a:lnTo>
                  <a:lnTo>
                    <a:pt x="15216" y="66594"/>
                  </a:lnTo>
                  <a:lnTo>
                    <a:pt x="26586" y="118637"/>
                  </a:lnTo>
                  <a:lnTo>
                    <a:pt x="33013" y="142748"/>
                  </a:lnTo>
                  <a:lnTo>
                    <a:pt x="39009" y="190489"/>
                  </a:lnTo>
                  <a:lnTo>
                    <a:pt x="45924" y="215927"/>
                  </a:lnTo>
                  <a:lnTo>
                    <a:pt x="47624" y="273145"/>
                  </a:lnTo>
                  <a:lnTo>
                    <a:pt x="59519" y="273842"/>
                  </a:lnTo>
                  <a:lnTo>
                    <a:pt x="59532" y="241580"/>
                  </a:lnTo>
                  <a:lnTo>
                    <a:pt x="68955" y="225628"/>
                  </a:lnTo>
                  <a:lnTo>
                    <a:pt x="70948" y="210227"/>
                  </a:lnTo>
                  <a:lnTo>
                    <a:pt x="72434" y="207619"/>
                  </a:lnTo>
                  <a:lnTo>
                    <a:pt x="74748" y="205882"/>
                  </a:lnTo>
                  <a:lnTo>
                    <a:pt x="77613" y="204723"/>
                  </a:lnTo>
                  <a:lnTo>
                    <a:pt x="79523" y="202628"/>
                  </a:lnTo>
                  <a:lnTo>
                    <a:pt x="82841" y="192358"/>
                  </a:lnTo>
                  <a:lnTo>
                    <a:pt x="86648" y="191326"/>
                  </a:lnTo>
                  <a:lnTo>
                    <a:pt x="101422" y="190513"/>
                  </a:lnTo>
                  <a:lnTo>
                    <a:pt x="103333" y="191832"/>
                  </a:lnTo>
                  <a:lnTo>
                    <a:pt x="104608" y="194033"/>
                  </a:lnTo>
                  <a:lnTo>
                    <a:pt x="106653" y="200752"/>
                  </a:lnTo>
                  <a:lnTo>
                    <a:pt x="115240" y="211585"/>
                  </a:lnTo>
                  <a:lnTo>
                    <a:pt x="119253" y="222617"/>
                  </a:lnTo>
                  <a:lnTo>
                    <a:pt x="130435" y="237442"/>
                  </a:lnTo>
                  <a:lnTo>
                    <a:pt x="130922" y="248316"/>
                  </a:lnTo>
                  <a:lnTo>
                    <a:pt x="142875" y="261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SMARTInkShape-80"/>
            <p:cNvSpPr/>
            <p:nvPr>
              <p:custDataLst>
                <p:tags r:id="rId158"/>
              </p:custDataLst>
            </p:nvPr>
          </p:nvSpPr>
          <p:spPr>
            <a:xfrm>
              <a:off x="5524500" y="4988719"/>
              <a:ext cx="178595" cy="464345"/>
            </a:xfrm>
            <a:custGeom>
              <a:avLst/>
              <a:gdLst/>
              <a:ahLst/>
              <a:cxnLst/>
              <a:rect l="0" t="0" r="0" b="0"/>
              <a:pathLst>
                <a:path w="178595" h="464345">
                  <a:moveTo>
                    <a:pt x="0" y="0"/>
                  </a:moveTo>
                  <a:lnTo>
                    <a:pt x="0" y="0"/>
                  </a:lnTo>
                  <a:lnTo>
                    <a:pt x="0" y="34308"/>
                  </a:lnTo>
                  <a:lnTo>
                    <a:pt x="1323" y="38747"/>
                  </a:lnTo>
                  <a:lnTo>
                    <a:pt x="3528" y="41707"/>
                  </a:lnTo>
                  <a:lnTo>
                    <a:pt x="6321" y="43679"/>
                  </a:lnTo>
                  <a:lnTo>
                    <a:pt x="9424" y="52927"/>
                  </a:lnTo>
                  <a:lnTo>
                    <a:pt x="10251" y="59097"/>
                  </a:lnTo>
                  <a:lnTo>
                    <a:pt x="12126" y="63211"/>
                  </a:lnTo>
                  <a:lnTo>
                    <a:pt x="14698" y="65953"/>
                  </a:lnTo>
                  <a:lnTo>
                    <a:pt x="28333" y="76674"/>
                  </a:lnTo>
                  <a:lnTo>
                    <a:pt x="32436" y="83907"/>
                  </a:lnTo>
                  <a:lnTo>
                    <a:pt x="33531" y="87688"/>
                  </a:lnTo>
                  <a:lnTo>
                    <a:pt x="35583" y="90209"/>
                  </a:lnTo>
                  <a:lnTo>
                    <a:pt x="59756" y="104378"/>
                  </a:lnTo>
                  <a:lnTo>
                    <a:pt x="92902" y="107108"/>
                  </a:lnTo>
                  <a:lnTo>
                    <a:pt x="104292" y="98964"/>
                  </a:lnTo>
                  <a:lnTo>
                    <a:pt x="115421" y="95027"/>
                  </a:lnTo>
                  <a:lnTo>
                    <a:pt x="148503" y="65765"/>
                  </a:lnTo>
                  <a:lnTo>
                    <a:pt x="151991" y="58774"/>
                  </a:lnTo>
                  <a:lnTo>
                    <a:pt x="152921" y="55058"/>
                  </a:lnTo>
                  <a:lnTo>
                    <a:pt x="163960" y="35652"/>
                  </a:lnTo>
                  <a:lnTo>
                    <a:pt x="164869" y="31706"/>
                  </a:lnTo>
                  <a:lnTo>
                    <a:pt x="166798" y="29074"/>
                  </a:lnTo>
                  <a:lnTo>
                    <a:pt x="169407" y="27320"/>
                  </a:lnTo>
                  <a:lnTo>
                    <a:pt x="176779" y="24505"/>
                  </a:lnTo>
                  <a:lnTo>
                    <a:pt x="177787" y="20592"/>
                  </a:lnTo>
                  <a:lnTo>
                    <a:pt x="178434" y="13621"/>
                  </a:lnTo>
                  <a:lnTo>
                    <a:pt x="178593" y="66440"/>
                  </a:lnTo>
                  <a:lnTo>
                    <a:pt x="178594" y="119972"/>
                  </a:lnTo>
                  <a:lnTo>
                    <a:pt x="170411" y="175050"/>
                  </a:lnTo>
                  <a:lnTo>
                    <a:pt x="167424" y="232574"/>
                  </a:lnTo>
                  <a:lnTo>
                    <a:pt x="166905" y="284105"/>
                  </a:lnTo>
                  <a:lnTo>
                    <a:pt x="163224" y="332888"/>
                  </a:lnTo>
                  <a:lnTo>
                    <a:pt x="157283" y="391439"/>
                  </a:lnTo>
                  <a:lnTo>
                    <a:pt x="154781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6" name="SMARTInkShape-Group11"/>
          <p:cNvGrpSpPr/>
          <p:nvPr/>
        </p:nvGrpSpPr>
        <p:grpSpPr>
          <a:xfrm>
            <a:off x="1964574" y="5417344"/>
            <a:ext cx="178552" cy="190501"/>
            <a:chOff x="1964574" y="5417344"/>
            <a:chExt cx="178552" cy="190501"/>
          </a:xfrm>
        </p:grpSpPr>
        <p:sp>
          <p:nvSpPr>
            <p:cNvPr id="93" name="SMARTInkShape-81"/>
            <p:cNvSpPr/>
            <p:nvPr>
              <p:custDataLst>
                <p:tags r:id="rId146"/>
              </p:custDataLst>
            </p:nvPr>
          </p:nvSpPr>
          <p:spPr>
            <a:xfrm>
              <a:off x="1964574" y="5476875"/>
              <a:ext cx="178552" cy="130970"/>
            </a:xfrm>
            <a:custGeom>
              <a:avLst/>
              <a:gdLst/>
              <a:ahLst/>
              <a:cxnLst/>
              <a:rect l="0" t="0" r="0" b="0"/>
              <a:pathLst>
                <a:path w="178552" h="130970">
                  <a:moveTo>
                    <a:pt x="23770" y="0"/>
                  </a:moveTo>
                  <a:lnTo>
                    <a:pt x="23770" y="0"/>
                  </a:lnTo>
                  <a:lnTo>
                    <a:pt x="0" y="0"/>
                  </a:lnTo>
                  <a:lnTo>
                    <a:pt x="6291" y="0"/>
                  </a:lnTo>
                  <a:lnTo>
                    <a:pt x="8148" y="1323"/>
                  </a:lnTo>
                  <a:lnTo>
                    <a:pt x="9387" y="3528"/>
                  </a:lnTo>
                  <a:lnTo>
                    <a:pt x="11374" y="10251"/>
                  </a:lnTo>
                  <a:lnTo>
                    <a:pt x="22072" y="22013"/>
                  </a:lnTo>
                  <a:lnTo>
                    <a:pt x="29587" y="23279"/>
                  </a:lnTo>
                  <a:lnTo>
                    <a:pt x="31617" y="24780"/>
                  </a:lnTo>
                  <a:lnTo>
                    <a:pt x="41462" y="40337"/>
                  </a:lnTo>
                  <a:lnTo>
                    <a:pt x="48390" y="44386"/>
                  </a:lnTo>
                  <a:lnTo>
                    <a:pt x="52089" y="45466"/>
                  </a:lnTo>
                  <a:lnTo>
                    <a:pt x="54556" y="47509"/>
                  </a:lnTo>
                  <a:lnTo>
                    <a:pt x="57296" y="53306"/>
                  </a:lnTo>
                  <a:lnTo>
                    <a:pt x="59350" y="55381"/>
                  </a:lnTo>
                  <a:lnTo>
                    <a:pt x="71486" y="60490"/>
                  </a:lnTo>
                  <a:lnTo>
                    <a:pt x="117206" y="105342"/>
                  </a:lnTo>
                  <a:lnTo>
                    <a:pt x="124803" y="106619"/>
                  </a:lnTo>
                  <a:lnTo>
                    <a:pt x="126844" y="108121"/>
                  </a:lnTo>
                  <a:lnTo>
                    <a:pt x="129112" y="113318"/>
                  </a:lnTo>
                  <a:lnTo>
                    <a:pt x="131039" y="115233"/>
                  </a:lnTo>
                  <a:lnTo>
                    <a:pt x="142946" y="120049"/>
                  </a:lnTo>
                  <a:lnTo>
                    <a:pt x="152924" y="129270"/>
                  </a:lnTo>
                  <a:lnTo>
                    <a:pt x="164831" y="130820"/>
                  </a:lnTo>
                  <a:lnTo>
                    <a:pt x="178551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SMARTInkShape-82"/>
            <p:cNvSpPr/>
            <p:nvPr>
              <p:custDataLst>
                <p:tags r:id="rId147"/>
              </p:custDataLst>
            </p:nvPr>
          </p:nvSpPr>
          <p:spPr>
            <a:xfrm>
              <a:off x="2047875" y="5417344"/>
              <a:ext cx="71439" cy="190501"/>
            </a:xfrm>
            <a:custGeom>
              <a:avLst/>
              <a:gdLst/>
              <a:ahLst/>
              <a:cxnLst/>
              <a:rect l="0" t="0" r="0" b="0"/>
              <a:pathLst>
                <a:path w="71439" h="190501">
                  <a:moveTo>
                    <a:pt x="71438" y="0"/>
                  </a:moveTo>
                  <a:lnTo>
                    <a:pt x="71438" y="0"/>
                  </a:lnTo>
                  <a:lnTo>
                    <a:pt x="53254" y="0"/>
                  </a:lnTo>
                  <a:lnTo>
                    <a:pt x="51377" y="1323"/>
                  </a:lnTo>
                  <a:lnTo>
                    <a:pt x="50127" y="3527"/>
                  </a:lnTo>
                  <a:lnTo>
                    <a:pt x="47954" y="12126"/>
                  </a:lnTo>
                  <a:lnTo>
                    <a:pt x="47668" y="28333"/>
                  </a:lnTo>
                  <a:lnTo>
                    <a:pt x="44116" y="35964"/>
                  </a:lnTo>
                  <a:lnTo>
                    <a:pt x="39451" y="43765"/>
                  </a:lnTo>
                  <a:lnTo>
                    <a:pt x="36825" y="56918"/>
                  </a:lnTo>
                  <a:lnTo>
                    <a:pt x="35727" y="114997"/>
                  </a:lnTo>
                  <a:lnTo>
                    <a:pt x="35723" y="122988"/>
                  </a:lnTo>
                  <a:lnTo>
                    <a:pt x="32193" y="130949"/>
                  </a:lnTo>
                  <a:lnTo>
                    <a:pt x="25468" y="140519"/>
                  </a:lnTo>
                  <a:lnTo>
                    <a:pt x="23958" y="152919"/>
                  </a:lnTo>
                  <a:lnTo>
                    <a:pt x="23825" y="164869"/>
                  </a:lnTo>
                  <a:lnTo>
                    <a:pt x="22498" y="165475"/>
                  </a:lnTo>
                  <a:lnTo>
                    <a:pt x="17496" y="166149"/>
                  </a:lnTo>
                  <a:lnTo>
                    <a:pt x="15633" y="167651"/>
                  </a:lnTo>
                  <a:lnTo>
                    <a:pt x="12052" y="178090"/>
                  </a:lnTo>
                  <a:lnTo>
                    <a:pt x="11949" y="184764"/>
                  </a:lnTo>
                  <a:lnTo>
                    <a:pt x="10612" y="186676"/>
                  </a:lnTo>
                  <a:lnTo>
                    <a:pt x="8398" y="18795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SMARTInkShape-83"/>
            <p:cNvSpPr/>
            <p:nvPr>
              <p:custDataLst>
                <p:tags r:id="rId148"/>
              </p:custDataLst>
            </p:nvPr>
          </p:nvSpPr>
          <p:spPr>
            <a:xfrm>
              <a:off x="1988344" y="5524500"/>
              <a:ext cx="130970" cy="71439"/>
            </a:xfrm>
            <a:custGeom>
              <a:avLst/>
              <a:gdLst/>
              <a:ahLst/>
              <a:cxnLst/>
              <a:rect l="0" t="0" r="0" b="0"/>
              <a:pathLst>
                <a:path w="130970" h="71439">
                  <a:moveTo>
                    <a:pt x="0" y="71438"/>
                  </a:moveTo>
                  <a:lnTo>
                    <a:pt x="0" y="71438"/>
                  </a:lnTo>
                  <a:lnTo>
                    <a:pt x="0" y="65117"/>
                  </a:lnTo>
                  <a:lnTo>
                    <a:pt x="1323" y="63255"/>
                  </a:lnTo>
                  <a:lnTo>
                    <a:pt x="3527" y="62014"/>
                  </a:lnTo>
                  <a:lnTo>
                    <a:pt x="6320" y="61186"/>
                  </a:lnTo>
                  <a:lnTo>
                    <a:pt x="21667" y="49425"/>
                  </a:lnTo>
                  <a:lnTo>
                    <a:pt x="32894" y="39798"/>
                  </a:lnTo>
                  <a:lnTo>
                    <a:pt x="43995" y="35604"/>
                  </a:lnTo>
                  <a:lnTo>
                    <a:pt x="68821" y="16839"/>
                  </a:lnTo>
                  <a:lnTo>
                    <a:pt x="92773" y="9353"/>
                  </a:lnTo>
                  <a:lnTo>
                    <a:pt x="97567" y="6235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3" name="SMARTInkShape-Group12"/>
          <p:cNvGrpSpPr/>
          <p:nvPr/>
        </p:nvGrpSpPr>
        <p:grpSpPr>
          <a:xfrm>
            <a:off x="2454390" y="5179219"/>
            <a:ext cx="1212723" cy="404813"/>
            <a:chOff x="2454390" y="5179219"/>
            <a:chExt cx="1212723" cy="404813"/>
          </a:xfrm>
        </p:grpSpPr>
        <p:sp>
          <p:nvSpPr>
            <p:cNvPr id="97" name="SMARTInkShape-84"/>
            <p:cNvSpPr/>
            <p:nvPr>
              <p:custDataLst>
                <p:tags r:id="rId140"/>
              </p:custDataLst>
            </p:nvPr>
          </p:nvSpPr>
          <p:spPr>
            <a:xfrm>
              <a:off x="2454390" y="5393533"/>
              <a:ext cx="129267" cy="178546"/>
            </a:xfrm>
            <a:custGeom>
              <a:avLst/>
              <a:gdLst/>
              <a:ahLst/>
              <a:cxnLst/>
              <a:rect l="0" t="0" r="0" b="0"/>
              <a:pathLst>
                <a:path w="129267" h="178546">
                  <a:moveTo>
                    <a:pt x="22110" y="71436"/>
                  </a:moveTo>
                  <a:lnTo>
                    <a:pt x="22110" y="71436"/>
                  </a:lnTo>
                  <a:lnTo>
                    <a:pt x="10205" y="71436"/>
                  </a:lnTo>
                  <a:lnTo>
                    <a:pt x="10204" y="82851"/>
                  </a:lnTo>
                  <a:lnTo>
                    <a:pt x="21620" y="83329"/>
                  </a:lnTo>
                  <a:lnTo>
                    <a:pt x="32318" y="93592"/>
                  </a:lnTo>
                  <a:lnTo>
                    <a:pt x="45388" y="95205"/>
                  </a:lnTo>
                  <a:lnTo>
                    <a:pt x="52085" y="95235"/>
                  </a:lnTo>
                  <a:lnTo>
                    <a:pt x="53999" y="93917"/>
                  </a:lnTo>
                  <a:lnTo>
                    <a:pt x="55276" y="91715"/>
                  </a:lnTo>
                  <a:lnTo>
                    <a:pt x="56127" y="88924"/>
                  </a:lnTo>
                  <a:lnTo>
                    <a:pt x="58017" y="87063"/>
                  </a:lnTo>
                  <a:lnTo>
                    <a:pt x="67930" y="83832"/>
                  </a:lnTo>
                  <a:lnTo>
                    <a:pt x="75521" y="83487"/>
                  </a:lnTo>
                  <a:lnTo>
                    <a:pt x="77561" y="82116"/>
                  </a:lnTo>
                  <a:lnTo>
                    <a:pt x="78921" y="79879"/>
                  </a:lnTo>
                  <a:lnTo>
                    <a:pt x="79828" y="77064"/>
                  </a:lnTo>
                  <a:lnTo>
                    <a:pt x="81755" y="75188"/>
                  </a:lnTo>
                  <a:lnTo>
                    <a:pt x="87425" y="73104"/>
                  </a:lnTo>
                  <a:lnTo>
                    <a:pt x="89466" y="71225"/>
                  </a:lnTo>
                  <a:lnTo>
                    <a:pt x="91733" y="65609"/>
                  </a:lnTo>
                  <a:lnTo>
                    <a:pt x="93661" y="63583"/>
                  </a:lnTo>
                  <a:lnTo>
                    <a:pt x="99330" y="61331"/>
                  </a:lnTo>
                  <a:lnTo>
                    <a:pt x="101372" y="59407"/>
                  </a:lnTo>
                  <a:lnTo>
                    <a:pt x="103640" y="53743"/>
                  </a:lnTo>
                  <a:lnTo>
                    <a:pt x="105567" y="51703"/>
                  </a:lnTo>
                  <a:lnTo>
                    <a:pt x="111237" y="49436"/>
                  </a:lnTo>
                  <a:lnTo>
                    <a:pt x="113278" y="47509"/>
                  </a:lnTo>
                  <a:lnTo>
                    <a:pt x="116822" y="37532"/>
                  </a:lnTo>
                  <a:lnTo>
                    <a:pt x="117360" y="648"/>
                  </a:lnTo>
                  <a:lnTo>
                    <a:pt x="83830" y="0"/>
                  </a:lnTo>
                  <a:lnTo>
                    <a:pt x="72568" y="8181"/>
                  </a:lnTo>
                  <a:lnTo>
                    <a:pt x="65261" y="10250"/>
                  </a:lnTo>
                  <a:lnTo>
                    <a:pt x="62784" y="12124"/>
                  </a:lnTo>
                  <a:lnTo>
                    <a:pt x="24883" y="60271"/>
                  </a:lnTo>
                  <a:lnTo>
                    <a:pt x="23958" y="63993"/>
                  </a:lnTo>
                  <a:lnTo>
                    <a:pt x="12930" y="83407"/>
                  </a:lnTo>
                  <a:lnTo>
                    <a:pt x="9240" y="103194"/>
                  </a:lnTo>
                  <a:lnTo>
                    <a:pt x="851" y="119062"/>
                  </a:lnTo>
                  <a:lnTo>
                    <a:pt x="0" y="123031"/>
                  </a:lnTo>
                  <a:lnTo>
                    <a:pt x="755" y="126999"/>
                  </a:lnTo>
                  <a:lnTo>
                    <a:pt x="9200" y="142628"/>
                  </a:lnTo>
                  <a:lnTo>
                    <a:pt x="9758" y="148497"/>
                  </a:lnTo>
                  <a:lnTo>
                    <a:pt x="11229" y="150591"/>
                  </a:lnTo>
                  <a:lnTo>
                    <a:pt x="13533" y="151987"/>
                  </a:lnTo>
                  <a:lnTo>
                    <a:pt x="16392" y="152918"/>
                  </a:lnTo>
                  <a:lnTo>
                    <a:pt x="18298" y="154862"/>
                  </a:lnTo>
                  <a:lnTo>
                    <a:pt x="20416" y="160548"/>
                  </a:lnTo>
                  <a:lnTo>
                    <a:pt x="22303" y="162594"/>
                  </a:lnTo>
                  <a:lnTo>
                    <a:pt x="46166" y="175870"/>
                  </a:lnTo>
                  <a:lnTo>
                    <a:pt x="85614" y="178545"/>
                  </a:lnTo>
                  <a:lnTo>
                    <a:pt x="93549" y="175043"/>
                  </a:lnTo>
                  <a:lnTo>
                    <a:pt x="97518" y="172258"/>
                  </a:lnTo>
                  <a:lnTo>
                    <a:pt x="129266" y="166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SMARTInkShape-85"/>
            <p:cNvSpPr/>
            <p:nvPr>
              <p:custDataLst>
                <p:tags r:id="rId141"/>
              </p:custDataLst>
            </p:nvPr>
          </p:nvSpPr>
          <p:spPr>
            <a:xfrm>
              <a:off x="2678919" y="5430909"/>
              <a:ext cx="130957" cy="141174"/>
            </a:xfrm>
            <a:custGeom>
              <a:avLst/>
              <a:gdLst/>
              <a:ahLst/>
              <a:cxnLst/>
              <a:rect l="0" t="0" r="0" b="0"/>
              <a:pathLst>
                <a:path w="130957" h="141174">
                  <a:moveTo>
                    <a:pt x="83331" y="22154"/>
                  </a:moveTo>
                  <a:lnTo>
                    <a:pt x="83331" y="22154"/>
                  </a:lnTo>
                  <a:lnTo>
                    <a:pt x="71915" y="22154"/>
                  </a:lnTo>
                  <a:lnTo>
                    <a:pt x="71570" y="15833"/>
                  </a:lnTo>
                  <a:lnTo>
                    <a:pt x="70199" y="13971"/>
                  </a:lnTo>
                  <a:lnTo>
                    <a:pt x="59665" y="10290"/>
                  </a:lnTo>
                  <a:lnTo>
                    <a:pt x="49280" y="0"/>
                  </a:lnTo>
                  <a:lnTo>
                    <a:pt x="48724" y="770"/>
                  </a:lnTo>
                  <a:lnTo>
                    <a:pt x="48106" y="5153"/>
                  </a:lnTo>
                  <a:lnTo>
                    <a:pt x="46619" y="6851"/>
                  </a:lnTo>
                  <a:lnTo>
                    <a:pt x="37404" y="9800"/>
                  </a:lnTo>
                  <a:lnTo>
                    <a:pt x="29889" y="10115"/>
                  </a:lnTo>
                  <a:lnTo>
                    <a:pt x="27859" y="11481"/>
                  </a:lnTo>
                  <a:lnTo>
                    <a:pt x="26506" y="13716"/>
                  </a:lnTo>
                  <a:lnTo>
                    <a:pt x="24334" y="20487"/>
                  </a:lnTo>
                  <a:lnTo>
                    <a:pt x="13595" y="32258"/>
                  </a:lnTo>
                  <a:lnTo>
                    <a:pt x="12398" y="39847"/>
                  </a:lnTo>
                  <a:lnTo>
                    <a:pt x="12043" y="50473"/>
                  </a:lnTo>
                  <a:lnTo>
                    <a:pt x="8432" y="58112"/>
                  </a:lnTo>
                  <a:lnTo>
                    <a:pt x="1655" y="67474"/>
                  </a:lnTo>
                  <a:lnTo>
                    <a:pt x="317" y="78828"/>
                  </a:lnTo>
                  <a:lnTo>
                    <a:pt x="0" y="103189"/>
                  </a:lnTo>
                  <a:lnTo>
                    <a:pt x="8172" y="114547"/>
                  </a:lnTo>
                  <a:lnTo>
                    <a:pt x="11850" y="129116"/>
                  </a:lnTo>
                  <a:lnTo>
                    <a:pt x="11890" y="139544"/>
                  </a:lnTo>
                  <a:lnTo>
                    <a:pt x="13214" y="140101"/>
                  </a:lnTo>
                  <a:lnTo>
                    <a:pt x="23309" y="141173"/>
                  </a:lnTo>
                  <a:lnTo>
                    <a:pt x="34008" y="130961"/>
                  </a:lnTo>
                  <a:lnTo>
                    <a:pt x="36694" y="120130"/>
                  </a:lnTo>
                  <a:lnTo>
                    <a:pt x="45913" y="107685"/>
                  </a:lnTo>
                  <a:lnTo>
                    <a:pt x="48600" y="96424"/>
                  </a:lnTo>
                  <a:lnTo>
                    <a:pt x="55695" y="85317"/>
                  </a:lnTo>
                  <a:lnTo>
                    <a:pt x="59015" y="72086"/>
                  </a:lnTo>
                  <a:lnTo>
                    <a:pt x="69725" y="59730"/>
                  </a:lnTo>
                  <a:lnTo>
                    <a:pt x="71276" y="47784"/>
                  </a:lnTo>
                  <a:lnTo>
                    <a:pt x="72648" y="47178"/>
                  </a:lnTo>
                  <a:lnTo>
                    <a:pt x="82837" y="46013"/>
                  </a:lnTo>
                  <a:lnTo>
                    <a:pt x="83327" y="67979"/>
                  </a:lnTo>
                  <a:lnTo>
                    <a:pt x="84651" y="68579"/>
                  </a:lnTo>
                  <a:lnTo>
                    <a:pt x="89650" y="69245"/>
                  </a:lnTo>
                  <a:lnTo>
                    <a:pt x="91513" y="70746"/>
                  </a:lnTo>
                  <a:lnTo>
                    <a:pt x="94747" y="79983"/>
                  </a:lnTo>
                  <a:lnTo>
                    <a:pt x="95224" y="93057"/>
                  </a:lnTo>
                  <a:lnTo>
                    <a:pt x="107100" y="105453"/>
                  </a:lnTo>
                  <a:lnTo>
                    <a:pt x="130956" y="105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SMARTInkShape-86"/>
            <p:cNvSpPr/>
            <p:nvPr>
              <p:custDataLst>
                <p:tags r:id="rId142"/>
              </p:custDataLst>
            </p:nvPr>
          </p:nvSpPr>
          <p:spPr>
            <a:xfrm>
              <a:off x="2869406" y="5417344"/>
              <a:ext cx="119064" cy="154782"/>
            </a:xfrm>
            <a:custGeom>
              <a:avLst/>
              <a:gdLst/>
              <a:ahLst/>
              <a:cxnLst/>
              <a:rect l="0" t="0" r="0" b="0"/>
              <a:pathLst>
                <a:path w="119064" h="154782">
                  <a:moveTo>
                    <a:pt x="0" y="23812"/>
                  </a:moveTo>
                  <a:lnTo>
                    <a:pt x="0" y="23812"/>
                  </a:lnTo>
                  <a:lnTo>
                    <a:pt x="0" y="41549"/>
                  </a:lnTo>
                  <a:lnTo>
                    <a:pt x="3528" y="48452"/>
                  </a:lnTo>
                  <a:lnTo>
                    <a:pt x="10252" y="57343"/>
                  </a:lnTo>
                  <a:lnTo>
                    <a:pt x="12903" y="68604"/>
                  </a:lnTo>
                  <a:lnTo>
                    <a:pt x="19992" y="79711"/>
                  </a:lnTo>
                  <a:lnTo>
                    <a:pt x="23058" y="95316"/>
                  </a:lnTo>
                  <a:lnTo>
                    <a:pt x="23310" y="99263"/>
                  </a:lnTo>
                  <a:lnTo>
                    <a:pt x="27117" y="107176"/>
                  </a:lnTo>
                  <a:lnTo>
                    <a:pt x="34020" y="116714"/>
                  </a:lnTo>
                  <a:lnTo>
                    <a:pt x="35383" y="128104"/>
                  </a:lnTo>
                  <a:lnTo>
                    <a:pt x="35570" y="135428"/>
                  </a:lnTo>
                  <a:lnTo>
                    <a:pt x="36943" y="137911"/>
                  </a:lnTo>
                  <a:lnTo>
                    <a:pt x="39180" y="139565"/>
                  </a:lnTo>
                  <a:lnTo>
                    <a:pt x="41995" y="140668"/>
                  </a:lnTo>
                  <a:lnTo>
                    <a:pt x="43872" y="142727"/>
                  </a:lnTo>
                  <a:lnTo>
                    <a:pt x="47625" y="154781"/>
                  </a:lnTo>
                  <a:lnTo>
                    <a:pt x="47625" y="103169"/>
                  </a:lnTo>
                  <a:lnTo>
                    <a:pt x="51153" y="95242"/>
                  </a:lnTo>
                  <a:lnTo>
                    <a:pt x="65362" y="71399"/>
                  </a:lnTo>
                  <a:lnTo>
                    <a:pt x="71560" y="53693"/>
                  </a:lnTo>
                  <a:lnTo>
                    <a:pt x="74165" y="51670"/>
                  </a:lnTo>
                  <a:lnTo>
                    <a:pt x="77225" y="50321"/>
                  </a:lnTo>
                  <a:lnTo>
                    <a:pt x="79265" y="48100"/>
                  </a:lnTo>
                  <a:lnTo>
                    <a:pt x="86066" y="35029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SMARTInkShape-87"/>
            <p:cNvSpPr/>
            <p:nvPr>
              <p:custDataLst>
                <p:tags r:id="rId143"/>
              </p:custDataLst>
            </p:nvPr>
          </p:nvSpPr>
          <p:spPr>
            <a:xfrm>
              <a:off x="3071813" y="5405438"/>
              <a:ext cx="142876" cy="142832"/>
            </a:xfrm>
            <a:custGeom>
              <a:avLst/>
              <a:gdLst/>
              <a:ahLst/>
              <a:cxnLst/>
              <a:rect l="0" t="0" r="0" b="0"/>
              <a:pathLst>
                <a:path w="142876" h="142832">
                  <a:moveTo>
                    <a:pt x="0" y="0"/>
                  </a:moveTo>
                  <a:lnTo>
                    <a:pt x="0" y="0"/>
                  </a:lnTo>
                  <a:lnTo>
                    <a:pt x="0" y="29599"/>
                  </a:lnTo>
                  <a:lnTo>
                    <a:pt x="3528" y="36526"/>
                  </a:lnTo>
                  <a:lnTo>
                    <a:pt x="8182" y="44015"/>
                  </a:lnTo>
                  <a:lnTo>
                    <a:pt x="11170" y="59602"/>
                  </a:lnTo>
                  <a:lnTo>
                    <a:pt x="11905" y="115420"/>
                  </a:lnTo>
                  <a:lnTo>
                    <a:pt x="11906" y="142831"/>
                  </a:lnTo>
                  <a:lnTo>
                    <a:pt x="11906" y="114541"/>
                  </a:lnTo>
                  <a:lnTo>
                    <a:pt x="15434" y="106910"/>
                  </a:lnTo>
                  <a:lnTo>
                    <a:pt x="20088" y="99109"/>
                  </a:lnTo>
                  <a:lnTo>
                    <a:pt x="24032" y="87279"/>
                  </a:lnTo>
                  <a:lnTo>
                    <a:pt x="31668" y="75396"/>
                  </a:lnTo>
                  <a:lnTo>
                    <a:pt x="35841" y="63497"/>
                  </a:lnTo>
                  <a:lnTo>
                    <a:pt x="43545" y="51592"/>
                  </a:lnTo>
                  <a:lnTo>
                    <a:pt x="45811" y="43656"/>
                  </a:lnTo>
                  <a:lnTo>
                    <a:pt x="47739" y="41010"/>
                  </a:lnTo>
                  <a:lnTo>
                    <a:pt x="50346" y="39246"/>
                  </a:lnTo>
                  <a:lnTo>
                    <a:pt x="53408" y="38070"/>
                  </a:lnTo>
                  <a:lnTo>
                    <a:pt x="55449" y="35963"/>
                  </a:lnTo>
                  <a:lnTo>
                    <a:pt x="62252" y="23076"/>
                  </a:lnTo>
                  <a:lnTo>
                    <a:pt x="65314" y="19353"/>
                  </a:lnTo>
                  <a:lnTo>
                    <a:pt x="72243" y="15216"/>
                  </a:lnTo>
                  <a:lnTo>
                    <a:pt x="83204" y="12342"/>
                  </a:lnTo>
                  <a:lnTo>
                    <a:pt x="93402" y="11963"/>
                  </a:lnTo>
                  <a:lnTo>
                    <a:pt x="105338" y="22162"/>
                  </a:lnTo>
                  <a:lnTo>
                    <a:pt x="106348" y="26606"/>
                  </a:lnTo>
                  <a:lnTo>
                    <a:pt x="106617" y="29643"/>
                  </a:lnTo>
                  <a:lnTo>
                    <a:pt x="110444" y="36546"/>
                  </a:lnTo>
                  <a:lnTo>
                    <a:pt x="113317" y="40239"/>
                  </a:lnTo>
                  <a:lnTo>
                    <a:pt x="116509" y="51398"/>
                  </a:lnTo>
                  <a:lnTo>
                    <a:pt x="120049" y="78303"/>
                  </a:lnTo>
                  <a:lnTo>
                    <a:pt x="129269" y="92757"/>
                  </a:lnTo>
                  <a:lnTo>
                    <a:pt x="130633" y="104262"/>
                  </a:lnTo>
                  <a:lnTo>
                    <a:pt x="130924" y="116852"/>
                  </a:lnTo>
                  <a:lnTo>
                    <a:pt x="132262" y="117589"/>
                  </a:lnTo>
                  <a:lnTo>
                    <a:pt x="137276" y="118407"/>
                  </a:lnTo>
                  <a:lnTo>
                    <a:pt x="139142" y="119948"/>
                  </a:lnTo>
                  <a:lnTo>
                    <a:pt x="142875" y="13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SMARTInkShape-88"/>
            <p:cNvSpPr/>
            <p:nvPr>
              <p:custDataLst>
                <p:tags r:id="rId144"/>
              </p:custDataLst>
            </p:nvPr>
          </p:nvSpPr>
          <p:spPr>
            <a:xfrm>
              <a:off x="3309938" y="5393579"/>
              <a:ext cx="107157" cy="142828"/>
            </a:xfrm>
            <a:custGeom>
              <a:avLst/>
              <a:gdLst/>
              <a:ahLst/>
              <a:cxnLst/>
              <a:rect l="0" t="0" r="0" b="0"/>
              <a:pathLst>
                <a:path w="107157" h="142828">
                  <a:moveTo>
                    <a:pt x="0" y="83296"/>
                  </a:moveTo>
                  <a:lnTo>
                    <a:pt x="0" y="83296"/>
                  </a:lnTo>
                  <a:lnTo>
                    <a:pt x="0" y="89617"/>
                  </a:lnTo>
                  <a:lnTo>
                    <a:pt x="1322" y="91478"/>
                  </a:lnTo>
                  <a:lnTo>
                    <a:pt x="3528" y="92720"/>
                  </a:lnTo>
                  <a:lnTo>
                    <a:pt x="12126" y="94876"/>
                  </a:lnTo>
                  <a:lnTo>
                    <a:pt x="52098" y="95201"/>
                  </a:lnTo>
                  <a:lnTo>
                    <a:pt x="54576" y="93878"/>
                  </a:lnTo>
                  <a:lnTo>
                    <a:pt x="56227" y="91674"/>
                  </a:lnTo>
                  <a:lnTo>
                    <a:pt x="57329" y="88881"/>
                  </a:lnTo>
                  <a:lnTo>
                    <a:pt x="59385" y="87020"/>
                  </a:lnTo>
                  <a:lnTo>
                    <a:pt x="71528" y="82300"/>
                  </a:lnTo>
                  <a:lnTo>
                    <a:pt x="77210" y="77121"/>
                  </a:lnTo>
                  <a:lnTo>
                    <a:pt x="80617" y="70409"/>
                  </a:lnTo>
                  <a:lnTo>
                    <a:pt x="84560" y="50404"/>
                  </a:lnTo>
                  <a:lnTo>
                    <a:pt x="93581" y="37872"/>
                  </a:lnTo>
                  <a:lnTo>
                    <a:pt x="95103" y="25613"/>
                  </a:lnTo>
                  <a:lnTo>
                    <a:pt x="84986" y="13676"/>
                  </a:lnTo>
                  <a:lnTo>
                    <a:pt x="83487" y="1767"/>
                  </a:lnTo>
                  <a:lnTo>
                    <a:pt x="82117" y="1162"/>
                  </a:lnTo>
                  <a:lnTo>
                    <a:pt x="65611" y="0"/>
                  </a:lnTo>
                  <a:lnTo>
                    <a:pt x="63584" y="1307"/>
                  </a:lnTo>
                  <a:lnTo>
                    <a:pt x="62233" y="3501"/>
                  </a:lnTo>
                  <a:lnTo>
                    <a:pt x="61332" y="6287"/>
                  </a:lnTo>
                  <a:lnTo>
                    <a:pt x="59409" y="8144"/>
                  </a:lnTo>
                  <a:lnTo>
                    <a:pt x="53744" y="10208"/>
                  </a:lnTo>
                  <a:lnTo>
                    <a:pt x="51704" y="12081"/>
                  </a:lnTo>
                  <a:lnTo>
                    <a:pt x="49438" y="17690"/>
                  </a:lnTo>
                  <a:lnTo>
                    <a:pt x="47510" y="19715"/>
                  </a:lnTo>
                  <a:lnTo>
                    <a:pt x="41841" y="21965"/>
                  </a:lnTo>
                  <a:lnTo>
                    <a:pt x="39800" y="23887"/>
                  </a:lnTo>
                  <a:lnTo>
                    <a:pt x="26534" y="47817"/>
                  </a:lnTo>
                  <a:lnTo>
                    <a:pt x="23859" y="77018"/>
                  </a:lnTo>
                  <a:lnTo>
                    <a:pt x="23813" y="111121"/>
                  </a:lnTo>
                  <a:lnTo>
                    <a:pt x="27340" y="119034"/>
                  </a:lnTo>
                  <a:lnTo>
                    <a:pt x="41549" y="136546"/>
                  </a:lnTo>
                  <a:lnTo>
                    <a:pt x="48452" y="140036"/>
                  </a:lnTo>
                  <a:lnTo>
                    <a:pt x="71510" y="142582"/>
                  </a:lnTo>
                  <a:lnTo>
                    <a:pt x="107156" y="142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SMARTInkShape-89"/>
            <p:cNvSpPr/>
            <p:nvPr>
              <p:custDataLst>
                <p:tags r:id="rId145"/>
              </p:custDataLst>
            </p:nvPr>
          </p:nvSpPr>
          <p:spPr>
            <a:xfrm>
              <a:off x="3524264" y="5179219"/>
              <a:ext cx="142849" cy="404813"/>
            </a:xfrm>
            <a:custGeom>
              <a:avLst/>
              <a:gdLst/>
              <a:ahLst/>
              <a:cxnLst/>
              <a:rect l="0" t="0" r="0" b="0"/>
              <a:pathLst>
                <a:path w="142849" h="404813">
                  <a:moveTo>
                    <a:pt x="83330" y="0"/>
                  </a:moveTo>
                  <a:lnTo>
                    <a:pt x="83330" y="0"/>
                  </a:lnTo>
                  <a:lnTo>
                    <a:pt x="77009" y="0"/>
                  </a:lnTo>
                  <a:lnTo>
                    <a:pt x="75147" y="1323"/>
                  </a:lnTo>
                  <a:lnTo>
                    <a:pt x="73906" y="3527"/>
                  </a:lnTo>
                  <a:lnTo>
                    <a:pt x="72159" y="16479"/>
                  </a:lnTo>
                  <a:lnTo>
                    <a:pt x="71443" y="72292"/>
                  </a:lnTo>
                  <a:lnTo>
                    <a:pt x="72755" y="87692"/>
                  </a:lnTo>
                  <a:lnTo>
                    <a:pt x="82227" y="136294"/>
                  </a:lnTo>
                  <a:lnTo>
                    <a:pt x="86640" y="176118"/>
                  </a:lnTo>
                  <a:lnTo>
                    <a:pt x="101053" y="234011"/>
                  </a:lnTo>
                  <a:lnTo>
                    <a:pt x="108109" y="280205"/>
                  </a:lnTo>
                  <a:lnTo>
                    <a:pt x="115219" y="294543"/>
                  </a:lnTo>
                  <a:lnTo>
                    <a:pt x="122352" y="326716"/>
                  </a:lnTo>
                  <a:lnTo>
                    <a:pt x="129822" y="344159"/>
                  </a:lnTo>
                  <a:lnTo>
                    <a:pt x="130806" y="355210"/>
                  </a:lnTo>
                  <a:lnTo>
                    <a:pt x="132178" y="355870"/>
                  </a:lnTo>
                  <a:lnTo>
                    <a:pt x="142818" y="357183"/>
                  </a:lnTo>
                  <a:lnTo>
                    <a:pt x="142848" y="350866"/>
                  </a:lnTo>
                  <a:lnTo>
                    <a:pt x="141529" y="349004"/>
                  </a:lnTo>
                  <a:lnTo>
                    <a:pt x="139327" y="347763"/>
                  </a:lnTo>
                  <a:lnTo>
                    <a:pt x="136537" y="346936"/>
                  </a:lnTo>
                  <a:lnTo>
                    <a:pt x="134676" y="345061"/>
                  </a:lnTo>
                  <a:lnTo>
                    <a:pt x="128162" y="332548"/>
                  </a:lnTo>
                  <a:lnTo>
                    <a:pt x="123099" y="325069"/>
                  </a:lnTo>
                  <a:lnTo>
                    <a:pt x="118926" y="313422"/>
                  </a:lnTo>
                  <a:lnTo>
                    <a:pt x="101359" y="292028"/>
                  </a:lnTo>
                  <a:lnTo>
                    <a:pt x="94430" y="288540"/>
                  </a:lnTo>
                  <a:lnTo>
                    <a:pt x="71353" y="285995"/>
                  </a:lnTo>
                  <a:lnTo>
                    <a:pt x="53889" y="285764"/>
                  </a:lnTo>
                  <a:lnTo>
                    <a:pt x="46873" y="289284"/>
                  </a:lnTo>
                  <a:lnTo>
                    <a:pt x="39346" y="293935"/>
                  </a:lnTo>
                  <a:lnTo>
                    <a:pt x="31590" y="296003"/>
                  </a:lnTo>
                  <a:lnTo>
                    <a:pt x="28993" y="297876"/>
                  </a:lnTo>
                  <a:lnTo>
                    <a:pt x="27261" y="300449"/>
                  </a:lnTo>
                  <a:lnTo>
                    <a:pt x="24015" y="306835"/>
                  </a:lnTo>
                  <a:lnTo>
                    <a:pt x="1804" y="331528"/>
                  </a:lnTo>
                  <a:lnTo>
                    <a:pt x="525" y="339148"/>
                  </a:lnTo>
                  <a:lnTo>
                    <a:pt x="0" y="362858"/>
                  </a:lnTo>
                  <a:lnTo>
                    <a:pt x="3520" y="369850"/>
                  </a:lnTo>
                  <a:lnTo>
                    <a:pt x="17723" y="386668"/>
                  </a:lnTo>
                  <a:lnTo>
                    <a:pt x="24626" y="390133"/>
                  </a:lnTo>
                  <a:lnTo>
                    <a:pt x="28319" y="391058"/>
                  </a:lnTo>
                  <a:lnTo>
                    <a:pt x="47684" y="402086"/>
                  </a:lnTo>
                  <a:lnTo>
                    <a:pt x="83330" y="40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5" name="SMARTInkShape-Group13"/>
          <p:cNvGrpSpPr/>
          <p:nvPr/>
        </p:nvGrpSpPr>
        <p:grpSpPr>
          <a:xfrm>
            <a:off x="3941128" y="5203031"/>
            <a:ext cx="2119154" cy="523876"/>
            <a:chOff x="3941128" y="5203031"/>
            <a:chExt cx="2119154" cy="523876"/>
          </a:xfrm>
        </p:grpSpPr>
        <p:sp>
          <p:nvSpPr>
            <p:cNvPr id="104" name="SMARTInkShape-90"/>
            <p:cNvSpPr/>
            <p:nvPr>
              <p:custDataLst>
                <p:tags r:id="rId129"/>
              </p:custDataLst>
            </p:nvPr>
          </p:nvSpPr>
          <p:spPr>
            <a:xfrm>
              <a:off x="3941128" y="5393531"/>
              <a:ext cx="105296" cy="201873"/>
            </a:xfrm>
            <a:custGeom>
              <a:avLst/>
              <a:gdLst/>
              <a:ahLst/>
              <a:cxnLst/>
              <a:rect l="0" t="0" r="0" b="0"/>
              <a:pathLst>
                <a:path w="105296" h="201873">
                  <a:moveTo>
                    <a:pt x="95091" y="0"/>
                  </a:moveTo>
                  <a:lnTo>
                    <a:pt x="95091" y="0"/>
                  </a:lnTo>
                  <a:lnTo>
                    <a:pt x="65461" y="0"/>
                  </a:lnTo>
                  <a:lnTo>
                    <a:pt x="63431" y="1323"/>
                  </a:lnTo>
                  <a:lnTo>
                    <a:pt x="62078" y="3528"/>
                  </a:lnTo>
                  <a:lnTo>
                    <a:pt x="61176" y="6321"/>
                  </a:lnTo>
                  <a:lnTo>
                    <a:pt x="53586" y="16572"/>
                  </a:lnTo>
                  <a:lnTo>
                    <a:pt x="46658" y="20594"/>
                  </a:lnTo>
                  <a:lnTo>
                    <a:pt x="42958" y="21668"/>
                  </a:lnTo>
                  <a:lnTo>
                    <a:pt x="40492" y="23705"/>
                  </a:lnTo>
                  <a:lnTo>
                    <a:pt x="37752" y="29498"/>
                  </a:lnTo>
                  <a:lnTo>
                    <a:pt x="35698" y="31572"/>
                  </a:lnTo>
                  <a:lnTo>
                    <a:pt x="29889" y="33876"/>
                  </a:lnTo>
                  <a:lnTo>
                    <a:pt x="27810" y="35813"/>
                  </a:lnTo>
                  <a:lnTo>
                    <a:pt x="25501" y="41494"/>
                  </a:lnTo>
                  <a:lnTo>
                    <a:pt x="23562" y="43537"/>
                  </a:lnTo>
                  <a:lnTo>
                    <a:pt x="11636" y="48589"/>
                  </a:lnTo>
                  <a:lnTo>
                    <a:pt x="379" y="59028"/>
                  </a:lnTo>
                  <a:lnTo>
                    <a:pt x="0" y="65702"/>
                  </a:lnTo>
                  <a:lnTo>
                    <a:pt x="1270" y="67614"/>
                  </a:lnTo>
                  <a:lnTo>
                    <a:pt x="3439" y="68889"/>
                  </a:lnTo>
                  <a:lnTo>
                    <a:pt x="11976" y="71102"/>
                  </a:lnTo>
                  <a:lnTo>
                    <a:pt x="17582" y="71289"/>
                  </a:lnTo>
                  <a:lnTo>
                    <a:pt x="19605" y="72662"/>
                  </a:lnTo>
                  <a:lnTo>
                    <a:pt x="20955" y="74899"/>
                  </a:lnTo>
                  <a:lnTo>
                    <a:pt x="21854" y="77714"/>
                  </a:lnTo>
                  <a:lnTo>
                    <a:pt x="23777" y="79591"/>
                  </a:lnTo>
                  <a:lnTo>
                    <a:pt x="33746" y="82850"/>
                  </a:lnTo>
                  <a:lnTo>
                    <a:pt x="63500" y="83331"/>
                  </a:lnTo>
                  <a:lnTo>
                    <a:pt x="66093" y="84659"/>
                  </a:lnTo>
                  <a:lnTo>
                    <a:pt x="67821" y="86866"/>
                  </a:lnTo>
                  <a:lnTo>
                    <a:pt x="68974" y="89661"/>
                  </a:lnTo>
                  <a:lnTo>
                    <a:pt x="71065" y="91524"/>
                  </a:lnTo>
                  <a:lnTo>
                    <a:pt x="76916" y="93594"/>
                  </a:lnTo>
                  <a:lnTo>
                    <a:pt x="79005" y="95469"/>
                  </a:lnTo>
                  <a:lnTo>
                    <a:pt x="81327" y="101080"/>
                  </a:lnTo>
                  <a:lnTo>
                    <a:pt x="83269" y="103106"/>
                  </a:lnTo>
                  <a:lnTo>
                    <a:pt x="93273" y="106623"/>
                  </a:lnTo>
                  <a:lnTo>
                    <a:pt x="94283" y="110447"/>
                  </a:lnTo>
                  <a:lnTo>
                    <a:pt x="94552" y="113319"/>
                  </a:lnTo>
                  <a:lnTo>
                    <a:pt x="96055" y="115234"/>
                  </a:lnTo>
                  <a:lnTo>
                    <a:pt x="101252" y="117361"/>
                  </a:lnTo>
                  <a:lnTo>
                    <a:pt x="103167" y="119251"/>
                  </a:lnTo>
                  <a:lnTo>
                    <a:pt x="105295" y="124879"/>
                  </a:lnTo>
                  <a:lnTo>
                    <a:pt x="104539" y="128232"/>
                  </a:lnTo>
                  <a:lnTo>
                    <a:pt x="96596" y="140685"/>
                  </a:lnTo>
                  <a:lnTo>
                    <a:pt x="95223" y="152934"/>
                  </a:lnTo>
                  <a:lnTo>
                    <a:pt x="73427" y="176400"/>
                  </a:lnTo>
                  <a:lnTo>
                    <a:pt x="68706" y="177619"/>
                  </a:lnTo>
                  <a:lnTo>
                    <a:pt x="65594" y="177944"/>
                  </a:lnTo>
                  <a:lnTo>
                    <a:pt x="63520" y="179483"/>
                  </a:lnTo>
                  <a:lnTo>
                    <a:pt x="61215" y="184722"/>
                  </a:lnTo>
                  <a:lnTo>
                    <a:pt x="59278" y="186648"/>
                  </a:lnTo>
                  <a:lnTo>
                    <a:pt x="46663" y="193267"/>
                  </a:lnTo>
                  <a:lnTo>
                    <a:pt x="36209" y="201872"/>
                  </a:lnTo>
                  <a:lnTo>
                    <a:pt x="23653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SMARTInkShape-91"/>
            <p:cNvSpPr/>
            <p:nvPr>
              <p:custDataLst>
                <p:tags r:id="rId130"/>
              </p:custDataLst>
            </p:nvPr>
          </p:nvSpPr>
          <p:spPr>
            <a:xfrm>
              <a:off x="4191000" y="5214938"/>
              <a:ext cx="35720" cy="391234"/>
            </a:xfrm>
            <a:custGeom>
              <a:avLst/>
              <a:gdLst/>
              <a:ahLst/>
              <a:cxnLst/>
              <a:rect l="0" t="0" r="0" b="0"/>
              <a:pathLst>
                <a:path w="35720" h="391234">
                  <a:moveTo>
                    <a:pt x="0" y="0"/>
                  </a:moveTo>
                  <a:lnTo>
                    <a:pt x="0" y="0"/>
                  </a:lnTo>
                  <a:lnTo>
                    <a:pt x="0" y="57485"/>
                  </a:lnTo>
                  <a:lnTo>
                    <a:pt x="1323" y="112560"/>
                  </a:lnTo>
                  <a:lnTo>
                    <a:pt x="10803" y="170885"/>
                  </a:lnTo>
                  <a:lnTo>
                    <a:pt x="15216" y="211614"/>
                  </a:lnTo>
                  <a:lnTo>
                    <a:pt x="22115" y="245529"/>
                  </a:lnTo>
                  <a:lnTo>
                    <a:pt x="23713" y="300270"/>
                  </a:lnTo>
                  <a:lnTo>
                    <a:pt x="23799" y="324736"/>
                  </a:lnTo>
                  <a:lnTo>
                    <a:pt x="35715" y="380802"/>
                  </a:lnTo>
                  <a:lnTo>
                    <a:pt x="35718" y="391233"/>
                  </a:lnTo>
                  <a:lnTo>
                    <a:pt x="35719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SMARTInkShape-92"/>
            <p:cNvSpPr/>
            <p:nvPr>
              <p:custDataLst>
                <p:tags r:id="rId131"/>
              </p:custDataLst>
            </p:nvPr>
          </p:nvSpPr>
          <p:spPr>
            <a:xfrm>
              <a:off x="4095793" y="5405438"/>
              <a:ext cx="380958" cy="166688"/>
            </a:xfrm>
            <a:custGeom>
              <a:avLst/>
              <a:gdLst/>
              <a:ahLst/>
              <a:cxnLst/>
              <a:rect l="0" t="0" r="0" b="0"/>
              <a:pathLst>
                <a:path w="380958" h="166688">
                  <a:moveTo>
                    <a:pt x="11863" y="23812"/>
                  </a:moveTo>
                  <a:lnTo>
                    <a:pt x="11863" y="23812"/>
                  </a:lnTo>
                  <a:lnTo>
                    <a:pt x="0" y="23812"/>
                  </a:lnTo>
                  <a:lnTo>
                    <a:pt x="40183" y="23812"/>
                  </a:lnTo>
                  <a:lnTo>
                    <a:pt x="93114" y="35228"/>
                  </a:lnTo>
                  <a:lnTo>
                    <a:pt x="109286" y="35573"/>
                  </a:lnTo>
                  <a:lnTo>
                    <a:pt x="164490" y="24299"/>
                  </a:lnTo>
                  <a:lnTo>
                    <a:pt x="186602" y="22585"/>
                  </a:lnTo>
                  <a:lnTo>
                    <a:pt x="220998" y="13018"/>
                  </a:lnTo>
                  <a:lnTo>
                    <a:pt x="254096" y="10680"/>
                  </a:lnTo>
                  <a:lnTo>
                    <a:pt x="273219" y="1112"/>
                  </a:lnTo>
                  <a:lnTo>
                    <a:pt x="309369" y="0"/>
                  </a:lnTo>
                  <a:lnTo>
                    <a:pt x="299255" y="0"/>
                  </a:lnTo>
                  <a:lnTo>
                    <a:pt x="298708" y="1323"/>
                  </a:lnTo>
                  <a:lnTo>
                    <a:pt x="298100" y="6320"/>
                  </a:lnTo>
                  <a:lnTo>
                    <a:pt x="296614" y="8182"/>
                  </a:lnTo>
                  <a:lnTo>
                    <a:pt x="291437" y="10251"/>
                  </a:lnTo>
                  <a:lnTo>
                    <a:pt x="289527" y="12126"/>
                  </a:lnTo>
                  <a:lnTo>
                    <a:pt x="282934" y="24639"/>
                  </a:lnTo>
                  <a:lnTo>
                    <a:pt x="277860" y="32117"/>
                  </a:lnTo>
                  <a:lnTo>
                    <a:pt x="275605" y="39851"/>
                  </a:lnTo>
                  <a:lnTo>
                    <a:pt x="273681" y="42442"/>
                  </a:lnTo>
                  <a:lnTo>
                    <a:pt x="271075" y="44170"/>
                  </a:lnTo>
                  <a:lnTo>
                    <a:pt x="268015" y="45321"/>
                  </a:lnTo>
                  <a:lnTo>
                    <a:pt x="257387" y="59583"/>
                  </a:lnTo>
                  <a:lnTo>
                    <a:pt x="252180" y="74245"/>
                  </a:lnTo>
                  <a:lnTo>
                    <a:pt x="250638" y="86968"/>
                  </a:lnTo>
                  <a:lnTo>
                    <a:pt x="249098" y="89728"/>
                  </a:lnTo>
                  <a:lnTo>
                    <a:pt x="246749" y="91569"/>
                  </a:lnTo>
                  <a:lnTo>
                    <a:pt x="243860" y="92795"/>
                  </a:lnTo>
                  <a:lnTo>
                    <a:pt x="241934" y="94937"/>
                  </a:lnTo>
                  <a:lnTo>
                    <a:pt x="239794" y="100843"/>
                  </a:lnTo>
                  <a:lnTo>
                    <a:pt x="238083" y="130806"/>
                  </a:lnTo>
                  <a:lnTo>
                    <a:pt x="249498" y="130964"/>
                  </a:lnTo>
                  <a:lnTo>
                    <a:pt x="267712" y="113231"/>
                  </a:lnTo>
                  <a:lnTo>
                    <a:pt x="271095" y="106329"/>
                  </a:lnTo>
                  <a:lnTo>
                    <a:pt x="271997" y="102635"/>
                  </a:lnTo>
                  <a:lnTo>
                    <a:pt x="273921" y="100174"/>
                  </a:lnTo>
                  <a:lnTo>
                    <a:pt x="279587" y="97438"/>
                  </a:lnTo>
                  <a:lnTo>
                    <a:pt x="281627" y="95386"/>
                  </a:lnTo>
                  <a:lnTo>
                    <a:pt x="286672" y="83251"/>
                  </a:lnTo>
                  <a:lnTo>
                    <a:pt x="295911" y="73254"/>
                  </a:lnTo>
                  <a:lnTo>
                    <a:pt x="308985" y="71484"/>
                  </a:lnTo>
                  <a:lnTo>
                    <a:pt x="315682" y="71451"/>
                  </a:lnTo>
                  <a:lnTo>
                    <a:pt x="317597" y="72769"/>
                  </a:lnTo>
                  <a:lnTo>
                    <a:pt x="318873" y="74971"/>
                  </a:lnTo>
                  <a:lnTo>
                    <a:pt x="319724" y="77761"/>
                  </a:lnTo>
                  <a:lnTo>
                    <a:pt x="321614" y="79623"/>
                  </a:lnTo>
                  <a:lnTo>
                    <a:pt x="327242" y="81690"/>
                  </a:lnTo>
                  <a:lnTo>
                    <a:pt x="329272" y="83563"/>
                  </a:lnTo>
                  <a:lnTo>
                    <a:pt x="331528" y="89174"/>
                  </a:lnTo>
                  <a:lnTo>
                    <a:pt x="334299" y="103555"/>
                  </a:lnTo>
                  <a:lnTo>
                    <a:pt x="341409" y="115203"/>
                  </a:lnTo>
                  <a:lnTo>
                    <a:pt x="344734" y="128630"/>
                  </a:lnTo>
                  <a:lnTo>
                    <a:pt x="353321" y="140012"/>
                  </a:lnTo>
                  <a:lnTo>
                    <a:pt x="355445" y="147335"/>
                  </a:lnTo>
                  <a:lnTo>
                    <a:pt x="357334" y="149817"/>
                  </a:lnTo>
                  <a:lnTo>
                    <a:pt x="364991" y="154633"/>
                  </a:lnTo>
                  <a:lnTo>
                    <a:pt x="368516" y="164838"/>
                  </a:lnTo>
                  <a:lnTo>
                    <a:pt x="372341" y="165865"/>
                  </a:lnTo>
                  <a:lnTo>
                    <a:pt x="380957" y="16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SMARTInkShape-93"/>
            <p:cNvSpPr/>
            <p:nvPr>
              <p:custDataLst>
                <p:tags r:id="rId132"/>
              </p:custDataLst>
            </p:nvPr>
          </p:nvSpPr>
          <p:spPr>
            <a:xfrm>
              <a:off x="4607719" y="5214938"/>
              <a:ext cx="23813" cy="345282"/>
            </a:xfrm>
            <a:custGeom>
              <a:avLst/>
              <a:gdLst/>
              <a:ahLst/>
              <a:cxnLst/>
              <a:rect l="0" t="0" r="0" b="0"/>
              <a:pathLst>
                <a:path w="23813" h="345282">
                  <a:moveTo>
                    <a:pt x="0" y="0"/>
                  </a:moveTo>
                  <a:lnTo>
                    <a:pt x="0" y="0"/>
                  </a:lnTo>
                  <a:lnTo>
                    <a:pt x="0" y="56897"/>
                  </a:lnTo>
                  <a:lnTo>
                    <a:pt x="0" y="115301"/>
                  </a:lnTo>
                  <a:lnTo>
                    <a:pt x="0" y="172988"/>
                  </a:lnTo>
                  <a:lnTo>
                    <a:pt x="10803" y="228768"/>
                  </a:lnTo>
                  <a:lnTo>
                    <a:pt x="11877" y="281860"/>
                  </a:lnTo>
                  <a:lnTo>
                    <a:pt x="13221" y="301501"/>
                  </a:lnTo>
                  <a:lnTo>
                    <a:pt x="22708" y="320864"/>
                  </a:lnTo>
                  <a:lnTo>
                    <a:pt x="23812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SMARTInkShape-94"/>
            <p:cNvSpPr/>
            <p:nvPr>
              <p:custDataLst>
                <p:tags r:id="rId133"/>
              </p:custDataLst>
            </p:nvPr>
          </p:nvSpPr>
          <p:spPr>
            <a:xfrm>
              <a:off x="4512469" y="5393531"/>
              <a:ext cx="309563" cy="166675"/>
            </a:xfrm>
            <a:custGeom>
              <a:avLst/>
              <a:gdLst/>
              <a:ahLst/>
              <a:cxnLst/>
              <a:rect l="0" t="0" r="0" b="0"/>
              <a:pathLst>
                <a:path w="309563" h="166675">
                  <a:moveTo>
                    <a:pt x="0" y="11907"/>
                  </a:moveTo>
                  <a:lnTo>
                    <a:pt x="0" y="11907"/>
                  </a:lnTo>
                  <a:lnTo>
                    <a:pt x="6320" y="11907"/>
                  </a:lnTo>
                  <a:lnTo>
                    <a:pt x="8182" y="10583"/>
                  </a:lnTo>
                  <a:lnTo>
                    <a:pt x="9424" y="8379"/>
                  </a:lnTo>
                  <a:lnTo>
                    <a:pt x="10251" y="5586"/>
                  </a:lnTo>
                  <a:lnTo>
                    <a:pt x="12126" y="3724"/>
                  </a:lnTo>
                  <a:lnTo>
                    <a:pt x="17736" y="1655"/>
                  </a:lnTo>
                  <a:lnTo>
                    <a:pt x="75410" y="4"/>
                  </a:lnTo>
                  <a:lnTo>
                    <a:pt x="131710" y="0"/>
                  </a:lnTo>
                  <a:lnTo>
                    <a:pt x="135431" y="0"/>
                  </a:lnTo>
                  <a:lnTo>
                    <a:pt x="137913" y="1323"/>
                  </a:lnTo>
                  <a:lnTo>
                    <a:pt x="139566" y="3528"/>
                  </a:lnTo>
                  <a:lnTo>
                    <a:pt x="140669" y="6321"/>
                  </a:lnTo>
                  <a:lnTo>
                    <a:pt x="142727" y="8183"/>
                  </a:lnTo>
                  <a:lnTo>
                    <a:pt x="148542" y="10252"/>
                  </a:lnTo>
                  <a:lnTo>
                    <a:pt x="150622" y="12126"/>
                  </a:lnTo>
                  <a:lnTo>
                    <a:pt x="162598" y="33441"/>
                  </a:lnTo>
                  <a:lnTo>
                    <a:pt x="166798" y="51948"/>
                  </a:lnTo>
                  <a:lnTo>
                    <a:pt x="175872" y="70724"/>
                  </a:lnTo>
                  <a:lnTo>
                    <a:pt x="188686" y="103108"/>
                  </a:lnTo>
                  <a:lnTo>
                    <a:pt x="202519" y="129848"/>
                  </a:lnTo>
                  <a:lnTo>
                    <a:pt x="220095" y="148610"/>
                  </a:lnTo>
                  <a:lnTo>
                    <a:pt x="227025" y="152039"/>
                  </a:lnTo>
                  <a:lnTo>
                    <a:pt x="230725" y="152953"/>
                  </a:lnTo>
                  <a:lnTo>
                    <a:pt x="233192" y="154885"/>
                  </a:lnTo>
                  <a:lnTo>
                    <a:pt x="235932" y="160560"/>
                  </a:lnTo>
                  <a:lnTo>
                    <a:pt x="237986" y="162603"/>
                  </a:lnTo>
                  <a:lnTo>
                    <a:pt x="243796" y="164872"/>
                  </a:lnTo>
                  <a:lnTo>
                    <a:pt x="271995" y="166674"/>
                  </a:lnTo>
                  <a:lnTo>
                    <a:pt x="291532" y="148950"/>
                  </a:lnTo>
                  <a:lnTo>
                    <a:pt x="294934" y="142048"/>
                  </a:lnTo>
                  <a:lnTo>
                    <a:pt x="295841" y="138355"/>
                  </a:lnTo>
                  <a:lnTo>
                    <a:pt x="297769" y="135893"/>
                  </a:lnTo>
                  <a:lnTo>
                    <a:pt x="303439" y="133157"/>
                  </a:lnTo>
                  <a:lnTo>
                    <a:pt x="305480" y="129782"/>
                  </a:lnTo>
                  <a:lnTo>
                    <a:pt x="309204" y="108168"/>
                  </a:lnTo>
                  <a:lnTo>
                    <a:pt x="309562" y="49294"/>
                  </a:lnTo>
                  <a:lnTo>
                    <a:pt x="308239" y="48738"/>
                  </a:lnTo>
                  <a:lnTo>
                    <a:pt x="297656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SMARTInkShape-95"/>
            <p:cNvSpPr/>
            <p:nvPr>
              <p:custDataLst>
                <p:tags r:id="rId134"/>
              </p:custDataLst>
            </p:nvPr>
          </p:nvSpPr>
          <p:spPr>
            <a:xfrm>
              <a:off x="4881564" y="5417344"/>
              <a:ext cx="83339" cy="178595"/>
            </a:xfrm>
            <a:custGeom>
              <a:avLst/>
              <a:gdLst/>
              <a:ahLst/>
              <a:cxnLst/>
              <a:rect l="0" t="0" r="0" b="0"/>
              <a:pathLst>
                <a:path w="83339" h="178595">
                  <a:moveTo>
                    <a:pt x="71436" y="0"/>
                  </a:moveTo>
                  <a:lnTo>
                    <a:pt x="71436" y="0"/>
                  </a:lnTo>
                  <a:lnTo>
                    <a:pt x="60020" y="0"/>
                  </a:lnTo>
                  <a:lnTo>
                    <a:pt x="59675" y="6320"/>
                  </a:lnTo>
                  <a:lnTo>
                    <a:pt x="58303" y="8182"/>
                  </a:lnTo>
                  <a:lnTo>
                    <a:pt x="47413" y="12902"/>
                  </a:lnTo>
                  <a:lnTo>
                    <a:pt x="25624" y="33915"/>
                  </a:lnTo>
                  <a:lnTo>
                    <a:pt x="24348" y="41505"/>
                  </a:lnTo>
                  <a:lnTo>
                    <a:pt x="22846" y="43545"/>
                  </a:lnTo>
                  <a:lnTo>
                    <a:pt x="9134" y="50914"/>
                  </a:lnTo>
                  <a:lnTo>
                    <a:pt x="12" y="59518"/>
                  </a:lnTo>
                  <a:lnTo>
                    <a:pt x="0" y="69781"/>
                  </a:lnTo>
                  <a:lnTo>
                    <a:pt x="1322" y="70333"/>
                  </a:lnTo>
                  <a:lnTo>
                    <a:pt x="6320" y="70947"/>
                  </a:lnTo>
                  <a:lnTo>
                    <a:pt x="8181" y="72433"/>
                  </a:lnTo>
                  <a:lnTo>
                    <a:pt x="10250" y="77612"/>
                  </a:lnTo>
                  <a:lnTo>
                    <a:pt x="12125" y="79523"/>
                  </a:lnTo>
                  <a:lnTo>
                    <a:pt x="22010" y="82840"/>
                  </a:lnTo>
                  <a:lnTo>
                    <a:pt x="33904" y="83299"/>
                  </a:lnTo>
                  <a:lnTo>
                    <a:pt x="44864" y="91517"/>
                  </a:lnTo>
                  <a:lnTo>
                    <a:pt x="58880" y="95104"/>
                  </a:lnTo>
                  <a:lnTo>
                    <a:pt x="83193" y="118913"/>
                  </a:lnTo>
                  <a:lnTo>
                    <a:pt x="83338" y="136795"/>
                  </a:lnTo>
                  <a:lnTo>
                    <a:pt x="82017" y="138822"/>
                  </a:lnTo>
                  <a:lnTo>
                    <a:pt x="79813" y="140173"/>
                  </a:lnTo>
                  <a:lnTo>
                    <a:pt x="77021" y="141073"/>
                  </a:lnTo>
                  <a:lnTo>
                    <a:pt x="75159" y="142997"/>
                  </a:lnTo>
                  <a:lnTo>
                    <a:pt x="73091" y="148662"/>
                  </a:lnTo>
                  <a:lnTo>
                    <a:pt x="71216" y="150701"/>
                  </a:lnTo>
                  <a:lnTo>
                    <a:pt x="61330" y="154244"/>
                  </a:lnTo>
                  <a:lnTo>
                    <a:pt x="53743" y="154622"/>
                  </a:lnTo>
                  <a:lnTo>
                    <a:pt x="51703" y="155998"/>
                  </a:lnTo>
                  <a:lnTo>
                    <a:pt x="50343" y="158238"/>
                  </a:lnTo>
                  <a:lnTo>
                    <a:pt x="49437" y="161054"/>
                  </a:lnTo>
                  <a:lnTo>
                    <a:pt x="47509" y="162932"/>
                  </a:lnTo>
                  <a:lnTo>
                    <a:pt x="37531" y="166193"/>
                  </a:lnTo>
                  <a:lnTo>
                    <a:pt x="24349" y="166674"/>
                  </a:lnTo>
                  <a:lnTo>
                    <a:pt x="1190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SMARTInkShape-96"/>
            <p:cNvSpPr/>
            <p:nvPr>
              <p:custDataLst>
                <p:tags r:id="rId135"/>
              </p:custDataLst>
            </p:nvPr>
          </p:nvSpPr>
          <p:spPr>
            <a:xfrm>
              <a:off x="5060156" y="5203031"/>
              <a:ext cx="107158" cy="523876"/>
            </a:xfrm>
            <a:custGeom>
              <a:avLst/>
              <a:gdLst/>
              <a:ahLst/>
              <a:cxnLst/>
              <a:rect l="0" t="0" r="0" b="0"/>
              <a:pathLst>
                <a:path w="107158" h="523876">
                  <a:moveTo>
                    <a:pt x="107157" y="0"/>
                  </a:moveTo>
                  <a:lnTo>
                    <a:pt x="107157" y="0"/>
                  </a:lnTo>
                  <a:lnTo>
                    <a:pt x="107157" y="34653"/>
                  </a:lnTo>
                  <a:lnTo>
                    <a:pt x="103629" y="45387"/>
                  </a:lnTo>
                  <a:lnTo>
                    <a:pt x="98974" y="55891"/>
                  </a:lnTo>
                  <a:lnTo>
                    <a:pt x="89075" y="115261"/>
                  </a:lnTo>
                  <a:lnTo>
                    <a:pt x="77527" y="172985"/>
                  </a:lnTo>
                  <a:lnTo>
                    <a:pt x="68712" y="227048"/>
                  </a:lnTo>
                  <a:lnTo>
                    <a:pt x="52558" y="284536"/>
                  </a:lnTo>
                  <a:lnTo>
                    <a:pt x="39876" y="336889"/>
                  </a:lnTo>
                  <a:lnTo>
                    <a:pt x="26539" y="392880"/>
                  </a:lnTo>
                  <a:lnTo>
                    <a:pt x="21093" y="416711"/>
                  </a:lnTo>
                  <a:lnTo>
                    <a:pt x="13721" y="442147"/>
                  </a:lnTo>
                  <a:lnTo>
                    <a:pt x="10690" y="482947"/>
                  </a:lnTo>
                  <a:lnTo>
                    <a:pt x="2504" y="499817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SMARTInkShape-97"/>
            <p:cNvSpPr/>
            <p:nvPr>
              <p:custDataLst>
                <p:tags r:id="rId136"/>
              </p:custDataLst>
            </p:nvPr>
          </p:nvSpPr>
          <p:spPr>
            <a:xfrm>
              <a:off x="5274512" y="5310188"/>
              <a:ext cx="154738" cy="333370"/>
            </a:xfrm>
            <a:custGeom>
              <a:avLst/>
              <a:gdLst/>
              <a:ahLst/>
              <a:cxnLst/>
              <a:rect l="0" t="0" r="0" b="0"/>
              <a:pathLst>
                <a:path w="154738" h="333370">
                  <a:moveTo>
                    <a:pt x="11863" y="0"/>
                  </a:moveTo>
                  <a:lnTo>
                    <a:pt x="11863" y="0"/>
                  </a:lnTo>
                  <a:lnTo>
                    <a:pt x="0" y="0"/>
                  </a:lnTo>
                  <a:lnTo>
                    <a:pt x="6290" y="0"/>
                  </a:lnTo>
                  <a:lnTo>
                    <a:pt x="8148" y="1323"/>
                  </a:lnTo>
                  <a:lnTo>
                    <a:pt x="9386" y="3527"/>
                  </a:lnTo>
                  <a:lnTo>
                    <a:pt x="11718" y="11415"/>
                  </a:lnTo>
                  <a:lnTo>
                    <a:pt x="13183" y="55911"/>
                  </a:lnTo>
                  <a:lnTo>
                    <a:pt x="22114" y="85528"/>
                  </a:lnTo>
                  <a:lnTo>
                    <a:pt x="27233" y="143115"/>
                  </a:lnTo>
                  <a:lnTo>
                    <a:pt x="33174" y="166758"/>
                  </a:lnTo>
                  <a:lnTo>
                    <a:pt x="35610" y="223428"/>
                  </a:lnTo>
                  <a:lnTo>
                    <a:pt x="35675" y="281422"/>
                  </a:lnTo>
                  <a:lnTo>
                    <a:pt x="35676" y="333168"/>
                  </a:lnTo>
                  <a:lnTo>
                    <a:pt x="24259" y="333369"/>
                  </a:lnTo>
                  <a:lnTo>
                    <a:pt x="23782" y="305387"/>
                  </a:lnTo>
                  <a:lnTo>
                    <a:pt x="27303" y="297564"/>
                  </a:lnTo>
                  <a:lnTo>
                    <a:pt x="31954" y="289678"/>
                  </a:lnTo>
                  <a:lnTo>
                    <a:pt x="34941" y="273835"/>
                  </a:lnTo>
                  <a:lnTo>
                    <a:pt x="35530" y="257966"/>
                  </a:lnTo>
                  <a:lnTo>
                    <a:pt x="36902" y="255321"/>
                  </a:lnTo>
                  <a:lnTo>
                    <a:pt x="39139" y="253558"/>
                  </a:lnTo>
                  <a:lnTo>
                    <a:pt x="41953" y="252382"/>
                  </a:lnTo>
                  <a:lnTo>
                    <a:pt x="43829" y="250276"/>
                  </a:lnTo>
                  <a:lnTo>
                    <a:pt x="50368" y="237388"/>
                  </a:lnTo>
                  <a:lnTo>
                    <a:pt x="55435" y="229860"/>
                  </a:lnTo>
                  <a:lnTo>
                    <a:pt x="57687" y="222105"/>
                  </a:lnTo>
                  <a:lnTo>
                    <a:pt x="59610" y="219507"/>
                  </a:lnTo>
                  <a:lnTo>
                    <a:pt x="62215" y="217775"/>
                  </a:lnTo>
                  <a:lnTo>
                    <a:pt x="68637" y="214528"/>
                  </a:lnTo>
                  <a:lnTo>
                    <a:pt x="92373" y="194591"/>
                  </a:lnTo>
                  <a:lnTo>
                    <a:pt x="104911" y="191038"/>
                  </a:lnTo>
                  <a:lnTo>
                    <a:pt x="119774" y="199994"/>
                  </a:lnTo>
                  <a:lnTo>
                    <a:pt x="123492" y="200798"/>
                  </a:lnTo>
                  <a:lnTo>
                    <a:pt x="140524" y="212516"/>
                  </a:lnTo>
                  <a:lnTo>
                    <a:pt x="152881" y="224406"/>
                  </a:lnTo>
                  <a:lnTo>
                    <a:pt x="154574" y="236310"/>
                  </a:lnTo>
                  <a:lnTo>
                    <a:pt x="154737" y="260122"/>
                  </a:lnTo>
                  <a:lnTo>
                    <a:pt x="132726" y="283935"/>
                  </a:lnTo>
                  <a:lnTo>
                    <a:pt x="125139" y="285212"/>
                  </a:lnTo>
                  <a:lnTo>
                    <a:pt x="114512" y="285590"/>
                  </a:lnTo>
                  <a:lnTo>
                    <a:pt x="106873" y="289207"/>
                  </a:lnTo>
                  <a:lnTo>
                    <a:pt x="97511" y="295987"/>
                  </a:lnTo>
                  <a:lnTo>
                    <a:pt x="86157" y="297326"/>
                  </a:lnTo>
                  <a:lnTo>
                    <a:pt x="73600" y="297612"/>
                  </a:lnTo>
                  <a:lnTo>
                    <a:pt x="62324" y="289465"/>
                  </a:lnTo>
                  <a:lnTo>
                    <a:pt x="49785" y="286239"/>
                  </a:lnTo>
                  <a:lnTo>
                    <a:pt x="35676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SMARTInkShape-98"/>
            <p:cNvSpPr/>
            <p:nvPr>
              <p:custDataLst>
                <p:tags r:id="rId137"/>
              </p:custDataLst>
            </p:nvPr>
          </p:nvSpPr>
          <p:spPr>
            <a:xfrm>
              <a:off x="5500688" y="5441659"/>
              <a:ext cx="94756" cy="178043"/>
            </a:xfrm>
            <a:custGeom>
              <a:avLst/>
              <a:gdLst/>
              <a:ahLst/>
              <a:cxnLst/>
              <a:rect l="0" t="0" r="0" b="0"/>
              <a:pathLst>
                <a:path w="94756" h="178043">
                  <a:moveTo>
                    <a:pt x="35718" y="23310"/>
                  </a:moveTo>
                  <a:lnTo>
                    <a:pt x="35718" y="23310"/>
                  </a:lnTo>
                  <a:lnTo>
                    <a:pt x="35718" y="13058"/>
                  </a:lnTo>
                  <a:lnTo>
                    <a:pt x="34395" y="12507"/>
                  </a:lnTo>
                  <a:lnTo>
                    <a:pt x="29398" y="11894"/>
                  </a:lnTo>
                  <a:lnTo>
                    <a:pt x="27536" y="10407"/>
                  </a:lnTo>
                  <a:lnTo>
                    <a:pt x="23957" y="0"/>
                  </a:lnTo>
                  <a:lnTo>
                    <a:pt x="23855" y="5967"/>
                  </a:lnTo>
                  <a:lnTo>
                    <a:pt x="22518" y="7779"/>
                  </a:lnTo>
                  <a:lnTo>
                    <a:pt x="17504" y="9793"/>
                  </a:lnTo>
                  <a:lnTo>
                    <a:pt x="15638" y="11652"/>
                  </a:lnTo>
                  <a:lnTo>
                    <a:pt x="12397" y="21513"/>
                  </a:lnTo>
                  <a:lnTo>
                    <a:pt x="12051" y="29098"/>
                  </a:lnTo>
                  <a:lnTo>
                    <a:pt x="8442" y="36024"/>
                  </a:lnTo>
                  <a:lnTo>
                    <a:pt x="3752" y="43513"/>
                  </a:lnTo>
                  <a:lnTo>
                    <a:pt x="494" y="56724"/>
                  </a:lnTo>
                  <a:lnTo>
                    <a:pt x="2" y="114523"/>
                  </a:lnTo>
                  <a:lnTo>
                    <a:pt x="0" y="134425"/>
                  </a:lnTo>
                  <a:lnTo>
                    <a:pt x="3528" y="142368"/>
                  </a:lnTo>
                  <a:lnTo>
                    <a:pt x="8182" y="150308"/>
                  </a:lnTo>
                  <a:lnTo>
                    <a:pt x="11415" y="163833"/>
                  </a:lnTo>
                  <a:lnTo>
                    <a:pt x="22114" y="176229"/>
                  </a:lnTo>
                  <a:lnTo>
                    <a:pt x="26585" y="177264"/>
                  </a:lnTo>
                  <a:lnTo>
                    <a:pt x="41505" y="178042"/>
                  </a:lnTo>
                  <a:lnTo>
                    <a:pt x="43545" y="176736"/>
                  </a:lnTo>
                  <a:lnTo>
                    <a:pt x="44905" y="174541"/>
                  </a:lnTo>
                  <a:lnTo>
                    <a:pt x="45811" y="171756"/>
                  </a:lnTo>
                  <a:lnTo>
                    <a:pt x="47738" y="169899"/>
                  </a:lnTo>
                  <a:lnTo>
                    <a:pt x="60338" y="163390"/>
                  </a:lnTo>
                  <a:lnTo>
                    <a:pt x="64037" y="160353"/>
                  </a:lnTo>
                  <a:lnTo>
                    <a:pt x="68148" y="153451"/>
                  </a:lnTo>
                  <a:lnTo>
                    <a:pt x="69245" y="149758"/>
                  </a:lnTo>
                  <a:lnTo>
                    <a:pt x="71298" y="147296"/>
                  </a:lnTo>
                  <a:lnTo>
                    <a:pt x="77108" y="144560"/>
                  </a:lnTo>
                  <a:lnTo>
                    <a:pt x="79187" y="142508"/>
                  </a:lnTo>
                  <a:lnTo>
                    <a:pt x="81496" y="136700"/>
                  </a:lnTo>
                  <a:lnTo>
                    <a:pt x="84558" y="110522"/>
                  </a:lnTo>
                  <a:lnTo>
                    <a:pt x="93581" y="97086"/>
                  </a:lnTo>
                  <a:lnTo>
                    <a:pt x="94755" y="89120"/>
                  </a:lnTo>
                  <a:lnTo>
                    <a:pt x="91502" y="82104"/>
                  </a:lnTo>
                  <a:lnTo>
                    <a:pt x="86970" y="74576"/>
                  </a:lnTo>
                  <a:lnTo>
                    <a:pt x="84059" y="58964"/>
                  </a:lnTo>
                  <a:lnTo>
                    <a:pt x="83485" y="43140"/>
                  </a:lnTo>
                  <a:lnTo>
                    <a:pt x="79878" y="35210"/>
                  </a:lnTo>
                  <a:lnTo>
                    <a:pt x="71931" y="24006"/>
                  </a:lnTo>
                  <a:lnTo>
                    <a:pt x="47625" y="23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SMARTInkShape-99"/>
            <p:cNvSpPr/>
            <p:nvPr>
              <p:custDataLst>
                <p:tags r:id="rId138"/>
              </p:custDataLst>
            </p:nvPr>
          </p:nvSpPr>
          <p:spPr>
            <a:xfrm>
              <a:off x="5643563" y="5488781"/>
              <a:ext cx="154782" cy="142833"/>
            </a:xfrm>
            <a:custGeom>
              <a:avLst/>
              <a:gdLst/>
              <a:ahLst/>
              <a:cxnLst/>
              <a:rect l="0" t="0" r="0" b="0"/>
              <a:pathLst>
                <a:path w="154782" h="142833">
                  <a:moveTo>
                    <a:pt x="0" y="47625"/>
                  </a:moveTo>
                  <a:lnTo>
                    <a:pt x="0" y="47625"/>
                  </a:lnTo>
                  <a:lnTo>
                    <a:pt x="0" y="57877"/>
                  </a:lnTo>
                  <a:lnTo>
                    <a:pt x="8182" y="68710"/>
                  </a:lnTo>
                  <a:lnTo>
                    <a:pt x="11415" y="81156"/>
                  </a:lnTo>
                  <a:lnTo>
                    <a:pt x="19991" y="92417"/>
                  </a:lnTo>
                  <a:lnTo>
                    <a:pt x="24003" y="103524"/>
                  </a:lnTo>
                  <a:lnTo>
                    <a:pt x="33914" y="116755"/>
                  </a:lnTo>
                  <a:lnTo>
                    <a:pt x="35559" y="129111"/>
                  </a:lnTo>
                  <a:lnTo>
                    <a:pt x="36936" y="129731"/>
                  </a:lnTo>
                  <a:lnTo>
                    <a:pt x="47130" y="130921"/>
                  </a:lnTo>
                  <a:lnTo>
                    <a:pt x="47623" y="142832"/>
                  </a:lnTo>
                  <a:lnTo>
                    <a:pt x="47625" y="86976"/>
                  </a:lnTo>
                  <a:lnTo>
                    <a:pt x="47625" y="79226"/>
                  </a:lnTo>
                  <a:lnTo>
                    <a:pt x="51152" y="71371"/>
                  </a:lnTo>
                  <a:lnTo>
                    <a:pt x="55807" y="63471"/>
                  </a:lnTo>
                  <a:lnTo>
                    <a:pt x="58795" y="47619"/>
                  </a:lnTo>
                  <a:lnTo>
                    <a:pt x="59040" y="43653"/>
                  </a:lnTo>
                  <a:lnTo>
                    <a:pt x="60527" y="41008"/>
                  </a:lnTo>
                  <a:lnTo>
                    <a:pt x="62841" y="39246"/>
                  </a:lnTo>
                  <a:lnTo>
                    <a:pt x="65706" y="38070"/>
                  </a:lnTo>
                  <a:lnTo>
                    <a:pt x="67616" y="35963"/>
                  </a:lnTo>
                  <a:lnTo>
                    <a:pt x="74210" y="23077"/>
                  </a:lnTo>
                  <a:lnTo>
                    <a:pt x="93436" y="1849"/>
                  </a:lnTo>
                  <a:lnTo>
                    <a:pt x="101033" y="548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SMARTInkShape-100"/>
            <p:cNvSpPr/>
            <p:nvPr>
              <p:custDataLst>
                <p:tags r:id="rId139"/>
              </p:custDataLst>
            </p:nvPr>
          </p:nvSpPr>
          <p:spPr>
            <a:xfrm>
              <a:off x="5905991" y="5482387"/>
              <a:ext cx="154291" cy="161014"/>
            </a:xfrm>
            <a:custGeom>
              <a:avLst/>
              <a:gdLst/>
              <a:ahLst/>
              <a:cxnLst/>
              <a:rect l="0" t="0" r="0" b="0"/>
              <a:pathLst>
                <a:path w="154291" h="161014">
                  <a:moveTo>
                    <a:pt x="11415" y="6394"/>
                  </a:moveTo>
                  <a:lnTo>
                    <a:pt x="11415" y="6394"/>
                  </a:lnTo>
                  <a:lnTo>
                    <a:pt x="5095" y="12715"/>
                  </a:lnTo>
                  <a:lnTo>
                    <a:pt x="1991" y="19346"/>
                  </a:lnTo>
                  <a:lnTo>
                    <a:pt x="0" y="40703"/>
                  </a:lnTo>
                  <a:lnTo>
                    <a:pt x="11097" y="98578"/>
                  </a:lnTo>
                  <a:lnTo>
                    <a:pt x="11415" y="157007"/>
                  </a:lnTo>
                  <a:lnTo>
                    <a:pt x="11415" y="161013"/>
                  </a:lnTo>
                  <a:lnTo>
                    <a:pt x="17736" y="154807"/>
                  </a:lnTo>
                  <a:lnTo>
                    <a:pt x="20839" y="148203"/>
                  </a:lnTo>
                  <a:lnTo>
                    <a:pt x="24548" y="117477"/>
                  </a:lnTo>
                  <a:lnTo>
                    <a:pt x="32726" y="101636"/>
                  </a:lnTo>
                  <a:lnTo>
                    <a:pt x="47256" y="59091"/>
                  </a:lnTo>
                  <a:lnTo>
                    <a:pt x="67658" y="30271"/>
                  </a:lnTo>
                  <a:lnTo>
                    <a:pt x="70808" y="22298"/>
                  </a:lnTo>
                  <a:lnTo>
                    <a:pt x="76617" y="14345"/>
                  </a:lnTo>
                  <a:lnTo>
                    <a:pt x="83609" y="9928"/>
                  </a:lnTo>
                  <a:lnTo>
                    <a:pt x="87326" y="8750"/>
                  </a:lnTo>
                  <a:lnTo>
                    <a:pt x="89803" y="6642"/>
                  </a:lnTo>
                  <a:lnTo>
                    <a:pt x="92557" y="771"/>
                  </a:lnTo>
                  <a:lnTo>
                    <a:pt x="94614" y="0"/>
                  </a:lnTo>
                  <a:lnTo>
                    <a:pt x="97308" y="809"/>
                  </a:lnTo>
                  <a:lnTo>
                    <a:pt x="109372" y="9431"/>
                  </a:lnTo>
                  <a:lnTo>
                    <a:pt x="116754" y="16549"/>
                  </a:lnTo>
                  <a:lnTo>
                    <a:pt x="126395" y="35642"/>
                  </a:lnTo>
                  <a:lnTo>
                    <a:pt x="130591" y="49309"/>
                  </a:lnTo>
                  <a:lnTo>
                    <a:pt x="138302" y="61737"/>
                  </a:lnTo>
                  <a:lnTo>
                    <a:pt x="141578" y="77789"/>
                  </a:lnTo>
                  <a:lnTo>
                    <a:pt x="142225" y="93698"/>
                  </a:lnTo>
                  <a:lnTo>
                    <a:pt x="145841" y="101640"/>
                  </a:lnTo>
                  <a:lnTo>
                    <a:pt x="148657" y="105610"/>
                  </a:lnTo>
                  <a:lnTo>
                    <a:pt x="154290" y="13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1" name="SMARTInkShape-Group14"/>
          <p:cNvGrpSpPr/>
          <p:nvPr/>
        </p:nvGrpSpPr>
        <p:grpSpPr>
          <a:xfrm>
            <a:off x="2512219" y="5667375"/>
            <a:ext cx="631032" cy="285751"/>
            <a:chOff x="2512219" y="5667375"/>
            <a:chExt cx="631032" cy="285751"/>
          </a:xfrm>
        </p:grpSpPr>
        <p:sp>
          <p:nvSpPr>
            <p:cNvPr id="116" name="SMARTInkShape-101"/>
            <p:cNvSpPr/>
            <p:nvPr>
              <p:custDataLst>
                <p:tags r:id="rId124"/>
              </p:custDataLst>
            </p:nvPr>
          </p:nvSpPr>
          <p:spPr>
            <a:xfrm>
              <a:off x="2512219" y="5822156"/>
              <a:ext cx="11907" cy="107158"/>
            </a:xfrm>
            <a:custGeom>
              <a:avLst/>
              <a:gdLst/>
              <a:ahLst/>
              <a:cxnLst/>
              <a:rect l="0" t="0" r="0" b="0"/>
              <a:pathLst>
                <a:path w="11907" h="107158">
                  <a:moveTo>
                    <a:pt x="0" y="0"/>
                  </a:moveTo>
                  <a:lnTo>
                    <a:pt x="0" y="0"/>
                  </a:lnTo>
                  <a:lnTo>
                    <a:pt x="0" y="41361"/>
                  </a:lnTo>
                  <a:lnTo>
                    <a:pt x="3527" y="48369"/>
                  </a:lnTo>
                  <a:lnTo>
                    <a:pt x="8182" y="55893"/>
                  </a:lnTo>
                  <a:lnTo>
                    <a:pt x="11170" y="71503"/>
                  </a:lnTo>
                  <a:lnTo>
                    <a:pt x="11906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" name="SMARTInkShape-102"/>
            <p:cNvSpPr/>
            <p:nvPr>
              <p:custDataLst>
                <p:tags r:id="rId125"/>
              </p:custDataLst>
            </p:nvPr>
          </p:nvSpPr>
          <p:spPr>
            <a:xfrm>
              <a:off x="2512219" y="5691188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SMARTInkShape-103"/>
            <p:cNvSpPr/>
            <p:nvPr>
              <p:custDataLst>
                <p:tags r:id="rId126"/>
              </p:custDataLst>
            </p:nvPr>
          </p:nvSpPr>
          <p:spPr>
            <a:xfrm>
              <a:off x="2655094" y="5798361"/>
              <a:ext cx="130970" cy="119046"/>
            </a:xfrm>
            <a:custGeom>
              <a:avLst/>
              <a:gdLst/>
              <a:ahLst/>
              <a:cxnLst/>
              <a:rect l="0" t="0" r="0" b="0"/>
              <a:pathLst>
                <a:path w="130970" h="119046">
                  <a:moveTo>
                    <a:pt x="0" y="11889"/>
                  </a:moveTo>
                  <a:lnTo>
                    <a:pt x="0" y="11889"/>
                  </a:lnTo>
                  <a:lnTo>
                    <a:pt x="0" y="67464"/>
                  </a:lnTo>
                  <a:lnTo>
                    <a:pt x="0" y="118997"/>
                  </a:lnTo>
                  <a:lnTo>
                    <a:pt x="11416" y="107628"/>
                  </a:lnTo>
                  <a:lnTo>
                    <a:pt x="11863" y="90610"/>
                  </a:lnTo>
                  <a:lnTo>
                    <a:pt x="15415" y="83036"/>
                  </a:lnTo>
                  <a:lnTo>
                    <a:pt x="20080" y="75260"/>
                  </a:lnTo>
                  <a:lnTo>
                    <a:pt x="24029" y="63445"/>
                  </a:lnTo>
                  <a:lnTo>
                    <a:pt x="56810" y="11307"/>
                  </a:lnTo>
                  <a:lnTo>
                    <a:pt x="57717" y="7532"/>
                  </a:lnTo>
                  <a:lnTo>
                    <a:pt x="59644" y="5016"/>
                  </a:lnTo>
                  <a:lnTo>
                    <a:pt x="69623" y="646"/>
                  </a:lnTo>
                  <a:lnTo>
                    <a:pt x="89126" y="0"/>
                  </a:lnTo>
                  <a:lnTo>
                    <a:pt x="91168" y="1317"/>
                  </a:lnTo>
                  <a:lnTo>
                    <a:pt x="92528" y="3518"/>
                  </a:lnTo>
                  <a:lnTo>
                    <a:pt x="93436" y="6309"/>
                  </a:lnTo>
                  <a:lnTo>
                    <a:pt x="105342" y="21650"/>
                  </a:lnTo>
                  <a:lnTo>
                    <a:pt x="108447" y="67225"/>
                  </a:lnTo>
                  <a:lnTo>
                    <a:pt x="117403" y="80944"/>
                  </a:lnTo>
                  <a:lnTo>
                    <a:pt x="118735" y="92362"/>
                  </a:lnTo>
                  <a:lnTo>
                    <a:pt x="119019" y="104931"/>
                  </a:lnTo>
                  <a:lnTo>
                    <a:pt x="120356" y="105668"/>
                  </a:lnTo>
                  <a:lnTo>
                    <a:pt x="125370" y="106485"/>
                  </a:lnTo>
                  <a:lnTo>
                    <a:pt x="127236" y="108026"/>
                  </a:lnTo>
                  <a:lnTo>
                    <a:pt x="130969" y="119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SMARTInkShape-104"/>
            <p:cNvSpPr/>
            <p:nvPr>
              <p:custDataLst>
                <p:tags r:id="rId127"/>
              </p:custDataLst>
            </p:nvPr>
          </p:nvSpPr>
          <p:spPr>
            <a:xfrm>
              <a:off x="2905125" y="5667375"/>
              <a:ext cx="1" cy="285751"/>
            </a:xfrm>
            <a:custGeom>
              <a:avLst/>
              <a:gdLst/>
              <a:ahLst/>
              <a:cxnLst/>
              <a:rect l="0" t="0" r="0" b="0"/>
              <a:pathLst>
                <a:path w="1" h="285751">
                  <a:moveTo>
                    <a:pt x="0" y="0"/>
                  </a:moveTo>
                  <a:lnTo>
                    <a:pt x="0" y="0"/>
                  </a:lnTo>
                  <a:lnTo>
                    <a:pt x="0" y="57963"/>
                  </a:lnTo>
                  <a:lnTo>
                    <a:pt x="0" y="112597"/>
                  </a:lnTo>
                  <a:lnTo>
                    <a:pt x="0" y="170475"/>
                  </a:lnTo>
                  <a:lnTo>
                    <a:pt x="0" y="22965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SMARTInkShape-105"/>
            <p:cNvSpPr/>
            <p:nvPr>
              <p:custDataLst>
                <p:tags r:id="rId128"/>
              </p:custDataLst>
            </p:nvPr>
          </p:nvSpPr>
          <p:spPr>
            <a:xfrm>
              <a:off x="2809875" y="5786438"/>
              <a:ext cx="333376" cy="107113"/>
            </a:xfrm>
            <a:custGeom>
              <a:avLst/>
              <a:gdLst/>
              <a:ahLst/>
              <a:cxnLst/>
              <a:rect l="0" t="0" r="0" b="0"/>
              <a:pathLst>
                <a:path w="333376" h="107113">
                  <a:moveTo>
                    <a:pt x="0" y="11906"/>
                  </a:moveTo>
                  <a:lnTo>
                    <a:pt x="0" y="11906"/>
                  </a:lnTo>
                  <a:lnTo>
                    <a:pt x="29630" y="11906"/>
                  </a:lnTo>
                  <a:lnTo>
                    <a:pt x="36540" y="8378"/>
                  </a:lnTo>
                  <a:lnTo>
                    <a:pt x="40235" y="5585"/>
                  </a:lnTo>
                  <a:lnTo>
                    <a:pt x="44021" y="5046"/>
                  </a:lnTo>
                  <a:lnTo>
                    <a:pt x="63548" y="10741"/>
                  </a:lnTo>
                  <a:lnTo>
                    <a:pt x="67501" y="9807"/>
                  </a:lnTo>
                  <a:lnTo>
                    <a:pt x="83350" y="2329"/>
                  </a:lnTo>
                  <a:lnTo>
                    <a:pt x="138935" y="2"/>
                  </a:lnTo>
                  <a:lnTo>
                    <a:pt x="196124" y="0"/>
                  </a:lnTo>
                  <a:lnTo>
                    <a:pt x="254491" y="0"/>
                  </a:lnTo>
                  <a:lnTo>
                    <a:pt x="273844" y="0"/>
                  </a:lnTo>
                  <a:lnTo>
                    <a:pt x="238628" y="0"/>
                  </a:lnTo>
                  <a:lnTo>
                    <a:pt x="227918" y="10251"/>
                  </a:lnTo>
                  <a:lnTo>
                    <a:pt x="220402" y="11415"/>
                  </a:lnTo>
                  <a:lnTo>
                    <a:pt x="218372" y="12902"/>
                  </a:lnTo>
                  <a:lnTo>
                    <a:pt x="217019" y="15216"/>
                  </a:lnTo>
                  <a:lnTo>
                    <a:pt x="214669" y="24003"/>
                  </a:lnTo>
                  <a:lnTo>
                    <a:pt x="214471" y="29629"/>
                  </a:lnTo>
                  <a:lnTo>
                    <a:pt x="210855" y="36540"/>
                  </a:lnTo>
                  <a:lnTo>
                    <a:pt x="204075" y="45435"/>
                  </a:lnTo>
                  <a:lnTo>
                    <a:pt x="202736" y="56697"/>
                  </a:lnTo>
                  <a:lnTo>
                    <a:pt x="202450" y="69235"/>
                  </a:lnTo>
                  <a:lnTo>
                    <a:pt x="203758" y="69969"/>
                  </a:lnTo>
                  <a:lnTo>
                    <a:pt x="208740" y="70785"/>
                  </a:lnTo>
                  <a:lnTo>
                    <a:pt x="210597" y="72325"/>
                  </a:lnTo>
                  <a:lnTo>
                    <a:pt x="212661" y="77564"/>
                  </a:lnTo>
                  <a:lnTo>
                    <a:pt x="214168" y="93088"/>
                  </a:lnTo>
                  <a:lnTo>
                    <a:pt x="215539" y="93808"/>
                  </a:lnTo>
                  <a:lnTo>
                    <a:pt x="220590" y="94609"/>
                  </a:lnTo>
                  <a:lnTo>
                    <a:pt x="222466" y="96146"/>
                  </a:lnTo>
                  <a:lnTo>
                    <a:pt x="224551" y="101380"/>
                  </a:lnTo>
                  <a:lnTo>
                    <a:pt x="226430" y="103306"/>
                  </a:lnTo>
                  <a:lnTo>
                    <a:pt x="236324" y="106649"/>
                  </a:lnTo>
                  <a:lnTo>
                    <a:pt x="248218" y="107112"/>
                  </a:lnTo>
                  <a:lnTo>
                    <a:pt x="259179" y="98964"/>
                  </a:lnTo>
                  <a:lnTo>
                    <a:pt x="271651" y="95739"/>
                  </a:lnTo>
                  <a:lnTo>
                    <a:pt x="279515" y="95395"/>
                  </a:lnTo>
                  <a:lnTo>
                    <a:pt x="286506" y="91786"/>
                  </a:lnTo>
                  <a:lnTo>
                    <a:pt x="319651" y="61344"/>
                  </a:lnTo>
                  <a:lnTo>
                    <a:pt x="320930" y="53747"/>
                  </a:lnTo>
                  <a:lnTo>
                    <a:pt x="322433" y="51706"/>
                  </a:lnTo>
                  <a:lnTo>
                    <a:pt x="327630" y="49439"/>
                  </a:lnTo>
                  <a:lnTo>
                    <a:pt x="329545" y="47511"/>
                  </a:lnTo>
                  <a:lnTo>
                    <a:pt x="332870" y="37533"/>
                  </a:lnTo>
                  <a:lnTo>
                    <a:pt x="333375" y="5642"/>
                  </a:lnTo>
                  <a:lnTo>
                    <a:pt x="332052" y="3761"/>
                  </a:lnTo>
                  <a:lnTo>
                    <a:pt x="329847" y="2507"/>
                  </a:lnTo>
                  <a:lnTo>
                    <a:pt x="321959" y="147"/>
                  </a:lnTo>
                  <a:lnTo>
                    <a:pt x="287418" y="0"/>
                  </a:lnTo>
                  <a:lnTo>
                    <a:pt x="286862" y="1323"/>
                  </a:lnTo>
                  <a:lnTo>
                    <a:pt x="285750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6" name="SMARTInkShape-Group15"/>
          <p:cNvGrpSpPr/>
          <p:nvPr/>
        </p:nvGrpSpPr>
        <p:grpSpPr>
          <a:xfrm>
            <a:off x="3500439" y="5607844"/>
            <a:ext cx="273843" cy="357188"/>
            <a:chOff x="3500439" y="5607844"/>
            <a:chExt cx="273843" cy="357188"/>
          </a:xfrm>
        </p:grpSpPr>
        <p:sp>
          <p:nvSpPr>
            <p:cNvPr id="122" name="SMARTInkShape-106"/>
            <p:cNvSpPr/>
            <p:nvPr>
              <p:custDataLst>
                <p:tags r:id="rId120"/>
              </p:custDataLst>
            </p:nvPr>
          </p:nvSpPr>
          <p:spPr>
            <a:xfrm>
              <a:off x="3500439" y="5822156"/>
              <a:ext cx="23812" cy="119064"/>
            </a:xfrm>
            <a:custGeom>
              <a:avLst/>
              <a:gdLst/>
              <a:ahLst/>
              <a:cxnLst/>
              <a:rect l="0" t="0" r="0" b="0"/>
              <a:pathLst>
                <a:path w="23812" h="119064">
                  <a:moveTo>
                    <a:pt x="11905" y="0"/>
                  </a:moveTo>
                  <a:lnTo>
                    <a:pt x="11905" y="0"/>
                  </a:lnTo>
                  <a:lnTo>
                    <a:pt x="5584" y="0"/>
                  </a:lnTo>
                  <a:lnTo>
                    <a:pt x="3722" y="1323"/>
                  </a:lnTo>
                  <a:lnTo>
                    <a:pt x="2481" y="3528"/>
                  </a:lnTo>
                  <a:lnTo>
                    <a:pt x="325" y="12126"/>
                  </a:lnTo>
                  <a:lnTo>
                    <a:pt x="0" y="51754"/>
                  </a:lnTo>
                  <a:lnTo>
                    <a:pt x="3527" y="59602"/>
                  </a:lnTo>
                  <a:lnTo>
                    <a:pt x="10250" y="69100"/>
                  </a:lnTo>
                  <a:lnTo>
                    <a:pt x="11578" y="80481"/>
                  </a:lnTo>
                  <a:lnTo>
                    <a:pt x="11892" y="100917"/>
                  </a:lnTo>
                  <a:lnTo>
                    <a:pt x="13219" y="102997"/>
                  </a:lnTo>
                  <a:lnTo>
                    <a:pt x="15427" y="104383"/>
                  </a:lnTo>
                  <a:lnTo>
                    <a:pt x="18221" y="105308"/>
                  </a:lnTo>
                  <a:lnTo>
                    <a:pt x="20085" y="107247"/>
                  </a:lnTo>
                  <a:lnTo>
                    <a:pt x="23811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SMARTInkShape-107"/>
            <p:cNvSpPr/>
            <p:nvPr>
              <p:custDataLst>
                <p:tags r:id="rId121"/>
              </p:custDataLst>
            </p:nvPr>
          </p:nvSpPr>
          <p:spPr>
            <a:xfrm>
              <a:off x="3571875" y="5798344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SMARTInkShape-108"/>
            <p:cNvSpPr/>
            <p:nvPr>
              <p:custDataLst>
                <p:tags r:id="rId122"/>
              </p:custDataLst>
            </p:nvPr>
          </p:nvSpPr>
          <p:spPr>
            <a:xfrm>
              <a:off x="3714750" y="5607844"/>
              <a:ext cx="11907" cy="357188"/>
            </a:xfrm>
            <a:custGeom>
              <a:avLst/>
              <a:gdLst/>
              <a:ahLst/>
              <a:cxnLst/>
              <a:rect l="0" t="0" r="0" b="0"/>
              <a:pathLst>
                <a:path w="11907" h="357188">
                  <a:moveTo>
                    <a:pt x="0" y="0"/>
                  </a:moveTo>
                  <a:lnTo>
                    <a:pt x="0" y="0"/>
                  </a:lnTo>
                  <a:lnTo>
                    <a:pt x="0" y="58409"/>
                  </a:lnTo>
                  <a:lnTo>
                    <a:pt x="0" y="112605"/>
                  </a:lnTo>
                  <a:lnTo>
                    <a:pt x="1323" y="150697"/>
                  </a:lnTo>
                  <a:lnTo>
                    <a:pt x="10251" y="187038"/>
                  </a:lnTo>
                  <a:lnTo>
                    <a:pt x="11878" y="246153"/>
                  </a:lnTo>
                  <a:lnTo>
                    <a:pt x="11906" y="305487"/>
                  </a:lnTo>
                  <a:lnTo>
                    <a:pt x="11906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SMARTInkShape-109"/>
            <p:cNvSpPr/>
            <p:nvPr>
              <p:custDataLst>
                <p:tags r:id="rId123"/>
              </p:custDataLst>
            </p:nvPr>
          </p:nvSpPr>
          <p:spPr>
            <a:xfrm>
              <a:off x="3621155" y="5798344"/>
              <a:ext cx="153127" cy="11907"/>
            </a:xfrm>
            <a:custGeom>
              <a:avLst/>
              <a:gdLst/>
              <a:ahLst/>
              <a:cxnLst/>
              <a:rect l="0" t="0" r="0" b="0"/>
              <a:pathLst>
                <a:path w="153127" h="11907">
                  <a:moveTo>
                    <a:pt x="10251" y="11906"/>
                  </a:moveTo>
                  <a:lnTo>
                    <a:pt x="10251" y="11906"/>
                  </a:lnTo>
                  <a:lnTo>
                    <a:pt x="0" y="11906"/>
                  </a:lnTo>
                  <a:lnTo>
                    <a:pt x="5156" y="11906"/>
                  </a:lnTo>
                  <a:lnTo>
                    <a:pt x="6855" y="10583"/>
                  </a:lnTo>
                  <a:lnTo>
                    <a:pt x="9804" y="1655"/>
                  </a:lnTo>
                  <a:lnTo>
                    <a:pt x="13580" y="736"/>
                  </a:lnTo>
                  <a:lnTo>
                    <a:pt x="69790" y="1"/>
                  </a:lnTo>
                  <a:lnTo>
                    <a:pt x="120886" y="0"/>
                  </a:lnTo>
                  <a:lnTo>
                    <a:pt x="153126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4" name="SMARTInkShape-Group16"/>
          <p:cNvGrpSpPr/>
          <p:nvPr/>
        </p:nvGrpSpPr>
        <p:grpSpPr>
          <a:xfrm>
            <a:off x="1952668" y="6048418"/>
            <a:ext cx="1583489" cy="357142"/>
            <a:chOff x="1952668" y="6048418"/>
            <a:chExt cx="1583489" cy="357142"/>
          </a:xfrm>
        </p:grpSpPr>
        <p:sp>
          <p:nvSpPr>
            <p:cNvPr id="127" name="SMARTInkShape-110"/>
            <p:cNvSpPr/>
            <p:nvPr>
              <p:custDataLst>
                <p:tags r:id="rId113"/>
              </p:custDataLst>
            </p:nvPr>
          </p:nvSpPr>
          <p:spPr>
            <a:xfrm>
              <a:off x="2000250" y="6226970"/>
              <a:ext cx="83345" cy="142875"/>
            </a:xfrm>
            <a:custGeom>
              <a:avLst/>
              <a:gdLst/>
              <a:ahLst/>
              <a:cxnLst/>
              <a:rect l="0" t="0" r="0" b="0"/>
              <a:pathLst>
                <a:path w="83345" h="142875">
                  <a:moveTo>
                    <a:pt x="23813" y="11905"/>
                  </a:moveTo>
                  <a:lnTo>
                    <a:pt x="23813" y="11905"/>
                  </a:lnTo>
                  <a:lnTo>
                    <a:pt x="23813" y="5584"/>
                  </a:lnTo>
                  <a:lnTo>
                    <a:pt x="22490" y="3723"/>
                  </a:lnTo>
                  <a:lnTo>
                    <a:pt x="20285" y="2481"/>
                  </a:lnTo>
                  <a:lnTo>
                    <a:pt x="12052" y="42"/>
                  </a:lnTo>
                  <a:lnTo>
                    <a:pt x="146" y="0"/>
                  </a:lnTo>
                  <a:lnTo>
                    <a:pt x="0" y="22156"/>
                  </a:lnTo>
                  <a:lnTo>
                    <a:pt x="1323" y="22708"/>
                  </a:lnTo>
                  <a:lnTo>
                    <a:pt x="10251" y="23666"/>
                  </a:lnTo>
                  <a:lnTo>
                    <a:pt x="11171" y="27275"/>
                  </a:lnTo>
                  <a:lnTo>
                    <a:pt x="11416" y="30089"/>
                  </a:lnTo>
                  <a:lnTo>
                    <a:pt x="12902" y="31965"/>
                  </a:lnTo>
                  <a:lnTo>
                    <a:pt x="18082" y="34049"/>
                  </a:lnTo>
                  <a:lnTo>
                    <a:pt x="19992" y="35928"/>
                  </a:lnTo>
                  <a:lnTo>
                    <a:pt x="24800" y="47746"/>
                  </a:lnTo>
                  <a:lnTo>
                    <a:pt x="31896" y="56773"/>
                  </a:lnTo>
                  <a:lnTo>
                    <a:pt x="34020" y="64037"/>
                  </a:lnTo>
                  <a:lnTo>
                    <a:pt x="35909" y="66504"/>
                  </a:lnTo>
                  <a:lnTo>
                    <a:pt x="41536" y="69244"/>
                  </a:lnTo>
                  <a:lnTo>
                    <a:pt x="43566" y="71297"/>
                  </a:lnTo>
                  <a:lnTo>
                    <a:pt x="58322" y="95103"/>
                  </a:lnTo>
                  <a:lnTo>
                    <a:pt x="58994" y="100917"/>
                  </a:lnTo>
                  <a:lnTo>
                    <a:pt x="60496" y="102996"/>
                  </a:lnTo>
                  <a:lnTo>
                    <a:pt x="62820" y="104382"/>
                  </a:lnTo>
                  <a:lnTo>
                    <a:pt x="65693" y="105307"/>
                  </a:lnTo>
                  <a:lnTo>
                    <a:pt x="67608" y="107246"/>
                  </a:lnTo>
                  <a:lnTo>
                    <a:pt x="69735" y="112928"/>
                  </a:lnTo>
                  <a:lnTo>
                    <a:pt x="71393" y="130318"/>
                  </a:lnTo>
                  <a:lnTo>
                    <a:pt x="83344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SMARTInkShape-111"/>
            <p:cNvSpPr/>
            <p:nvPr>
              <p:custDataLst>
                <p:tags r:id="rId114"/>
              </p:custDataLst>
            </p:nvPr>
          </p:nvSpPr>
          <p:spPr>
            <a:xfrm>
              <a:off x="2035969" y="6215063"/>
              <a:ext cx="47626" cy="130969"/>
            </a:xfrm>
            <a:custGeom>
              <a:avLst/>
              <a:gdLst/>
              <a:ahLst/>
              <a:cxnLst/>
              <a:rect l="0" t="0" r="0" b="0"/>
              <a:pathLst>
                <a:path w="47626" h="130969">
                  <a:moveTo>
                    <a:pt x="47625" y="0"/>
                  </a:moveTo>
                  <a:lnTo>
                    <a:pt x="47625" y="0"/>
                  </a:lnTo>
                  <a:lnTo>
                    <a:pt x="47625" y="6320"/>
                  </a:lnTo>
                  <a:lnTo>
                    <a:pt x="46302" y="8182"/>
                  </a:lnTo>
                  <a:lnTo>
                    <a:pt x="44097" y="9423"/>
                  </a:lnTo>
                  <a:lnTo>
                    <a:pt x="37373" y="11415"/>
                  </a:lnTo>
                  <a:lnTo>
                    <a:pt x="36454" y="15216"/>
                  </a:lnTo>
                  <a:lnTo>
                    <a:pt x="35719" y="74675"/>
                  </a:lnTo>
                  <a:lnTo>
                    <a:pt x="35719" y="87951"/>
                  </a:lnTo>
                  <a:lnTo>
                    <a:pt x="34396" y="90384"/>
                  </a:lnTo>
                  <a:lnTo>
                    <a:pt x="32191" y="92006"/>
                  </a:lnTo>
                  <a:lnTo>
                    <a:pt x="29398" y="93088"/>
                  </a:lnTo>
                  <a:lnTo>
                    <a:pt x="27536" y="95131"/>
                  </a:lnTo>
                  <a:lnTo>
                    <a:pt x="23855" y="106994"/>
                  </a:lnTo>
                  <a:lnTo>
                    <a:pt x="12052" y="118915"/>
                  </a:lnTo>
                  <a:lnTo>
                    <a:pt x="11910" y="130474"/>
                  </a:lnTo>
                  <a:lnTo>
                    <a:pt x="0" y="13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SMARTInkShape-112"/>
            <p:cNvSpPr/>
            <p:nvPr>
              <p:custDataLst>
                <p:tags r:id="rId115"/>
              </p:custDataLst>
            </p:nvPr>
          </p:nvSpPr>
          <p:spPr>
            <a:xfrm>
              <a:off x="1952668" y="6274594"/>
              <a:ext cx="119021" cy="47626"/>
            </a:xfrm>
            <a:custGeom>
              <a:avLst/>
              <a:gdLst/>
              <a:ahLst/>
              <a:cxnLst/>
              <a:rect l="0" t="0" r="0" b="0"/>
              <a:pathLst>
                <a:path w="119021" h="47626">
                  <a:moveTo>
                    <a:pt x="11863" y="47625"/>
                  </a:moveTo>
                  <a:lnTo>
                    <a:pt x="11863" y="47625"/>
                  </a:lnTo>
                  <a:lnTo>
                    <a:pt x="0" y="47625"/>
                  </a:lnTo>
                  <a:lnTo>
                    <a:pt x="18039" y="47625"/>
                  </a:lnTo>
                  <a:lnTo>
                    <a:pt x="19949" y="46302"/>
                  </a:lnTo>
                  <a:lnTo>
                    <a:pt x="21223" y="44097"/>
                  </a:lnTo>
                  <a:lnTo>
                    <a:pt x="22072" y="41304"/>
                  </a:lnTo>
                  <a:lnTo>
                    <a:pt x="23961" y="39442"/>
                  </a:lnTo>
                  <a:lnTo>
                    <a:pt x="33872" y="36209"/>
                  </a:lnTo>
                  <a:lnTo>
                    <a:pt x="41462" y="35864"/>
                  </a:lnTo>
                  <a:lnTo>
                    <a:pt x="48390" y="32255"/>
                  </a:lnTo>
                  <a:lnTo>
                    <a:pt x="68561" y="15959"/>
                  </a:lnTo>
                  <a:lnTo>
                    <a:pt x="79668" y="13107"/>
                  </a:lnTo>
                  <a:lnTo>
                    <a:pt x="99220" y="12064"/>
                  </a:lnTo>
                  <a:lnTo>
                    <a:pt x="107133" y="8448"/>
                  </a:lnTo>
                  <a:lnTo>
                    <a:pt x="119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SMARTInkShape-113"/>
            <p:cNvSpPr/>
            <p:nvPr>
              <p:custDataLst>
                <p:tags r:id="rId116"/>
              </p:custDataLst>
            </p:nvPr>
          </p:nvSpPr>
          <p:spPr>
            <a:xfrm>
              <a:off x="2440781" y="6048418"/>
              <a:ext cx="130970" cy="309517"/>
            </a:xfrm>
            <a:custGeom>
              <a:avLst/>
              <a:gdLst/>
              <a:ahLst/>
              <a:cxnLst/>
              <a:rect l="0" t="0" r="0" b="0"/>
              <a:pathLst>
                <a:path w="130970" h="309517">
                  <a:moveTo>
                    <a:pt x="0" y="11863"/>
                  </a:moveTo>
                  <a:lnTo>
                    <a:pt x="0" y="11863"/>
                  </a:lnTo>
                  <a:lnTo>
                    <a:pt x="0" y="0"/>
                  </a:lnTo>
                  <a:lnTo>
                    <a:pt x="0" y="40183"/>
                  </a:lnTo>
                  <a:lnTo>
                    <a:pt x="11579" y="92244"/>
                  </a:lnTo>
                  <a:lnTo>
                    <a:pt x="11898" y="146711"/>
                  </a:lnTo>
                  <a:lnTo>
                    <a:pt x="11907" y="205794"/>
                  </a:lnTo>
                  <a:lnTo>
                    <a:pt x="11907" y="261670"/>
                  </a:lnTo>
                  <a:lnTo>
                    <a:pt x="11907" y="309516"/>
                  </a:lnTo>
                  <a:lnTo>
                    <a:pt x="11907" y="281186"/>
                  </a:lnTo>
                  <a:lnTo>
                    <a:pt x="13229" y="278725"/>
                  </a:lnTo>
                  <a:lnTo>
                    <a:pt x="15434" y="277083"/>
                  </a:lnTo>
                  <a:lnTo>
                    <a:pt x="18227" y="275989"/>
                  </a:lnTo>
                  <a:lnTo>
                    <a:pt x="20089" y="273937"/>
                  </a:lnTo>
                  <a:lnTo>
                    <a:pt x="22158" y="268128"/>
                  </a:lnTo>
                  <a:lnTo>
                    <a:pt x="25039" y="241951"/>
                  </a:lnTo>
                  <a:lnTo>
                    <a:pt x="33217" y="226156"/>
                  </a:lnTo>
                  <a:lnTo>
                    <a:pt x="34051" y="222193"/>
                  </a:lnTo>
                  <a:lnTo>
                    <a:pt x="47747" y="195748"/>
                  </a:lnTo>
                  <a:lnTo>
                    <a:pt x="50352" y="193984"/>
                  </a:lnTo>
                  <a:lnTo>
                    <a:pt x="57718" y="191154"/>
                  </a:lnTo>
                  <a:lnTo>
                    <a:pt x="69624" y="180267"/>
                  </a:lnTo>
                  <a:lnTo>
                    <a:pt x="81530" y="178701"/>
                  </a:lnTo>
                  <a:lnTo>
                    <a:pt x="89127" y="178596"/>
                  </a:lnTo>
                  <a:lnTo>
                    <a:pt x="91168" y="179903"/>
                  </a:lnTo>
                  <a:lnTo>
                    <a:pt x="92529" y="182098"/>
                  </a:lnTo>
                  <a:lnTo>
                    <a:pt x="94713" y="188806"/>
                  </a:lnTo>
                  <a:lnTo>
                    <a:pt x="98539" y="189723"/>
                  </a:lnTo>
                  <a:lnTo>
                    <a:pt x="101412" y="189968"/>
                  </a:lnTo>
                  <a:lnTo>
                    <a:pt x="103327" y="191454"/>
                  </a:lnTo>
                  <a:lnTo>
                    <a:pt x="105454" y="196633"/>
                  </a:lnTo>
                  <a:lnTo>
                    <a:pt x="107155" y="254001"/>
                  </a:lnTo>
                  <a:lnTo>
                    <a:pt x="110684" y="261914"/>
                  </a:lnTo>
                  <a:lnTo>
                    <a:pt x="117408" y="271453"/>
                  </a:lnTo>
                  <a:lnTo>
                    <a:pt x="118917" y="283846"/>
                  </a:lnTo>
                  <a:lnTo>
                    <a:pt x="119062" y="297454"/>
                  </a:lnTo>
                  <a:lnTo>
                    <a:pt x="130969" y="297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SMARTInkShape-114"/>
            <p:cNvSpPr/>
            <p:nvPr>
              <p:custDataLst>
                <p:tags r:id="rId117"/>
              </p:custDataLst>
            </p:nvPr>
          </p:nvSpPr>
          <p:spPr>
            <a:xfrm>
              <a:off x="2643188" y="6196404"/>
              <a:ext cx="83344" cy="161533"/>
            </a:xfrm>
            <a:custGeom>
              <a:avLst/>
              <a:gdLst/>
              <a:ahLst/>
              <a:cxnLst/>
              <a:rect l="0" t="0" r="0" b="0"/>
              <a:pathLst>
                <a:path w="83344" h="161533">
                  <a:moveTo>
                    <a:pt x="59531" y="30565"/>
                  </a:moveTo>
                  <a:lnTo>
                    <a:pt x="59531" y="30565"/>
                  </a:lnTo>
                  <a:lnTo>
                    <a:pt x="59531" y="24244"/>
                  </a:lnTo>
                  <a:lnTo>
                    <a:pt x="58208" y="22382"/>
                  </a:lnTo>
                  <a:lnTo>
                    <a:pt x="56003" y="21141"/>
                  </a:lnTo>
                  <a:lnTo>
                    <a:pt x="47668" y="18671"/>
                  </a:lnTo>
                  <a:lnTo>
                    <a:pt x="37377" y="18660"/>
                  </a:lnTo>
                  <a:lnTo>
                    <a:pt x="36824" y="19982"/>
                  </a:lnTo>
                  <a:lnTo>
                    <a:pt x="35864" y="28910"/>
                  </a:lnTo>
                  <a:lnTo>
                    <a:pt x="32255" y="29829"/>
                  </a:lnTo>
                  <a:lnTo>
                    <a:pt x="29441" y="30074"/>
                  </a:lnTo>
                  <a:lnTo>
                    <a:pt x="27565" y="31561"/>
                  </a:lnTo>
                  <a:lnTo>
                    <a:pt x="22818" y="42662"/>
                  </a:lnTo>
                  <a:lnTo>
                    <a:pt x="15727" y="51641"/>
                  </a:lnTo>
                  <a:lnTo>
                    <a:pt x="13038" y="62680"/>
                  </a:lnTo>
                  <a:lnTo>
                    <a:pt x="12409" y="70415"/>
                  </a:lnTo>
                  <a:lnTo>
                    <a:pt x="8602" y="78262"/>
                  </a:lnTo>
                  <a:lnTo>
                    <a:pt x="1699" y="87758"/>
                  </a:lnTo>
                  <a:lnTo>
                    <a:pt x="1" y="146151"/>
                  </a:lnTo>
                  <a:lnTo>
                    <a:pt x="0" y="159675"/>
                  </a:lnTo>
                  <a:lnTo>
                    <a:pt x="1322" y="160295"/>
                  </a:lnTo>
                  <a:lnTo>
                    <a:pt x="33905" y="161532"/>
                  </a:lnTo>
                  <a:lnTo>
                    <a:pt x="45810" y="151282"/>
                  </a:lnTo>
                  <a:lnTo>
                    <a:pt x="53407" y="150118"/>
                  </a:lnTo>
                  <a:lnTo>
                    <a:pt x="55449" y="148631"/>
                  </a:lnTo>
                  <a:lnTo>
                    <a:pt x="56809" y="146317"/>
                  </a:lnTo>
                  <a:lnTo>
                    <a:pt x="57717" y="143452"/>
                  </a:lnTo>
                  <a:lnTo>
                    <a:pt x="71550" y="125931"/>
                  </a:lnTo>
                  <a:lnTo>
                    <a:pt x="77220" y="120134"/>
                  </a:lnTo>
                  <a:lnTo>
                    <a:pt x="80622" y="113147"/>
                  </a:lnTo>
                  <a:lnTo>
                    <a:pt x="83237" y="88988"/>
                  </a:lnTo>
                  <a:lnTo>
                    <a:pt x="83343" y="34456"/>
                  </a:lnTo>
                  <a:lnTo>
                    <a:pt x="79815" y="28766"/>
                  </a:lnTo>
                  <a:lnTo>
                    <a:pt x="61331" y="8582"/>
                  </a:lnTo>
                  <a:lnTo>
                    <a:pt x="53744" y="7295"/>
                  </a:lnTo>
                  <a:lnTo>
                    <a:pt x="51704" y="5791"/>
                  </a:lnTo>
                  <a:lnTo>
                    <a:pt x="49438" y="592"/>
                  </a:lnTo>
                  <a:lnTo>
                    <a:pt x="47510" y="0"/>
                  </a:lnTo>
                  <a:lnTo>
                    <a:pt x="36256" y="6411"/>
                  </a:lnTo>
                  <a:lnTo>
                    <a:pt x="29557" y="6651"/>
                  </a:lnTo>
                  <a:lnTo>
                    <a:pt x="27642" y="8008"/>
                  </a:lnTo>
                  <a:lnTo>
                    <a:pt x="26365" y="10235"/>
                  </a:lnTo>
                  <a:lnTo>
                    <a:pt x="24148" y="18872"/>
                  </a:lnTo>
                  <a:lnTo>
                    <a:pt x="23812" y="42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SMARTInkShape-115"/>
            <p:cNvSpPr/>
            <p:nvPr>
              <p:custDataLst>
                <p:tags r:id="rId118"/>
              </p:custDataLst>
            </p:nvPr>
          </p:nvSpPr>
          <p:spPr>
            <a:xfrm>
              <a:off x="2809875" y="6226969"/>
              <a:ext cx="154782" cy="166687"/>
            </a:xfrm>
            <a:custGeom>
              <a:avLst/>
              <a:gdLst/>
              <a:ahLst/>
              <a:cxnLst/>
              <a:rect l="0" t="0" r="0" b="0"/>
              <a:pathLst>
                <a:path w="154782" h="166687">
                  <a:moveTo>
                    <a:pt x="0" y="35719"/>
                  </a:moveTo>
                  <a:lnTo>
                    <a:pt x="0" y="35719"/>
                  </a:lnTo>
                  <a:lnTo>
                    <a:pt x="0" y="91291"/>
                  </a:lnTo>
                  <a:lnTo>
                    <a:pt x="10803" y="126129"/>
                  </a:lnTo>
                  <a:lnTo>
                    <a:pt x="11416" y="134550"/>
                  </a:lnTo>
                  <a:lnTo>
                    <a:pt x="12902" y="137325"/>
                  </a:lnTo>
                  <a:lnTo>
                    <a:pt x="15216" y="139176"/>
                  </a:lnTo>
                  <a:lnTo>
                    <a:pt x="18081" y="140409"/>
                  </a:lnTo>
                  <a:lnTo>
                    <a:pt x="19992" y="142553"/>
                  </a:lnTo>
                  <a:lnTo>
                    <a:pt x="23309" y="152910"/>
                  </a:lnTo>
                  <a:lnTo>
                    <a:pt x="23663" y="160547"/>
                  </a:lnTo>
                  <a:lnTo>
                    <a:pt x="25036" y="162594"/>
                  </a:lnTo>
                  <a:lnTo>
                    <a:pt x="27274" y="163958"/>
                  </a:lnTo>
                  <a:lnTo>
                    <a:pt x="35675" y="166673"/>
                  </a:lnTo>
                  <a:lnTo>
                    <a:pt x="45966" y="166686"/>
                  </a:lnTo>
                  <a:lnTo>
                    <a:pt x="46519" y="165363"/>
                  </a:lnTo>
                  <a:lnTo>
                    <a:pt x="48851" y="146379"/>
                  </a:lnTo>
                  <a:lnTo>
                    <a:pt x="57029" y="130877"/>
                  </a:lnTo>
                  <a:lnTo>
                    <a:pt x="59488" y="91279"/>
                  </a:lnTo>
                  <a:lnTo>
                    <a:pt x="60825" y="88634"/>
                  </a:lnTo>
                  <a:lnTo>
                    <a:pt x="63040" y="86870"/>
                  </a:lnTo>
                  <a:lnTo>
                    <a:pt x="65839" y="85695"/>
                  </a:lnTo>
                  <a:lnTo>
                    <a:pt x="67705" y="83588"/>
                  </a:lnTo>
                  <a:lnTo>
                    <a:pt x="70946" y="73298"/>
                  </a:lnTo>
                  <a:lnTo>
                    <a:pt x="71394" y="61349"/>
                  </a:lnTo>
                  <a:lnTo>
                    <a:pt x="72732" y="60743"/>
                  </a:lnTo>
                  <a:lnTo>
                    <a:pt x="81685" y="59691"/>
                  </a:lnTo>
                  <a:lnTo>
                    <a:pt x="82238" y="60960"/>
                  </a:lnTo>
                  <a:lnTo>
                    <a:pt x="83198" y="69796"/>
                  </a:lnTo>
                  <a:lnTo>
                    <a:pt x="91497" y="80619"/>
                  </a:lnTo>
                  <a:lnTo>
                    <a:pt x="93582" y="87865"/>
                  </a:lnTo>
                  <a:lnTo>
                    <a:pt x="95461" y="90327"/>
                  </a:lnTo>
                  <a:lnTo>
                    <a:pt x="101076" y="93062"/>
                  </a:lnTo>
                  <a:lnTo>
                    <a:pt x="103103" y="95114"/>
                  </a:lnTo>
                  <a:lnTo>
                    <a:pt x="108123" y="107248"/>
                  </a:lnTo>
                  <a:lnTo>
                    <a:pt x="118558" y="118524"/>
                  </a:lnTo>
                  <a:lnTo>
                    <a:pt x="130925" y="119061"/>
                  </a:lnTo>
                  <a:lnTo>
                    <a:pt x="130968" y="91075"/>
                  </a:lnTo>
                  <a:lnTo>
                    <a:pt x="132291" y="88498"/>
                  </a:lnTo>
                  <a:lnTo>
                    <a:pt x="134496" y="86779"/>
                  </a:lnTo>
                  <a:lnTo>
                    <a:pt x="137289" y="85634"/>
                  </a:lnTo>
                  <a:lnTo>
                    <a:pt x="139151" y="82225"/>
                  </a:lnTo>
                  <a:lnTo>
                    <a:pt x="142657" y="48140"/>
                  </a:lnTo>
                  <a:lnTo>
                    <a:pt x="142871" y="7947"/>
                  </a:lnTo>
                  <a:lnTo>
                    <a:pt x="144195" y="5298"/>
                  </a:lnTo>
                  <a:lnTo>
                    <a:pt x="146401" y="3532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SMARTInkShape-116"/>
            <p:cNvSpPr/>
            <p:nvPr>
              <p:custDataLst>
                <p:tags r:id="rId119"/>
              </p:custDataLst>
            </p:nvPr>
          </p:nvSpPr>
          <p:spPr>
            <a:xfrm>
              <a:off x="3238500" y="6238875"/>
              <a:ext cx="297657" cy="166685"/>
            </a:xfrm>
            <a:custGeom>
              <a:avLst/>
              <a:gdLst/>
              <a:ahLst/>
              <a:cxnLst/>
              <a:rect l="0" t="0" r="0" b="0"/>
              <a:pathLst>
                <a:path w="297657" h="166685">
                  <a:moveTo>
                    <a:pt x="0" y="11906"/>
                  </a:moveTo>
                  <a:lnTo>
                    <a:pt x="0" y="11906"/>
                  </a:lnTo>
                  <a:lnTo>
                    <a:pt x="55669" y="11906"/>
                  </a:lnTo>
                  <a:lnTo>
                    <a:pt x="99220" y="11906"/>
                  </a:lnTo>
                  <a:lnTo>
                    <a:pt x="101865" y="10583"/>
                  </a:lnTo>
                  <a:lnTo>
                    <a:pt x="103629" y="8379"/>
                  </a:lnTo>
                  <a:lnTo>
                    <a:pt x="104804" y="5586"/>
                  </a:lnTo>
                  <a:lnTo>
                    <a:pt x="106911" y="3724"/>
                  </a:lnTo>
                  <a:lnTo>
                    <a:pt x="112780" y="1655"/>
                  </a:lnTo>
                  <a:lnTo>
                    <a:pt x="170660" y="4"/>
                  </a:lnTo>
                  <a:lnTo>
                    <a:pt x="228938" y="0"/>
                  </a:lnTo>
                  <a:lnTo>
                    <a:pt x="238121" y="0"/>
                  </a:lnTo>
                  <a:lnTo>
                    <a:pt x="238125" y="10251"/>
                  </a:lnTo>
                  <a:lnTo>
                    <a:pt x="229943" y="21085"/>
                  </a:lnTo>
                  <a:lnTo>
                    <a:pt x="226709" y="33531"/>
                  </a:lnTo>
                  <a:lnTo>
                    <a:pt x="226364" y="41391"/>
                  </a:lnTo>
                  <a:lnTo>
                    <a:pt x="222755" y="48382"/>
                  </a:lnTo>
                  <a:lnTo>
                    <a:pt x="218065" y="55899"/>
                  </a:lnTo>
                  <a:lnTo>
                    <a:pt x="215054" y="71504"/>
                  </a:lnTo>
                  <a:lnTo>
                    <a:pt x="214313" y="130724"/>
                  </a:lnTo>
                  <a:lnTo>
                    <a:pt x="214313" y="136592"/>
                  </a:lnTo>
                  <a:lnTo>
                    <a:pt x="217841" y="143611"/>
                  </a:lnTo>
                  <a:lnTo>
                    <a:pt x="224564" y="152574"/>
                  </a:lnTo>
                  <a:lnTo>
                    <a:pt x="225728" y="160448"/>
                  </a:lnTo>
                  <a:lnTo>
                    <a:pt x="227215" y="162528"/>
                  </a:lnTo>
                  <a:lnTo>
                    <a:pt x="229529" y="163914"/>
                  </a:lnTo>
                  <a:lnTo>
                    <a:pt x="238316" y="166322"/>
                  </a:lnTo>
                  <a:lnTo>
                    <a:pt x="260124" y="166684"/>
                  </a:lnTo>
                  <a:lnTo>
                    <a:pt x="291533" y="137088"/>
                  </a:lnTo>
                  <a:lnTo>
                    <a:pt x="294935" y="130161"/>
                  </a:lnTo>
                  <a:lnTo>
                    <a:pt x="297497" y="103140"/>
                  </a:lnTo>
                  <a:lnTo>
                    <a:pt x="297656" y="49832"/>
                  </a:lnTo>
                  <a:lnTo>
                    <a:pt x="289474" y="38556"/>
                  </a:lnTo>
                  <a:lnTo>
                    <a:pt x="287405" y="31247"/>
                  </a:lnTo>
                  <a:lnTo>
                    <a:pt x="285530" y="28769"/>
                  </a:lnTo>
                  <a:lnTo>
                    <a:pt x="275644" y="24465"/>
                  </a:lnTo>
                  <a:lnTo>
                    <a:pt x="239784" y="23813"/>
                  </a:lnTo>
                  <a:lnTo>
                    <a:pt x="250031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5" name="SMARTInkShape-117"/>
          <p:cNvSpPr/>
          <p:nvPr>
            <p:custDataLst>
              <p:tags r:id="rId1"/>
            </p:custDataLst>
          </p:nvPr>
        </p:nvSpPr>
        <p:spPr>
          <a:xfrm>
            <a:off x="3333751" y="6084094"/>
            <a:ext cx="23813" cy="345282"/>
          </a:xfrm>
          <a:custGeom>
            <a:avLst/>
            <a:gdLst/>
            <a:ahLst/>
            <a:cxnLst/>
            <a:rect l="0" t="0" r="0" b="0"/>
            <a:pathLst>
              <a:path w="23813" h="345282">
                <a:moveTo>
                  <a:pt x="11905" y="0"/>
                </a:moveTo>
                <a:lnTo>
                  <a:pt x="11905" y="0"/>
                </a:lnTo>
                <a:lnTo>
                  <a:pt x="489" y="0"/>
                </a:lnTo>
                <a:lnTo>
                  <a:pt x="0" y="57932"/>
                </a:lnTo>
                <a:lnTo>
                  <a:pt x="1322" y="79598"/>
                </a:lnTo>
                <a:lnTo>
                  <a:pt x="10250" y="115645"/>
                </a:lnTo>
                <a:lnTo>
                  <a:pt x="11862" y="175129"/>
                </a:lnTo>
                <a:lnTo>
                  <a:pt x="13220" y="198292"/>
                </a:lnTo>
                <a:lnTo>
                  <a:pt x="22155" y="234659"/>
                </a:lnTo>
                <a:lnTo>
                  <a:pt x="23783" y="292455"/>
                </a:lnTo>
                <a:lnTo>
                  <a:pt x="23812" y="3452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0" name="SMARTInkShape-Group18"/>
          <p:cNvGrpSpPr/>
          <p:nvPr/>
        </p:nvGrpSpPr>
        <p:grpSpPr>
          <a:xfrm>
            <a:off x="3857638" y="5953125"/>
            <a:ext cx="1178707" cy="654843"/>
            <a:chOff x="3857638" y="5953125"/>
            <a:chExt cx="1178707" cy="654843"/>
          </a:xfrm>
        </p:grpSpPr>
        <p:sp>
          <p:nvSpPr>
            <p:cNvPr id="136" name="SMARTInkShape-118"/>
            <p:cNvSpPr/>
            <p:nvPr>
              <p:custDataLst>
                <p:tags r:id="rId109"/>
              </p:custDataLst>
            </p:nvPr>
          </p:nvSpPr>
          <p:spPr>
            <a:xfrm>
              <a:off x="3857638" y="6226969"/>
              <a:ext cx="166676" cy="154738"/>
            </a:xfrm>
            <a:custGeom>
              <a:avLst/>
              <a:gdLst/>
              <a:ahLst/>
              <a:cxnLst/>
              <a:rect l="0" t="0" r="0" b="0"/>
              <a:pathLst>
                <a:path w="166676" h="154738">
                  <a:moveTo>
                    <a:pt x="107143" y="0"/>
                  </a:moveTo>
                  <a:lnTo>
                    <a:pt x="107143" y="0"/>
                  </a:lnTo>
                  <a:lnTo>
                    <a:pt x="61708" y="0"/>
                  </a:lnTo>
                  <a:lnTo>
                    <a:pt x="34904" y="21112"/>
                  </a:lnTo>
                  <a:lnTo>
                    <a:pt x="25993" y="23279"/>
                  </a:lnTo>
                  <a:lnTo>
                    <a:pt x="18129" y="29975"/>
                  </a:lnTo>
                  <a:lnTo>
                    <a:pt x="14664" y="36694"/>
                  </a:lnTo>
                  <a:lnTo>
                    <a:pt x="12441" y="45466"/>
                  </a:lnTo>
                  <a:lnTo>
                    <a:pt x="3819" y="56704"/>
                  </a:lnTo>
                  <a:lnTo>
                    <a:pt x="1123" y="67806"/>
                  </a:lnTo>
                  <a:lnTo>
                    <a:pt x="0" y="93392"/>
                  </a:lnTo>
                  <a:lnTo>
                    <a:pt x="8172" y="104388"/>
                  </a:lnTo>
                  <a:lnTo>
                    <a:pt x="10239" y="111658"/>
                  </a:lnTo>
                  <a:lnTo>
                    <a:pt x="12113" y="114127"/>
                  </a:lnTo>
                  <a:lnTo>
                    <a:pt x="48369" y="140149"/>
                  </a:lnTo>
                  <a:lnTo>
                    <a:pt x="67556" y="143839"/>
                  </a:lnTo>
                  <a:lnTo>
                    <a:pt x="83351" y="152228"/>
                  </a:lnTo>
                  <a:lnTo>
                    <a:pt x="123018" y="154737"/>
                  </a:lnTo>
                  <a:lnTo>
                    <a:pt x="130956" y="151234"/>
                  </a:lnTo>
                  <a:lnTo>
                    <a:pt x="138893" y="146590"/>
                  </a:lnTo>
                  <a:lnTo>
                    <a:pt x="16667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SMARTInkShape-119"/>
            <p:cNvSpPr/>
            <p:nvPr>
              <p:custDataLst>
                <p:tags r:id="rId110"/>
              </p:custDataLst>
            </p:nvPr>
          </p:nvSpPr>
          <p:spPr>
            <a:xfrm>
              <a:off x="4095750" y="5953125"/>
              <a:ext cx="321470" cy="416719"/>
            </a:xfrm>
            <a:custGeom>
              <a:avLst/>
              <a:gdLst/>
              <a:ahLst/>
              <a:cxnLst/>
              <a:rect l="0" t="0" r="0" b="0"/>
              <a:pathLst>
                <a:path w="321470" h="416719">
                  <a:moveTo>
                    <a:pt x="0" y="0"/>
                  </a:moveTo>
                  <a:lnTo>
                    <a:pt x="0" y="0"/>
                  </a:lnTo>
                  <a:lnTo>
                    <a:pt x="0" y="53203"/>
                  </a:lnTo>
                  <a:lnTo>
                    <a:pt x="0" y="107250"/>
                  </a:lnTo>
                  <a:lnTo>
                    <a:pt x="3528" y="134525"/>
                  </a:lnTo>
                  <a:lnTo>
                    <a:pt x="11171" y="189767"/>
                  </a:lnTo>
                  <a:lnTo>
                    <a:pt x="11842" y="247484"/>
                  </a:lnTo>
                  <a:lnTo>
                    <a:pt x="11904" y="305250"/>
                  </a:lnTo>
                  <a:lnTo>
                    <a:pt x="10582" y="325189"/>
                  </a:lnTo>
                  <a:lnTo>
                    <a:pt x="1655" y="348694"/>
                  </a:lnTo>
                  <a:lnTo>
                    <a:pt x="0" y="404304"/>
                  </a:lnTo>
                  <a:lnTo>
                    <a:pt x="0" y="357475"/>
                  </a:lnTo>
                  <a:lnTo>
                    <a:pt x="3528" y="347173"/>
                  </a:lnTo>
                  <a:lnTo>
                    <a:pt x="8182" y="338185"/>
                  </a:lnTo>
                  <a:lnTo>
                    <a:pt x="12126" y="325686"/>
                  </a:lnTo>
                  <a:lnTo>
                    <a:pt x="45811" y="287568"/>
                  </a:lnTo>
                  <a:lnTo>
                    <a:pt x="53408" y="286289"/>
                  </a:lnTo>
                  <a:lnTo>
                    <a:pt x="55449" y="287432"/>
                  </a:lnTo>
                  <a:lnTo>
                    <a:pt x="56810" y="289517"/>
                  </a:lnTo>
                  <a:lnTo>
                    <a:pt x="57717" y="292230"/>
                  </a:lnTo>
                  <a:lnTo>
                    <a:pt x="59644" y="294039"/>
                  </a:lnTo>
                  <a:lnTo>
                    <a:pt x="65314" y="296049"/>
                  </a:lnTo>
                  <a:lnTo>
                    <a:pt x="67356" y="297907"/>
                  </a:lnTo>
                  <a:lnTo>
                    <a:pt x="69623" y="303501"/>
                  </a:lnTo>
                  <a:lnTo>
                    <a:pt x="71551" y="305521"/>
                  </a:lnTo>
                  <a:lnTo>
                    <a:pt x="87850" y="315351"/>
                  </a:lnTo>
                  <a:lnTo>
                    <a:pt x="99378" y="325977"/>
                  </a:lnTo>
                  <a:lnTo>
                    <a:pt x="103699" y="333615"/>
                  </a:lnTo>
                  <a:lnTo>
                    <a:pt x="106943" y="341419"/>
                  </a:lnTo>
                  <a:lnTo>
                    <a:pt x="123526" y="361170"/>
                  </a:lnTo>
                  <a:lnTo>
                    <a:pt x="131189" y="365572"/>
                  </a:lnTo>
                  <a:lnTo>
                    <a:pt x="135084" y="366746"/>
                  </a:lnTo>
                  <a:lnTo>
                    <a:pt x="137681" y="368851"/>
                  </a:lnTo>
                  <a:lnTo>
                    <a:pt x="142659" y="376813"/>
                  </a:lnTo>
                  <a:lnTo>
                    <a:pt x="166907" y="390179"/>
                  </a:lnTo>
                  <a:lnTo>
                    <a:pt x="186560" y="393870"/>
                  </a:lnTo>
                  <a:lnTo>
                    <a:pt x="202412" y="402259"/>
                  </a:lnTo>
                  <a:lnTo>
                    <a:pt x="218282" y="404309"/>
                  </a:lnTo>
                  <a:lnTo>
                    <a:pt x="226219" y="401061"/>
                  </a:lnTo>
                  <a:lnTo>
                    <a:pt x="235773" y="394517"/>
                  </a:lnTo>
                  <a:lnTo>
                    <a:pt x="250767" y="393118"/>
                  </a:lnTo>
                  <a:lnTo>
                    <a:pt x="254491" y="393047"/>
                  </a:lnTo>
                  <a:lnTo>
                    <a:pt x="262155" y="389441"/>
                  </a:lnTo>
                  <a:lnTo>
                    <a:pt x="283892" y="370895"/>
                  </a:lnTo>
                  <a:lnTo>
                    <a:pt x="286706" y="359944"/>
                  </a:lnTo>
                  <a:lnTo>
                    <a:pt x="295953" y="347473"/>
                  </a:lnTo>
                  <a:lnTo>
                    <a:pt x="297152" y="339610"/>
                  </a:lnTo>
                  <a:lnTo>
                    <a:pt x="293904" y="332618"/>
                  </a:lnTo>
                  <a:lnTo>
                    <a:pt x="275640" y="311410"/>
                  </a:lnTo>
                  <a:lnTo>
                    <a:pt x="263750" y="309725"/>
                  </a:lnTo>
                  <a:lnTo>
                    <a:pt x="251845" y="309576"/>
                  </a:lnTo>
                  <a:lnTo>
                    <a:pt x="244248" y="315887"/>
                  </a:lnTo>
                  <a:lnTo>
                    <a:pt x="240847" y="322516"/>
                  </a:lnTo>
                  <a:lnTo>
                    <a:pt x="239939" y="326135"/>
                  </a:lnTo>
                  <a:lnTo>
                    <a:pt x="238012" y="328549"/>
                  </a:lnTo>
                  <a:lnTo>
                    <a:pt x="232342" y="331230"/>
                  </a:lnTo>
                  <a:lnTo>
                    <a:pt x="230301" y="333268"/>
                  </a:lnTo>
                  <a:lnTo>
                    <a:pt x="217034" y="357414"/>
                  </a:lnTo>
                  <a:lnTo>
                    <a:pt x="214344" y="392664"/>
                  </a:lnTo>
                  <a:lnTo>
                    <a:pt x="214314" y="410582"/>
                  </a:lnTo>
                  <a:lnTo>
                    <a:pt x="215636" y="412627"/>
                  </a:lnTo>
                  <a:lnTo>
                    <a:pt x="217841" y="413991"/>
                  </a:lnTo>
                  <a:lnTo>
                    <a:pt x="225728" y="416559"/>
                  </a:lnTo>
                  <a:lnTo>
                    <a:pt x="244296" y="416718"/>
                  </a:lnTo>
                  <a:lnTo>
                    <a:pt x="246208" y="415395"/>
                  </a:lnTo>
                  <a:lnTo>
                    <a:pt x="247482" y="413190"/>
                  </a:lnTo>
                  <a:lnTo>
                    <a:pt x="248332" y="410397"/>
                  </a:lnTo>
                  <a:lnTo>
                    <a:pt x="250221" y="408536"/>
                  </a:lnTo>
                  <a:lnTo>
                    <a:pt x="255848" y="406467"/>
                  </a:lnTo>
                  <a:lnTo>
                    <a:pt x="257878" y="404593"/>
                  </a:lnTo>
                  <a:lnTo>
                    <a:pt x="262904" y="392784"/>
                  </a:lnTo>
                  <a:lnTo>
                    <a:pt x="272142" y="382813"/>
                  </a:lnTo>
                  <a:lnTo>
                    <a:pt x="273340" y="375217"/>
                  </a:lnTo>
                  <a:lnTo>
                    <a:pt x="274831" y="373176"/>
                  </a:lnTo>
                  <a:lnTo>
                    <a:pt x="277147" y="371815"/>
                  </a:lnTo>
                  <a:lnTo>
                    <a:pt x="285749" y="369095"/>
                  </a:lnTo>
                  <a:lnTo>
                    <a:pt x="296001" y="369094"/>
                  </a:lnTo>
                  <a:lnTo>
                    <a:pt x="296553" y="370417"/>
                  </a:lnTo>
                  <a:lnTo>
                    <a:pt x="297511" y="379345"/>
                  </a:lnTo>
                  <a:lnTo>
                    <a:pt x="307895" y="391106"/>
                  </a:lnTo>
                  <a:lnTo>
                    <a:pt x="315389" y="392373"/>
                  </a:lnTo>
                  <a:lnTo>
                    <a:pt x="317416" y="393874"/>
                  </a:lnTo>
                  <a:lnTo>
                    <a:pt x="321469" y="404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8" name="SMARTInkShape-120"/>
            <p:cNvSpPr/>
            <p:nvPr>
              <p:custDataLst>
                <p:tags r:id="rId111"/>
              </p:custDataLst>
            </p:nvPr>
          </p:nvSpPr>
          <p:spPr>
            <a:xfrm>
              <a:off x="4488656" y="6250781"/>
              <a:ext cx="333376" cy="357187"/>
            </a:xfrm>
            <a:custGeom>
              <a:avLst/>
              <a:gdLst/>
              <a:ahLst/>
              <a:cxnLst/>
              <a:rect l="0" t="0" r="0" b="0"/>
              <a:pathLst>
                <a:path w="333376" h="357187">
                  <a:moveTo>
                    <a:pt x="0" y="0"/>
                  </a:moveTo>
                  <a:lnTo>
                    <a:pt x="0" y="0"/>
                  </a:lnTo>
                  <a:lnTo>
                    <a:pt x="0" y="17737"/>
                  </a:lnTo>
                  <a:lnTo>
                    <a:pt x="3528" y="24640"/>
                  </a:lnTo>
                  <a:lnTo>
                    <a:pt x="8183" y="32118"/>
                  </a:lnTo>
                  <a:lnTo>
                    <a:pt x="11171" y="47699"/>
                  </a:lnTo>
                  <a:lnTo>
                    <a:pt x="11907" y="106940"/>
                  </a:lnTo>
                  <a:lnTo>
                    <a:pt x="11907" y="119059"/>
                  </a:lnTo>
                  <a:lnTo>
                    <a:pt x="11907" y="91075"/>
                  </a:lnTo>
                  <a:lnTo>
                    <a:pt x="15435" y="83252"/>
                  </a:lnTo>
                  <a:lnTo>
                    <a:pt x="22158" y="73771"/>
                  </a:lnTo>
                  <a:lnTo>
                    <a:pt x="24809" y="62393"/>
                  </a:lnTo>
                  <a:lnTo>
                    <a:pt x="31898" y="51266"/>
                  </a:lnTo>
                  <a:lnTo>
                    <a:pt x="35910" y="39590"/>
                  </a:lnTo>
                  <a:lnTo>
                    <a:pt x="41536" y="31707"/>
                  </a:lnTo>
                  <a:lnTo>
                    <a:pt x="48447" y="27322"/>
                  </a:lnTo>
                  <a:lnTo>
                    <a:pt x="52142" y="26152"/>
                  </a:lnTo>
                  <a:lnTo>
                    <a:pt x="54605" y="24049"/>
                  </a:lnTo>
                  <a:lnTo>
                    <a:pt x="57342" y="18185"/>
                  </a:lnTo>
                  <a:lnTo>
                    <a:pt x="59395" y="16092"/>
                  </a:lnTo>
                  <a:lnTo>
                    <a:pt x="69591" y="12458"/>
                  </a:lnTo>
                  <a:lnTo>
                    <a:pt x="84146" y="21402"/>
                  </a:lnTo>
                  <a:lnTo>
                    <a:pt x="87848" y="22206"/>
                  </a:lnTo>
                  <a:lnTo>
                    <a:pt x="90315" y="24065"/>
                  </a:lnTo>
                  <a:lnTo>
                    <a:pt x="95111" y="31678"/>
                  </a:lnTo>
                  <a:lnTo>
                    <a:pt x="107913" y="38448"/>
                  </a:lnTo>
                  <a:lnTo>
                    <a:pt x="123181" y="52133"/>
                  </a:lnTo>
                  <a:lnTo>
                    <a:pt x="127508" y="59771"/>
                  </a:lnTo>
                  <a:lnTo>
                    <a:pt x="128661" y="63660"/>
                  </a:lnTo>
                  <a:lnTo>
                    <a:pt x="130754" y="66253"/>
                  </a:lnTo>
                  <a:lnTo>
                    <a:pt x="178613" y="103693"/>
                  </a:lnTo>
                  <a:lnTo>
                    <a:pt x="186540" y="106940"/>
                  </a:lnTo>
                  <a:lnTo>
                    <a:pt x="200056" y="117205"/>
                  </a:lnTo>
                  <a:lnTo>
                    <a:pt x="208031" y="118512"/>
                  </a:lnTo>
                  <a:lnTo>
                    <a:pt x="243761" y="119059"/>
                  </a:lnTo>
                  <a:lnTo>
                    <a:pt x="250773" y="115534"/>
                  </a:lnTo>
                  <a:lnTo>
                    <a:pt x="279617" y="89463"/>
                  </a:lnTo>
                  <a:lnTo>
                    <a:pt x="283024" y="82536"/>
                  </a:lnTo>
                  <a:lnTo>
                    <a:pt x="285591" y="55515"/>
                  </a:lnTo>
                  <a:lnTo>
                    <a:pt x="285750" y="12445"/>
                  </a:lnTo>
                  <a:lnTo>
                    <a:pt x="268014" y="29657"/>
                  </a:lnTo>
                  <a:lnTo>
                    <a:pt x="264638" y="36552"/>
                  </a:lnTo>
                  <a:lnTo>
                    <a:pt x="260970" y="55672"/>
                  </a:lnTo>
                  <a:lnTo>
                    <a:pt x="252584" y="71459"/>
                  </a:lnTo>
                  <a:lnTo>
                    <a:pt x="250033" y="130272"/>
                  </a:lnTo>
                  <a:lnTo>
                    <a:pt x="250032" y="142367"/>
                  </a:lnTo>
                  <a:lnTo>
                    <a:pt x="260283" y="142830"/>
                  </a:lnTo>
                  <a:lnTo>
                    <a:pt x="273311" y="131458"/>
                  </a:lnTo>
                  <a:lnTo>
                    <a:pt x="280007" y="131114"/>
                  </a:lnTo>
                  <a:lnTo>
                    <a:pt x="281921" y="129743"/>
                  </a:lnTo>
                  <a:lnTo>
                    <a:pt x="283198" y="127506"/>
                  </a:lnTo>
                  <a:lnTo>
                    <a:pt x="284994" y="118037"/>
                  </a:lnTo>
                  <a:lnTo>
                    <a:pt x="285246" y="114410"/>
                  </a:lnTo>
                  <a:lnTo>
                    <a:pt x="286737" y="111992"/>
                  </a:lnTo>
                  <a:lnTo>
                    <a:pt x="289054" y="110381"/>
                  </a:lnTo>
                  <a:lnTo>
                    <a:pt x="291921" y="109306"/>
                  </a:lnTo>
                  <a:lnTo>
                    <a:pt x="293833" y="107267"/>
                  </a:lnTo>
                  <a:lnTo>
                    <a:pt x="295957" y="101472"/>
                  </a:lnTo>
                  <a:lnTo>
                    <a:pt x="297153" y="90773"/>
                  </a:lnTo>
                  <a:lnTo>
                    <a:pt x="298644" y="88297"/>
                  </a:lnTo>
                  <a:lnTo>
                    <a:pt x="300961" y="86646"/>
                  </a:lnTo>
                  <a:lnTo>
                    <a:pt x="303828" y="85545"/>
                  </a:lnTo>
                  <a:lnTo>
                    <a:pt x="305739" y="83489"/>
                  </a:lnTo>
                  <a:lnTo>
                    <a:pt x="309550" y="71486"/>
                  </a:lnTo>
                  <a:lnTo>
                    <a:pt x="315879" y="77773"/>
                  </a:lnTo>
                  <a:lnTo>
                    <a:pt x="318985" y="84396"/>
                  </a:lnTo>
                  <a:lnTo>
                    <a:pt x="322763" y="127012"/>
                  </a:lnTo>
                  <a:lnTo>
                    <a:pt x="329643" y="140233"/>
                  </a:lnTo>
                  <a:lnTo>
                    <a:pt x="333311" y="199707"/>
                  </a:lnTo>
                  <a:lnTo>
                    <a:pt x="333374" y="256834"/>
                  </a:lnTo>
                  <a:lnTo>
                    <a:pt x="333375" y="277664"/>
                  </a:lnTo>
                  <a:lnTo>
                    <a:pt x="329847" y="285684"/>
                  </a:lnTo>
                  <a:lnTo>
                    <a:pt x="323124" y="295292"/>
                  </a:lnTo>
                  <a:lnTo>
                    <a:pt x="320473" y="313555"/>
                  </a:lnTo>
                  <a:lnTo>
                    <a:pt x="318159" y="316192"/>
                  </a:lnTo>
                  <a:lnTo>
                    <a:pt x="315294" y="317951"/>
                  </a:lnTo>
                  <a:lnTo>
                    <a:pt x="313383" y="320447"/>
                  </a:lnTo>
                  <a:lnTo>
                    <a:pt x="311261" y="326747"/>
                  </a:lnTo>
                  <a:lnTo>
                    <a:pt x="309372" y="328957"/>
                  </a:lnTo>
                  <a:lnTo>
                    <a:pt x="293140" y="339114"/>
                  </a:lnTo>
                  <a:lnTo>
                    <a:pt x="289035" y="346068"/>
                  </a:lnTo>
                  <a:lnTo>
                    <a:pt x="287940" y="349775"/>
                  </a:lnTo>
                  <a:lnTo>
                    <a:pt x="285887" y="352245"/>
                  </a:lnTo>
                  <a:lnTo>
                    <a:pt x="280078" y="354991"/>
                  </a:lnTo>
                  <a:lnTo>
                    <a:pt x="222222" y="357185"/>
                  </a:lnTo>
                  <a:lnTo>
                    <a:pt x="217828" y="357186"/>
                  </a:lnTo>
                  <a:lnTo>
                    <a:pt x="209034" y="350866"/>
                  </a:lnTo>
                  <a:lnTo>
                    <a:pt x="194210" y="338202"/>
                  </a:lnTo>
                  <a:lnTo>
                    <a:pt x="186416" y="335521"/>
                  </a:lnTo>
                  <a:lnTo>
                    <a:pt x="183809" y="333483"/>
                  </a:lnTo>
                  <a:lnTo>
                    <a:pt x="170547" y="312328"/>
                  </a:lnTo>
                  <a:lnTo>
                    <a:pt x="166688" y="297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SMARTInkShape-121"/>
            <p:cNvSpPr/>
            <p:nvPr>
              <p:custDataLst>
                <p:tags r:id="rId112"/>
              </p:custDataLst>
            </p:nvPr>
          </p:nvSpPr>
          <p:spPr>
            <a:xfrm>
              <a:off x="4907077" y="6239025"/>
              <a:ext cx="129268" cy="154632"/>
            </a:xfrm>
            <a:custGeom>
              <a:avLst/>
              <a:gdLst/>
              <a:ahLst/>
              <a:cxnLst/>
              <a:rect l="0" t="0" r="0" b="0"/>
              <a:pathLst>
                <a:path w="129268" h="154632">
                  <a:moveTo>
                    <a:pt x="34017" y="107006"/>
                  </a:moveTo>
                  <a:lnTo>
                    <a:pt x="34017" y="107006"/>
                  </a:lnTo>
                  <a:lnTo>
                    <a:pt x="34017" y="113327"/>
                  </a:lnTo>
                  <a:lnTo>
                    <a:pt x="35340" y="115189"/>
                  </a:lnTo>
                  <a:lnTo>
                    <a:pt x="37544" y="116430"/>
                  </a:lnTo>
                  <a:lnTo>
                    <a:pt x="45433" y="118767"/>
                  </a:lnTo>
                  <a:lnTo>
                    <a:pt x="52098" y="118869"/>
                  </a:lnTo>
                  <a:lnTo>
                    <a:pt x="54009" y="117561"/>
                  </a:lnTo>
                  <a:lnTo>
                    <a:pt x="55282" y="115365"/>
                  </a:lnTo>
                  <a:lnTo>
                    <a:pt x="57326" y="108657"/>
                  </a:lnTo>
                  <a:lnTo>
                    <a:pt x="61133" y="107740"/>
                  </a:lnTo>
                  <a:lnTo>
                    <a:pt x="64001" y="107495"/>
                  </a:lnTo>
                  <a:lnTo>
                    <a:pt x="65912" y="106009"/>
                  </a:lnTo>
                  <a:lnTo>
                    <a:pt x="80439" y="83309"/>
                  </a:lnTo>
                  <a:lnTo>
                    <a:pt x="81107" y="77512"/>
                  </a:lnTo>
                  <a:lnTo>
                    <a:pt x="82608" y="75437"/>
                  </a:lnTo>
                  <a:lnTo>
                    <a:pt x="84931" y="74054"/>
                  </a:lnTo>
                  <a:lnTo>
                    <a:pt x="87804" y="73132"/>
                  </a:lnTo>
                  <a:lnTo>
                    <a:pt x="89719" y="71194"/>
                  </a:lnTo>
                  <a:lnTo>
                    <a:pt x="91847" y="65513"/>
                  </a:lnTo>
                  <a:lnTo>
                    <a:pt x="93398" y="49669"/>
                  </a:lnTo>
                  <a:lnTo>
                    <a:pt x="101701" y="38403"/>
                  </a:lnTo>
                  <a:lnTo>
                    <a:pt x="104960" y="25865"/>
                  </a:lnTo>
                  <a:lnTo>
                    <a:pt x="105308" y="17994"/>
                  </a:lnTo>
                  <a:lnTo>
                    <a:pt x="104034" y="15915"/>
                  </a:lnTo>
                  <a:lnTo>
                    <a:pt x="101861" y="14529"/>
                  </a:lnTo>
                  <a:lnTo>
                    <a:pt x="95191" y="12304"/>
                  </a:lnTo>
                  <a:lnTo>
                    <a:pt x="94278" y="8472"/>
                  </a:lnTo>
                  <a:lnTo>
                    <a:pt x="94035" y="5598"/>
                  </a:lnTo>
                  <a:lnTo>
                    <a:pt x="92549" y="3682"/>
                  </a:lnTo>
                  <a:lnTo>
                    <a:pt x="83339" y="355"/>
                  </a:lnTo>
                  <a:lnTo>
                    <a:pt x="75824" y="0"/>
                  </a:lnTo>
                  <a:lnTo>
                    <a:pt x="73795" y="1272"/>
                  </a:lnTo>
                  <a:lnTo>
                    <a:pt x="72442" y="3444"/>
                  </a:lnTo>
                  <a:lnTo>
                    <a:pt x="71539" y="6215"/>
                  </a:lnTo>
                  <a:lnTo>
                    <a:pt x="69615" y="8062"/>
                  </a:lnTo>
                  <a:lnTo>
                    <a:pt x="63949" y="10114"/>
                  </a:lnTo>
                  <a:lnTo>
                    <a:pt x="53322" y="11269"/>
                  </a:lnTo>
                  <a:lnTo>
                    <a:pt x="50856" y="12755"/>
                  </a:lnTo>
                  <a:lnTo>
                    <a:pt x="49212" y="15068"/>
                  </a:lnTo>
                  <a:lnTo>
                    <a:pt x="48115" y="17933"/>
                  </a:lnTo>
                  <a:lnTo>
                    <a:pt x="46062" y="19843"/>
                  </a:lnTo>
                  <a:lnTo>
                    <a:pt x="40252" y="21965"/>
                  </a:lnTo>
                  <a:lnTo>
                    <a:pt x="38173" y="23854"/>
                  </a:lnTo>
                  <a:lnTo>
                    <a:pt x="23928" y="45286"/>
                  </a:lnTo>
                  <a:lnTo>
                    <a:pt x="14287" y="56548"/>
                  </a:lnTo>
                  <a:lnTo>
                    <a:pt x="10742" y="69085"/>
                  </a:lnTo>
                  <a:lnTo>
                    <a:pt x="2128" y="80358"/>
                  </a:lnTo>
                  <a:lnTo>
                    <a:pt x="0" y="87666"/>
                  </a:lnTo>
                  <a:lnTo>
                    <a:pt x="755" y="91467"/>
                  </a:lnTo>
                  <a:lnTo>
                    <a:pt x="9201" y="106791"/>
                  </a:lnTo>
                  <a:lnTo>
                    <a:pt x="9759" y="112643"/>
                  </a:lnTo>
                  <a:lnTo>
                    <a:pt x="13534" y="119654"/>
                  </a:lnTo>
                  <a:lnTo>
                    <a:pt x="39699" y="148362"/>
                  </a:lnTo>
                  <a:lnTo>
                    <a:pt x="46684" y="151845"/>
                  </a:lnTo>
                  <a:lnTo>
                    <a:pt x="69802" y="154386"/>
                  </a:lnTo>
                  <a:lnTo>
                    <a:pt x="129267" y="154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7" name="SMARTInkShape-Group19"/>
          <p:cNvGrpSpPr/>
          <p:nvPr/>
        </p:nvGrpSpPr>
        <p:grpSpPr>
          <a:xfrm>
            <a:off x="5334000" y="5953126"/>
            <a:ext cx="595310" cy="595313"/>
            <a:chOff x="5334000" y="5953126"/>
            <a:chExt cx="595310" cy="595313"/>
          </a:xfrm>
        </p:grpSpPr>
        <p:sp>
          <p:nvSpPr>
            <p:cNvPr id="141" name="SMARTInkShape-122"/>
            <p:cNvSpPr/>
            <p:nvPr>
              <p:custDataLst>
                <p:tags r:id="rId103"/>
              </p:custDataLst>
            </p:nvPr>
          </p:nvSpPr>
          <p:spPr>
            <a:xfrm>
              <a:off x="5334000" y="6226969"/>
              <a:ext cx="11907" cy="130970"/>
            </a:xfrm>
            <a:custGeom>
              <a:avLst/>
              <a:gdLst/>
              <a:ahLst/>
              <a:cxnLst/>
              <a:rect l="0" t="0" r="0" b="0"/>
              <a:pathLst>
                <a:path w="11907" h="130970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1323" y="18985"/>
                  </a:lnTo>
                  <a:lnTo>
                    <a:pt x="3528" y="20594"/>
                  </a:lnTo>
                  <a:lnTo>
                    <a:pt x="6321" y="21667"/>
                  </a:lnTo>
                  <a:lnTo>
                    <a:pt x="8182" y="23705"/>
                  </a:lnTo>
                  <a:lnTo>
                    <a:pt x="10251" y="29497"/>
                  </a:lnTo>
                  <a:lnTo>
                    <a:pt x="11905" y="87804"/>
                  </a:lnTo>
                  <a:lnTo>
                    <a:pt x="11906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SMARTInkShape-123"/>
            <p:cNvSpPr/>
            <p:nvPr>
              <p:custDataLst>
                <p:tags r:id="rId104"/>
              </p:custDataLst>
            </p:nvPr>
          </p:nvSpPr>
          <p:spPr>
            <a:xfrm>
              <a:off x="5369719" y="6179344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SMARTInkShape-124"/>
            <p:cNvSpPr/>
            <p:nvPr>
              <p:custDataLst>
                <p:tags r:id="rId105"/>
              </p:custDataLst>
            </p:nvPr>
          </p:nvSpPr>
          <p:spPr>
            <a:xfrm>
              <a:off x="5500688" y="6000750"/>
              <a:ext cx="23813" cy="345282"/>
            </a:xfrm>
            <a:custGeom>
              <a:avLst/>
              <a:gdLst/>
              <a:ahLst/>
              <a:cxnLst/>
              <a:rect l="0" t="0" r="0" b="0"/>
              <a:pathLst>
                <a:path w="23813" h="345282">
                  <a:moveTo>
                    <a:pt x="0" y="0"/>
                  </a:moveTo>
                  <a:lnTo>
                    <a:pt x="0" y="0"/>
                  </a:lnTo>
                  <a:lnTo>
                    <a:pt x="0" y="56922"/>
                  </a:lnTo>
                  <a:lnTo>
                    <a:pt x="1323" y="88537"/>
                  </a:lnTo>
                  <a:lnTo>
                    <a:pt x="10802" y="135045"/>
                  </a:lnTo>
                  <a:lnTo>
                    <a:pt x="13132" y="182572"/>
                  </a:lnTo>
                  <a:lnTo>
                    <a:pt x="23070" y="228702"/>
                  </a:lnTo>
                  <a:lnTo>
                    <a:pt x="23806" y="285677"/>
                  </a:lnTo>
                  <a:lnTo>
                    <a:pt x="23812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SMARTInkShape-125"/>
            <p:cNvSpPr/>
            <p:nvPr>
              <p:custDataLst>
                <p:tags r:id="rId106"/>
              </p:custDataLst>
            </p:nvPr>
          </p:nvSpPr>
          <p:spPr>
            <a:xfrm>
              <a:off x="5429250" y="6215063"/>
              <a:ext cx="119064" cy="23813"/>
            </a:xfrm>
            <a:custGeom>
              <a:avLst/>
              <a:gdLst/>
              <a:ahLst/>
              <a:cxnLst/>
              <a:rect l="0" t="0" r="0" b="0"/>
              <a:pathLst>
                <a:path w="119064" h="23813">
                  <a:moveTo>
                    <a:pt x="0" y="23812"/>
                  </a:moveTo>
                  <a:lnTo>
                    <a:pt x="0" y="23812"/>
                  </a:lnTo>
                  <a:lnTo>
                    <a:pt x="10251" y="23812"/>
                  </a:lnTo>
                  <a:lnTo>
                    <a:pt x="21085" y="15630"/>
                  </a:lnTo>
                  <a:lnTo>
                    <a:pt x="32118" y="13009"/>
                  </a:lnTo>
                  <a:lnTo>
                    <a:pt x="75411" y="11919"/>
                  </a:lnTo>
                  <a:lnTo>
                    <a:pt x="83345" y="8384"/>
                  </a:lnTo>
                  <a:lnTo>
                    <a:pt x="91282" y="3726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5" name="SMARTInkShape-126"/>
            <p:cNvSpPr/>
            <p:nvPr>
              <p:custDataLst>
                <p:tags r:id="rId107"/>
              </p:custDataLst>
            </p:nvPr>
          </p:nvSpPr>
          <p:spPr>
            <a:xfrm>
              <a:off x="5679281" y="5953126"/>
              <a:ext cx="250029" cy="452438"/>
            </a:xfrm>
            <a:custGeom>
              <a:avLst/>
              <a:gdLst/>
              <a:ahLst/>
              <a:cxnLst/>
              <a:rect l="0" t="0" r="0" b="0"/>
              <a:pathLst>
                <a:path w="250029" h="452438">
                  <a:moveTo>
                    <a:pt x="0" y="47624"/>
                  </a:moveTo>
                  <a:lnTo>
                    <a:pt x="0" y="47624"/>
                  </a:lnTo>
                  <a:lnTo>
                    <a:pt x="0" y="36208"/>
                  </a:lnTo>
                  <a:lnTo>
                    <a:pt x="6321" y="29543"/>
                  </a:lnTo>
                  <a:lnTo>
                    <a:pt x="12952" y="26359"/>
                  </a:lnTo>
                  <a:lnTo>
                    <a:pt x="16572" y="25510"/>
                  </a:lnTo>
                  <a:lnTo>
                    <a:pt x="18986" y="23621"/>
                  </a:lnTo>
                  <a:lnTo>
                    <a:pt x="21668" y="17994"/>
                  </a:lnTo>
                  <a:lnTo>
                    <a:pt x="23705" y="15964"/>
                  </a:lnTo>
                  <a:lnTo>
                    <a:pt x="29498" y="13709"/>
                  </a:lnTo>
                  <a:lnTo>
                    <a:pt x="43996" y="10939"/>
                  </a:lnTo>
                  <a:lnTo>
                    <a:pt x="56986" y="3828"/>
                  </a:lnTo>
                  <a:lnTo>
                    <a:pt x="114998" y="28"/>
                  </a:lnTo>
                  <a:lnTo>
                    <a:pt x="146840" y="0"/>
                  </a:lnTo>
                  <a:lnTo>
                    <a:pt x="154780" y="3527"/>
                  </a:lnTo>
                  <a:lnTo>
                    <a:pt x="162718" y="8181"/>
                  </a:lnTo>
                  <a:lnTo>
                    <a:pt x="178594" y="11169"/>
                  </a:lnTo>
                  <a:lnTo>
                    <a:pt x="182563" y="11415"/>
                  </a:lnTo>
                  <a:lnTo>
                    <a:pt x="190500" y="15215"/>
                  </a:lnTo>
                  <a:lnTo>
                    <a:pt x="198438" y="19991"/>
                  </a:lnTo>
                  <a:lnTo>
                    <a:pt x="210344" y="24002"/>
                  </a:lnTo>
                  <a:lnTo>
                    <a:pt x="218282" y="29629"/>
                  </a:lnTo>
                  <a:lnTo>
                    <a:pt x="222691" y="36539"/>
                  </a:lnTo>
                  <a:lnTo>
                    <a:pt x="223867" y="40235"/>
                  </a:lnTo>
                  <a:lnTo>
                    <a:pt x="225974" y="42698"/>
                  </a:lnTo>
                  <a:lnTo>
                    <a:pt x="231843" y="45435"/>
                  </a:lnTo>
                  <a:lnTo>
                    <a:pt x="233937" y="47488"/>
                  </a:lnTo>
                  <a:lnTo>
                    <a:pt x="247304" y="71661"/>
                  </a:lnTo>
                  <a:lnTo>
                    <a:pt x="249984" y="99712"/>
                  </a:lnTo>
                  <a:lnTo>
                    <a:pt x="250028" y="123074"/>
                  </a:lnTo>
                  <a:lnTo>
                    <a:pt x="246502" y="130987"/>
                  </a:lnTo>
                  <a:lnTo>
                    <a:pt x="241848" y="138914"/>
                  </a:lnTo>
                  <a:lnTo>
                    <a:pt x="237905" y="150814"/>
                  </a:lnTo>
                  <a:lnTo>
                    <a:pt x="205861" y="201669"/>
                  </a:lnTo>
                  <a:lnTo>
                    <a:pt x="202619" y="210016"/>
                  </a:lnTo>
                  <a:lnTo>
                    <a:pt x="158722" y="269544"/>
                  </a:lnTo>
                  <a:lnTo>
                    <a:pt x="142869" y="289212"/>
                  </a:lnTo>
                  <a:lnTo>
                    <a:pt x="122590" y="320726"/>
                  </a:lnTo>
                  <a:lnTo>
                    <a:pt x="119308" y="329075"/>
                  </a:lnTo>
                  <a:lnTo>
                    <a:pt x="98560" y="357167"/>
                  </a:lnTo>
                  <a:lnTo>
                    <a:pt x="97457" y="361142"/>
                  </a:lnTo>
                  <a:lnTo>
                    <a:pt x="95398" y="363792"/>
                  </a:lnTo>
                  <a:lnTo>
                    <a:pt x="87503" y="368845"/>
                  </a:lnTo>
                  <a:lnTo>
                    <a:pt x="85193" y="374716"/>
                  </a:lnTo>
                  <a:lnTo>
                    <a:pt x="83892" y="385458"/>
                  </a:lnTo>
                  <a:lnTo>
                    <a:pt x="82387" y="387940"/>
                  </a:lnTo>
                  <a:lnTo>
                    <a:pt x="80060" y="389595"/>
                  </a:lnTo>
                  <a:lnTo>
                    <a:pt x="73141" y="392252"/>
                  </a:lnTo>
                  <a:lnTo>
                    <a:pt x="72195" y="396143"/>
                  </a:lnTo>
                  <a:lnTo>
                    <a:pt x="71587" y="403099"/>
                  </a:lnTo>
                  <a:lnTo>
                    <a:pt x="79650" y="413978"/>
                  </a:lnTo>
                  <a:lnTo>
                    <a:pt x="81702" y="421233"/>
                  </a:lnTo>
                  <a:lnTo>
                    <a:pt x="83573" y="423696"/>
                  </a:lnTo>
                  <a:lnTo>
                    <a:pt x="91202" y="428487"/>
                  </a:lnTo>
                  <a:lnTo>
                    <a:pt x="93451" y="434296"/>
                  </a:lnTo>
                  <a:lnTo>
                    <a:pt x="95373" y="436374"/>
                  </a:lnTo>
                  <a:lnTo>
                    <a:pt x="101037" y="438683"/>
                  </a:lnTo>
                  <a:lnTo>
                    <a:pt x="103077" y="440622"/>
                  </a:lnTo>
                  <a:lnTo>
                    <a:pt x="107157" y="452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SMARTInkShape-127"/>
            <p:cNvSpPr/>
            <p:nvPr>
              <p:custDataLst>
                <p:tags r:id="rId108"/>
              </p:custDataLst>
            </p:nvPr>
          </p:nvSpPr>
          <p:spPr>
            <a:xfrm>
              <a:off x="5762625" y="6524625"/>
              <a:ext cx="35720" cy="23814"/>
            </a:xfrm>
            <a:custGeom>
              <a:avLst/>
              <a:gdLst/>
              <a:ahLst/>
              <a:cxnLst/>
              <a:rect l="0" t="0" r="0" b="0"/>
              <a:pathLst>
                <a:path w="35720" h="23814">
                  <a:moveTo>
                    <a:pt x="11906" y="11906"/>
                  </a:moveTo>
                  <a:lnTo>
                    <a:pt x="11906" y="11906"/>
                  </a:lnTo>
                  <a:lnTo>
                    <a:pt x="5586" y="11906"/>
                  </a:lnTo>
                  <a:lnTo>
                    <a:pt x="3724" y="10583"/>
                  </a:lnTo>
                  <a:lnTo>
                    <a:pt x="2482" y="8379"/>
                  </a:lnTo>
                  <a:lnTo>
                    <a:pt x="0" y="0"/>
                  </a:lnTo>
                  <a:lnTo>
                    <a:pt x="22144" y="0"/>
                  </a:lnTo>
                  <a:lnTo>
                    <a:pt x="22700" y="1323"/>
                  </a:lnTo>
                  <a:lnTo>
                    <a:pt x="23809" y="11863"/>
                  </a:lnTo>
                  <a:lnTo>
                    <a:pt x="35719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7" name="SMARTInkShape-Group20"/>
          <p:cNvGrpSpPr/>
          <p:nvPr/>
        </p:nvGrpSpPr>
        <p:grpSpPr>
          <a:xfrm>
            <a:off x="2000250" y="6429375"/>
            <a:ext cx="1404939" cy="392907"/>
            <a:chOff x="2000250" y="6429375"/>
            <a:chExt cx="1404939" cy="392907"/>
          </a:xfrm>
        </p:grpSpPr>
        <p:sp>
          <p:nvSpPr>
            <p:cNvPr id="148" name="SMARTInkShape-128"/>
            <p:cNvSpPr/>
            <p:nvPr>
              <p:custDataLst>
                <p:tags r:id="rId94"/>
              </p:custDataLst>
            </p:nvPr>
          </p:nvSpPr>
          <p:spPr>
            <a:xfrm>
              <a:off x="2047875" y="6560344"/>
              <a:ext cx="83345" cy="95251"/>
            </a:xfrm>
            <a:custGeom>
              <a:avLst/>
              <a:gdLst/>
              <a:ahLst/>
              <a:cxnLst/>
              <a:rect l="0" t="0" r="0" b="0"/>
              <a:pathLst>
                <a:path w="83345" h="95251">
                  <a:moveTo>
                    <a:pt x="0" y="0"/>
                  </a:moveTo>
                  <a:lnTo>
                    <a:pt x="0" y="0"/>
                  </a:lnTo>
                  <a:lnTo>
                    <a:pt x="0" y="18081"/>
                  </a:lnTo>
                  <a:lnTo>
                    <a:pt x="1323" y="19992"/>
                  </a:lnTo>
                  <a:lnTo>
                    <a:pt x="3528" y="21265"/>
                  </a:lnTo>
                  <a:lnTo>
                    <a:pt x="6321" y="22114"/>
                  </a:lnTo>
                  <a:lnTo>
                    <a:pt x="8182" y="24003"/>
                  </a:lnTo>
                  <a:lnTo>
                    <a:pt x="14698" y="36540"/>
                  </a:lnTo>
                  <a:lnTo>
                    <a:pt x="22012" y="45436"/>
                  </a:lnTo>
                  <a:lnTo>
                    <a:pt x="24780" y="56697"/>
                  </a:lnTo>
                  <a:lnTo>
                    <a:pt x="47122" y="82836"/>
                  </a:lnTo>
                  <a:lnTo>
                    <a:pt x="57832" y="83299"/>
                  </a:lnTo>
                  <a:lnTo>
                    <a:pt x="58398" y="84637"/>
                  </a:lnTo>
                  <a:lnTo>
                    <a:pt x="59382" y="93591"/>
                  </a:lnTo>
                  <a:lnTo>
                    <a:pt x="62993" y="94513"/>
                  </a:lnTo>
                  <a:lnTo>
                    <a:pt x="83344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SMARTInkShape-129"/>
            <p:cNvSpPr/>
            <p:nvPr>
              <p:custDataLst>
                <p:tags r:id="rId95"/>
              </p:custDataLst>
            </p:nvPr>
          </p:nvSpPr>
          <p:spPr>
            <a:xfrm>
              <a:off x="2083594" y="6524625"/>
              <a:ext cx="23813" cy="142876"/>
            </a:xfrm>
            <a:custGeom>
              <a:avLst/>
              <a:gdLst/>
              <a:ahLst/>
              <a:cxnLst/>
              <a:rect l="0" t="0" r="0" b="0"/>
              <a:pathLst>
                <a:path w="23813" h="142876">
                  <a:moveTo>
                    <a:pt x="23812" y="0"/>
                  </a:moveTo>
                  <a:lnTo>
                    <a:pt x="23812" y="0"/>
                  </a:lnTo>
                  <a:lnTo>
                    <a:pt x="13561" y="10251"/>
                  </a:lnTo>
                  <a:lnTo>
                    <a:pt x="12051" y="22013"/>
                  </a:lnTo>
                  <a:lnTo>
                    <a:pt x="11907" y="57227"/>
                  </a:lnTo>
                  <a:lnTo>
                    <a:pt x="3724" y="68581"/>
                  </a:lnTo>
                  <a:lnTo>
                    <a:pt x="490" y="8113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SMARTInkShape-130"/>
            <p:cNvSpPr/>
            <p:nvPr>
              <p:custDataLst>
                <p:tags r:id="rId96"/>
              </p:custDataLst>
            </p:nvPr>
          </p:nvSpPr>
          <p:spPr>
            <a:xfrm>
              <a:off x="2000250" y="6572250"/>
              <a:ext cx="119064" cy="71439"/>
            </a:xfrm>
            <a:custGeom>
              <a:avLst/>
              <a:gdLst/>
              <a:ahLst/>
              <a:cxnLst/>
              <a:rect l="0" t="0" r="0" b="0"/>
              <a:pathLst>
                <a:path w="119064" h="71439">
                  <a:moveTo>
                    <a:pt x="0" y="71438"/>
                  </a:moveTo>
                  <a:lnTo>
                    <a:pt x="0" y="71438"/>
                  </a:lnTo>
                  <a:lnTo>
                    <a:pt x="0" y="65117"/>
                  </a:lnTo>
                  <a:lnTo>
                    <a:pt x="1323" y="63255"/>
                  </a:lnTo>
                  <a:lnTo>
                    <a:pt x="3528" y="62013"/>
                  </a:lnTo>
                  <a:lnTo>
                    <a:pt x="6321" y="61186"/>
                  </a:lnTo>
                  <a:lnTo>
                    <a:pt x="16572" y="53701"/>
                  </a:lnTo>
                  <a:lnTo>
                    <a:pt x="20594" y="46798"/>
                  </a:lnTo>
                  <a:lnTo>
                    <a:pt x="21667" y="43104"/>
                  </a:lnTo>
                  <a:lnTo>
                    <a:pt x="23705" y="40642"/>
                  </a:lnTo>
                  <a:lnTo>
                    <a:pt x="56986" y="16861"/>
                  </a:lnTo>
                  <a:lnTo>
                    <a:pt x="80881" y="9358"/>
                  </a:lnTo>
                  <a:lnTo>
                    <a:pt x="85671" y="6238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SMARTInkShape-131"/>
            <p:cNvSpPr/>
            <p:nvPr>
              <p:custDataLst>
                <p:tags r:id="rId97"/>
              </p:custDataLst>
            </p:nvPr>
          </p:nvSpPr>
          <p:spPr>
            <a:xfrm>
              <a:off x="2476500" y="6572250"/>
              <a:ext cx="107157" cy="178595"/>
            </a:xfrm>
            <a:custGeom>
              <a:avLst/>
              <a:gdLst/>
              <a:ahLst/>
              <a:cxnLst/>
              <a:rect l="0" t="0" r="0" b="0"/>
              <a:pathLst>
                <a:path w="107157" h="178595">
                  <a:moveTo>
                    <a:pt x="107156" y="0"/>
                  </a:moveTo>
                  <a:lnTo>
                    <a:pt x="107156" y="0"/>
                  </a:lnTo>
                  <a:lnTo>
                    <a:pt x="73106" y="0"/>
                  </a:lnTo>
                  <a:lnTo>
                    <a:pt x="60065" y="11416"/>
                  </a:lnTo>
                  <a:lnTo>
                    <a:pt x="41809" y="11894"/>
                  </a:lnTo>
                  <a:lnTo>
                    <a:pt x="39779" y="13221"/>
                  </a:lnTo>
                  <a:lnTo>
                    <a:pt x="38426" y="15429"/>
                  </a:lnTo>
                  <a:lnTo>
                    <a:pt x="36253" y="22156"/>
                  </a:lnTo>
                  <a:lnTo>
                    <a:pt x="32429" y="23076"/>
                  </a:lnTo>
                  <a:lnTo>
                    <a:pt x="29557" y="23322"/>
                  </a:lnTo>
                  <a:lnTo>
                    <a:pt x="27642" y="24809"/>
                  </a:lnTo>
                  <a:lnTo>
                    <a:pt x="24317" y="34020"/>
                  </a:lnTo>
                  <a:lnTo>
                    <a:pt x="20509" y="34964"/>
                  </a:lnTo>
                  <a:lnTo>
                    <a:pt x="13606" y="35570"/>
                  </a:lnTo>
                  <a:lnTo>
                    <a:pt x="13039" y="36943"/>
                  </a:lnTo>
                  <a:lnTo>
                    <a:pt x="11919" y="57730"/>
                  </a:lnTo>
                  <a:lnTo>
                    <a:pt x="10592" y="58330"/>
                  </a:lnTo>
                  <a:lnTo>
                    <a:pt x="145" y="59517"/>
                  </a:lnTo>
                  <a:lnTo>
                    <a:pt x="13" y="69781"/>
                  </a:lnTo>
                  <a:lnTo>
                    <a:pt x="1331" y="70334"/>
                  </a:lnTo>
                  <a:lnTo>
                    <a:pt x="18184" y="71434"/>
                  </a:lnTo>
                  <a:lnTo>
                    <a:pt x="20060" y="72758"/>
                  </a:lnTo>
                  <a:lnTo>
                    <a:pt x="21311" y="74964"/>
                  </a:lnTo>
                  <a:lnTo>
                    <a:pt x="23318" y="81689"/>
                  </a:lnTo>
                  <a:lnTo>
                    <a:pt x="27121" y="82607"/>
                  </a:lnTo>
                  <a:lnTo>
                    <a:pt x="41536" y="83300"/>
                  </a:lnTo>
                  <a:lnTo>
                    <a:pt x="43566" y="84638"/>
                  </a:lnTo>
                  <a:lnTo>
                    <a:pt x="44919" y="86853"/>
                  </a:lnTo>
                  <a:lnTo>
                    <a:pt x="47091" y="93591"/>
                  </a:lnTo>
                  <a:lnTo>
                    <a:pt x="50915" y="94513"/>
                  </a:lnTo>
                  <a:lnTo>
                    <a:pt x="57829" y="95104"/>
                  </a:lnTo>
                  <a:lnTo>
                    <a:pt x="58397" y="96476"/>
                  </a:lnTo>
                  <a:lnTo>
                    <a:pt x="59027" y="101527"/>
                  </a:lnTo>
                  <a:lnTo>
                    <a:pt x="60518" y="103404"/>
                  </a:lnTo>
                  <a:lnTo>
                    <a:pt x="70934" y="107010"/>
                  </a:lnTo>
                  <a:lnTo>
                    <a:pt x="71438" y="141177"/>
                  </a:lnTo>
                  <a:lnTo>
                    <a:pt x="49323" y="164986"/>
                  </a:lnTo>
                  <a:lnTo>
                    <a:pt x="41808" y="166184"/>
                  </a:lnTo>
                  <a:lnTo>
                    <a:pt x="39778" y="167674"/>
                  </a:lnTo>
                  <a:lnTo>
                    <a:pt x="37523" y="172858"/>
                  </a:lnTo>
                  <a:lnTo>
                    <a:pt x="35598" y="174770"/>
                  </a:lnTo>
                  <a:lnTo>
                    <a:pt x="25626" y="178090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SMARTInkShape-132"/>
            <p:cNvSpPr/>
            <p:nvPr>
              <p:custDataLst>
                <p:tags r:id="rId98"/>
              </p:custDataLst>
            </p:nvPr>
          </p:nvSpPr>
          <p:spPr>
            <a:xfrm>
              <a:off x="2655094" y="6584160"/>
              <a:ext cx="119063" cy="142872"/>
            </a:xfrm>
            <a:custGeom>
              <a:avLst/>
              <a:gdLst/>
              <a:ahLst/>
              <a:cxnLst/>
              <a:rect l="0" t="0" r="0" b="0"/>
              <a:pathLst>
                <a:path w="119063" h="142872">
                  <a:moveTo>
                    <a:pt x="0" y="95246"/>
                  </a:moveTo>
                  <a:lnTo>
                    <a:pt x="0" y="95246"/>
                  </a:lnTo>
                  <a:lnTo>
                    <a:pt x="17736" y="95246"/>
                  </a:lnTo>
                  <a:lnTo>
                    <a:pt x="19762" y="96569"/>
                  </a:lnTo>
                  <a:lnTo>
                    <a:pt x="21112" y="98774"/>
                  </a:lnTo>
                  <a:lnTo>
                    <a:pt x="22012" y="101567"/>
                  </a:lnTo>
                  <a:lnTo>
                    <a:pt x="23935" y="103429"/>
                  </a:lnTo>
                  <a:lnTo>
                    <a:pt x="33905" y="106662"/>
                  </a:lnTo>
                  <a:lnTo>
                    <a:pt x="57717" y="107149"/>
                  </a:lnTo>
                  <a:lnTo>
                    <a:pt x="69623" y="96900"/>
                  </a:lnTo>
                  <a:lnTo>
                    <a:pt x="70899" y="89416"/>
                  </a:lnTo>
                  <a:lnTo>
                    <a:pt x="72402" y="87390"/>
                  </a:lnTo>
                  <a:lnTo>
                    <a:pt x="77599" y="85140"/>
                  </a:lnTo>
                  <a:lnTo>
                    <a:pt x="79514" y="83218"/>
                  </a:lnTo>
                  <a:lnTo>
                    <a:pt x="86115" y="70626"/>
                  </a:lnTo>
                  <a:lnTo>
                    <a:pt x="94715" y="60177"/>
                  </a:lnTo>
                  <a:lnTo>
                    <a:pt x="95249" y="17680"/>
                  </a:lnTo>
                  <a:lnTo>
                    <a:pt x="93927" y="15755"/>
                  </a:lnTo>
                  <a:lnTo>
                    <a:pt x="91722" y="14471"/>
                  </a:lnTo>
                  <a:lnTo>
                    <a:pt x="88929" y="13614"/>
                  </a:lnTo>
                  <a:lnTo>
                    <a:pt x="87067" y="11720"/>
                  </a:lnTo>
                  <a:lnTo>
                    <a:pt x="83834" y="1802"/>
                  </a:lnTo>
                  <a:lnTo>
                    <a:pt x="80034" y="799"/>
                  </a:lnTo>
                  <a:lnTo>
                    <a:pt x="61230" y="0"/>
                  </a:lnTo>
                  <a:lnTo>
                    <a:pt x="49429" y="10248"/>
                  </a:lnTo>
                  <a:lnTo>
                    <a:pt x="48159" y="17733"/>
                  </a:lnTo>
                  <a:lnTo>
                    <a:pt x="46658" y="19759"/>
                  </a:lnTo>
                  <a:lnTo>
                    <a:pt x="32947" y="27099"/>
                  </a:lnTo>
                  <a:lnTo>
                    <a:pt x="29902" y="29971"/>
                  </a:lnTo>
                  <a:lnTo>
                    <a:pt x="26519" y="36690"/>
                  </a:lnTo>
                  <a:lnTo>
                    <a:pt x="23971" y="53302"/>
                  </a:lnTo>
                  <a:lnTo>
                    <a:pt x="23813" y="92908"/>
                  </a:lnTo>
                  <a:lnTo>
                    <a:pt x="31995" y="104290"/>
                  </a:lnTo>
                  <a:lnTo>
                    <a:pt x="35228" y="116853"/>
                  </a:lnTo>
                  <a:lnTo>
                    <a:pt x="57727" y="141054"/>
                  </a:lnTo>
                  <a:lnTo>
                    <a:pt x="65317" y="142333"/>
                  </a:lnTo>
                  <a:lnTo>
                    <a:pt x="119062" y="14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SMARTInkShape-133"/>
            <p:cNvSpPr/>
            <p:nvPr>
              <p:custDataLst>
                <p:tags r:id="rId99"/>
              </p:custDataLst>
            </p:nvPr>
          </p:nvSpPr>
          <p:spPr>
            <a:xfrm>
              <a:off x="2905125" y="6429375"/>
              <a:ext cx="35720" cy="357189"/>
            </a:xfrm>
            <a:custGeom>
              <a:avLst/>
              <a:gdLst/>
              <a:ahLst/>
              <a:cxnLst/>
              <a:rect l="0" t="0" r="0" b="0"/>
              <a:pathLst>
                <a:path w="35720" h="357189">
                  <a:moveTo>
                    <a:pt x="11906" y="0"/>
                  </a:moveTo>
                  <a:lnTo>
                    <a:pt x="11906" y="0"/>
                  </a:lnTo>
                  <a:lnTo>
                    <a:pt x="11906" y="6321"/>
                  </a:lnTo>
                  <a:lnTo>
                    <a:pt x="10583" y="8182"/>
                  </a:lnTo>
                  <a:lnTo>
                    <a:pt x="8378" y="9424"/>
                  </a:lnTo>
                  <a:lnTo>
                    <a:pt x="5586" y="10251"/>
                  </a:lnTo>
                  <a:lnTo>
                    <a:pt x="3724" y="13449"/>
                  </a:lnTo>
                  <a:lnTo>
                    <a:pt x="490" y="38584"/>
                  </a:lnTo>
                  <a:lnTo>
                    <a:pt x="13" y="93114"/>
                  </a:lnTo>
                  <a:lnTo>
                    <a:pt x="1" y="146951"/>
                  </a:lnTo>
                  <a:lnTo>
                    <a:pt x="0" y="204027"/>
                  </a:lnTo>
                  <a:lnTo>
                    <a:pt x="0" y="262156"/>
                  </a:lnTo>
                  <a:lnTo>
                    <a:pt x="1323" y="276586"/>
                  </a:lnTo>
                  <a:lnTo>
                    <a:pt x="9424" y="300158"/>
                  </a:lnTo>
                  <a:lnTo>
                    <a:pt x="11761" y="336793"/>
                  </a:lnTo>
                  <a:lnTo>
                    <a:pt x="13132" y="339623"/>
                  </a:lnTo>
                  <a:lnTo>
                    <a:pt x="15369" y="341509"/>
                  </a:lnTo>
                  <a:lnTo>
                    <a:pt x="18184" y="342767"/>
                  </a:lnTo>
                  <a:lnTo>
                    <a:pt x="20060" y="344928"/>
                  </a:lnTo>
                  <a:lnTo>
                    <a:pt x="23318" y="355312"/>
                  </a:lnTo>
                  <a:lnTo>
                    <a:pt x="27121" y="356353"/>
                  </a:lnTo>
                  <a:lnTo>
                    <a:pt x="35719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SMARTInkShape-134"/>
            <p:cNvSpPr/>
            <p:nvPr>
              <p:custDataLst>
                <p:tags r:id="rId100"/>
              </p:custDataLst>
            </p:nvPr>
          </p:nvSpPr>
          <p:spPr>
            <a:xfrm>
              <a:off x="3071815" y="6429389"/>
              <a:ext cx="130967" cy="392893"/>
            </a:xfrm>
            <a:custGeom>
              <a:avLst/>
              <a:gdLst/>
              <a:ahLst/>
              <a:cxnLst/>
              <a:rect l="0" t="0" r="0" b="0"/>
              <a:pathLst>
                <a:path w="130967" h="392893">
                  <a:moveTo>
                    <a:pt x="130966" y="142861"/>
                  </a:moveTo>
                  <a:lnTo>
                    <a:pt x="130966" y="142861"/>
                  </a:lnTo>
                  <a:lnTo>
                    <a:pt x="130966" y="103112"/>
                  </a:lnTo>
                  <a:lnTo>
                    <a:pt x="127438" y="95209"/>
                  </a:lnTo>
                  <a:lnTo>
                    <a:pt x="122784" y="87286"/>
                  </a:lnTo>
                  <a:lnTo>
                    <a:pt x="119795" y="71421"/>
                  </a:lnTo>
                  <a:lnTo>
                    <a:pt x="119205" y="55549"/>
                  </a:lnTo>
                  <a:lnTo>
                    <a:pt x="115597" y="47611"/>
                  </a:lnTo>
                  <a:lnTo>
                    <a:pt x="110906" y="39674"/>
                  </a:lnTo>
                  <a:lnTo>
                    <a:pt x="107648" y="26150"/>
                  </a:lnTo>
                  <a:lnTo>
                    <a:pt x="89430" y="6124"/>
                  </a:lnTo>
                  <a:lnTo>
                    <a:pt x="82520" y="2714"/>
                  </a:lnTo>
                  <a:lnTo>
                    <a:pt x="61376" y="33"/>
                  </a:lnTo>
                  <a:lnTo>
                    <a:pt x="53755" y="0"/>
                  </a:lnTo>
                  <a:lnTo>
                    <a:pt x="51711" y="1318"/>
                  </a:lnTo>
                  <a:lnTo>
                    <a:pt x="50348" y="3520"/>
                  </a:lnTo>
                  <a:lnTo>
                    <a:pt x="49439" y="6310"/>
                  </a:lnTo>
                  <a:lnTo>
                    <a:pt x="47511" y="8172"/>
                  </a:lnTo>
                  <a:lnTo>
                    <a:pt x="41840" y="10239"/>
                  </a:lnTo>
                  <a:lnTo>
                    <a:pt x="39799" y="12112"/>
                  </a:lnTo>
                  <a:lnTo>
                    <a:pt x="26531" y="35950"/>
                  </a:lnTo>
                  <a:lnTo>
                    <a:pt x="25624" y="39837"/>
                  </a:lnTo>
                  <a:lnTo>
                    <a:pt x="15986" y="56904"/>
                  </a:lnTo>
                  <a:lnTo>
                    <a:pt x="11790" y="75647"/>
                  </a:lnTo>
                  <a:lnTo>
                    <a:pt x="4079" y="91490"/>
                  </a:lnTo>
                  <a:lnTo>
                    <a:pt x="104" y="148042"/>
                  </a:lnTo>
                  <a:lnTo>
                    <a:pt x="0" y="207496"/>
                  </a:lnTo>
                  <a:lnTo>
                    <a:pt x="1321" y="245903"/>
                  </a:lnTo>
                  <a:lnTo>
                    <a:pt x="10249" y="275950"/>
                  </a:lnTo>
                  <a:lnTo>
                    <a:pt x="13130" y="317598"/>
                  </a:lnTo>
                  <a:lnTo>
                    <a:pt x="23069" y="346943"/>
                  </a:lnTo>
                  <a:lnTo>
                    <a:pt x="23663" y="361473"/>
                  </a:lnTo>
                  <a:lnTo>
                    <a:pt x="25035" y="364009"/>
                  </a:lnTo>
                  <a:lnTo>
                    <a:pt x="27273" y="365700"/>
                  </a:lnTo>
                  <a:lnTo>
                    <a:pt x="30087" y="366826"/>
                  </a:lnTo>
                  <a:lnTo>
                    <a:pt x="31964" y="368900"/>
                  </a:lnTo>
                  <a:lnTo>
                    <a:pt x="35570" y="380437"/>
                  </a:lnTo>
                  <a:lnTo>
                    <a:pt x="35716" y="392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SMARTInkShape-135"/>
            <p:cNvSpPr/>
            <p:nvPr>
              <p:custDataLst>
                <p:tags r:id="rId101"/>
              </p:custDataLst>
            </p:nvPr>
          </p:nvSpPr>
          <p:spPr>
            <a:xfrm>
              <a:off x="3012281" y="6679406"/>
              <a:ext cx="154783" cy="1"/>
            </a:xfrm>
            <a:custGeom>
              <a:avLst/>
              <a:gdLst/>
              <a:ahLst/>
              <a:cxnLst/>
              <a:rect l="0" t="0" r="0" b="0"/>
              <a:pathLst>
                <a:path w="154783" h="1">
                  <a:moveTo>
                    <a:pt x="0" y="0"/>
                  </a:moveTo>
                  <a:lnTo>
                    <a:pt x="0" y="0"/>
                  </a:lnTo>
                  <a:lnTo>
                    <a:pt x="56986" y="0"/>
                  </a:lnTo>
                  <a:lnTo>
                    <a:pt x="110468" y="0"/>
                  </a:lnTo>
                  <a:lnTo>
                    <a:pt x="1547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SMARTInkShape-136"/>
            <p:cNvSpPr/>
            <p:nvPr>
              <p:custDataLst>
                <p:tags r:id="rId102"/>
              </p:custDataLst>
            </p:nvPr>
          </p:nvSpPr>
          <p:spPr>
            <a:xfrm>
              <a:off x="3359217" y="6596063"/>
              <a:ext cx="45972" cy="1"/>
            </a:xfrm>
            <a:custGeom>
              <a:avLst/>
              <a:gdLst/>
              <a:ahLst/>
              <a:cxnLst/>
              <a:rect l="0" t="0" r="0" b="0"/>
              <a:pathLst>
                <a:path w="45972" h="1">
                  <a:moveTo>
                    <a:pt x="10252" y="0"/>
                  </a:moveTo>
                  <a:lnTo>
                    <a:pt x="10252" y="0"/>
                  </a:lnTo>
                  <a:lnTo>
                    <a:pt x="0" y="0"/>
                  </a:lnTo>
                  <a:lnTo>
                    <a:pt x="45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2" name="SMARTInkShape-Group21"/>
          <p:cNvGrpSpPr/>
          <p:nvPr/>
        </p:nvGrpSpPr>
        <p:grpSpPr>
          <a:xfrm>
            <a:off x="3679255" y="6381750"/>
            <a:ext cx="2250045" cy="476251"/>
            <a:chOff x="3679255" y="6381750"/>
            <a:chExt cx="2250045" cy="476251"/>
          </a:xfrm>
        </p:grpSpPr>
        <p:sp>
          <p:nvSpPr>
            <p:cNvPr id="158" name="SMARTInkShape-137"/>
            <p:cNvSpPr/>
            <p:nvPr>
              <p:custDataLst>
                <p:tags r:id="rId80"/>
              </p:custDataLst>
            </p:nvPr>
          </p:nvSpPr>
          <p:spPr>
            <a:xfrm>
              <a:off x="3679255" y="6477164"/>
              <a:ext cx="118827" cy="368925"/>
            </a:xfrm>
            <a:custGeom>
              <a:avLst/>
              <a:gdLst/>
              <a:ahLst/>
              <a:cxnLst/>
              <a:rect l="0" t="0" r="0" b="0"/>
              <a:pathLst>
                <a:path w="118827" h="368925">
                  <a:moveTo>
                    <a:pt x="35495" y="95086"/>
                  </a:moveTo>
                  <a:lnTo>
                    <a:pt x="35495" y="95086"/>
                  </a:lnTo>
                  <a:lnTo>
                    <a:pt x="35495" y="152572"/>
                  </a:lnTo>
                  <a:lnTo>
                    <a:pt x="36818" y="174596"/>
                  </a:lnTo>
                  <a:lnTo>
                    <a:pt x="45746" y="210720"/>
                  </a:lnTo>
                  <a:lnTo>
                    <a:pt x="48628" y="257591"/>
                  </a:lnTo>
                  <a:lnTo>
                    <a:pt x="57640" y="287697"/>
                  </a:lnTo>
                  <a:lnTo>
                    <a:pt x="59299" y="344766"/>
                  </a:lnTo>
                  <a:lnTo>
                    <a:pt x="59308" y="368275"/>
                  </a:lnTo>
                  <a:lnTo>
                    <a:pt x="47547" y="368924"/>
                  </a:lnTo>
                  <a:lnTo>
                    <a:pt x="47444" y="362608"/>
                  </a:lnTo>
                  <a:lnTo>
                    <a:pt x="46107" y="360746"/>
                  </a:lnTo>
                  <a:lnTo>
                    <a:pt x="41093" y="358678"/>
                  </a:lnTo>
                  <a:lnTo>
                    <a:pt x="39227" y="356803"/>
                  </a:lnTo>
                  <a:lnTo>
                    <a:pt x="37154" y="351193"/>
                  </a:lnTo>
                  <a:lnTo>
                    <a:pt x="34500" y="336812"/>
                  </a:lnTo>
                  <a:lnTo>
                    <a:pt x="27410" y="325164"/>
                  </a:lnTo>
                  <a:lnTo>
                    <a:pt x="24721" y="312012"/>
                  </a:lnTo>
                  <a:lnTo>
                    <a:pt x="22601" y="291946"/>
                  </a:lnTo>
                  <a:lnTo>
                    <a:pt x="13382" y="253628"/>
                  </a:lnTo>
                  <a:lnTo>
                    <a:pt x="10695" y="223368"/>
                  </a:lnTo>
                  <a:lnTo>
                    <a:pt x="3600" y="205121"/>
                  </a:lnTo>
                  <a:lnTo>
                    <a:pt x="0" y="152651"/>
                  </a:lnTo>
                  <a:lnTo>
                    <a:pt x="1199" y="137869"/>
                  </a:lnTo>
                  <a:lnTo>
                    <a:pt x="10953" y="92553"/>
                  </a:lnTo>
                  <a:lnTo>
                    <a:pt x="12681" y="79408"/>
                  </a:lnTo>
                  <a:lnTo>
                    <a:pt x="26362" y="47704"/>
                  </a:lnTo>
                  <a:lnTo>
                    <a:pt x="31436" y="39632"/>
                  </a:lnTo>
                  <a:lnTo>
                    <a:pt x="35615" y="27650"/>
                  </a:lnTo>
                  <a:lnTo>
                    <a:pt x="41281" y="19694"/>
                  </a:lnTo>
                  <a:lnTo>
                    <a:pt x="48209" y="15276"/>
                  </a:lnTo>
                  <a:lnTo>
                    <a:pt x="51909" y="14099"/>
                  </a:lnTo>
                  <a:lnTo>
                    <a:pt x="54375" y="11990"/>
                  </a:lnTo>
                  <a:lnTo>
                    <a:pt x="57115" y="6120"/>
                  </a:lnTo>
                  <a:lnTo>
                    <a:pt x="59169" y="4025"/>
                  </a:lnTo>
                  <a:lnTo>
                    <a:pt x="64978" y="1698"/>
                  </a:lnTo>
                  <a:lnTo>
                    <a:pt x="80918" y="0"/>
                  </a:lnTo>
                  <a:lnTo>
                    <a:pt x="97732" y="14541"/>
                  </a:lnTo>
                  <a:lnTo>
                    <a:pt x="105115" y="21849"/>
                  </a:lnTo>
                  <a:lnTo>
                    <a:pt x="107896" y="32798"/>
                  </a:lnTo>
                  <a:lnTo>
                    <a:pt x="115009" y="43851"/>
                  </a:lnTo>
                  <a:lnTo>
                    <a:pt x="117704" y="55505"/>
                  </a:lnTo>
                  <a:lnTo>
                    <a:pt x="118826" y="109307"/>
                  </a:lnTo>
                  <a:lnTo>
                    <a:pt x="115305" y="118164"/>
                  </a:lnTo>
                  <a:lnTo>
                    <a:pt x="112514" y="122377"/>
                  </a:lnTo>
                  <a:lnTo>
                    <a:pt x="108587" y="140949"/>
                  </a:lnTo>
                  <a:lnTo>
                    <a:pt x="107422" y="156888"/>
                  </a:lnTo>
                  <a:lnTo>
                    <a:pt x="105936" y="160100"/>
                  </a:lnTo>
                  <a:lnTo>
                    <a:pt x="103623" y="162241"/>
                  </a:lnTo>
                  <a:lnTo>
                    <a:pt x="100757" y="163669"/>
                  </a:lnTo>
                  <a:lnTo>
                    <a:pt x="98847" y="165943"/>
                  </a:lnTo>
                  <a:lnTo>
                    <a:pt x="92253" y="179099"/>
                  </a:lnTo>
                  <a:lnTo>
                    <a:pt x="87179" y="186665"/>
                  </a:lnTo>
                  <a:lnTo>
                    <a:pt x="84924" y="194437"/>
                  </a:lnTo>
                  <a:lnTo>
                    <a:pt x="83000" y="197039"/>
                  </a:lnTo>
                  <a:lnTo>
                    <a:pt x="80394" y="198773"/>
                  </a:lnTo>
                  <a:lnTo>
                    <a:pt x="70406" y="201214"/>
                  </a:lnTo>
                  <a:lnTo>
                    <a:pt x="66706" y="201557"/>
                  </a:lnTo>
                  <a:lnTo>
                    <a:pt x="64240" y="203109"/>
                  </a:lnTo>
                  <a:lnTo>
                    <a:pt x="62596" y="205465"/>
                  </a:lnTo>
                  <a:lnTo>
                    <a:pt x="59957" y="212434"/>
                  </a:lnTo>
                  <a:lnTo>
                    <a:pt x="56069" y="213387"/>
                  </a:lnTo>
                  <a:lnTo>
                    <a:pt x="47909" y="214104"/>
                  </a:lnTo>
                  <a:lnTo>
                    <a:pt x="37195" y="203893"/>
                  </a:lnTo>
                  <a:lnTo>
                    <a:pt x="35495" y="190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SMARTInkShape-138"/>
            <p:cNvSpPr/>
            <p:nvPr>
              <p:custDataLst>
                <p:tags r:id="rId81"/>
              </p:custDataLst>
            </p:nvPr>
          </p:nvSpPr>
          <p:spPr>
            <a:xfrm>
              <a:off x="3833813" y="6512868"/>
              <a:ext cx="130969" cy="166539"/>
            </a:xfrm>
            <a:custGeom>
              <a:avLst/>
              <a:gdLst/>
              <a:ahLst/>
              <a:cxnLst/>
              <a:rect l="0" t="0" r="0" b="0"/>
              <a:pathLst>
                <a:path w="130969" h="166539">
                  <a:moveTo>
                    <a:pt x="0" y="118913"/>
                  </a:moveTo>
                  <a:lnTo>
                    <a:pt x="0" y="118913"/>
                  </a:lnTo>
                  <a:lnTo>
                    <a:pt x="55898" y="118913"/>
                  </a:lnTo>
                  <a:lnTo>
                    <a:pt x="69129" y="118913"/>
                  </a:lnTo>
                  <a:lnTo>
                    <a:pt x="77074" y="112593"/>
                  </a:lnTo>
                  <a:lnTo>
                    <a:pt x="80557" y="105962"/>
                  </a:lnTo>
                  <a:lnTo>
                    <a:pt x="81486" y="102341"/>
                  </a:lnTo>
                  <a:lnTo>
                    <a:pt x="83428" y="99928"/>
                  </a:lnTo>
                  <a:lnTo>
                    <a:pt x="99752" y="89416"/>
                  </a:lnTo>
                  <a:lnTo>
                    <a:pt x="103865" y="82432"/>
                  </a:lnTo>
                  <a:lnTo>
                    <a:pt x="107016" y="74917"/>
                  </a:lnTo>
                  <a:lnTo>
                    <a:pt x="117214" y="61690"/>
                  </a:lnTo>
                  <a:lnTo>
                    <a:pt x="118514" y="53745"/>
                  </a:lnTo>
                  <a:lnTo>
                    <a:pt x="119062" y="5596"/>
                  </a:lnTo>
                  <a:lnTo>
                    <a:pt x="117739" y="3681"/>
                  </a:lnTo>
                  <a:lnTo>
                    <a:pt x="115534" y="2404"/>
                  </a:lnTo>
                  <a:lnTo>
                    <a:pt x="106110" y="607"/>
                  </a:lnTo>
                  <a:lnTo>
                    <a:pt x="97395" y="0"/>
                  </a:lnTo>
                  <a:lnTo>
                    <a:pt x="96680" y="1273"/>
                  </a:lnTo>
                  <a:lnTo>
                    <a:pt x="95885" y="6215"/>
                  </a:lnTo>
                  <a:lnTo>
                    <a:pt x="94350" y="8063"/>
                  </a:lnTo>
                  <a:lnTo>
                    <a:pt x="89117" y="10115"/>
                  </a:lnTo>
                  <a:lnTo>
                    <a:pt x="87193" y="11986"/>
                  </a:lnTo>
                  <a:lnTo>
                    <a:pt x="85054" y="17592"/>
                  </a:lnTo>
                  <a:lnTo>
                    <a:pt x="83161" y="19615"/>
                  </a:lnTo>
                  <a:lnTo>
                    <a:pt x="77529" y="21864"/>
                  </a:lnTo>
                  <a:lnTo>
                    <a:pt x="75499" y="23786"/>
                  </a:lnTo>
                  <a:lnTo>
                    <a:pt x="62251" y="47715"/>
                  </a:lnTo>
                  <a:lnTo>
                    <a:pt x="59578" y="75752"/>
                  </a:lnTo>
                  <a:lnTo>
                    <a:pt x="59531" y="116565"/>
                  </a:lnTo>
                  <a:lnTo>
                    <a:pt x="95113" y="154492"/>
                  </a:lnTo>
                  <a:lnTo>
                    <a:pt x="100922" y="160303"/>
                  </a:lnTo>
                  <a:lnTo>
                    <a:pt x="107913" y="163767"/>
                  </a:lnTo>
                  <a:lnTo>
                    <a:pt x="130968" y="166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0" name="SMARTInkShape-139"/>
            <p:cNvSpPr/>
            <p:nvPr>
              <p:custDataLst>
                <p:tags r:id="rId82"/>
              </p:custDataLst>
            </p:nvPr>
          </p:nvSpPr>
          <p:spPr>
            <a:xfrm>
              <a:off x="4060031" y="6548438"/>
              <a:ext cx="107158" cy="95251"/>
            </a:xfrm>
            <a:custGeom>
              <a:avLst/>
              <a:gdLst/>
              <a:ahLst/>
              <a:cxnLst/>
              <a:rect l="0" t="0" r="0" b="0"/>
              <a:pathLst>
                <a:path w="107158" h="95251">
                  <a:moveTo>
                    <a:pt x="0" y="0"/>
                  </a:moveTo>
                  <a:lnTo>
                    <a:pt x="0" y="0"/>
                  </a:lnTo>
                  <a:lnTo>
                    <a:pt x="0" y="29599"/>
                  </a:lnTo>
                  <a:lnTo>
                    <a:pt x="1323" y="31639"/>
                  </a:lnTo>
                  <a:lnTo>
                    <a:pt x="3528" y="32999"/>
                  </a:lnTo>
                  <a:lnTo>
                    <a:pt x="6321" y="33905"/>
                  </a:lnTo>
                  <a:lnTo>
                    <a:pt x="8183" y="35833"/>
                  </a:lnTo>
                  <a:lnTo>
                    <a:pt x="10252" y="41502"/>
                  </a:lnTo>
                  <a:lnTo>
                    <a:pt x="11903" y="81141"/>
                  </a:lnTo>
                  <a:lnTo>
                    <a:pt x="13227" y="81875"/>
                  </a:lnTo>
                  <a:lnTo>
                    <a:pt x="18226" y="82691"/>
                  </a:lnTo>
                  <a:lnTo>
                    <a:pt x="20088" y="84231"/>
                  </a:lnTo>
                  <a:lnTo>
                    <a:pt x="23810" y="95241"/>
                  </a:lnTo>
                  <a:lnTo>
                    <a:pt x="23813" y="95250"/>
                  </a:lnTo>
                  <a:lnTo>
                    <a:pt x="23813" y="61719"/>
                  </a:lnTo>
                  <a:lnTo>
                    <a:pt x="31995" y="50458"/>
                  </a:lnTo>
                  <a:lnTo>
                    <a:pt x="35229" y="37920"/>
                  </a:lnTo>
                  <a:lnTo>
                    <a:pt x="47122" y="24359"/>
                  </a:lnTo>
                  <a:lnTo>
                    <a:pt x="53797" y="23974"/>
                  </a:lnTo>
                  <a:lnTo>
                    <a:pt x="55708" y="22597"/>
                  </a:lnTo>
                  <a:lnTo>
                    <a:pt x="57832" y="17540"/>
                  </a:lnTo>
                  <a:lnTo>
                    <a:pt x="59721" y="15661"/>
                  </a:lnTo>
                  <a:lnTo>
                    <a:pt x="65349" y="13575"/>
                  </a:lnTo>
                  <a:lnTo>
                    <a:pt x="81154" y="12052"/>
                  </a:lnTo>
                  <a:lnTo>
                    <a:pt x="107157" y="2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1" name="SMARTInkShape-140"/>
            <p:cNvSpPr/>
            <p:nvPr>
              <p:custDataLst>
                <p:tags r:id="rId83"/>
              </p:custDataLst>
            </p:nvPr>
          </p:nvSpPr>
          <p:spPr>
            <a:xfrm>
              <a:off x="4274344" y="6631781"/>
              <a:ext cx="23813" cy="226220"/>
            </a:xfrm>
            <a:custGeom>
              <a:avLst/>
              <a:gdLst/>
              <a:ahLst/>
              <a:cxnLst/>
              <a:rect l="0" t="0" r="0" b="0"/>
              <a:pathLst>
                <a:path w="23813" h="226220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3528" y="35810"/>
                  </a:lnTo>
                  <a:lnTo>
                    <a:pt x="8182" y="43697"/>
                  </a:lnTo>
                  <a:lnTo>
                    <a:pt x="10803" y="56898"/>
                  </a:lnTo>
                  <a:lnTo>
                    <a:pt x="11887" y="116363"/>
                  </a:lnTo>
                  <a:lnTo>
                    <a:pt x="11893" y="121232"/>
                  </a:lnTo>
                  <a:lnTo>
                    <a:pt x="15428" y="130168"/>
                  </a:lnTo>
                  <a:lnTo>
                    <a:pt x="20086" y="138551"/>
                  </a:lnTo>
                  <a:lnTo>
                    <a:pt x="22708" y="152031"/>
                  </a:lnTo>
                  <a:lnTo>
                    <a:pt x="23811" y="211501"/>
                  </a:lnTo>
                  <a:lnTo>
                    <a:pt x="23812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2" name="SMARTInkShape-141"/>
            <p:cNvSpPr/>
            <p:nvPr>
              <p:custDataLst>
                <p:tags r:id="rId84"/>
              </p:custDataLst>
            </p:nvPr>
          </p:nvSpPr>
          <p:spPr>
            <a:xfrm>
              <a:off x="4238625" y="6512763"/>
              <a:ext cx="130969" cy="178551"/>
            </a:xfrm>
            <a:custGeom>
              <a:avLst/>
              <a:gdLst/>
              <a:ahLst/>
              <a:cxnLst/>
              <a:rect l="0" t="0" r="0" b="0"/>
              <a:pathLst>
                <a:path w="130969" h="178551">
                  <a:moveTo>
                    <a:pt x="0" y="83300"/>
                  </a:moveTo>
                  <a:lnTo>
                    <a:pt x="0" y="83300"/>
                  </a:lnTo>
                  <a:lnTo>
                    <a:pt x="0" y="66728"/>
                  </a:lnTo>
                  <a:lnTo>
                    <a:pt x="3528" y="59178"/>
                  </a:lnTo>
                  <a:lnTo>
                    <a:pt x="8182" y="51412"/>
                  </a:lnTo>
                  <a:lnTo>
                    <a:pt x="10251" y="43551"/>
                  </a:lnTo>
                  <a:lnTo>
                    <a:pt x="12126" y="40925"/>
                  </a:lnTo>
                  <a:lnTo>
                    <a:pt x="14698" y="39175"/>
                  </a:lnTo>
                  <a:lnTo>
                    <a:pt x="17737" y="38008"/>
                  </a:lnTo>
                  <a:lnTo>
                    <a:pt x="19762" y="35907"/>
                  </a:lnTo>
                  <a:lnTo>
                    <a:pt x="26540" y="23030"/>
                  </a:lnTo>
                  <a:lnTo>
                    <a:pt x="29600" y="19307"/>
                  </a:lnTo>
                  <a:lnTo>
                    <a:pt x="36527" y="15171"/>
                  </a:lnTo>
                  <a:lnTo>
                    <a:pt x="51753" y="12515"/>
                  </a:lnTo>
                  <a:lnTo>
                    <a:pt x="54346" y="10975"/>
                  </a:lnTo>
                  <a:lnTo>
                    <a:pt x="56074" y="8624"/>
                  </a:lnTo>
                  <a:lnTo>
                    <a:pt x="57227" y="5735"/>
                  </a:lnTo>
                  <a:lnTo>
                    <a:pt x="59318" y="3808"/>
                  </a:lnTo>
                  <a:lnTo>
                    <a:pt x="65169" y="1668"/>
                  </a:lnTo>
                  <a:lnTo>
                    <a:pt x="92942" y="0"/>
                  </a:lnTo>
                  <a:lnTo>
                    <a:pt x="104299" y="8147"/>
                  </a:lnTo>
                  <a:lnTo>
                    <a:pt x="111619" y="10211"/>
                  </a:lnTo>
                  <a:lnTo>
                    <a:pt x="114100" y="12084"/>
                  </a:lnTo>
                  <a:lnTo>
                    <a:pt x="129120" y="33486"/>
                  </a:lnTo>
                  <a:lnTo>
                    <a:pt x="130963" y="92897"/>
                  </a:lnTo>
                  <a:lnTo>
                    <a:pt x="130968" y="122852"/>
                  </a:lnTo>
                  <a:lnTo>
                    <a:pt x="129646" y="125543"/>
                  </a:lnTo>
                  <a:lnTo>
                    <a:pt x="127441" y="127337"/>
                  </a:lnTo>
                  <a:lnTo>
                    <a:pt x="124648" y="128532"/>
                  </a:lnTo>
                  <a:lnTo>
                    <a:pt x="122786" y="130653"/>
                  </a:lnTo>
                  <a:lnTo>
                    <a:pt x="116270" y="143562"/>
                  </a:lnTo>
                  <a:lnTo>
                    <a:pt x="111207" y="151093"/>
                  </a:lnTo>
                  <a:lnTo>
                    <a:pt x="108957" y="158850"/>
                  </a:lnTo>
                  <a:lnTo>
                    <a:pt x="107034" y="161447"/>
                  </a:lnTo>
                  <a:lnTo>
                    <a:pt x="104429" y="163180"/>
                  </a:lnTo>
                  <a:lnTo>
                    <a:pt x="101369" y="164334"/>
                  </a:lnTo>
                  <a:lnTo>
                    <a:pt x="99330" y="166427"/>
                  </a:lnTo>
                  <a:lnTo>
                    <a:pt x="95787" y="176691"/>
                  </a:lnTo>
                  <a:lnTo>
                    <a:pt x="91961" y="177724"/>
                  </a:lnTo>
                  <a:lnTo>
                    <a:pt x="71438" y="178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SMARTInkShape-142"/>
            <p:cNvSpPr/>
            <p:nvPr>
              <p:custDataLst>
                <p:tags r:id="rId85"/>
              </p:custDataLst>
            </p:nvPr>
          </p:nvSpPr>
          <p:spPr>
            <a:xfrm>
              <a:off x="4441031" y="6548438"/>
              <a:ext cx="95251" cy="130968"/>
            </a:xfrm>
            <a:custGeom>
              <a:avLst/>
              <a:gdLst/>
              <a:ahLst/>
              <a:cxnLst/>
              <a:rect l="0" t="0" r="0" b="0"/>
              <a:pathLst>
                <a:path w="95251" h="130968">
                  <a:moveTo>
                    <a:pt x="0" y="0"/>
                  </a:moveTo>
                  <a:lnTo>
                    <a:pt x="0" y="0"/>
                  </a:lnTo>
                  <a:lnTo>
                    <a:pt x="0" y="50344"/>
                  </a:lnTo>
                  <a:lnTo>
                    <a:pt x="3528" y="58976"/>
                  </a:lnTo>
                  <a:lnTo>
                    <a:pt x="8183" y="67222"/>
                  </a:lnTo>
                  <a:lnTo>
                    <a:pt x="11171" y="83294"/>
                  </a:lnTo>
                  <a:lnTo>
                    <a:pt x="11416" y="87279"/>
                  </a:lnTo>
                  <a:lnTo>
                    <a:pt x="15216" y="95234"/>
                  </a:lnTo>
                  <a:lnTo>
                    <a:pt x="22115" y="104801"/>
                  </a:lnTo>
                  <a:lnTo>
                    <a:pt x="23310" y="112779"/>
                  </a:lnTo>
                  <a:lnTo>
                    <a:pt x="24800" y="114873"/>
                  </a:lnTo>
                  <a:lnTo>
                    <a:pt x="27117" y="116270"/>
                  </a:lnTo>
                  <a:lnTo>
                    <a:pt x="34020" y="118510"/>
                  </a:lnTo>
                  <a:lnTo>
                    <a:pt x="34964" y="122345"/>
                  </a:lnTo>
                  <a:lnTo>
                    <a:pt x="35216" y="125219"/>
                  </a:lnTo>
                  <a:lnTo>
                    <a:pt x="36707" y="127135"/>
                  </a:lnTo>
                  <a:lnTo>
                    <a:pt x="47122" y="130819"/>
                  </a:lnTo>
                  <a:lnTo>
                    <a:pt x="65703" y="130967"/>
                  </a:lnTo>
                  <a:lnTo>
                    <a:pt x="67614" y="129644"/>
                  </a:lnTo>
                  <a:lnTo>
                    <a:pt x="68889" y="127440"/>
                  </a:lnTo>
                  <a:lnTo>
                    <a:pt x="70934" y="120717"/>
                  </a:lnTo>
                  <a:lnTo>
                    <a:pt x="74742" y="119798"/>
                  </a:lnTo>
                  <a:lnTo>
                    <a:pt x="81645" y="119208"/>
                  </a:lnTo>
                  <a:lnTo>
                    <a:pt x="82211" y="117836"/>
                  </a:lnTo>
                  <a:lnTo>
                    <a:pt x="83300" y="101330"/>
                  </a:lnTo>
                  <a:lnTo>
                    <a:pt x="84638" y="99303"/>
                  </a:lnTo>
                  <a:lnTo>
                    <a:pt x="86852" y="97952"/>
                  </a:lnTo>
                  <a:lnTo>
                    <a:pt x="93591" y="95783"/>
                  </a:lnTo>
                  <a:lnTo>
                    <a:pt x="94513" y="91959"/>
                  </a:lnTo>
                  <a:lnTo>
                    <a:pt x="95250" y="8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SMARTInkShape-143"/>
            <p:cNvSpPr/>
            <p:nvPr>
              <p:custDataLst>
                <p:tags r:id="rId86"/>
              </p:custDataLst>
            </p:nvPr>
          </p:nvSpPr>
          <p:spPr>
            <a:xfrm>
              <a:off x="4488657" y="6560494"/>
              <a:ext cx="83344" cy="202257"/>
            </a:xfrm>
            <a:custGeom>
              <a:avLst/>
              <a:gdLst/>
              <a:ahLst/>
              <a:cxnLst/>
              <a:rect l="0" t="0" r="0" b="0"/>
              <a:pathLst>
                <a:path w="83344" h="202257">
                  <a:moveTo>
                    <a:pt x="35718" y="107006"/>
                  </a:moveTo>
                  <a:lnTo>
                    <a:pt x="35718" y="107006"/>
                  </a:lnTo>
                  <a:lnTo>
                    <a:pt x="77598" y="107006"/>
                  </a:lnTo>
                  <a:lnTo>
                    <a:pt x="79513" y="105683"/>
                  </a:lnTo>
                  <a:lnTo>
                    <a:pt x="80790" y="103478"/>
                  </a:lnTo>
                  <a:lnTo>
                    <a:pt x="83007" y="94880"/>
                  </a:lnTo>
                  <a:lnTo>
                    <a:pt x="83343" y="35804"/>
                  </a:lnTo>
                  <a:lnTo>
                    <a:pt x="83343" y="13962"/>
                  </a:lnTo>
                  <a:lnTo>
                    <a:pt x="82020" y="13227"/>
                  </a:lnTo>
                  <a:lnTo>
                    <a:pt x="77022" y="12409"/>
                  </a:lnTo>
                  <a:lnTo>
                    <a:pt x="75161" y="10869"/>
                  </a:lnTo>
                  <a:lnTo>
                    <a:pt x="71927" y="1562"/>
                  </a:lnTo>
                  <a:lnTo>
                    <a:pt x="68127" y="611"/>
                  </a:lnTo>
                  <a:lnTo>
                    <a:pt x="61228" y="0"/>
                  </a:lnTo>
                  <a:lnTo>
                    <a:pt x="50361" y="8062"/>
                  </a:lnTo>
                  <a:lnTo>
                    <a:pt x="43107" y="10114"/>
                  </a:lnTo>
                  <a:lnTo>
                    <a:pt x="40644" y="11985"/>
                  </a:lnTo>
                  <a:lnTo>
                    <a:pt x="35855" y="19614"/>
                  </a:lnTo>
                  <a:lnTo>
                    <a:pt x="30046" y="21863"/>
                  </a:lnTo>
                  <a:lnTo>
                    <a:pt x="27968" y="23785"/>
                  </a:lnTo>
                  <a:lnTo>
                    <a:pt x="15994" y="45188"/>
                  </a:lnTo>
                  <a:lnTo>
                    <a:pt x="11794" y="63701"/>
                  </a:lnTo>
                  <a:lnTo>
                    <a:pt x="2721" y="82479"/>
                  </a:lnTo>
                  <a:lnTo>
                    <a:pt x="9" y="138754"/>
                  </a:lnTo>
                  <a:lnTo>
                    <a:pt x="0" y="158600"/>
                  </a:lnTo>
                  <a:lnTo>
                    <a:pt x="3528" y="166537"/>
                  </a:lnTo>
                  <a:lnTo>
                    <a:pt x="8182" y="174475"/>
                  </a:lnTo>
                  <a:lnTo>
                    <a:pt x="10251" y="182412"/>
                  </a:lnTo>
                  <a:lnTo>
                    <a:pt x="12125" y="185059"/>
                  </a:lnTo>
                  <a:lnTo>
                    <a:pt x="14698" y="186822"/>
                  </a:lnTo>
                  <a:lnTo>
                    <a:pt x="21084" y="190105"/>
                  </a:lnTo>
                  <a:lnTo>
                    <a:pt x="32117" y="198068"/>
                  </a:lnTo>
                  <a:lnTo>
                    <a:pt x="43764" y="201015"/>
                  </a:lnTo>
                  <a:lnTo>
                    <a:pt x="83343" y="202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SMARTInkShape-144"/>
            <p:cNvSpPr/>
            <p:nvPr>
              <p:custDataLst>
                <p:tags r:id="rId87"/>
              </p:custDataLst>
            </p:nvPr>
          </p:nvSpPr>
          <p:spPr>
            <a:xfrm>
              <a:off x="4833981" y="6477000"/>
              <a:ext cx="23770" cy="273845"/>
            </a:xfrm>
            <a:custGeom>
              <a:avLst/>
              <a:gdLst/>
              <a:ahLst/>
              <a:cxnLst/>
              <a:rect l="0" t="0" r="0" b="0"/>
              <a:pathLst>
                <a:path w="23770" h="273845">
                  <a:moveTo>
                    <a:pt x="23769" y="0"/>
                  </a:moveTo>
                  <a:lnTo>
                    <a:pt x="23769" y="0"/>
                  </a:lnTo>
                  <a:lnTo>
                    <a:pt x="23769" y="24057"/>
                  </a:lnTo>
                  <a:lnTo>
                    <a:pt x="20241" y="34064"/>
                  </a:lnTo>
                  <a:lnTo>
                    <a:pt x="15587" y="42921"/>
                  </a:lnTo>
                  <a:lnTo>
                    <a:pt x="12966" y="56668"/>
                  </a:lnTo>
                  <a:lnTo>
                    <a:pt x="10569" y="114981"/>
                  </a:lnTo>
                  <a:lnTo>
                    <a:pt x="1615" y="151320"/>
                  </a:lnTo>
                  <a:lnTo>
                    <a:pt x="0" y="200596"/>
                  </a:lnTo>
                  <a:lnTo>
                    <a:pt x="3504" y="211744"/>
                  </a:lnTo>
                  <a:lnTo>
                    <a:pt x="8147" y="221109"/>
                  </a:lnTo>
                  <a:lnTo>
                    <a:pt x="11718" y="247634"/>
                  </a:lnTo>
                  <a:lnTo>
                    <a:pt x="11863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SMARTInkShape-145"/>
            <p:cNvSpPr/>
            <p:nvPr>
              <p:custDataLst>
                <p:tags r:id="rId88"/>
              </p:custDataLst>
            </p:nvPr>
          </p:nvSpPr>
          <p:spPr>
            <a:xfrm>
              <a:off x="4750594" y="6572250"/>
              <a:ext cx="285751" cy="142831"/>
            </a:xfrm>
            <a:custGeom>
              <a:avLst/>
              <a:gdLst/>
              <a:ahLst/>
              <a:cxnLst/>
              <a:rect l="0" t="0" r="0" b="0"/>
              <a:pathLst>
                <a:path w="285751" h="142831">
                  <a:moveTo>
                    <a:pt x="0" y="35719"/>
                  </a:moveTo>
                  <a:lnTo>
                    <a:pt x="0" y="35719"/>
                  </a:lnTo>
                  <a:lnTo>
                    <a:pt x="10251" y="25467"/>
                  </a:lnTo>
                  <a:lnTo>
                    <a:pt x="21085" y="22816"/>
                  </a:lnTo>
                  <a:lnTo>
                    <a:pt x="32117" y="15727"/>
                  </a:lnTo>
                  <a:lnTo>
                    <a:pt x="43765" y="11716"/>
                  </a:lnTo>
                  <a:lnTo>
                    <a:pt x="55595" y="4059"/>
                  </a:lnTo>
                  <a:lnTo>
                    <a:pt x="68801" y="1203"/>
                  </a:lnTo>
                  <a:lnTo>
                    <a:pt x="127298" y="2"/>
                  </a:lnTo>
                  <a:lnTo>
                    <a:pt x="152441" y="0"/>
                  </a:lnTo>
                  <a:lnTo>
                    <a:pt x="172457" y="17737"/>
                  </a:lnTo>
                  <a:lnTo>
                    <a:pt x="175866" y="24640"/>
                  </a:lnTo>
                  <a:lnTo>
                    <a:pt x="181882" y="57121"/>
                  </a:lnTo>
                  <a:lnTo>
                    <a:pt x="186670" y="66397"/>
                  </a:lnTo>
                  <a:lnTo>
                    <a:pt x="190687" y="79058"/>
                  </a:lnTo>
                  <a:lnTo>
                    <a:pt x="198346" y="91187"/>
                  </a:lnTo>
                  <a:lnTo>
                    <a:pt x="201203" y="103160"/>
                  </a:lnTo>
                  <a:lnTo>
                    <a:pt x="201871" y="111113"/>
                  </a:lnTo>
                  <a:lnTo>
                    <a:pt x="205696" y="119056"/>
                  </a:lnTo>
                  <a:lnTo>
                    <a:pt x="226069" y="142725"/>
                  </a:lnTo>
                  <a:lnTo>
                    <a:pt x="232495" y="142830"/>
                  </a:lnTo>
                  <a:lnTo>
                    <a:pt x="234371" y="141522"/>
                  </a:lnTo>
                  <a:lnTo>
                    <a:pt x="235623" y="139328"/>
                  </a:lnTo>
                  <a:lnTo>
                    <a:pt x="236457" y="136541"/>
                  </a:lnTo>
                  <a:lnTo>
                    <a:pt x="238336" y="134683"/>
                  </a:lnTo>
                  <a:lnTo>
                    <a:pt x="243951" y="132620"/>
                  </a:lnTo>
                  <a:lnTo>
                    <a:pt x="245978" y="130747"/>
                  </a:lnTo>
                  <a:lnTo>
                    <a:pt x="248230" y="125138"/>
                  </a:lnTo>
                  <a:lnTo>
                    <a:pt x="250998" y="110758"/>
                  </a:lnTo>
                  <a:lnTo>
                    <a:pt x="258108" y="99109"/>
                  </a:lnTo>
                  <a:lnTo>
                    <a:pt x="262126" y="87280"/>
                  </a:lnTo>
                  <a:lnTo>
                    <a:pt x="269784" y="75397"/>
                  </a:lnTo>
                  <a:lnTo>
                    <a:pt x="272640" y="63497"/>
                  </a:lnTo>
                  <a:lnTo>
                    <a:pt x="273830" y="36416"/>
                  </a:lnTo>
                  <a:lnTo>
                    <a:pt x="285750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SMARTInkShape-146"/>
            <p:cNvSpPr/>
            <p:nvPr>
              <p:custDataLst>
                <p:tags r:id="rId89"/>
              </p:custDataLst>
            </p:nvPr>
          </p:nvSpPr>
          <p:spPr>
            <a:xfrm>
              <a:off x="5143500" y="6643689"/>
              <a:ext cx="107157" cy="95250"/>
            </a:xfrm>
            <a:custGeom>
              <a:avLst/>
              <a:gdLst/>
              <a:ahLst/>
              <a:cxnLst/>
              <a:rect l="0" t="0" r="0" b="0"/>
              <a:pathLst>
                <a:path w="107157" h="95250">
                  <a:moveTo>
                    <a:pt x="47625" y="35717"/>
                  </a:moveTo>
                  <a:lnTo>
                    <a:pt x="47625" y="35717"/>
                  </a:lnTo>
                  <a:lnTo>
                    <a:pt x="47625" y="536"/>
                  </a:lnTo>
                  <a:lnTo>
                    <a:pt x="25511" y="0"/>
                  </a:lnTo>
                  <a:lnTo>
                    <a:pt x="13710" y="10250"/>
                  </a:lnTo>
                  <a:lnTo>
                    <a:pt x="12441" y="17735"/>
                  </a:lnTo>
                  <a:lnTo>
                    <a:pt x="10940" y="19761"/>
                  </a:lnTo>
                  <a:lnTo>
                    <a:pt x="5744" y="22011"/>
                  </a:lnTo>
                  <a:lnTo>
                    <a:pt x="3829" y="23933"/>
                  </a:lnTo>
                  <a:lnTo>
                    <a:pt x="150" y="35180"/>
                  </a:lnTo>
                  <a:lnTo>
                    <a:pt x="0" y="47610"/>
                  </a:lnTo>
                  <a:lnTo>
                    <a:pt x="17737" y="47623"/>
                  </a:lnTo>
                  <a:lnTo>
                    <a:pt x="19762" y="46300"/>
                  </a:lnTo>
                  <a:lnTo>
                    <a:pt x="21112" y="44095"/>
                  </a:lnTo>
                  <a:lnTo>
                    <a:pt x="23279" y="37372"/>
                  </a:lnTo>
                  <a:lnTo>
                    <a:pt x="27104" y="36454"/>
                  </a:lnTo>
                  <a:lnTo>
                    <a:pt x="59372" y="35717"/>
                  </a:lnTo>
                  <a:lnTo>
                    <a:pt x="69769" y="45969"/>
                  </a:lnTo>
                  <a:lnTo>
                    <a:pt x="71291" y="57730"/>
                  </a:lnTo>
                  <a:lnTo>
                    <a:pt x="71394" y="65317"/>
                  </a:lnTo>
                  <a:lnTo>
                    <a:pt x="72732" y="67356"/>
                  </a:lnTo>
                  <a:lnTo>
                    <a:pt x="74946" y="68717"/>
                  </a:lnTo>
                  <a:lnTo>
                    <a:pt x="77745" y="69623"/>
                  </a:lnTo>
                  <a:lnTo>
                    <a:pt x="79611" y="71551"/>
                  </a:lnTo>
                  <a:lnTo>
                    <a:pt x="84339" y="83455"/>
                  </a:lnTo>
                  <a:lnTo>
                    <a:pt x="93552" y="93434"/>
                  </a:lnTo>
                  <a:lnTo>
                    <a:pt x="107156" y="95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SMARTInkShape-147"/>
            <p:cNvSpPr/>
            <p:nvPr>
              <p:custDataLst>
                <p:tags r:id="rId90"/>
              </p:custDataLst>
            </p:nvPr>
          </p:nvSpPr>
          <p:spPr>
            <a:xfrm>
              <a:off x="5381625" y="6381750"/>
              <a:ext cx="1" cy="369095"/>
            </a:xfrm>
            <a:custGeom>
              <a:avLst/>
              <a:gdLst/>
              <a:ahLst/>
              <a:cxnLst/>
              <a:rect l="0" t="0" r="0" b="0"/>
              <a:pathLst>
                <a:path w="1" h="369095">
                  <a:moveTo>
                    <a:pt x="0" y="0"/>
                  </a:moveTo>
                  <a:lnTo>
                    <a:pt x="0" y="0"/>
                  </a:lnTo>
                  <a:lnTo>
                    <a:pt x="0" y="57933"/>
                  </a:lnTo>
                  <a:lnTo>
                    <a:pt x="0" y="115646"/>
                  </a:lnTo>
                  <a:lnTo>
                    <a:pt x="0" y="170689"/>
                  </a:lnTo>
                  <a:lnTo>
                    <a:pt x="0" y="223906"/>
                  </a:lnTo>
                  <a:lnTo>
                    <a:pt x="0" y="276391"/>
                  </a:lnTo>
                  <a:lnTo>
                    <a:pt x="0" y="335836"/>
                  </a:lnTo>
                  <a:lnTo>
                    <a:pt x="0" y="369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SMARTInkShape-148"/>
            <p:cNvSpPr/>
            <p:nvPr>
              <p:custDataLst>
                <p:tags r:id="rId91"/>
              </p:custDataLst>
            </p:nvPr>
          </p:nvSpPr>
          <p:spPr>
            <a:xfrm>
              <a:off x="5251146" y="6607969"/>
              <a:ext cx="201918" cy="11907"/>
            </a:xfrm>
            <a:custGeom>
              <a:avLst/>
              <a:gdLst/>
              <a:ahLst/>
              <a:cxnLst/>
              <a:rect l="0" t="0" r="0" b="0"/>
              <a:pathLst>
                <a:path w="201918" h="11907">
                  <a:moveTo>
                    <a:pt x="11417" y="0"/>
                  </a:moveTo>
                  <a:lnTo>
                    <a:pt x="11417" y="0"/>
                  </a:lnTo>
                  <a:lnTo>
                    <a:pt x="0" y="0"/>
                  </a:lnTo>
                  <a:lnTo>
                    <a:pt x="59067" y="0"/>
                  </a:lnTo>
                  <a:lnTo>
                    <a:pt x="74921" y="0"/>
                  </a:lnTo>
                  <a:lnTo>
                    <a:pt x="82856" y="3527"/>
                  </a:lnTo>
                  <a:lnTo>
                    <a:pt x="86824" y="6320"/>
                  </a:lnTo>
                  <a:lnTo>
                    <a:pt x="105050" y="10251"/>
                  </a:lnTo>
                  <a:lnTo>
                    <a:pt x="162200" y="11897"/>
                  </a:lnTo>
                  <a:lnTo>
                    <a:pt x="201917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SMARTInkShape-149"/>
            <p:cNvSpPr/>
            <p:nvPr>
              <p:custDataLst>
                <p:tags r:id="rId92"/>
              </p:custDataLst>
            </p:nvPr>
          </p:nvSpPr>
          <p:spPr>
            <a:xfrm>
              <a:off x="5500688" y="6560490"/>
              <a:ext cx="119019" cy="202261"/>
            </a:xfrm>
            <a:custGeom>
              <a:avLst/>
              <a:gdLst/>
              <a:ahLst/>
              <a:cxnLst/>
              <a:rect l="0" t="0" r="0" b="0"/>
              <a:pathLst>
                <a:path w="119019" h="202261">
                  <a:moveTo>
                    <a:pt x="0" y="130823"/>
                  </a:moveTo>
                  <a:lnTo>
                    <a:pt x="0" y="130823"/>
                  </a:lnTo>
                  <a:lnTo>
                    <a:pt x="33905" y="130823"/>
                  </a:lnTo>
                  <a:lnTo>
                    <a:pt x="44865" y="122640"/>
                  </a:lnTo>
                  <a:lnTo>
                    <a:pt x="55921" y="118696"/>
                  </a:lnTo>
                  <a:lnTo>
                    <a:pt x="87807" y="90596"/>
                  </a:lnTo>
                  <a:lnTo>
                    <a:pt x="91942" y="82958"/>
                  </a:lnTo>
                  <a:lnTo>
                    <a:pt x="93044" y="79069"/>
                  </a:lnTo>
                  <a:lnTo>
                    <a:pt x="95102" y="76476"/>
                  </a:lnTo>
                  <a:lnTo>
                    <a:pt x="102996" y="71504"/>
                  </a:lnTo>
                  <a:lnTo>
                    <a:pt x="105307" y="65653"/>
                  </a:lnTo>
                  <a:lnTo>
                    <a:pt x="106608" y="54922"/>
                  </a:lnTo>
                  <a:lnTo>
                    <a:pt x="108113" y="52440"/>
                  </a:lnTo>
                  <a:lnTo>
                    <a:pt x="110440" y="50787"/>
                  </a:lnTo>
                  <a:lnTo>
                    <a:pt x="113314" y="49684"/>
                  </a:lnTo>
                  <a:lnTo>
                    <a:pt x="115230" y="47626"/>
                  </a:lnTo>
                  <a:lnTo>
                    <a:pt x="117359" y="41812"/>
                  </a:lnTo>
                  <a:lnTo>
                    <a:pt x="119018" y="17998"/>
                  </a:lnTo>
                  <a:lnTo>
                    <a:pt x="117710" y="15919"/>
                  </a:lnTo>
                  <a:lnTo>
                    <a:pt x="115515" y="14533"/>
                  </a:lnTo>
                  <a:lnTo>
                    <a:pt x="107645" y="11922"/>
                  </a:lnTo>
                  <a:lnTo>
                    <a:pt x="97747" y="3609"/>
                  </a:lnTo>
                  <a:lnTo>
                    <a:pt x="85501" y="348"/>
                  </a:lnTo>
                  <a:lnTo>
                    <a:pt x="77661" y="0"/>
                  </a:lnTo>
                  <a:lnTo>
                    <a:pt x="70676" y="3447"/>
                  </a:lnTo>
                  <a:lnTo>
                    <a:pt x="61732" y="10118"/>
                  </a:lnTo>
                  <a:lnTo>
                    <a:pt x="50460" y="12758"/>
                  </a:lnTo>
                  <a:lnTo>
                    <a:pt x="30050" y="29484"/>
                  </a:lnTo>
                  <a:lnTo>
                    <a:pt x="26585" y="36394"/>
                  </a:lnTo>
                  <a:lnTo>
                    <a:pt x="25660" y="40089"/>
                  </a:lnTo>
                  <a:lnTo>
                    <a:pt x="14632" y="59457"/>
                  </a:lnTo>
                  <a:lnTo>
                    <a:pt x="13723" y="63402"/>
                  </a:lnTo>
                  <a:lnTo>
                    <a:pt x="2721" y="83204"/>
                  </a:lnTo>
                  <a:lnTo>
                    <a:pt x="6" y="131559"/>
                  </a:lnTo>
                  <a:lnTo>
                    <a:pt x="3" y="135281"/>
                  </a:lnTo>
                  <a:lnTo>
                    <a:pt x="3529" y="142946"/>
                  </a:lnTo>
                  <a:lnTo>
                    <a:pt x="40195" y="182908"/>
                  </a:lnTo>
                  <a:lnTo>
                    <a:pt x="47851" y="187045"/>
                  </a:lnTo>
                  <a:lnTo>
                    <a:pt x="95250" y="202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SMARTInkShape-150"/>
            <p:cNvSpPr/>
            <p:nvPr>
              <p:custDataLst>
                <p:tags r:id="rId93"/>
              </p:custDataLst>
            </p:nvPr>
          </p:nvSpPr>
          <p:spPr>
            <a:xfrm>
              <a:off x="5762625" y="6548441"/>
              <a:ext cx="166675" cy="250029"/>
            </a:xfrm>
            <a:custGeom>
              <a:avLst/>
              <a:gdLst/>
              <a:ahLst/>
              <a:cxnLst/>
              <a:rect l="0" t="0" r="0" b="0"/>
              <a:pathLst>
                <a:path w="166675" h="250029">
                  <a:moveTo>
                    <a:pt x="142875" y="11903"/>
                  </a:moveTo>
                  <a:lnTo>
                    <a:pt x="142875" y="11903"/>
                  </a:lnTo>
                  <a:lnTo>
                    <a:pt x="142875" y="1651"/>
                  </a:lnTo>
                  <a:lnTo>
                    <a:pt x="141552" y="1100"/>
                  </a:lnTo>
                  <a:lnTo>
                    <a:pt x="113275" y="0"/>
                  </a:lnTo>
                  <a:lnTo>
                    <a:pt x="111236" y="1322"/>
                  </a:lnTo>
                  <a:lnTo>
                    <a:pt x="109876" y="3526"/>
                  </a:lnTo>
                  <a:lnTo>
                    <a:pt x="108969" y="6319"/>
                  </a:lnTo>
                  <a:lnTo>
                    <a:pt x="107042" y="8180"/>
                  </a:lnTo>
                  <a:lnTo>
                    <a:pt x="95137" y="12900"/>
                  </a:lnTo>
                  <a:lnTo>
                    <a:pt x="86103" y="19988"/>
                  </a:lnTo>
                  <a:lnTo>
                    <a:pt x="72087" y="23660"/>
                  </a:lnTo>
                  <a:lnTo>
                    <a:pt x="65309" y="23765"/>
                  </a:lnTo>
                  <a:lnTo>
                    <a:pt x="63383" y="25103"/>
                  </a:lnTo>
                  <a:lnTo>
                    <a:pt x="62100" y="27317"/>
                  </a:lnTo>
                  <a:lnTo>
                    <a:pt x="59870" y="35932"/>
                  </a:lnTo>
                  <a:lnTo>
                    <a:pt x="59532" y="65656"/>
                  </a:lnTo>
                  <a:lnTo>
                    <a:pt x="63060" y="72394"/>
                  </a:lnTo>
                  <a:lnTo>
                    <a:pt x="65853" y="76042"/>
                  </a:lnTo>
                  <a:lnTo>
                    <a:pt x="72483" y="80097"/>
                  </a:lnTo>
                  <a:lnTo>
                    <a:pt x="76103" y="81178"/>
                  </a:lnTo>
                  <a:lnTo>
                    <a:pt x="78517" y="83222"/>
                  </a:lnTo>
                  <a:lnTo>
                    <a:pt x="81199" y="89021"/>
                  </a:lnTo>
                  <a:lnTo>
                    <a:pt x="83236" y="91096"/>
                  </a:lnTo>
                  <a:lnTo>
                    <a:pt x="89029" y="93402"/>
                  </a:lnTo>
                  <a:lnTo>
                    <a:pt x="91103" y="95340"/>
                  </a:lnTo>
                  <a:lnTo>
                    <a:pt x="93407" y="101021"/>
                  </a:lnTo>
                  <a:lnTo>
                    <a:pt x="95344" y="103065"/>
                  </a:lnTo>
                  <a:lnTo>
                    <a:pt x="111660" y="112935"/>
                  </a:lnTo>
                  <a:lnTo>
                    <a:pt x="115773" y="119865"/>
                  </a:lnTo>
                  <a:lnTo>
                    <a:pt x="116869" y="123565"/>
                  </a:lnTo>
                  <a:lnTo>
                    <a:pt x="118923" y="126032"/>
                  </a:lnTo>
                  <a:lnTo>
                    <a:pt x="145424" y="145578"/>
                  </a:lnTo>
                  <a:lnTo>
                    <a:pt x="152933" y="152961"/>
                  </a:lnTo>
                  <a:lnTo>
                    <a:pt x="154234" y="160560"/>
                  </a:lnTo>
                  <a:lnTo>
                    <a:pt x="155739" y="162601"/>
                  </a:lnTo>
                  <a:lnTo>
                    <a:pt x="160940" y="164869"/>
                  </a:lnTo>
                  <a:lnTo>
                    <a:pt x="162855" y="166797"/>
                  </a:lnTo>
                  <a:lnTo>
                    <a:pt x="166538" y="178053"/>
                  </a:lnTo>
                  <a:lnTo>
                    <a:pt x="166674" y="188794"/>
                  </a:lnTo>
                  <a:lnTo>
                    <a:pt x="148606" y="208565"/>
                  </a:lnTo>
                  <a:lnTo>
                    <a:pt x="141894" y="211756"/>
                  </a:lnTo>
                  <a:lnTo>
                    <a:pt x="138253" y="212608"/>
                  </a:lnTo>
                  <a:lnTo>
                    <a:pt x="119269" y="225012"/>
                  </a:lnTo>
                  <a:lnTo>
                    <a:pt x="113422" y="225681"/>
                  </a:lnTo>
                  <a:lnTo>
                    <a:pt x="106413" y="229506"/>
                  </a:lnTo>
                  <a:lnTo>
                    <a:pt x="98888" y="234292"/>
                  </a:lnTo>
                  <a:lnTo>
                    <a:pt x="83279" y="237365"/>
                  </a:lnTo>
                  <a:lnTo>
                    <a:pt x="23813" y="238120"/>
                  </a:lnTo>
                  <a:lnTo>
                    <a:pt x="19844" y="238120"/>
                  </a:lnTo>
                  <a:lnTo>
                    <a:pt x="17198" y="239444"/>
                  </a:lnTo>
                  <a:lnTo>
                    <a:pt x="15434" y="241648"/>
                  </a:lnTo>
                  <a:lnTo>
                    <a:pt x="14258" y="244441"/>
                  </a:lnTo>
                  <a:lnTo>
                    <a:pt x="12151" y="246304"/>
                  </a:lnTo>
                  <a:lnTo>
                    <a:pt x="0" y="250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7" name="SMARTInkShape-Group22"/>
          <p:cNvGrpSpPr/>
          <p:nvPr/>
        </p:nvGrpSpPr>
        <p:grpSpPr>
          <a:xfrm>
            <a:off x="6274594" y="3571875"/>
            <a:ext cx="2762206" cy="583359"/>
            <a:chOff x="6274594" y="3571875"/>
            <a:chExt cx="2762206" cy="583359"/>
          </a:xfrm>
        </p:grpSpPr>
        <p:sp>
          <p:nvSpPr>
            <p:cNvPr id="173" name="SMARTInkShape-151"/>
            <p:cNvSpPr/>
            <p:nvPr>
              <p:custDataLst>
                <p:tags r:id="rId66"/>
              </p:custDataLst>
            </p:nvPr>
          </p:nvSpPr>
          <p:spPr>
            <a:xfrm>
              <a:off x="6357938" y="3726669"/>
              <a:ext cx="107157" cy="142863"/>
            </a:xfrm>
            <a:custGeom>
              <a:avLst/>
              <a:gdLst/>
              <a:ahLst/>
              <a:cxnLst/>
              <a:rect l="0" t="0" r="0" b="0"/>
              <a:pathLst>
                <a:path w="107157" h="142863">
                  <a:moveTo>
                    <a:pt x="0" y="11894"/>
                  </a:moveTo>
                  <a:lnTo>
                    <a:pt x="0" y="11894"/>
                  </a:lnTo>
                  <a:lnTo>
                    <a:pt x="0" y="0"/>
                  </a:lnTo>
                  <a:lnTo>
                    <a:pt x="0" y="17724"/>
                  </a:lnTo>
                  <a:lnTo>
                    <a:pt x="1323" y="19750"/>
                  </a:lnTo>
                  <a:lnTo>
                    <a:pt x="3527" y="21099"/>
                  </a:lnTo>
                  <a:lnTo>
                    <a:pt x="6320" y="21999"/>
                  </a:lnTo>
                  <a:lnTo>
                    <a:pt x="8182" y="23922"/>
                  </a:lnTo>
                  <a:lnTo>
                    <a:pt x="14698" y="36514"/>
                  </a:lnTo>
                  <a:lnTo>
                    <a:pt x="19762" y="44002"/>
                  </a:lnTo>
                  <a:lnTo>
                    <a:pt x="22012" y="51741"/>
                  </a:lnTo>
                  <a:lnTo>
                    <a:pt x="23934" y="54333"/>
                  </a:lnTo>
                  <a:lnTo>
                    <a:pt x="26540" y="56062"/>
                  </a:lnTo>
                  <a:lnTo>
                    <a:pt x="32962" y="59305"/>
                  </a:lnTo>
                  <a:lnTo>
                    <a:pt x="57683" y="81513"/>
                  </a:lnTo>
                  <a:lnTo>
                    <a:pt x="58983" y="89113"/>
                  </a:lnTo>
                  <a:lnTo>
                    <a:pt x="60489" y="91155"/>
                  </a:lnTo>
                  <a:lnTo>
                    <a:pt x="69734" y="94699"/>
                  </a:lnTo>
                  <a:lnTo>
                    <a:pt x="70680" y="98526"/>
                  </a:lnTo>
                  <a:lnTo>
                    <a:pt x="71287" y="105441"/>
                  </a:lnTo>
                  <a:lnTo>
                    <a:pt x="82849" y="118515"/>
                  </a:lnTo>
                  <a:lnTo>
                    <a:pt x="83197" y="125212"/>
                  </a:lnTo>
                  <a:lnTo>
                    <a:pt x="84569" y="127127"/>
                  </a:lnTo>
                  <a:lnTo>
                    <a:pt x="86807" y="128403"/>
                  </a:lnTo>
                  <a:lnTo>
                    <a:pt x="93581" y="130452"/>
                  </a:lnTo>
                  <a:lnTo>
                    <a:pt x="94508" y="134260"/>
                  </a:lnTo>
                  <a:lnTo>
                    <a:pt x="94755" y="137127"/>
                  </a:lnTo>
                  <a:lnTo>
                    <a:pt x="96243" y="139039"/>
                  </a:lnTo>
                  <a:lnTo>
                    <a:pt x="107156" y="142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SMARTInkShape-152"/>
            <p:cNvSpPr/>
            <p:nvPr>
              <p:custDataLst>
                <p:tags r:id="rId67"/>
              </p:custDataLst>
            </p:nvPr>
          </p:nvSpPr>
          <p:spPr>
            <a:xfrm>
              <a:off x="6357938" y="3738563"/>
              <a:ext cx="83344" cy="154782"/>
            </a:xfrm>
            <a:custGeom>
              <a:avLst/>
              <a:gdLst/>
              <a:ahLst/>
              <a:cxnLst/>
              <a:rect l="0" t="0" r="0" b="0"/>
              <a:pathLst>
                <a:path w="83344" h="154782">
                  <a:moveTo>
                    <a:pt x="83343" y="0"/>
                  </a:moveTo>
                  <a:lnTo>
                    <a:pt x="83343" y="0"/>
                  </a:lnTo>
                  <a:lnTo>
                    <a:pt x="71928" y="0"/>
                  </a:lnTo>
                  <a:lnTo>
                    <a:pt x="70143" y="20308"/>
                  </a:lnTo>
                  <a:lnTo>
                    <a:pt x="62019" y="35810"/>
                  </a:lnTo>
                  <a:lnTo>
                    <a:pt x="58216" y="91281"/>
                  </a:lnTo>
                  <a:lnTo>
                    <a:pt x="50109" y="107156"/>
                  </a:lnTo>
                  <a:lnTo>
                    <a:pt x="48115" y="123031"/>
                  </a:lnTo>
                  <a:lnTo>
                    <a:pt x="46628" y="125677"/>
                  </a:lnTo>
                  <a:lnTo>
                    <a:pt x="44315" y="127440"/>
                  </a:lnTo>
                  <a:lnTo>
                    <a:pt x="41449" y="128616"/>
                  </a:lnTo>
                  <a:lnTo>
                    <a:pt x="39539" y="130723"/>
                  </a:lnTo>
                  <a:lnTo>
                    <a:pt x="34731" y="142957"/>
                  </a:lnTo>
                  <a:lnTo>
                    <a:pt x="29547" y="148644"/>
                  </a:lnTo>
                  <a:lnTo>
                    <a:pt x="22833" y="152053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SMARTInkShape-153"/>
            <p:cNvSpPr/>
            <p:nvPr>
              <p:custDataLst>
                <p:tags r:id="rId68"/>
              </p:custDataLst>
            </p:nvPr>
          </p:nvSpPr>
          <p:spPr>
            <a:xfrm>
              <a:off x="6274594" y="3845719"/>
              <a:ext cx="71438" cy="23813"/>
            </a:xfrm>
            <a:custGeom>
              <a:avLst/>
              <a:gdLst/>
              <a:ahLst/>
              <a:cxnLst/>
              <a:rect l="0" t="0" r="0" b="0"/>
              <a:pathLst>
                <a:path w="71438" h="23813">
                  <a:moveTo>
                    <a:pt x="0" y="23812"/>
                  </a:moveTo>
                  <a:lnTo>
                    <a:pt x="0" y="23812"/>
                  </a:lnTo>
                  <a:lnTo>
                    <a:pt x="0" y="12396"/>
                  </a:lnTo>
                  <a:lnTo>
                    <a:pt x="17737" y="11919"/>
                  </a:lnTo>
                  <a:lnTo>
                    <a:pt x="24639" y="8384"/>
                  </a:lnTo>
                  <a:lnTo>
                    <a:pt x="33530" y="1656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SMARTInkShape-154"/>
            <p:cNvSpPr/>
            <p:nvPr>
              <p:custDataLst>
                <p:tags r:id="rId69"/>
              </p:custDataLst>
            </p:nvPr>
          </p:nvSpPr>
          <p:spPr>
            <a:xfrm>
              <a:off x="6667504" y="3762388"/>
              <a:ext cx="107153" cy="129254"/>
            </a:xfrm>
            <a:custGeom>
              <a:avLst/>
              <a:gdLst/>
              <a:ahLst/>
              <a:cxnLst/>
              <a:rect l="0" t="0" r="0" b="0"/>
              <a:pathLst>
                <a:path w="107153" h="129254">
                  <a:moveTo>
                    <a:pt x="95246" y="11893"/>
                  </a:moveTo>
                  <a:lnTo>
                    <a:pt x="95246" y="11893"/>
                  </a:lnTo>
                  <a:lnTo>
                    <a:pt x="77063" y="11893"/>
                  </a:lnTo>
                  <a:lnTo>
                    <a:pt x="75186" y="10570"/>
                  </a:lnTo>
                  <a:lnTo>
                    <a:pt x="73935" y="8365"/>
                  </a:lnTo>
                  <a:lnTo>
                    <a:pt x="73102" y="5573"/>
                  </a:lnTo>
                  <a:lnTo>
                    <a:pt x="71223" y="3711"/>
                  </a:lnTo>
                  <a:lnTo>
                    <a:pt x="61329" y="477"/>
                  </a:lnTo>
                  <a:lnTo>
                    <a:pt x="41838" y="0"/>
                  </a:lnTo>
                  <a:lnTo>
                    <a:pt x="39797" y="1318"/>
                  </a:lnTo>
                  <a:lnTo>
                    <a:pt x="38436" y="3521"/>
                  </a:lnTo>
                  <a:lnTo>
                    <a:pt x="37529" y="6311"/>
                  </a:lnTo>
                  <a:lnTo>
                    <a:pt x="35602" y="8172"/>
                  </a:lnTo>
                  <a:lnTo>
                    <a:pt x="23695" y="12889"/>
                  </a:lnTo>
                  <a:lnTo>
                    <a:pt x="13717" y="22102"/>
                  </a:lnTo>
                  <a:lnTo>
                    <a:pt x="12439" y="29617"/>
                  </a:lnTo>
                  <a:lnTo>
                    <a:pt x="10938" y="31647"/>
                  </a:lnTo>
                  <a:lnTo>
                    <a:pt x="5741" y="33902"/>
                  </a:lnTo>
                  <a:lnTo>
                    <a:pt x="3826" y="35826"/>
                  </a:lnTo>
                  <a:lnTo>
                    <a:pt x="1698" y="41492"/>
                  </a:lnTo>
                  <a:lnTo>
                    <a:pt x="0" y="81129"/>
                  </a:lnTo>
                  <a:lnTo>
                    <a:pt x="8179" y="92401"/>
                  </a:lnTo>
                  <a:lnTo>
                    <a:pt x="10248" y="99709"/>
                  </a:lnTo>
                  <a:lnTo>
                    <a:pt x="12122" y="102187"/>
                  </a:lnTo>
                  <a:lnTo>
                    <a:pt x="19758" y="106998"/>
                  </a:lnTo>
                  <a:lnTo>
                    <a:pt x="22009" y="112811"/>
                  </a:lnTo>
                  <a:lnTo>
                    <a:pt x="23931" y="114891"/>
                  </a:lnTo>
                  <a:lnTo>
                    <a:pt x="29596" y="117201"/>
                  </a:lnTo>
                  <a:lnTo>
                    <a:pt x="44011" y="120007"/>
                  </a:lnTo>
                  <a:lnTo>
                    <a:pt x="55665" y="127124"/>
                  </a:lnTo>
                  <a:lnTo>
                    <a:pt x="63543" y="129253"/>
                  </a:lnTo>
                  <a:lnTo>
                    <a:pt x="67497" y="128497"/>
                  </a:lnTo>
                  <a:lnTo>
                    <a:pt x="80703" y="122437"/>
                  </a:lnTo>
                  <a:lnTo>
                    <a:pt x="107152" y="1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SMARTInkShape-155"/>
            <p:cNvSpPr/>
            <p:nvPr>
              <p:custDataLst>
                <p:tags r:id="rId70"/>
              </p:custDataLst>
            </p:nvPr>
          </p:nvSpPr>
          <p:spPr>
            <a:xfrm>
              <a:off x="6893719" y="3571875"/>
              <a:ext cx="309563" cy="345282"/>
            </a:xfrm>
            <a:custGeom>
              <a:avLst/>
              <a:gdLst/>
              <a:ahLst/>
              <a:cxnLst/>
              <a:rect l="0" t="0" r="0" b="0"/>
              <a:pathLst>
                <a:path w="309563" h="345282">
                  <a:moveTo>
                    <a:pt x="35719" y="0"/>
                  </a:moveTo>
                  <a:lnTo>
                    <a:pt x="35719" y="0"/>
                  </a:lnTo>
                  <a:lnTo>
                    <a:pt x="35719" y="57588"/>
                  </a:lnTo>
                  <a:lnTo>
                    <a:pt x="35719" y="109686"/>
                  </a:lnTo>
                  <a:lnTo>
                    <a:pt x="35719" y="169017"/>
                  </a:lnTo>
                  <a:lnTo>
                    <a:pt x="34395" y="206128"/>
                  </a:lnTo>
                  <a:lnTo>
                    <a:pt x="26294" y="228914"/>
                  </a:lnTo>
                  <a:lnTo>
                    <a:pt x="22816" y="256756"/>
                  </a:lnTo>
                  <a:lnTo>
                    <a:pt x="14453" y="273604"/>
                  </a:lnTo>
                  <a:lnTo>
                    <a:pt x="12409" y="289671"/>
                  </a:lnTo>
                  <a:lnTo>
                    <a:pt x="10918" y="292333"/>
                  </a:lnTo>
                  <a:lnTo>
                    <a:pt x="8602" y="294107"/>
                  </a:lnTo>
                  <a:lnTo>
                    <a:pt x="5734" y="295291"/>
                  </a:lnTo>
                  <a:lnTo>
                    <a:pt x="3823" y="297402"/>
                  </a:lnTo>
                  <a:lnTo>
                    <a:pt x="4" y="309548"/>
                  </a:lnTo>
                  <a:lnTo>
                    <a:pt x="0" y="281574"/>
                  </a:lnTo>
                  <a:lnTo>
                    <a:pt x="3527" y="273752"/>
                  </a:lnTo>
                  <a:lnTo>
                    <a:pt x="8182" y="265866"/>
                  </a:lnTo>
                  <a:lnTo>
                    <a:pt x="10251" y="257951"/>
                  </a:lnTo>
                  <a:lnTo>
                    <a:pt x="12126" y="255311"/>
                  </a:lnTo>
                  <a:lnTo>
                    <a:pt x="14698" y="253551"/>
                  </a:lnTo>
                  <a:lnTo>
                    <a:pt x="17737" y="252378"/>
                  </a:lnTo>
                  <a:lnTo>
                    <a:pt x="19762" y="250273"/>
                  </a:lnTo>
                  <a:lnTo>
                    <a:pt x="26540" y="237389"/>
                  </a:lnTo>
                  <a:lnTo>
                    <a:pt x="41502" y="220552"/>
                  </a:lnTo>
                  <a:lnTo>
                    <a:pt x="48432" y="217086"/>
                  </a:lnTo>
                  <a:lnTo>
                    <a:pt x="63659" y="214860"/>
                  </a:lnTo>
                  <a:lnTo>
                    <a:pt x="66252" y="216000"/>
                  </a:lnTo>
                  <a:lnTo>
                    <a:pt x="67980" y="218084"/>
                  </a:lnTo>
                  <a:lnTo>
                    <a:pt x="69133" y="220795"/>
                  </a:lnTo>
                  <a:lnTo>
                    <a:pt x="71224" y="222603"/>
                  </a:lnTo>
                  <a:lnTo>
                    <a:pt x="77076" y="224612"/>
                  </a:lnTo>
                  <a:lnTo>
                    <a:pt x="79165" y="226471"/>
                  </a:lnTo>
                  <a:lnTo>
                    <a:pt x="89114" y="242650"/>
                  </a:lnTo>
                  <a:lnTo>
                    <a:pt x="96050" y="246750"/>
                  </a:lnTo>
                  <a:lnTo>
                    <a:pt x="103543" y="249896"/>
                  </a:lnTo>
                  <a:lnTo>
                    <a:pt x="140012" y="281591"/>
                  </a:lnTo>
                  <a:lnTo>
                    <a:pt x="151140" y="285841"/>
                  </a:lnTo>
                  <a:lnTo>
                    <a:pt x="164379" y="295839"/>
                  </a:lnTo>
                  <a:lnTo>
                    <a:pt x="172324" y="297118"/>
                  </a:lnTo>
                  <a:lnTo>
                    <a:pt x="223871" y="297655"/>
                  </a:lnTo>
                  <a:lnTo>
                    <a:pt x="235261" y="289474"/>
                  </a:lnTo>
                  <a:lnTo>
                    <a:pt x="246389" y="285530"/>
                  </a:lnTo>
                  <a:lnTo>
                    <a:pt x="283544" y="252223"/>
                  </a:lnTo>
                  <a:lnTo>
                    <a:pt x="284770" y="247478"/>
                  </a:lnTo>
                  <a:lnTo>
                    <a:pt x="285096" y="244360"/>
                  </a:lnTo>
                  <a:lnTo>
                    <a:pt x="288988" y="237368"/>
                  </a:lnTo>
                  <a:lnTo>
                    <a:pt x="295944" y="228421"/>
                  </a:lnTo>
                  <a:lnTo>
                    <a:pt x="297506" y="216161"/>
                  </a:lnTo>
                  <a:lnTo>
                    <a:pt x="297643" y="204224"/>
                  </a:lnTo>
                  <a:lnTo>
                    <a:pt x="296324" y="203618"/>
                  </a:lnTo>
                  <a:lnTo>
                    <a:pt x="268026" y="202407"/>
                  </a:lnTo>
                  <a:lnTo>
                    <a:pt x="261116" y="205935"/>
                  </a:lnTo>
                  <a:lnTo>
                    <a:pt x="257420" y="208727"/>
                  </a:lnTo>
                  <a:lnTo>
                    <a:pt x="253315" y="215358"/>
                  </a:lnTo>
                  <a:lnTo>
                    <a:pt x="252220" y="218978"/>
                  </a:lnTo>
                  <a:lnTo>
                    <a:pt x="250167" y="221392"/>
                  </a:lnTo>
                  <a:lnTo>
                    <a:pt x="244359" y="224073"/>
                  </a:lnTo>
                  <a:lnTo>
                    <a:pt x="242281" y="226111"/>
                  </a:lnTo>
                  <a:lnTo>
                    <a:pt x="228945" y="250258"/>
                  </a:lnTo>
                  <a:lnTo>
                    <a:pt x="228035" y="254151"/>
                  </a:lnTo>
                  <a:lnTo>
                    <a:pt x="217035" y="273864"/>
                  </a:lnTo>
                  <a:lnTo>
                    <a:pt x="214318" y="312110"/>
                  </a:lnTo>
                  <a:lnTo>
                    <a:pt x="214316" y="315230"/>
                  </a:lnTo>
                  <a:lnTo>
                    <a:pt x="215638" y="317309"/>
                  </a:lnTo>
                  <a:lnTo>
                    <a:pt x="217841" y="318696"/>
                  </a:lnTo>
                  <a:lnTo>
                    <a:pt x="225729" y="321306"/>
                  </a:lnTo>
                  <a:lnTo>
                    <a:pt x="237622" y="321464"/>
                  </a:lnTo>
                  <a:lnTo>
                    <a:pt x="248332" y="311217"/>
                  </a:lnTo>
                  <a:lnTo>
                    <a:pt x="249527" y="303732"/>
                  </a:lnTo>
                  <a:lnTo>
                    <a:pt x="251019" y="301707"/>
                  </a:lnTo>
                  <a:lnTo>
                    <a:pt x="256203" y="299457"/>
                  </a:lnTo>
                  <a:lnTo>
                    <a:pt x="258114" y="297534"/>
                  </a:lnTo>
                  <a:lnTo>
                    <a:pt x="261433" y="287563"/>
                  </a:lnTo>
                  <a:lnTo>
                    <a:pt x="261788" y="279967"/>
                  </a:lnTo>
                  <a:lnTo>
                    <a:pt x="263161" y="277926"/>
                  </a:lnTo>
                  <a:lnTo>
                    <a:pt x="265399" y="276565"/>
                  </a:lnTo>
                  <a:lnTo>
                    <a:pt x="273831" y="273848"/>
                  </a:lnTo>
                  <a:lnTo>
                    <a:pt x="273843" y="295511"/>
                  </a:lnTo>
                  <a:lnTo>
                    <a:pt x="282026" y="306738"/>
                  </a:lnTo>
                  <a:lnTo>
                    <a:pt x="285259" y="319267"/>
                  </a:lnTo>
                  <a:lnTo>
                    <a:pt x="295958" y="331527"/>
                  </a:lnTo>
                  <a:lnTo>
                    <a:pt x="297153" y="339148"/>
                  </a:lnTo>
                  <a:lnTo>
                    <a:pt x="298644" y="341192"/>
                  </a:lnTo>
                  <a:lnTo>
                    <a:pt x="309562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SMARTInkShape-156"/>
            <p:cNvSpPr/>
            <p:nvPr>
              <p:custDataLst>
                <p:tags r:id="rId71"/>
              </p:custDataLst>
            </p:nvPr>
          </p:nvSpPr>
          <p:spPr>
            <a:xfrm>
              <a:off x="7239002" y="3774329"/>
              <a:ext cx="297647" cy="380905"/>
            </a:xfrm>
            <a:custGeom>
              <a:avLst/>
              <a:gdLst/>
              <a:ahLst/>
              <a:cxnLst/>
              <a:rect l="0" t="0" r="0" b="0"/>
              <a:pathLst>
                <a:path w="297647" h="380905">
                  <a:moveTo>
                    <a:pt x="23811" y="47577"/>
                  </a:moveTo>
                  <a:lnTo>
                    <a:pt x="23811" y="47577"/>
                  </a:lnTo>
                  <a:lnTo>
                    <a:pt x="23811" y="81107"/>
                  </a:lnTo>
                  <a:lnTo>
                    <a:pt x="15628" y="92369"/>
                  </a:lnTo>
                  <a:lnTo>
                    <a:pt x="12395" y="104906"/>
                  </a:lnTo>
                  <a:lnTo>
                    <a:pt x="11948" y="117166"/>
                  </a:lnTo>
                  <a:lnTo>
                    <a:pt x="10610" y="117783"/>
                  </a:lnTo>
                  <a:lnTo>
                    <a:pt x="144" y="119000"/>
                  </a:lnTo>
                  <a:lnTo>
                    <a:pt x="0" y="90682"/>
                  </a:lnTo>
                  <a:lnTo>
                    <a:pt x="3526" y="83051"/>
                  </a:lnTo>
                  <a:lnTo>
                    <a:pt x="10249" y="73693"/>
                  </a:lnTo>
                  <a:lnTo>
                    <a:pt x="12900" y="62340"/>
                  </a:lnTo>
                  <a:lnTo>
                    <a:pt x="29628" y="41910"/>
                  </a:lnTo>
                  <a:lnTo>
                    <a:pt x="36538" y="38444"/>
                  </a:lnTo>
                  <a:lnTo>
                    <a:pt x="53295" y="35833"/>
                  </a:lnTo>
                  <a:lnTo>
                    <a:pt x="69233" y="35685"/>
                  </a:lnTo>
                  <a:lnTo>
                    <a:pt x="107960" y="68670"/>
                  </a:lnTo>
                  <a:lnTo>
                    <a:pt x="111660" y="69577"/>
                  </a:lnTo>
                  <a:lnTo>
                    <a:pt x="114127" y="71504"/>
                  </a:lnTo>
                  <a:lnTo>
                    <a:pt x="116868" y="77173"/>
                  </a:lnTo>
                  <a:lnTo>
                    <a:pt x="118922" y="79214"/>
                  </a:lnTo>
                  <a:lnTo>
                    <a:pt x="124731" y="81482"/>
                  </a:lnTo>
                  <a:lnTo>
                    <a:pt x="140671" y="83137"/>
                  </a:lnTo>
                  <a:lnTo>
                    <a:pt x="151944" y="91447"/>
                  </a:lnTo>
                  <a:lnTo>
                    <a:pt x="159252" y="93533"/>
                  </a:lnTo>
                  <a:lnTo>
                    <a:pt x="161729" y="92767"/>
                  </a:lnTo>
                  <a:lnTo>
                    <a:pt x="163382" y="90933"/>
                  </a:lnTo>
                  <a:lnTo>
                    <a:pt x="164483" y="88387"/>
                  </a:lnTo>
                  <a:lnTo>
                    <a:pt x="166540" y="86690"/>
                  </a:lnTo>
                  <a:lnTo>
                    <a:pt x="172353" y="84804"/>
                  </a:lnTo>
                  <a:lnTo>
                    <a:pt x="194616" y="83429"/>
                  </a:lnTo>
                  <a:lnTo>
                    <a:pt x="197212" y="82062"/>
                  </a:lnTo>
                  <a:lnTo>
                    <a:pt x="198942" y="79827"/>
                  </a:lnTo>
                  <a:lnTo>
                    <a:pt x="200096" y="77015"/>
                  </a:lnTo>
                  <a:lnTo>
                    <a:pt x="202189" y="75140"/>
                  </a:lnTo>
                  <a:lnTo>
                    <a:pt x="208041" y="73056"/>
                  </a:lnTo>
                  <a:lnTo>
                    <a:pt x="210131" y="71178"/>
                  </a:lnTo>
                  <a:lnTo>
                    <a:pt x="224399" y="49766"/>
                  </a:lnTo>
                  <a:lnTo>
                    <a:pt x="234040" y="38504"/>
                  </a:lnTo>
                  <a:lnTo>
                    <a:pt x="236913" y="27397"/>
                  </a:lnTo>
                  <a:lnTo>
                    <a:pt x="237963" y="14166"/>
                  </a:lnTo>
                  <a:lnTo>
                    <a:pt x="249883" y="115"/>
                  </a:lnTo>
                  <a:lnTo>
                    <a:pt x="243665" y="0"/>
                  </a:lnTo>
                  <a:lnTo>
                    <a:pt x="241818" y="1307"/>
                  </a:lnTo>
                  <a:lnTo>
                    <a:pt x="240586" y="3502"/>
                  </a:lnTo>
                  <a:lnTo>
                    <a:pt x="238447" y="12081"/>
                  </a:lnTo>
                  <a:lnTo>
                    <a:pt x="238267" y="17690"/>
                  </a:lnTo>
                  <a:lnTo>
                    <a:pt x="234660" y="24593"/>
                  </a:lnTo>
                  <a:lnTo>
                    <a:pt x="229968" y="32070"/>
                  </a:lnTo>
                  <a:lnTo>
                    <a:pt x="226959" y="47650"/>
                  </a:lnTo>
                  <a:lnTo>
                    <a:pt x="226217" y="95198"/>
                  </a:lnTo>
                  <a:lnTo>
                    <a:pt x="232537" y="95201"/>
                  </a:lnTo>
                  <a:lnTo>
                    <a:pt x="234399" y="93878"/>
                  </a:lnTo>
                  <a:lnTo>
                    <a:pt x="235641" y="91674"/>
                  </a:lnTo>
                  <a:lnTo>
                    <a:pt x="237977" y="83786"/>
                  </a:lnTo>
                  <a:lnTo>
                    <a:pt x="238080" y="77121"/>
                  </a:lnTo>
                  <a:lnTo>
                    <a:pt x="239417" y="75210"/>
                  </a:lnTo>
                  <a:lnTo>
                    <a:pt x="241632" y="73937"/>
                  </a:lnTo>
                  <a:lnTo>
                    <a:pt x="244431" y="73088"/>
                  </a:lnTo>
                  <a:lnTo>
                    <a:pt x="246297" y="71199"/>
                  </a:lnTo>
                  <a:lnTo>
                    <a:pt x="248370" y="65572"/>
                  </a:lnTo>
                  <a:lnTo>
                    <a:pt x="249884" y="49767"/>
                  </a:lnTo>
                  <a:lnTo>
                    <a:pt x="251256" y="49037"/>
                  </a:lnTo>
                  <a:lnTo>
                    <a:pt x="261923" y="47579"/>
                  </a:lnTo>
                  <a:lnTo>
                    <a:pt x="268252" y="53899"/>
                  </a:lnTo>
                  <a:lnTo>
                    <a:pt x="271357" y="60529"/>
                  </a:lnTo>
                  <a:lnTo>
                    <a:pt x="274838" y="79465"/>
                  </a:lnTo>
                  <a:lnTo>
                    <a:pt x="281927" y="92597"/>
                  </a:lnTo>
                  <a:lnTo>
                    <a:pt x="289052" y="139612"/>
                  </a:lnTo>
                  <a:lnTo>
                    <a:pt x="293831" y="150659"/>
                  </a:lnTo>
                  <a:lnTo>
                    <a:pt x="297431" y="202585"/>
                  </a:lnTo>
                  <a:lnTo>
                    <a:pt x="297646" y="255065"/>
                  </a:lnTo>
                  <a:lnTo>
                    <a:pt x="296329" y="276771"/>
                  </a:lnTo>
                  <a:lnTo>
                    <a:pt x="273015" y="330758"/>
                  </a:lnTo>
                  <a:lnTo>
                    <a:pt x="246012" y="360958"/>
                  </a:lnTo>
                  <a:lnTo>
                    <a:pt x="238101" y="365452"/>
                  </a:lnTo>
                  <a:lnTo>
                    <a:pt x="230176" y="368771"/>
                  </a:lnTo>
                  <a:lnTo>
                    <a:pt x="218276" y="376755"/>
                  </a:lnTo>
                  <a:lnTo>
                    <a:pt x="204755" y="380400"/>
                  </a:lnTo>
                  <a:lnTo>
                    <a:pt x="186039" y="380904"/>
                  </a:lnTo>
                  <a:lnTo>
                    <a:pt x="178375" y="377403"/>
                  </a:lnTo>
                  <a:lnTo>
                    <a:pt x="150797" y="352963"/>
                  </a:lnTo>
                  <a:lnTo>
                    <a:pt x="146395" y="345141"/>
                  </a:lnTo>
                  <a:lnTo>
                    <a:pt x="142014" y="325377"/>
                  </a:lnTo>
                  <a:lnTo>
                    <a:pt x="133541" y="309512"/>
                  </a:lnTo>
                  <a:lnTo>
                    <a:pt x="131475" y="287319"/>
                  </a:lnTo>
                  <a:lnTo>
                    <a:pt x="142873" y="2618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SMARTInkShape-157"/>
            <p:cNvSpPr/>
            <p:nvPr>
              <p:custDataLst>
                <p:tags r:id="rId72"/>
              </p:custDataLst>
            </p:nvPr>
          </p:nvSpPr>
          <p:spPr>
            <a:xfrm>
              <a:off x="7572375" y="3762420"/>
              <a:ext cx="95251" cy="130925"/>
            </a:xfrm>
            <a:custGeom>
              <a:avLst/>
              <a:gdLst/>
              <a:ahLst/>
              <a:cxnLst/>
              <a:rect l="0" t="0" r="0" b="0"/>
              <a:pathLst>
                <a:path w="95251" h="130925">
                  <a:moveTo>
                    <a:pt x="0" y="83299"/>
                  </a:moveTo>
                  <a:lnTo>
                    <a:pt x="0" y="83299"/>
                  </a:lnTo>
                  <a:lnTo>
                    <a:pt x="33531" y="83299"/>
                  </a:lnTo>
                  <a:lnTo>
                    <a:pt x="45778" y="73047"/>
                  </a:lnTo>
                  <a:lnTo>
                    <a:pt x="53398" y="71883"/>
                  </a:lnTo>
                  <a:lnTo>
                    <a:pt x="64035" y="71538"/>
                  </a:lnTo>
                  <a:lnTo>
                    <a:pt x="66502" y="70166"/>
                  </a:lnTo>
                  <a:lnTo>
                    <a:pt x="68148" y="67929"/>
                  </a:lnTo>
                  <a:lnTo>
                    <a:pt x="70788" y="61154"/>
                  </a:lnTo>
                  <a:lnTo>
                    <a:pt x="74676" y="60227"/>
                  </a:lnTo>
                  <a:lnTo>
                    <a:pt x="77566" y="59980"/>
                  </a:lnTo>
                  <a:lnTo>
                    <a:pt x="79491" y="58493"/>
                  </a:lnTo>
                  <a:lnTo>
                    <a:pt x="81631" y="53312"/>
                  </a:lnTo>
                  <a:lnTo>
                    <a:pt x="83344" y="1657"/>
                  </a:lnTo>
                  <a:lnTo>
                    <a:pt x="82021" y="1090"/>
                  </a:lnTo>
                  <a:lnTo>
                    <a:pt x="65607" y="0"/>
                  </a:lnTo>
                  <a:lnTo>
                    <a:pt x="58704" y="3502"/>
                  </a:lnTo>
                  <a:lnTo>
                    <a:pt x="51226" y="8146"/>
                  </a:lnTo>
                  <a:lnTo>
                    <a:pt x="38022" y="11372"/>
                  </a:lnTo>
                  <a:lnTo>
                    <a:pt x="19349" y="28390"/>
                  </a:lnTo>
                  <a:lnTo>
                    <a:pt x="15215" y="35964"/>
                  </a:lnTo>
                  <a:lnTo>
                    <a:pt x="12560" y="51606"/>
                  </a:lnTo>
                  <a:lnTo>
                    <a:pt x="11019" y="54233"/>
                  </a:lnTo>
                  <a:lnTo>
                    <a:pt x="8668" y="55984"/>
                  </a:lnTo>
                  <a:lnTo>
                    <a:pt x="5779" y="57151"/>
                  </a:lnTo>
                  <a:lnTo>
                    <a:pt x="3852" y="59253"/>
                  </a:lnTo>
                  <a:lnTo>
                    <a:pt x="1712" y="65115"/>
                  </a:lnTo>
                  <a:lnTo>
                    <a:pt x="508" y="75853"/>
                  </a:lnTo>
                  <a:lnTo>
                    <a:pt x="3753" y="83517"/>
                  </a:lnTo>
                  <a:lnTo>
                    <a:pt x="8282" y="91334"/>
                  </a:lnTo>
                  <a:lnTo>
                    <a:pt x="11429" y="104772"/>
                  </a:lnTo>
                  <a:lnTo>
                    <a:pt x="33561" y="128718"/>
                  </a:lnTo>
                  <a:lnTo>
                    <a:pt x="38288" y="129943"/>
                  </a:lnTo>
                  <a:lnTo>
                    <a:pt x="95250" y="1309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SMARTInkShape-158"/>
            <p:cNvSpPr/>
            <p:nvPr>
              <p:custDataLst>
                <p:tags r:id="rId73"/>
              </p:custDataLst>
            </p:nvPr>
          </p:nvSpPr>
          <p:spPr>
            <a:xfrm>
              <a:off x="7762875" y="3571875"/>
              <a:ext cx="130970" cy="416720"/>
            </a:xfrm>
            <a:custGeom>
              <a:avLst/>
              <a:gdLst/>
              <a:ahLst/>
              <a:cxnLst/>
              <a:rect l="0" t="0" r="0" b="0"/>
              <a:pathLst>
                <a:path w="130970" h="416720">
                  <a:moveTo>
                    <a:pt x="130969" y="0"/>
                  </a:moveTo>
                  <a:lnTo>
                    <a:pt x="130969" y="0"/>
                  </a:lnTo>
                  <a:lnTo>
                    <a:pt x="130969" y="6321"/>
                  </a:lnTo>
                  <a:lnTo>
                    <a:pt x="129646" y="8182"/>
                  </a:lnTo>
                  <a:lnTo>
                    <a:pt x="127441" y="9424"/>
                  </a:lnTo>
                  <a:lnTo>
                    <a:pt x="124648" y="10251"/>
                  </a:lnTo>
                  <a:lnTo>
                    <a:pt x="122786" y="13449"/>
                  </a:lnTo>
                  <a:lnTo>
                    <a:pt x="109703" y="72337"/>
                  </a:lnTo>
                  <a:lnTo>
                    <a:pt x="104383" y="95517"/>
                  </a:lnTo>
                  <a:lnTo>
                    <a:pt x="83100" y="146426"/>
                  </a:lnTo>
                  <a:lnTo>
                    <a:pt x="63037" y="201673"/>
                  </a:lnTo>
                  <a:lnTo>
                    <a:pt x="57042" y="226001"/>
                  </a:lnTo>
                  <a:lnTo>
                    <a:pt x="39028" y="273824"/>
                  </a:lnTo>
                  <a:lnTo>
                    <a:pt x="33172" y="297651"/>
                  </a:lnTo>
                  <a:lnTo>
                    <a:pt x="13374" y="351651"/>
                  </a:lnTo>
                  <a:lnTo>
                    <a:pt x="12559" y="360459"/>
                  </a:lnTo>
                  <a:lnTo>
                    <a:pt x="8668" y="368784"/>
                  </a:lnTo>
                  <a:lnTo>
                    <a:pt x="3852" y="376894"/>
                  </a:lnTo>
                  <a:lnTo>
                    <a:pt x="508" y="390536"/>
                  </a:lnTo>
                  <a:lnTo>
                    <a:pt x="0" y="416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SMARTInkShape-159"/>
            <p:cNvSpPr/>
            <p:nvPr>
              <p:custDataLst>
                <p:tags r:id="rId74"/>
              </p:custDataLst>
            </p:nvPr>
          </p:nvSpPr>
          <p:spPr>
            <a:xfrm>
              <a:off x="7941469" y="3774281"/>
              <a:ext cx="35720" cy="333376"/>
            </a:xfrm>
            <a:custGeom>
              <a:avLst/>
              <a:gdLst/>
              <a:ahLst/>
              <a:cxnLst/>
              <a:rect l="0" t="0" r="0" b="0"/>
              <a:pathLst>
                <a:path w="35720" h="333376">
                  <a:moveTo>
                    <a:pt x="0" y="0"/>
                  </a:moveTo>
                  <a:lnTo>
                    <a:pt x="0" y="0"/>
                  </a:lnTo>
                  <a:lnTo>
                    <a:pt x="0" y="56321"/>
                  </a:lnTo>
                  <a:lnTo>
                    <a:pt x="1323" y="111169"/>
                  </a:lnTo>
                  <a:lnTo>
                    <a:pt x="10802" y="158754"/>
                  </a:lnTo>
                  <a:lnTo>
                    <a:pt x="13132" y="206375"/>
                  </a:lnTo>
                  <a:lnTo>
                    <a:pt x="23318" y="257234"/>
                  </a:lnTo>
                  <a:lnTo>
                    <a:pt x="23811" y="315151"/>
                  </a:lnTo>
                  <a:lnTo>
                    <a:pt x="23811" y="319597"/>
                  </a:lnTo>
                  <a:lnTo>
                    <a:pt x="35719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SMARTInkShape-160"/>
            <p:cNvSpPr/>
            <p:nvPr>
              <p:custDataLst>
                <p:tags r:id="rId75"/>
              </p:custDataLst>
            </p:nvPr>
          </p:nvSpPr>
          <p:spPr>
            <a:xfrm>
              <a:off x="7905762" y="3727161"/>
              <a:ext cx="119038" cy="142367"/>
            </a:xfrm>
            <a:custGeom>
              <a:avLst/>
              <a:gdLst/>
              <a:ahLst/>
              <a:cxnLst/>
              <a:rect l="0" t="0" r="0" b="0"/>
              <a:pathLst>
                <a:path w="119038" h="142367">
                  <a:moveTo>
                    <a:pt x="11894" y="94745"/>
                  </a:moveTo>
                  <a:lnTo>
                    <a:pt x="11894" y="94745"/>
                  </a:lnTo>
                  <a:lnTo>
                    <a:pt x="5574" y="94745"/>
                  </a:lnTo>
                  <a:lnTo>
                    <a:pt x="3712" y="93422"/>
                  </a:lnTo>
                  <a:lnTo>
                    <a:pt x="2470" y="91217"/>
                  </a:lnTo>
                  <a:lnTo>
                    <a:pt x="479" y="78173"/>
                  </a:lnTo>
                  <a:lnTo>
                    <a:pt x="0" y="53385"/>
                  </a:lnTo>
                  <a:lnTo>
                    <a:pt x="3521" y="46377"/>
                  </a:lnTo>
                  <a:lnTo>
                    <a:pt x="29588" y="17535"/>
                  </a:lnTo>
                  <a:lnTo>
                    <a:pt x="36514" y="14128"/>
                  </a:lnTo>
                  <a:lnTo>
                    <a:pt x="45421" y="11940"/>
                  </a:lnTo>
                  <a:lnTo>
                    <a:pt x="56685" y="3325"/>
                  </a:lnTo>
                  <a:lnTo>
                    <a:pt x="67793" y="630"/>
                  </a:lnTo>
                  <a:lnTo>
                    <a:pt x="75544" y="0"/>
                  </a:lnTo>
                  <a:lnTo>
                    <a:pt x="83398" y="3247"/>
                  </a:lnTo>
                  <a:lnTo>
                    <a:pt x="87345" y="5965"/>
                  </a:lnTo>
                  <a:lnTo>
                    <a:pt x="91730" y="12513"/>
                  </a:lnTo>
                  <a:lnTo>
                    <a:pt x="92899" y="16111"/>
                  </a:lnTo>
                  <a:lnTo>
                    <a:pt x="95002" y="18510"/>
                  </a:lnTo>
                  <a:lnTo>
                    <a:pt x="100866" y="21175"/>
                  </a:lnTo>
                  <a:lnTo>
                    <a:pt x="102958" y="23209"/>
                  </a:lnTo>
                  <a:lnTo>
                    <a:pt x="116323" y="47347"/>
                  </a:lnTo>
                  <a:lnTo>
                    <a:pt x="119003" y="76561"/>
                  </a:lnTo>
                  <a:lnTo>
                    <a:pt x="119037" y="87299"/>
                  </a:lnTo>
                  <a:lnTo>
                    <a:pt x="115517" y="94963"/>
                  </a:lnTo>
                  <a:lnTo>
                    <a:pt x="110865" y="102780"/>
                  </a:lnTo>
                  <a:lnTo>
                    <a:pt x="108798" y="110663"/>
                  </a:lnTo>
                  <a:lnTo>
                    <a:pt x="106924" y="113295"/>
                  </a:lnTo>
                  <a:lnTo>
                    <a:pt x="104351" y="115049"/>
                  </a:lnTo>
                  <a:lnTo>
                    <a:pt x="101314" y="116219"/>
                  </a:lnTo>
                  <a:lnTo>
                    <a:pt x="99288" y="118321"/>
                  </a:lnTo>
                  <a:lnTo>
                    <a:pt x="97038" y="124185"/>
                  </a:lnTo>
                  <a:lnTo>
                    <a:pt x="95116" y="126278"/>
                  </a:lnTo>
                  <a:lnTo>
                    <a:pt x="71186" y="139643"/>
                  </a:lnTo>
                  <a:lnTo>
                    <a:pt x="47528" y="142338"/>
                  </a:lnTo>
                  <a:lnTo>
                    <a:pt x="37524" y="142366"/>
                  </a:lnTo>
                  <a:lnTo>
                    <a:pt x="11894" y="118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SMARTInkShape-161"/>
            <p:cNvSpPr/>
            <p:nvPr>
              <p:custDataLst>
                <p:tags r:id="rId76"/>
              </p:custDataLst>
            </p:nvPr>
          </p:nvSpPr>
          <p:spPr>
            <a:xfrm>
              <a:off x="8060677" y="3714750"/>
              <a:ext cx="345135" cy="380493"/>
            </a:xfrm>
            <a:custGeom>
              <a:avLst/>
              <a:gdLst/>
              <a:ahLst/>
              <a:cxnLst/>
              <a:rect l="0" t="0" r="0" b="0"/>
              <a:pathLst>
                <a:path w="345135" h="380493">
                  <a:moveTo>
                    <a:pt x="11761" y="119063"/>
                  </a:moveTo>
                  <a:lnTo>
                    <a:pt x="11761" y="119063"/>
                  </a:lnTo>
                  <a:lnTo>
                    <a:pt x="11761" y="130968"/>
                  </a:lnTo>
                  <a:lnTo>
                    <a:pt x="11761" y="108957"/>
                  </a:lnTo>
                  <a:lnTo>
                    <a:pt x="3578" y="98006"/>
                  </a:lnTo>
                  <a:lnTo>
                    <a:pt x="958" y="86954"/>
                  </a:lnTo>
                  <a:lnTo>
                    <a:pt x="0" y="67421"/>
                  </a:lnTo>
                  <a:lnTo>
                    <a:pt x="1274" y="64791"/>
                  </a:lnTo>
                  <a:lnTo>
                    <a:pt x="3446" y="63038"/>
                  </a:lnTo>
                  <a:lnTo>
                    <a:pt x="6218" y="61869"/>
                  </a:lnTo>
                  <a:lnTo>
                    <a:pt x="8065" y="59767"/>
                  </a:lnTo>
                  <a:lnTo>
                    <a:pt x="10118" y="53903"/>
                  </a:lnTo>
                  <a:lnTo>
                    <a:pt x="11616" y="31604"/>
                  </a:lnTo>
                  <a:lnTo>
                    <a:pt x="12987" y="29007"/>
                  </a:lnTo>
                  <a:lnTo>
                    <a:pt x="15224" y="27275"/>
                  </a:lnTo>
                  <a:lnTo>
                    <a:pt x="18038" y="26121"/>
                  </a:lnTo>
                  <a:lnTo>
                    <a:pt x="19915" y="24029"/>
                  </a:lnTo>
                  <a:lnTo>
                    <a:pt x="21999" y="18176"/>
                  </a:lnTo>
                  <a:lnTo>
                    <a:pt x="23878" y="16086"/>
                  </a:lnTo>
                  <a:lnTo>
                    <a:pt x="29493" y="13764"/>
                  </a:lnTo>
                  <a:lnTo>
                    <a:pt x="40092" y="12457"/>
                  </a:lnTo>
                  <a:lnTo>
                    <a:pt x="42555" y="10950"/>
                  </a:lnTo>
                  <a:lnTo>
                    <a:pt x="44196" y="8624"/>
                  </a:lnTo>
                  <a:lnTo>
                    <a:pt x="45290" y="5749"/>
                  </a:lnTo>
                  <a:lnTo>
                    <a:pt x="47343" y="3833"/>
                  </a:lnTo>
                  <a:lnTo>
                    <a:pt x="53151" y="1703"/>
                  </a:lnTo>
                  <a:lnTo>
                    <a:pt x="110299" y="0"/>
                  </a:lnTo>
                  <a:lnTo>
                    <a:pt x="113171" y="0"/>
                  </a:lnTo>
                  <a:lnTo>
                    <a:pt x="115087" y="1323"/>
                  </a:lnTo>
                  <a:lnTo>
                    <a:pt x="116363" y="3528"/>
                  </a:lnTo>
                  <a:lnTo>
                    <a:pt x="118917" y="11906"/>
                  </a:lnTo>
                  <a:lnTo>
                    <a:pt x="96904" y="33918"/>
                  </a:lnTo>
                  <a:lnTo>
                    <a:pt x="94137" y="44869"/>
                  </a:lnTo>
                  <a:lnTo>
                    <a:pt x="87027" y="55921"/>
                  </a:lnTo>
                  <a:lnTo>
                    <a:pt x="84333" y="67575"/>
                  </a:lnTo>
                  <a:lnTo>
                    <a:pt x="83702" y="75454"/>
                  </a:lnTo>
                  <a:lnTo>
                    <a:pt x="79894" y="83365"/>
                  </a:lnTo>
                  <a:lnTo>
                    <a:pt x="72991" y="92902"/>
                  </a:lnTo>
                  <a:lnTo>
                    <a:pt x="71441" y="105295"/>
                  </a:lnTo>
                  <a:lnTo>
                    <a:pt x="72713" y="105915"/>
                  </a:lnTo>
                  <a:lnTo>
                    <a:pt x="77656" y="106605"/>
                  </a:lnTo>
                  <a:lnTo>
                    <a:pt x="79504" y="108111"/>
                  </a:lnTo>
                  <a:lnTo>
                    <a:pt x="82711" y="117359"/>
                  </a:lnTo>
                  <a:lnTo>
                    <a:pt x="86510" y="118306"/>
                  </a:lnTo>
                  <a:lnTo>
                    <a:pt x="100922" y="119018"/>
                  </a:lnTo>
                  <a:lnTo>
                    <a:pt x="102952" y="117710"/>
                  </a:lnTo>
                  <a:lnTo>
                    <a:pt x="104305" y="115515"/>
                  </a:lnTo>
                  <a:lnTo>
                    <a:pt x="105207" y="112729"/>
                  </a:lnTo>
                  <a:lnTo>
                    <a:pt x="107131" y="110871"/>
                  </a:lnTo>
                  <a:lnTo>
                    <a:pt x="112797" y="108807"/>
                  </a:lnTo>
                  <a:lnTo>
                    <a:pt x="114836" y="106934"/>
                  </a:lnTo>
                  <a:lnTo>
                    <a:pt x="129008" y="85532"/>
                  </a:lnTo>
                  <a:lnTo>
                    <a:pt x="138647" y="74271"/>
                  </a:lnTo>
                  <a:lnTo>
                    <a:pt x="142192" y="61733"/>
                  </a:lnTo>
                  <a:lnTo>
                    <a:pt x="150806" y="50461"/>
                  </a:lnTo>
                  <a:lnTo>
                    <a:pt x="154132" y="37922"/>
                  </a:lnTo>
                  <a:lnTo>
                    <a:pt x="154486" y="30051"/>
                  </a:lnTo>
                  <a:lnTo>
                    <a:pt x="151042" y="23058"/>
                  </a:lnTo>
                  <a:lnTo>
                    <a:pt x="131318" y="495"/>
                  </a:lnTo>
                  <a:lnTo>
                    <a:pt x="118921" y="0"/>
                  </a:lnTo>
                  <a:lnTo>
                    <a:pt x="140929" y="0"/>
                  </a:lnTo>
                  <a:lnTo>
                    <a:pt x="151879" y="8182"/>
                  </a:lnTo>
                  <a:lnTo>
                    <a:pt x="162932" y="10803"/>
                  </a:lnTo>
                  <a:lnTo>
                    <a:pt x="221780" y="11898"/>
                  </a:lnTo>
                  <a:lnTo>
                    <a:pt x="241905" y="11905"/>
                  </a:lnTo>
                  <a:lnTo>
                    <a:pt x="249867" y="8378"/>
                  </a:lnTo>
                  <a:lnTo>
                    <a:pt x="257814" y="3724"/>
                  </a:lnTo>
                  <a:lnTo>
                    <a:pt x="271345" y="490"/>
                  </a:lnTo>
                  <a:lnTo>
                    <a:pt x="297466" y="0"/>
                  </a:lnTo>
                  <a:lnTo>
                    <a:pt x="297497" y="6321"/>
                  </a:lnTo>
                  <a:lnTo>
                    <a:pt x="296179" y="8182"/>
                  </a:lnTo>
                  <a:lnTo>
                    <a:pt x="293977" y="9424"/>
                  </a:lnTo>
                  <a:lnTo>
                    <a:pt x="287258" y="11416"/>
                  </a:lnTo>
                  <a:lnTo>
                    <a:pt x="286339" y="15216"/>
                  </a:lnTo>
                  <a:lnTo>
                    <a:pt x="286094" y="18081"/>
                  </a:lnTo>
                  <a:lnTo>
                    <a:pt x="284607" y="19992"/>
                  </a:lnTo>
                  <a:lnTo>
                    <a:pt x="279429" y="22115"/>
                  </a:lnTo>
                  <a:lnTo>
                    <a:pt x="277519" y="24004"/>
                  </a:lnTo>
                  <a:lnTo>
                    <a:pt x="272710" y="35839"/>
                  </a:lnTo>
                  <a:lnTo>
                    <a:pt x="265615" y="44868"/>
                  </a:lnTo>
                  <a:lnTo>
                    <a:pt x="262296" y="57339"/>
                  </a:lnTo>
                  <a:lnTo>
                    <a:pt x="261796" y="81526"/>
                  </a:lnTo>
                  <a:lnTo>
                    <a:pt x="263117" y="82132"/>
                  </a:lnTo>
                  <a:lnTo>
                    <a:pt x="273208" y="83296"/>
                  </a:lnTo>
                  <a:lnTo>
                    <a:pt x="273655" y="93591"/>
                  </a:lnTo>
                  <a:lnTo>
                    <a:pt x="285561" y="83383"/>
                  </a:lnTo>
                  <a:lnTo>
                    <a:pt x="285592" y="77035"/>
                  </a:lnTo>
                  <a:lnTo>
                    <a:pt x="286919" y="75169"/>
                  </a:lnTo>
                  <a:lnTo>
                    <a:pt x="289127" y="73925"/>
                  </a:lnTo>
                  <a:lnTo>
                    <a:pt x="291921" y="73096"/>
                  </a:lnTo>
                  <a:lnTo>
                    <a:pt x="293784" y="71220"/>
                  </a:lnTo>
                  <a:lnTo>
                    <a:pt x="297020" y="61332"/>
                  </a:lnTo>
                  <a:lnTo>
                    <a:pt x="297511" y="47629"/>
                  </a:lnTo>
                  <a:lnTo>
                    <a:pt x="303831" y="47626"/>
                  </a:lnTo>
                  <a:lnTo>
                    <a:pt x="305693" y="48949"/>
                  </a:lnTo>
                  <a:lnTo>
                    <a:pt x="306935" y="51153"/>
                  </a:lnTo>
                  <a:lnTo>
                    <a:pt x="309090" y="59751"/>
                  </a:lnTo>
                  <a:lnTo>
                    <a:pt x="310711" y="81066"/>
                  </a:lnTo>
                  <a:lnTo>
                    <a:pt x="324114" y="118348"/>
                  </a:lnTo>
                  <a:lnTo>
                    <a:pt x="327152" y="122555"/>
                  </a:lnTo>
                  <a:lnTo>
                    <a:pt x="330529" y="134285"/>
                  </a:lnTo>
                  <a:lnTo>
                    <a:pt x="335957" y="155764"/>
                  </a:lnTo>
                  <a:lnTo>
                    <a:pt x="343322" y="180404"/>
                  </a:lnTo>
                  <a:lnTo>
                    <a:pt x="345088" y="239892"/>
                  </a:lnTo>
                  <a:lnTo>
                    <a:pt x="345134" y="288006"/>
                  </a:lnTo>
                  <a:lnTo>
                    <a:pt x="341607" y="296895"/>
                  </a:lnTo>
                  <a:lnTo>
                    <a:pt x="336953" y="305255"/>
                  </a:lnTo>
                  <a:lnTo>
                    <a:pt x="333009" y="317400"/>
                  </a:lnTo>
                  <a:lnTo>
                    <a:pt x="312699" y="345275"/>
                  </a:lnTo>
                  <a:lnTo>
                    <a:pt x="309553" y="353216"/>
                  </a:lnTo>
                  <a:lnTo>
                    <a:pt x="303744" y="361155"/>
                  </a:lnTo>
                  <a:lnTo>
                    <a:pt x="296754" y="365565"/>
                  </a:lnTo>
                  <a:lnTo>
                    <a:pt x="277567" y="369952"/>
                  </a:lnTo>
                  <a:lnTo>
                    <a:pt x="265731" y="377139"/>
                  </a:lnTo>
                  <a:lnTo>
                    <a:pt x="249879" y="380238"/>
                  </a:lnTo>
                  <a:lnTo>
                    <a:pt x="245913" y="380492"/>
                  </a:lnTo>
                  <a:lnTo>
                    <a:pt x="237978" y="377246"/>
                  </a:lnTo>
                  <a:lnTo>
                    <a:pt x="230041" y="372717"/>
                  </a:lnTo>
                  <a:lnTo>
                    <a:pt x="218136" y="368844"/>
                  </a:lnTo>
                  <a:lnTo>
                    <a:pt x="198292" y="352663"/>
                  </a:lnTo>
                  <a:lnTo>
                    <a:pt x="193882" y="345034"/>
                  </a:lnTo>
                  <a:lnTo>
                    <a:pt x="190599" y="337234"/>
                  </a:lnTo>
                  <a:lnTo>
                    <a:pt x="184731" y="329357"/>
                  </a:lnTo>
                  <a:lnTo>
                    <a:pt x="177712" y="324975"/>
                  </a:lnTo>
                  <a:lnTo>
                    <a:pt x="173989" y="323806"/>
                  </a:lnTo>
                  <a:lnTo>
                    <a:pt x="171507" y="320381"/>
                  </a:lnTo>
                  <a:lnTo>
                    <a:pt x="167522" y="299401"/>
                  </a:lnTo>
                  <a:lnTo>
                    <a:pt x="166542" y="27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SMARTInkShape-162"/>
            <p:cNvSpPr/>
            <p:nvPr>
              <p:custDataLst>
                <p:tags r:id="rId77"/>
              </p:custDataLst>
            </p:nvPr>
          </p:nvSpPr>
          <p:spPr>
            <a:xfrm>
              <a:off x="8453438" y="3702891"/>
              <a:ext cx="226219" cy="166641"/>
            </a:xfrm>
            <a:custGeom>
              <a:avLst/>
              <a:gdLst/>
              <a:ahLst/>
              <a:cxnLst/>
              <a:rect l="0" t="0" r="0" b="0"/>
              <a:pathLst>
                <a:path w="226219" h="166641">
                  <a:moveTo>
                    <a:pt x="0" y="166640"/>
                  </a:moveTo>
                  <a:lnTo>
                    <a:pt x="0" y="166640"/>
                  </a:lnTo>
                  <a:lnTo>
                    <a:pt x="0" y="110740"/>
                  </a:lnTo>
                  <a:lnTo>
                    <a:pt x="0" y="65765"/>
                  </a:lnTo>
                  <a:lnTo>
                    <a:pt x="1323" y="63671"/>
                  </a:lnTo>
                  <a:lnTo>
                    <a:pt x="3527" y="62276"/>
                  </a:lnTo>
                  <a:lnTo>
                    <a:pt x="6320" y="61345"/>
                  </a:lnTo>
                  <a:lnTo>
                    <a:pt x="8182" y="59402"/>
                  </a:lnTo>
                  <a:lnTo>
                    <a:pt x="11760" y="48116"/>
                  </a:lnTo>
                  <a:lnTo>
                    <a:pt x="34020" y="47579"/>
                  </a:lnTo>
                  <a:lnTo>
                    <a:pt x="56774" y="67340"/>
                  </a:lnTo>
                  <a:lnTo>
                    <a:pt x="67827" y="71513"/>
                  </a:lnTo>
                  <a:lnTo>
                    <a:pt x="79481" y="79217"/>
                  </a:lnTo>
                  <a:lnTo>
                    <a:pt x="92912" y="82759"/>
                  </a:lnTo>
                  <a:lnTo>
                    <a:pt x="104293" y="91373"/>
                  </a:lnTo>
                  <a:lnTo>
                    <a:pt x="115421" y="94068"/>
                  </a:lnTo>
                  <a:lnTo>
                    <a:pt x="147338" y="95190"/>
                  </a:lnTo>
                  <a:lnTo>
                    <a:pt x="155001" y="91669"/>
                  </a:lnTo>
                  <a:lnTo>
                    <a:pt x="164379" y="84951"/>
                  </a:lnTo>
                  <a:lnTo>
                    <a:pt x="175736" y="82300"/>
                  </a:lnTo>
                  <a:lnTo>
                    <a:pt x="183057" y="77121"/>
                  </a:lnTo>
                  <a:lnTo>
                    <a:pt x="187191" y="70410"/>
                  </a:lnTo>
                  <a:lnTo>
                    <a:pt x="188294" y="66768"/>
                  </a:lnTo>
                  <a:lnTo>
                    <a:pt x="190352" y="64340"/>
                  </a:lnTo>
                  <a:lnTo>
                    <a:pt x="196167" y="61642"/>
                  </a:lnTo>
                  <a:lnTo>
                    <a:pt x="198246" y="59600"/>
                  </a:lnTo>
                  <a:lnTo>
                    <a:pt x="211586" y="35446"/>
                  </a:lnTo>
                  <a:lnTo>
                    <a:pt x="212495" y="31552"/>
                  </a:lnTo>
                  <a:lnTo>
                    <a:pt x="214424" y="28957"/>
                  </a:lnTo>
                  <a:lnTo>
                    <a:pt x="217032" y="27226"/>
                  </a:lnTo>
                  <a:lnTo>
                    <a:pt x="220095" y="26073"/>
                  </a:lnTo>
                  <a:lnTo>
                    <a:pt x="222136" y="23981"/>
                  </a:lnTo>
                  <a:lnTo>
                    <a:pt x="225680" y="13716"/>
                  </a:lnTo>
                  <a:lnTo>
                    <a:pt x="226059" y="6089"/>
                  </a:lnTo>
                  <a:lnTo>
                    <a:pt x="224789" y="4044"/>
                  </a:lnTo>
                  <a:lnTo>
                    <a:pt x="222620" y="2680"/>
                  </a:lnTo>
                  <a:lnTo>
                    <a:pt x="214083" y="312"/>
                  </a:lnTo>
                  <a:lnTo>
                    <a:pt x="204205" y="0"/>
                  </a:lnTo>
                  <a:lnTo>
                    <a:pt x="193256" y="8144"/>
                  </a:lnTo>
                  <a:lnTo>
                    <a:pt x="180785" y="11370"/>
                  </a:lnTo>
                  <a:lnTo>
                    <a:pt x="162214" y="28388"/>
                  </a:lnTo>
                  <a:lnTo>
                    <a:pt x="158084" y="35962"/>
                  </a:lnTo>
                  <a:lnTo>
                    <a:pt x="154926" y="43738"/>
                  </a:lnTo>
                  <a:lnTo>
                    <a:pt x="134272" y="71398"/>
                  </a:lnTo>
                  <a:lnTo>
                    <a:pt x="131404" y="91235"/>
                  </a:lnTo>
                  <a:lnTo>
                    <a:pt x="131026" y="111078"/>
                  </a:lnTo>
                  <a:lnTo>
                    <a:pt x="134522" y="119015"/>
                  </a:lnTo>
                  <a:lnTo>
                    <a:pt x="139162" y="126953"/>
                  </a:lnTo>
                  <a:lnTo>
                    <a:pt x="141225" y="134890"/>
                  </a:lnTo>
                  <a:lnTo>
                    <a:pt x="143098" y="137536"/>
                  </a:lnTo>
                  <a:lnTo>
                    <a:pt x="145669" y="139300"/>
                  </a:lnTo>
                  <a:lnTo>
                    <a:pt x="148706" y="140476"/>
                  </a:lnTo>
                  <a:lnTo>
                    <a:pt x="150731" y="142583"/>
                  </a:lnTo>
                  <a:lnTo>
                    <a:pt x="152981" y="148451"/>
                  </a:lnTo>
                  <a:lnTo>
                    <a:pt x="154903" y="150545"/>
                  </a:lnTo>
                  <a:lnTo>
                    <a:pt x="160568" y="152872"/>
                  </a:lnTo>
                  <a:lnTo>
                    <a:pt x="217213" y="154724"/>
                  </a:lnTo>
                  <a:lnTo>
                    <a:pt x="226218" y="154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SMARTInkShape-163"/>
            <p:cNvSpPr/>
            <p:nvPr>
              <p:custDataLst>
                <p:tags r:id="rId78"/>
              </p:custDataLst>
            </p:nvPr>
          </p:nvSpPr>
          <p:spPr>
            <a:xfrm>
              <a:off x="8715424" y="3691428"/>
              <a:ext cx="119015" cy="178104"/>
            </a:xfrm>
            <a:custGeom>
              <a:avLst/>
              <a:gdLst/>
              <a:ahLst/>
              <a:cxnLst/>
              <a:rect l="0" t="0" r="0" b="0"/>
              <a:pathLst>
                <a:path w="119015" h="178104">
                  <a:moveTo>
                    <a:pt x="119014" y="11416"/>
                  </a:moveTo>
                  <a:lnTo>
                    <a:pt x="119014" y="11416"/>
                  </a:lnTo>
                  <a:lnTo>
                    <a:pt x="112693" y="11416"/>
                  </a:lnTo>
                  <a:lnTo>
                    <a:pt x="110831" y="10093"/>
                  </a:lnTo>
                  <a:lnTo>
                    <a:pt x="109589" y="7888"/>
                  </a:lnTo>
                  <a:lnTo>
                    <a:pt x="107598" y="1164"/>
                  </a:lnTo>
                  <a:lnTo>
                    <a:pt x="103797" y="245"/>
                  </a:lnTo>
                  <a:lnTo>
                    <a:pt x="100932" y="0"/>
                  </a:lnTo>
                  <a:lnTo>
                    <a:pt x="94220" y="3255"/>
                  </a:lnTo>
                  <a:lnTo>
                    <a:pt x="86828" y="7789"/>
                  </a:lnTo>
                  <a:lnTo>
                    <a:pt x="79132" y="9803"/>
                  </a:lnTo>
                  <a:lnTo>
                    <a:pt x="76551" y="11664"/>
                  </a:lnTo>
                  <a:lnTo>
                    <a:pt x="74830" y="14227"/>
                  </a:lnTo>
                  <a:lnTo>
                    <a:pt x="73683" y="17259"/>
                  </a:lnTo>
                  <a:lnTo>
                    <a:pt x="71595" y="19280"/>
                  </a:lnTo>
                  <a:lnTo>
                    <a:pt x="58739" y="26051"/>
                  </a:lnTo>
                  <a:lnTo>
                    <a:pt x="39541" y="42202"/>
                  </a:lnTo>
                  <a:lnTo>
                    <a:pt x="23744" y="49688"/>
                  </a:lnTo>
                  <a:lnTo>
                    <a:pt x="1812" y="69130"/>
                  </a:lnTo>
                  <a:lnTo>
                    <a:pt x="0" y="82315"/>
                  </a:lnTo>
                  <a:lnTo>
                    <a:pt x="10207" y="82806"/>
                  </a:lnTo>
                  <a:lnTo>
                    <a:pt x="21037" y="91026"/>
                  </a:lnTo>
                  <a:lnTo>
                    <a:pt x="32068" y="93653"/>
                  </a:lnTo>
                  <a:lnTo>
                    <a:pt x="89910" y="94757"/>
                  </a:lnTo>
                  <a:lnTo>
                    <a:pt x="100825" y="94759"/>
                  </a:lnTo>
                  <a:lnTo>
                    <a:pt x="102919" y="96082"/>
                  </a:lnTo>
                  <a:lnTo>
                    <a:pt x="104315" y="98287"/>
                  </a:lnTo>
                  <a:lnTo>
                    <a:pt x="105246" y="101080"/>
                  </a:lnTo>
                  <a:lnTo>
                    <a:pt x="107189" y="102942"/>
                  </a:lnTo>
                  <a:lnTo>
                    <a:pt x="117195" y="106175"/>
                  </a:lnTo>
                  <a:lnTo>
                    <a:pt x="118206" y="109976"/>
                  </a:lnTo>
                  <a:lnTo>
                    <a:pt x="118966" y="124389"/>
                  </a:lnTo>
                  <a:lnTo>
                    <a:pt x="117659" y="126419"/>
                  </a:lnTo>
                  <a:lnTo>
                    <a:pt x="115465" y="127772"/>
                  </a:lnTo>
                  <a:lnTo>
                    <a:pt x="112679" y="128674"/>
                  </a:lnTo>
                  <a:lnTo>
                    <a:pt x="110822" y="130598"/>
                  </a:lnTo>
                  <a:lnTo>
                    <a:pt x="108758" y="136264"/>
                  </a:lnTo>
                  <a:lnTo>
                    <a:pt x="106885" y="138304"/>
                  </a:lnTo>
                  <a:lnTo>
                    <a:pt x="101276" y="140571"/>
                  </a:lnTo>
                  <a:lnTo>
                    <a:pt x="99250" y="142498"/>
                  </a:lnTo>
                  <a:lnTo>
                    <a:pt x="89414" y="158797"/>
                  </a:lnTo>
                  <a:lnTo>
                    <a:pt x="82487" y="162908"/>
                  </a:lnTo>
                  <a:lnTo>
                    <a:pt x="67260" y="165547"/>
                  </a:lnTo>
                  <a:lnTo>
                    <a:pt x="64667" y="167087"/>
                  </a:lnTo>
                  <a:lnTo>
                    <a:pt x="62939" y="169436"/>
                  </a:lnTo>
                  <a:lnTo>
                    <a:pt x="61787" y="172325"/>
                  </a:lnTo>
                  <a:lnTo>
                    <a:pt x="59695" y="174251"/>
                  </a:lnTo>
                  <a:lnTo>
                    <a:pt x="49433" y="177596"/>
                  </a:lnTo>
                  <a:lnTo>
                    <a:pt x="35670" y="1781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SMARTInkShape-164"/>
            <p:cNvSpPr/>
            <p:nvPr>
              <p:custDataLst>
                <p:tags r:id="rId79"/>
              </p:custDataLst>
            </p:nvPr>
          </p:nvSpPr>
          <p:spPr>
            <a:xfrm>
              <a:off x="8882063" y="3679031"/>
              <a:ext cx="154737" cy="214314"/>
            </a:xfrm>
            <a:custGeom>
              <a:avLst/>
              <a:gdLst/>
              <a:ahLst/>
              <a:cxnLst/>
              <a:rect l="0" t="0" r="0" b="0"/>
              <a:pathLst>
                <a:path w="154737" h="214314">
                  <a:moveTo>
                    <a:pt x="119062" y="0"/>
                  </a:moveTo>
                  <a:lnTo>
                    <a:pt x="119062" y="0"/>
                  </a:lnTo>
                  <a:lnTo>
                    <a:pt x="107168" y="0"/>
                  </a:lnTo>
                  <a:lnTo>
                    <a:pt x="107160" y="6321"/>
                  </a:lnTo>
                  <a:lnTo>
                    <a:pt x="105836" y="8183"/>
                  </a:lnTo>
                  <a:lnTo>
                    <a:pt x="103629" y="9424"/>
                  </a:lnTo>
                  <a:lnTo>
                    <a:pt x="100837" y="10252"/>
                  </a:lnTo>
                  <a:lnTo>
                    <a:pt x="85489" y="22012"/>
                  </a:lnTo>
                  <a:lnTo>
                    <a:pt x="74262" y="31639"/>
                  </a:lnTo>
                  <a:lnTo>
                    <a:pt x="63160" y="35833"/>
                  </a:lnTo>
                  <a:lnTo>
                    <a:pt x="36227" y="59027"/>
                  </a:lnTo>
                  <a:lnTo>
                    <a:pt x="35869" y="65702"/>
                  </a:lnTo>
                  <a:lnTo>
                    <a:pt x="37141" y="67614"/>
                  </a:lnTo>
                  <a:lnTo>
                    <a:pt x="39313" y="68889"/>
                  </a:lnTo>
                  <a:lnTo>
                    <a:pt x="47138" y="71289"/>
                  </a:lnTo>
                  <a:lnTo>
                    <a:pt x="64154" y="71425"/>
                  </a:lnTo>
                  <a:lnTo>
                    <a:pt x="71728" y="74960"/>
                  </a:lnTo>
                  <a:lnTo>
                    <a:pt x="79504" y="79618"/>
                  </a:lnTo>
                  <a:lnTo>
                    <a:pt x="92915" y="82853"/>
                  </a:lnTo>
                  <a:lnTo>
                    <a:pt x="100879" y="83199"/>
                  </a:lnTo>
                  <a:lnTo>
                    <a:pt x="107894" y="86807"/>
                  </a:lnTo>
                  <a:lnTo>
                    <a:pt x="115421" y="91498"/>
                  </a:lnTo>
                  <a:lnTo>
                    <a:pt x="131033" y="94509"/>
                  </a:lnTo>
                  <a:lnTo>
                    <a:pt x="134980" y="94756"/>
                  </a:lnTo>
                  <a:lnTo>
                    <a:pt x="137611" y="96244"/>
                  </a:lnTo>
                  <a:lnTo>
                    <a:pt x="139365" y="98559"/>
                  </a:lnTo>
                  <a:lnTo>
                    <a:pt x="142182" y="105458"/>
                  </a:lnTo>
                  <a:lnTo>
                    <a:pt x="146094" y="106402"/>
                  </a:lnTo>
                  <a:lnTo>
                    <a:pt x="153065" y="107007"/>
                  </a:lnTo>
                  <a:lnTo>
                    <a:pt x="153637" y="108380"/>
                  </a:lnTo>
                  <a:lnTo>
                    <a:pt x="154736" y="124889"/>
                  </a:lnTo>
                  <a:lnTo>
                    <a:pt x="151234" y="131795"/>
                  </a:lnTo>
                  <a:lnTo>
                    <a:pt x="126448" y="159255"/>
                  </a:lnTo>
                  <a:lnTo>
                    <a:pt x="118817" y="163384"/>
                  </a:lnTo>
                  <a:lnTo>
                    <a:pt x="111015" y="166542"/>
                  </a:lnTo>
                  <a:lnTo>
                    <a:pt x="99186" y="174435"/>
                  </a:lnTo>
                  <a:lnTo>
                    <a:pt x="87303" y="178685"/>
                  </a:lnTo>
                  <a:lnTo>
                    <a:pt x="75403" y="186411"/>
                  </a:lnTo>
                  <a:lnTo>
                    <a:pt x="63499" y="190611"/>
                  </a:lnTo>
                  <a:lnTo>
                    <a:pt x="51593" y="198324"/>
                  </a:lnTo>
                  <a:lnTo>
                    <a:pt x="39687" y="202520"/>
                  </a:lnTo>
                  <a:lnTo>
                    <a:pt x="26164" y="212499"/>
                  </a:lnTo>
                  <a:lnTo>
                    <a:pt x="13768" y="214153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1" name="SMARTInkShape-Group23"/>
          <p:cNvGrpSpPr/>
          <p:nvPr/>
        </p:nvGrpSpPr>
        <p:grpSpPr>
          <a:xfrm>
            <a:off x="9286918" y="3643313"/>
            <a:ext cx="178551" cy="309563"/>
            <a:chOff x="9286918" y="3643313"/>
            <a:chExt cx="178551" cy="309563"/>
          </a:xfrm>
        </p:grpSpPr>
        <p:sp>
          <p:nvSpPr>
            <p:cNvPr id="188" name="SMARTInkShape-165"/>
            <p:cNvSpPr/>
            <p:nvPr>
              <p:custDataLst>
                <p:tags r:id="rId63"/>
              </p:custDataLst>
            </p:nvPr>
          </p:nvSpPr>
          <p:spPr>
            <a:xfrm>
              <a:off x="9286918" y="3702844"/>
              <a:ext cx="35677" cy="107157"/>
            </a:xfrm>
            <a:custGeom>
              <a:avLst/>
              <a:gdLst/>
              <a:ahLst/>
              <a:cxnLst/>
              <a:rect l="0" t="0" r="0" b="0"/>
              <a:pathLst>
                <a:path w="35677" h="107157">
                  <a:moveTo>
                    <a:pt x="11863" y="0"/>
                  </a:moveTo>
                  <a:lnTo>
                    <a:pt x="11863" y="0"/>
                  </a:lnTo>
                  <a:lnTo>
                    <a:pt x="1612" y="10251"/>
                  </a:lnTo>
                  <a:lnTo>
                    <a:pt x="448" y="17736"/>
                  </a:lnTo>
                  <a:lnTo>
                    <a:pt x="0" y="39851"/>
                  </a:lnTo>
                  <a:lnTo>
                    <a:pt x="1309" y="42442"/>
                  </a:lnTo>
                  <a:lnTo>
                    <a:pt x="3504" y="44170"/>
                  </a:lnTo>
                  <a:lnTo>
                    <a:pt x="6290" y="45321"/>
                  </a:lnTo>
                  <a:lnTo>
                    <a:pt x="8148" y="47412"/>
                  </a:lnTo>
                  <a:lnTo>
                    <a:pt x="10212" y="53263"/>
                  </a:lnTo>
                  <a:lnTo>
                    <a:pt x="11718" y="75553"/>
                  </a:lnTo>
                  <a:lnTo>
                    <a:pt x="13090" y="78150"/>
                  </a:lnTo>
                  <a:lnTo>
                    <a:pt x="15327" y="79881"/>
                  </a:lnTo>
                  <a:lnTo>
                    <a:pt x="18140" y="81035"/>
                  </a:lnTo>
                  <a:lnTo>
                    <a:pt x="20017" y="83128"/>
                  </a:lnTo>
                  <a:lnTo>
                    <a:pt x="23623" y="94699"/>
                  </a:lnTo>
                  <a:lnTo>
                    <a:pt x="23726" y="101407"/>
                  </a:lnTo>
                  <a:lnTo>
                    <a:pt x="25064" y="103323"/>
                  </a:lnTo>
                  <a:lnTo>
                    <a:pt x="27278" y="104601"/>
                  </a:lnTo>
                  <a:lnTo>
                    <a:pt x="35676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SMARTInkShape-166"/>
            <p:cNvSpPr/>
            <p:nvPr>
              <p:custDataLst>
                <p:tags r:id="rId64"/>
              </p:custDataLst>
            </p:nvPr>
          </p:nvSpPr>
          <p:spPr>
            <a:xfrm>
              <a:off x="9322594" y="364331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SMARTInkShape-167"/>
            <p:cNvSpPr/>
            <p:nvPr>
              <p:custDataLst>
                <p:tags r:id="rId65"/>
              </p:custDataLst>
            </p:nvPr>
          </p:nvSpPr>
          <p:spPr>
            <a:xfrm>
              <a:off x="9382272" y="3702844"/>
              <a:ext cx="83197" cy="250032"/>
            </a:xfrm>
            <a:custGeom>
              <a:avLst/>
              <a:gdLst/>
              <a:ahLst/>
              <a:cxnLst/>
              <a:rect l="0" t="0" r="0" b="0"/>
              <a:pathLst>
                <a:path w="83197" h="250032">
                  <a:moveTo>
                    <a:pt x="59384" y="0"/>
                  </a:moveTo>
                  <a:lnTo>
                    <a:pt x="59384" y="0"/>
                  </a:lnTo>
                  <a:lnTo>
                    <a:pt x="49133" y="0"/>
                  </a:lnTo>
                  <a:lnTo>
                    <a:pt x="48582" y="1323"/>
                  </a:lnTo>
                  <a:lnTo>
                    <a:pt x="47624" y="10251"/>
                  </a:lnTo>
                  <a:lnTo>
                    <a:pt x="44015" y="11170"/>
                  </a:lnTo>
                  <a:lnTo>
                    <a:pt x="37240" y="11761"/>
                  </a:lnTo>
                  <a:lnTo>
                    <a:pt x="25467" y="22145"/>
                  </a:lnTo>
                  <a:lnTo>
                    <a:pt x="22698" y="32988"/>
                  </a:lnTo>
                  <a:lnTo>
                    <a:pt x="12263" y="46976"/>
                  </a:lnTo>
                  <a:lnTo>
                    <a:pt x="11909" y="53753"/>
                  </a:lnTo>
                  <a:lnTo>
                    <a:pt x="10536" y="55679"/>
                  </a:lnTo>
                  <a:lnTo>
                    <a:pt x="8297" y="56963"/>
                  </a:lnTo>
                  <a:lnTo>
                    <a:pt x="1521" y="59024"/>
                  </a:lnTo>
                  <a:lnTo>
                    <a:pt x="595" y="62834"/>
                  </a:lnTo>
                  <a:lnTo>
                    <a:pt x="0" y="69738"/>
                  </a:lnTo>
                  <a:lnTo>
                    <a:pt x="1273" y="70304"/>
                  </a:lnTo>
                  <a:lnTo>
                    <a:pt x="6217" y="70933"/>
                  </a:lnTo>
                  <a:lnTo>
                    <a:pt x="8064" y="72424"/>
                  </a:lnTo>
                  <a:lnTo>
                    <a:pt x="11272" y="81644"/>
                  </a:lnTo>
                  <a:lnTo>
                    <a:pt x="15071" y="82589"/>
                  </a:lnTo>
                  <a:lnTo>
                    <a:pt x="28288" y="83194"/>
                  </a:lnTo>
                  <a:lnTo>
                    <a:pt x="30716" y="84567"/>
                  </a:lnTo>
                  <a:lnTo>
                    <a:pt x="32335" y="86805"/>
                  </a:lnTo>
                  <a:lnTo>
                    <a:pt x="33414" y="89620"/>
                  </a:lnTo>
                  <a:lnTo>
                    <a:pt x="35456" y="91496"/>
                  </a:lnTo>
                  <a:lnTo>
                    <a:pt x="41254" y="93582"/>
                  </a:lnTo>
                  <a:lnTo>
                    <a:pt x="51954" y="94756"/>
                  </a:lnTo>
                  <a:lnTo>
                    <a:pt x="54431" y="96243"/>
                  </a:lnTo>
                  <a:lnTo>
                    <a:pt x="56082" y="98558"/>
                  </a:lnTo>
                  <a:lnTo>
                    <a:pt x="57183" y="101424"/>
                  </a:lnTo>
                  <a:lnTo>
                    <a:pt x="59239" y="103335"/>
                  </a:lnTo>
                  <a:lnTo>
                    <a:pt x="65052" y="105458"/>
                  </a:lnTo>
                  <a:lnTo>
                    <a:pt x="67132" y="107347"/>
                  </a:lnTo>
                  <a:lnTo>
                    <a:pt x="69443" y="112973"/>
                  </a:lnTo>
                  <a:lnTo>
                    <a:pt x="71381" y="115003"/>
                  </a:lnTo>
                  <a:lnTo>
                    <a:pt x="81380" y="118528"/>
                  </a:lnTo>
                  <a:lnTo>
                    <a:pt x="82389" y="122352"/>
                  </a:lnTo>
                  <a:lnTo>
                    <a:pt x="83191" y="177883"/>
                  </a:lnTo>
                  <a:lnTo>
                    <a:pt x="83196" y="196082"/>
                  </a:lnTo>
                  <a:lnTo>
                    <a:pt x="81874" y="198190"/>
                  </a:lnTo>
                  <a:lnTo>
                    <a:pt x="79668" y="199595"/>
                  </a:lnTo>
                  <a:lnTo>
                    <a:pt x="72945" y="201851"/>
                  </a:lnTo>
                  <a:lnTo>
                    <a:pt x="65460" y="208562"/>
                  </a:lnTo>
                  <a:lnTo>
                    <a:pt x="62084" y="215284"/>
                  </a:lnTo>
                  <a:lnTo>
                    <a:pt x="59918" y="224059"/>
                  </a:lnTo>
                  <a:lnTo>
                    <a:pt x="58417" y="224778"/>
                  </a:lnTo>
                  <a:lnTo>
                    <a:pt x="49179" y="226029"/>
                  </a:lnTo>
                  <a:lnTo>
                    <a:pt x="36106" y="237629"/>
                  </a:lnTo>
                  <a:lnTo>
                    <a:pt x="35572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9" name="SMARTInkShape-Group24"/>
          <p:cNvGrpSpPr/>
          <p:nvPr/>
        </p:nvGrpSpPr>
        <p:grpSpPr>
          <a:xfrm>
            <a:off x="6560344" y="3964781"/>
            <a:ext cx="1285876" cy="488153"/>
            <a:chOff x="6560344" y="3964781"/>
            <a:chExt cx="1285876" cy="488153"/>
          </a:xfrm>
        </p:grpSpPr>
        <p:sp>
          <p:nvSpPr>
            <p:cNvPr id="192" name="SMARTInkShape-168"/>
            <p:cNvSpPr/>
            <p:nvPr>
              <p:custDataLst>
                <p:tags r:id="rId56"/>
              </p:custDataLst>
            </p:nvPr>
          </p:nvSpPr>
          <p:spPr>
            <a:xfrm>
              <a:off x="6953250" y="4131482"/>
              <a:ext cx="130970" cy="107144"/>
            </a:xfrm>
            <a:custGeom>
              <a:avLst/>
              <a:gdLst/>
              <a:ahLst/>
              <a:cxnLst/>
              <a:rect l="0" t="0" r="0" b="0"/>
              <a:pathLst>
                <a:path w="130970" h="107144">
                  <a:moveTo>
                    <a:pt x="107156" y="11893"/>
                  </a:moveTo>
                  <a:lnTo>
                    <a:pt x="107156" y="11893"/>
                  </a:lnTo>
                  <a:lnTo>
                    <a:pt x="100836" y="11893"/>
                  </a:lnTo>
                  <a:lnTo>
                    <a:pt x="94205" y="8365"/>
                  </a:lnTo>
                  <a:lnTo>
                    <a:pt x="85489" y="1642"/>
                  </a:lnTo>
                  <a:lnTo>
                    <a:pt x="73281" y="132"/>
                  </a:lnTo>
                  <a:lnTo>
                    <a:pt x="55028" y="0"/>
                  </a:lnTo>
                  <a:lnTo>
                    <a:pt x="52560" y="1318"/>
                  </a:lnTo>
                  <a:lnTo>
                    <a:pt x="50915" y="3520"/>
                  </a:lnTo>
                  <a:lnTo>
                    <a:pt x="49819" y="6311"/>
                  </a:lnTo>
                  <a:lnTo>
                    <a:pt x="47765" y="8172"/>
                  </a:lnTo>
                  <a:lnTo>
                    <a:pt x="35627" y="12889"/>
                  </a:lnTo>
                  <a:lnTo>
                    <a:pt x="6124" y="41492"/>
                  </a:lnTo>
                  <a:lnTo>
                    <a:pt x="2722" y="48419"/>
                  </a:lnTo>
                  <a:lnTo>
                    <a:pt x="47" y="69577"/>
                  </a:lnTo>
                  <a:lnTo>
                    <a:pt x="0" y="83317"/>
                  </a:lnTo>
                  <a:lnTo>
                    <a:pt x="11416" y="83330"/>
                  </a:lnTo>
                  <a:lnTo>
                    <a:pt x="45812" y="49425"/>
                  </a:lnTo>
                  <a:lnTo>
                    <a:pt x="57717" y="47771"/>
                  </a:lnTo>
                  <a:lnTo>
                    <a:pt x="83184" y="47612"/>
                  </a:lnTo>
                  <a:lnTo>
                    <a:pt x="93581" y="57863"/>
                  </a:lnTo>
                  <a:lnTo>
                    <a:pt x="94755" y="65348"/>
                  </a:lnTo>
                  <a:lnTo>
                    <a:pt x="96244" y="67374"/>
                  </a:lnTo>
                  <a:lnTo>
                    <a:pt x="101424" y="69624"/>
                  </a:lnTo>
                  <a:lnTo>
                    <a:pt x="103335" y="71547"/>
                  </a:lnTo>
                  <a:lnTo>
                    <a:pt x="108144" y="83445"/>
                  </a:lnTo>
                  <a:lnTo>
                    <a:pt x="130969" y="10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3" name="SMARTInkShape-169"/>
            <p:cNvSpPr/>
            <p:nvPr>
              <p:custDataLst>
                <p:tags r:id="rId57"/>
              </p:custDataLst>
            </p:nvPr>
          </p:nvSpPr>
          <p:spPr>
            <a:xfrm>
              <a:off x="6791609" y="4119606"/>
              <a:ext cx="125923" cy="107114"/>
            </a:xfrm>
            <a:custGeom>
              <a:avLst/>
              <a:gdLst/>
              <a:ahLst/>
              <a:cxnLst/>
              <a:rect l="0" t="0" r="0" b="0"/>
              <a:pathLst>
                <a:path w="125923" h="107114">
                  <a:moveTo>
                    <a:pt x="6860" y="83300"/>
                  </a:moveTo>
                  <a:lnTo>
                    <a:pt x="6860" y="83300"/>
                  </a:lnTo>
                  <a:lnTo>
                    <a:pt x="539" y="83300"/>
                  </a:lnTo>
                  <a:lnTo>
                    <a:pt x="0" y="84623"/>
                  </a:lnTo>
                  <a:lnTo>
                    <a:pt x="6515" y="94716"/>
                  </a:lnTo>
                  <a:lnTo>
                    <a:pt x="6859" y="107100"/>
                  </a:lnTo>
                  <a:lnTo>
                    <a:pt x="18620" y="107113"/>
                  </a:lnTo>
                  <a:lnTo>
                    <a:pt x="8502" y="107113"/>
                  </a:lnTo>
                  <a:lnTo>
                    <a:pt x="7954" y="105790"/>
                  </a:lnTo>
                  <a:lnTo>
                    <a:pt x="6860" y="46840"/>
                  </a:lnTo>
                  <a:lnTo>
                    <a:pt x="6860" y="30008"/>
                  </a:lnTo>
                  <a:lnTo>
                    <a:pt x="10387" y="23014"/>
                  </a:lnTo>
                  <a:lnTo>
                    <a:pt x="17111" y="14066"/>
                  </a:lnTo>
                  <a:lnTo>
                    <a:pt x="21558" y="12842"/>
                  </a:lnTo>
                  <a:lnTo>
                    <a:pt x="28872" y="12056"/>
                  </a:lnTo>
                  <a:lnTo>
                    <a:pt x="40765" y="1628"/>
                  </a:lnTo>
                  <a:lnTo>
                    <a:pt x="48362" y="452"/>
                  </a:lnTo>
                  <a:lnTo>
                    <a:pt x="70519" y="0"/>
                  </a:lnTo>
                  <a:lnTo>
                    <a:pt x="78369" y="3504"/>
                  </a:lnTo>
                  <a:lnTo>
                    <a:pt x="86267" y="8147"/>
                  </a:lnTo>
                  <a:lnTo>
                    <a:pt x="125922" y="23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4" name="SMARTInkShape-170"/>
            <p:cNvSpPr/>
            <p:nvPr>
              <p:custDataLst>
                <p:tags r:id="rId58"/>
              </p:custDataLst>
            </p:nvPr>
          </p:nvSpPr>
          <p:spPr>
            <a:xfrm>
              <a:off x="6560344" y="4107656"/>
              <a:ext cx="190501" cy="345278"/>
            </a:xfrm>
            <a:custGeom>
              <a:avLst/>
              <a:gdLst/>
              <a:ahLst/>
              <a:cxnLst/>
              <a:rect l="0" t="0" r="0" b="0"/>
              <a:pathLst>
                <a:path w="190501" h="345278">
                  <a:moveTo>
                    <a:pt x="190500" y="23813"/>
                  </a:moveTo>
                  <a:lnTo>
                    <a:pt x="190500" y="23813"/>
                  </a:lnTo>
                  <a:lnTo>
                    <a:pt x="190500" y="11950"/>
                  </a:lnTo>
                  <a:lnTo>
                    <a:pt x="178606" y="11907"/>
                  </a:lnTo>
                  <a:lnTo>
                    <a:pt x="167178" y="491"/>
                  </a:lnTo>
                  <a:lnTo>
                    <a:pt x="108857" y="0"/>
                  </a:lnTo>
                  <a:lnTo>
                    <a:pt x="101340" y="0"/>
                  </a:lnTo>
                  <a:lnTo>
                    <a:pt x="99310" y="1323"/>
                  </a:lnTo>
                  <a:lnTo>
                    <a:pt x="97957" y="3528"/>
                  </a:lnTo>
                  <a:lnTo>
                    <a:pt x="97054" y="6321"/>
                  </a:lnTo>
                  <a:lnTo>
                    <a:pt x="95130" y="8183"/>
                  </a:lnTo>
                  <a:lnTo>
                    <a:pt x="89463" y="10252"/>
                  </a:lnTo>
                  <a:lnTo>
                    <a:pt x="87424" y="12126"/>
                  </a:lnTo>
                  <a:lnTo>
                    <a:pt x="82379" y="23935"/>
                  </a:lnTo>
                  <a:lnTo>
                    <a:pt x="75267" y="32963"/>
                  </a:lnTo>
                  <a:lnTo>
                    <a:pt x="73139" y="40226"/>
                  </a:lnTo>
                  <a:lnTo>
                    <a:pt x="71250" y="42693"/>
                  </a:lnTo>
                  <a:lnTo>
                    <a:pt x="65621" y="45433"/>
                  </a:lnTo>
                  <a:lnTo>
                    <a:pt x="63591" y="47486"/>
                  </a:lnTo>
                  <a:lnTo>
                    <a:pt x="61336" y="53296"/>
                  </a:lnTo>
                  <a:lnTo>
                    <a:pt x="59531" y="110394"/>
                  </a:lnTo>
                  <a:lnTo>
                    <a:pt x="59531" y="113283"/>
                  </a:lnTo>
                  <a:lnTo>
                    <a:pt x="60854" y="115210"/>
                  </a:lnTo>
                  <a:lnTo>
                    <a:pt x="63059" y="116494"/>
                  </a:lnTo>
                  <a:lnTo>
                    <a:pt x="69782" y="118555"/>
                  </a:lnTo>
                  <a:lnTo>
                    <a:pt x="82810" y="130465"/>
                  </a:lnTo>
                  <a:lnTo>
                    <a:pt x="112942" y="130968"/>
                  </a:lnTo>
                  <a:lnTo>
                    <a:pt x="114982" y="129645"/>
                  </a:lnTo>
                  <a:lnTo>
                    <a:pt x="116342" y="127441"/>
                  </a:lnTo>
                  <a:lnTo>
                    <a:pt x="117249" y="124648"/>
                  </a:lnTo>
                  <a:lnTo>
                    <a:pt x="119176" y="122787"/>
                  </a:lnTo>
                  <a:lnTo>
                    <a:pt x="130431" y="119208"/>
                  </a:lnTo>
                  <a:lnTo>
                    <a:pt x="154737" y="95294"/>
                  </a:lnTo>
                  <a:lnTo>
                    <a:pt x="154781" y="83357"/>
                  </a:lnTo>
                  <a:lnTo>
                    <a:pt x="154781" y="101528"/>
                  </a:lnTo>
                  <a:lnTo>
                    <a:pt x="156104" y="103404"/>
                  </a:lnTo>
                  <a:lnTo>
                    <a:pt x="158309" y="104655"/>
                  </a:lnTo>
                  <a:lnTo>
                    <a:pt x="161102" y="105489"/>
                  </a:lnTo>
                  <a:lnTo>
                    <a:pt x="162963" y="107367"/>
                  </a:lnTo>
                  <a:lnTo>
                    <a:pt x="166197" y="117261"/>
                  </a:lnTo>
                  <a:lnTo>
                    <a:pt x="166687" y="174725"/>
                  </a:lnTo>
                  <a:lnTo>
                    <a:pt x="166687" y="230576"/>
                  </a:lnTo>
                  <a:lnTo>
                    <a:pt x="163160" y="238298"/>
                  </a:lnTo>
                  <a:lnTo>
                    <a:pt x="158505" y="246139"/>
                  </a:lnTo>
                  <a:lnTo>
                    <a:pt x="155517" y="261952"/>
                  </a:lnTo>
                  <a:lnTo>
                    <a:pt x="155272" y="265916"/>
                  </a:lnTo>
                  <a:lnTo>
                    <a:pt x="151471" y="273849"/>
                  </a:lnTo>
                  <a:lnTo>
                    <a:pt x="146695" y="281784"/>
                  </a:lnTo>
                  <a:lnTo>
                    <a:pt x="142684" y="293689"/>
                  </a:lnTo>
                  <a:lnTo>
                    <a:pt x="125182" y="315186"/>
                  </a:lnTo>
                  <a:lnTo>
                    <a:pt x="118255" y="318677"/>
                  </a:lnTo>
                  <a:lnTo>
                    <a:pt x="114555" y="319607"/>
                  </a:lnTo>
                  <a:lnTo>
                    <a:pt x="112089" y="321551"/>
                  </a:lnTo>
                  <a:lnTo>
                    <a:pt x="109348" y="327238"/>
                  </a:lnTo>
                  <a:lnTo>
                    <a:pt x="107295" y="329284"/>
                  </a:lnTo>
                  <a:lnTo>
                    <a:pt x="83489" y="344071"/>
                  </a:lnTo>
                  <a:lnTo>
                    <a:pt x="41988" y="345277"/>
                  </a:lnTo>
                  <a:lnTo>
                    <a:pt x="34977" y="341752"/>
                  </a:lnTo>
                  <a:lnTo>
                    <a:pt x="13755" y="323269"/>
                  </a:lnTo>
                  <a:lnTo>
                    <a:pt x="12068" y="311376"/>
                  </a:lnTo>
                  <a:lnTo>
                    <a:pt x="3755" y="30041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5" name="SMARTInkShape-171"/>
            <p:cNvSpPr/>
            <p:nvPr>
              <p:custDataLst>
                <p:tags r:id="rId59"/>
              </p:custDataLst>
            </p:nvPr>
          </p:nvSpPr>
          <p:spPr>
            <a:xfrm>
              <a:off x="7131848" y="3964781"/>
              <a:ext cx="119059" cy="309564"/>
            </a:xfrm>
            <a:custGeom>
              <a:avLst/>
              <a:gdLst/>
              <a:ahLst/>
              <a:cxnLst/>
              <a:rect l="0" t="0" r="0" b="0"/>
              <a:pathLst>
                <a:path w="119059" h="309564">
                  <a:moveTo>
                    <a:pt x="83340" y="0"/>
                  </a:moveTo>
                  <a:lnTo>
                    <a:pt x="83340" y="0"/>
                  </a:lnTo>
                  <a:lnTo>
                    <a:pt x="83340" y="59022"/>
                  </a:lnTo>
                  <a:lnTo>
                    <a:pt x="83340" y="111570"/>
                  </a:lnTo>
                  <a:lnTo>
                    <a:pt x="84663" y="133747"/>
                  </a:lnTo>
                  <a:lnTo>
                    <a:pt x="92764" y="157290"/>
                  </a:lnTo>
                  <a:lnTo>
                    <a:pt x="96540" y="210235"/>
                  </a:lnTo>
                  <a:lnTo>
                    <a:pt x="105493" y="223853"/>
                  </a:lnTo>
                  <a:lnTo>
                    <a:pt x="107140" y="237962"/>
                  </a:lnTo>
                  <a:lnTo>
                    <a:pt x="107152" y="249885"/>
                  </a:lnTo>
                  <a:lnTo>
                    <a:pt x="107152" y="231949"/>
                  </a:lnTo>
                  <a:lnTo>
                    <a:pt x="103624" y="225238"/>
                  </a:lnTo>
                  <a:lnTo>
                    <a:pt x="96901" y="216471"/>
                  </a:lnTo>
                  <a:lnTo>
                    <a:pt x="95736" y="208632"/>
                  </a:lnTo>
                  <a:lnTo>
                    <a:pt x="94250" y="206557"/>
                  </a:lnTo>
                  <a:lnTo>
                    <a:pt x="91936" y="205173"/>
                  </a:lnTo>
                  <a:lnTo>
                    <a:pt x="85038" y="202953"/>
                  </a:lnTo>
                  <a:lnTo>
                    <a:pt x="73237" y="192203"/>
                  </a:lnTo>
                  <a:lnTo>
                    <a:pt x="65647" y="191005"/>
                  </a:lnTo>
                  <a:lnTo>
                    <a:pt x="55020" y="190650"/>
                  </a:lnTo>
                  <a:lnTo>
                    <a:pt x="47382" y="194094"/>
                  </a:lnTo>
                  <a:lnTo>
                    <a:pt x="39577" y="198712"/>
                  </a:lnTo>
                  <a:lnTo>
                    <a:pt x="31698" y="200765"/>
                  </a:lnTo>
                  <a:lnTo>
                    <a:pt x="29068" y="202635"/>
                  </a:lnTo>
                  <a:lnTo>
                    <a:pt x="27315" y="205205"/>
                  </a:lnTo>
                  <a:lnTo>
                    <a:pt x="26146" y="208240"/>
                  </a:lnTo>
                  <a:lnTo>
                    <a:pt x="24044" y="210265"/>
                  </a:lnTo>
                  <a:lnTo>
                    <a:pt x="11820" y="215280"/>
                  </a:lnTo>
                  <a:lnTo>
                    <a:pt x="1814" y="224517"/>
                  </a:lnTo>
                  <a:lnTo>
                    <a:pt x="155" y="236321"/>
                  </a:lnTo>
                  <a:lnTo>
                    <a:pt x="0" y="259746"/>
                  </a:lnTo>
                  <a:lnTo>
                    <a:pt x="8179" y="271010"/>
                  </a:lnTo>
                  <a:lnTo>
                    <a:pt x="10248" y="278317"/>
                  </a:lnTo>
                  <a:lnTo>
                    <a:pt x="12122" y="280795"/>
                  </a:lnTo>
                  <a:lnTo>
                    <a:pt x="19758" y="285605"/>
                  </a:lnTo>
                  <a:lnTo>
                    <a:pt x="22008" y="291418"/>
                  </a:lnTo>
                  <a:lnTo>
                    <a:pt x="23931" y="293498"/>
                  </a:lnTo>
                  <a:lnTo>
                    <a:pt x="29595" y="295808"/>
                  </a:lnTo>
                  <a:lnTo>
                    <a:pt x="44011" y="298614"/>
                  </a:lnTo>
                  <a:lnTo>
                    <a:pt x="55665" y="305731"/>
                  </a:lnTo>
                  <a:lnTo>
                    <a:pt x="71455" y="308806"/>
                  </a:lnTo>
                  <a:lnTo>
                    <a:pt x="119058" y="309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6" name="SMARTInkShape-172"/>
            <p:cNvSpPr/>
            <p:nvPr>
              <p:custDataLst>
                <p:tags r:id="rId60"/>
              </p:custDataLst>
            </p:nvPr>
          </p:nvSpPr>
          <p:spPr>
            <a:xfrm>
              <a:off x="7381875" y="4131469"/>
              <a:ext cx="130970" cy="107010"/>
            </a:xfrm>
            <a:custGeom>
              <a:avLst/>
              <a:gdLst/>
              <a:ahLst/>
              <a:cxnLst/>
              <a:rect l="0" t="0" r="0" b="0"/>
              <a:pathLst>
                <a:path w="130970" h="107010">
                  <a:moveTo>
                    <a:pt x="0" y="23812"/>
                  </a:moveTo>
                  <a:lnTo>
                    <a:pt x="0" y="23812"/>
                  </a:lnTo>
                  <a:lnTo>
                    <a:pt x="0" y="40384"/>
                  </a:lnTo>
                  <a:lnTo>
                    <a:pt x="1323" y="42798"/>
                  </a:lnTo>
                  <a:lnTo>
                    <a:pt x="3528" y="44407"/>
                  </a:lnTo>
                  <a:lnTo>
                    <a:pt x="6321" y="45479"/>
                  </a:lnTo>
                  <a:lnTo>
                    <a:pt x="8182" y="47517"/>
                  </a:lnTo>
                  <a:lnTo>
                    <a:pt x="10251" y="53310"/>
                  </a:lnTo>
                  <a:lnTo>
                    <a:pt x="12902" y="67808"/>
                  </a:lnTo>
                  <a:lnTo>
                    <a:pt x="18081" y="75557"/>
                  </a:lnTo>
                  <a:lnTo>
                    <a:pt x="24793" y="79882"/>
                  </a:lnTo>
                  <a:lnTo>
                    <a:pt x="28435" y="81036"/>
                  </a:lnTo>
                  <a:lnTo>
                    <a:pt x="30862" y="83128"/>
                  </a:lnTo>
                  <a:lnTo>
                    <a:pt x="33560" y="88981"/>
                  </a:lnTo>
                  <a:lnTo>
                    <a:pt x="35602" y="91070"/>
                  </a:lnTo>
                  <a:lnTo>
                    <a:pt x="45780" y="94699"/>
                  </a:lnTo>
                  <a:lnTo>
                    <a:pt x="53399" y="95087"/>
                  </a:lnTo>
                  <a:lnTo>
                    <a:pt x="60334" y="98705"/>
                  </a:lnTo>
                  <a:lnTo>
                    <a:pt x="69244" y="105487"/>
                  </a:lnTo>
                  <a:lnTo>
                    <a:pt x="81496" y="107009"/>
                  </a:lnTo>
                  <a:lnTo>
                    <a:pt x="93433" y="96892"/>
                  </a:lnTo>
                  <a:lnTo>
                    <a:pt x="101033" y="95737"/>
                  </a:lnTo>
                  <a:lnTo>
                    <a:pt x="103074" y="94251"/>
                  </a:lnTo>
                  <a:lnTo>
                    <a:pt x="104434" y="91938"/>
                  </a:lnTo>
                  <a:lnTo>
                    <a:pt x="105342" y="89073"/>
                  </a:lnTo>
                  <a:lnTo>
                    <a:pt x="107269" y="87163"/>
                  </a:lnTo>
                  <a:lnTo>
                    <a:pt x="112939" y="85041"/>
                  </a:lnTo>
                  <a:lnTo>
                    <a:pt x="114981" y="83152"/>
                  </a:lnTo>
                  <a:lnTo>
                    <a:pt x="117248" y="77526"/>
                  </a:lnTo>
                  <a:lnTo>
                    <a:pt x="120027" y="63135"/>
                  </a:lnTo>
                  <a:lnTo>
                    <a:pt x="127139" y="51485"/>
                  </a:lnTo>
                  <a:lnTo>
                    <a:pt x="130212" y="35697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7" name="SMARTInkShape-173"/>
            <p:cNvSpPr/>
            <p:nvPr>
              <p:custDataLst>
                <p:tags r:id="rId61"/>
              </p:custDataLst>
            </p:nvPr>
          </p:nvSpPr>
          <p:spPr>
            <a:xfrm>
              <a:off x="7572376" y="4131482"/>
              <a:ext cx="166688" cy="95238"/>
            </a:xfrm>
            <a:custGeom>
              <a:avLst/>
              <a:gdLst/>
              <a:ahLst/>
              <a:cxnLst/>
              <a:rect l="0" t="0" r="0" b="0"/>
              <a:pathLst>
                <a:path w="166688" h="95238">
                  <a:moveTo>
                    <a:pt x="83343" y="23799"/>
                  </a:moveTo>
                  <a:lnTo>
                    <a:pt x="83343" y="23799"/>
                  </a:lnTo>
                  <a:lnTo>
                    <a:pt x="83343" y="13548"/>
                  </a:lnTo>
                  <a:lnTo>
                    <a:pt x="71927" y="520"/>
                  </a:lnTo>
                  <a:lnTo>
                    <a:pt x="53713" y="0"/>
                  </a:lnTo>
                  <a:lnTo>
                    <a:pt x="46802" y="3521"/>
                  </a:lnTo>
                  <a:lnTo>
                    <a:pt x="39321" y="8172"/>
                  </a:lnTo>
                  <a:lnTo>
                    <a:pt x="31586" y="10239"/>
                  </a:lnTo>
                  <a:lnTo>
                    <a:pt x="28995" y="12113"/>
                  </a:lnTo>
                  <a:lnTo>
                    <a:pt x="27267" y="14686"/>
                  </a:lnTo>
                  <a:lnTo>
                    <a:pt x="26115" y="17724"/>
                  </a:lnTo>
                  <a:lnTo>
                    <a:pt x="24024" y="19749"/>
                  </a:lnTo>
                  <a:lnTo>
                    <a:pt x="18173" y="21999"/>
                  </a:lnTo>
                  <a:lnTo>
                    <a:pt x="16084" y="23922"/>
                  </a:lnTo>
                  <a:lnTo>
                    <a:pt x="2726" y="47851"/>
                  </a:lnTo>
                  <a:lnTo>
                    <a:pt x="30" y="71509"/>
                  </a:lnTo>
                  <a:lnTo>
                    <a:pt x="0" y="93422"/>
                  </a:lnTo>
                  <a:lnTo>
                    <a:pt x="1322" y="94027"/>
                  </a:lnTo>
                  <a:lnTo>
                    <a:pt x="40225" y="95236"/>
                  </a:lnTo>
                  <a:lnTo>
                    <a:pt x="42692" y="93913"/>
                  </a:lnTo>
                  <a:lnTo>
                    <a:pt x="44335" y="91708"/>
                  </a:lnTo>
                  <a:lnTo>
                    <a:pt x="45432" y="88916"/>
                  </a:lnTo>
                  <a:lnTo>
                    <a:pt x="47485" y="87054"/>
                  </a:lnTo>
                  <a:lnTo>
                    <a:pt x="60287" y="80538"/>
                  </a:lnTo>
                  <a:lnTo>
                    <a:pt x="80507" y="63598"/>
                  </a:lnTo>
                  <a:lnTo>
                    <a:pt x="87815" y="61331"/>
                  </a:lnTo>
                  <a:lnTo>
                    <a:pt x="90293" y="59404"/>
                  </a:lnTo>
                  <a:lnTo>
                    <a:pt x="93046" y="53735"/>
                  </a:lnTo>
                  <a:lnTo>
                    <a:pt x="95103" y="51694"/>
                  </a:lnTo>
                  <a:lnTo>
                    <a:pt x="118868" y="35865"/>
                  </a:lnTo>
                  <a:lnTo>
                    <a:pt x="130924" y="35706"/>
                  </a:lnTo>
                  <a:lnTo>
                    <a:pt x="130964" y="45957"/>
                  </a:lnTo>
                  <a:lnTo>
                    <a:pt x="141219" y="57718"/>
                  </a:lnTo>
                  <a:lnTo>
                    <a:pt x="142383" y="65305"/>
                  </a:lnTo>
                  <a:lnTo>
                    <a:pt x="142728" y="75932"/>
                  </a:lnTo>
                  <a:lnTo>
                    <a:pt x="144100" y="78398"/>
                  </a:lnTo>
                  <a:lnTo>
                    <a:pt x="146337" y="80042"/>
                  </a:lnTo>
                  <a:lnTo>
                    <a:pt x="149151" y="81138"/>
                  </a:lnTo>
                  <a:lnTo>
                    <a:pt x="151028" y="83192"/>
                  </a:lnTo>
                  <a:lnTo>
                    <a:pt x="153112" y="89001"/>
                  </a:lnTo>
                  <a:lnTo>
                    <a:pt x="154991" y="91080"/>
                  </a:lnTo>
                  <a:lnTo>
                    <a:pt x="166687" y="95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8" name="SMARTInkShape-174"/>
            <p:cNvSpPr/>
            <p:nvPr>
              <p:custDataLst>
                <p:tags r:id="rId62"/>
              </p:custDataLst>
            </p:nvPr>
          </p:nvSpPr>
          <p:spPr>
            <a:xfrm>
              <a:off x="7822553" y="3976688"/>
              <a:ext cx="23667" cy="309563"/>
            </a:xfrm>
            <a:custGeom>
              <a:avLst/>
              <a:gdLst/>
              <a:ahLst/>
              <a:cxnLst/>
              <a:rect l="0" t="0" r="0" b="0"/>
              <a:pathLst>
                <a:path w="23667" h="309563">
                  <a:moveTo>
                    <a:pt x="23666" y="0"/>
                  </a:moveTo>
                  <a:lnTo>
                    <a:pt x="23666" y="0"/>
                  </a:lnTo>
                  <a:lnTo>
                    <a:pt x="12250" y="0"/>
                  </a:lnTo>
                  <a:lnTo>
                    <a:pt x="11905" y="6320"/>
                  </a:lnTo>
                  <a:lnTo>
                    <a:pt x="8296" y="12951"/>
                  </a:lnTo>
                  <a:lnTo>
                    <a:pt x="3606" y="20308"/>
                  </a:lnTo>
                  <a:lnTo>
                    <a:pt x="966" y="33210"/>
                  </a:lnTo>
                  <a:lnTo>
                    <a:pt x="0" y="61862"/>
                  </a:lnTo>
                  <a:lnTo>
                    <a:pt x="10665" y="112816"/>
                  </a:lnTo>
                  <a:lnTo>
                    <a:pt x="11663" y="170908"/>
                  </a:lnTo>
                  <a:lnTo>
                    <a:pt x="13054" y="202333"/>
                  </a:lnTo>
                  <a:lnTo>
                    <a:pt x="22560" y="256290"/>
                  </a:lnTo>
                  <a:lnTo>
                    <a:pt x="23666" y="309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3" name="SMARTInkShape-Group25"/>
          <p:cNvGrpSpPr/>
          <p:nvPr/>
        </p:nvGrpSpPr>
        <p:grpSpPr>
          <a:xfrm>
            <a:off x="6250824" y="4536281"/>
            <a:ext cx="190458" cy="226220"/>
            <a:chOff x="6250824" y="4536281"/>
            <a:chExt cx="190458" cy="226220"/>
          </a:xfrm>
        </p:grpSpPr>
        <p:sp>
          <p:nvSpPr>
            <p:cNvPr id="200" name="SMARTInkShape-175"/>
            <p:cNvSpPr/>
            <p:nvPr>
              <p:custDataLst>
                <p:tags r:id="rId53"/>
              </p:custDataLst>
            </p:nvPr>
          </p:nvSpPr>
          <p:spPr>
            <a:xfrm>
              <a:off x="6298420" y="4572000"/>
              <a:ext cx="142862" cy="130970"/>
            </a:xfrm>
            <a:custGeom>
              <a:avLst/>
              <a:gdLst/>
              <a:ahLst/>
              <a:cxnLst/>
              <a:rect l="0" t="0" r="0" b="0"/>
              <a:pathLst>
                <a:path w="142862" h="130970">
                  <a:moveTo>
                    <a:pt x="35705" y="0"/>
                  </a:moveTo>
                  <a:lnTo>
                    <a:pt x="35705" y="0"/>
                  </a:lnTo>
                  <a:lnTo>
                    <a:pt x="0" y="0"/>
                  </a:lnTo>
                  <a:lnTo>
                    <a:pt x="6311" y="0"/>
                  </a:lnTo>
                  <a:lnTo>
                    <a:pt x="8172" y="1323"/>
                  </a:lnTo>
                  <a:lnTo>
                    <a:pt x="9412" y="3528"/>
                  </a:lnTo>
                  <a:lnTo>
                    <a:pt x="10239" y="6321"/>
                  </a:lnTo>
                  <a:lnTo>
                    <a:pt x="12113" y="8182"/>
                  </a:lnTo>
                  <a:lnTo>
                    <a:pt x="17724" y="10251"/>
                  </a:lnTo>
                  <a:lnTo>
                    <a:pt x="19749" y="12126"/>
                  </a:lnTo>
                  <a:lnTo>
                    <a:pt x="33892" y="33530"/>
                  </a:lnTo>
                  <a:lnTo>
                    <a:pt x="52118" y="52098"/>
                  </a:lnTo>
                  <a:lnTo>
                    <a:pt x="59756" y="56228"/>
                  </a:lnTo>
                  <a:lnTo>
                    <a:pt x="67561" y="59386"/>
                  </a:lnTo>
                  <a:lnTo>
                    <a:pt x="79393" y="67279"/>
                  </a:lnTo>
                  <a:lnTo>
                    <a:pt x="87313" y="69589"/>
                  </a:lnTo>
                  <a:lnTo>
                    <a:pt x="89954" y="71528"/>
                  </a:lnTo>
                  <a:lnTo>
                    <a:pt x="91714" y="74144"/>
                  </a:lnTo>
                  <a:lnTo>
                    <a:pt x="94994" y="80578"/>
                  </a:lnTo>
                  <a:lnTo>
                    <a:pt x="142861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SMARTInkShape-176"/>
            <p:cNvSpPr/>
            <p:nvPr>
              <p:custDataLst>
                <p:tags r:id="rId54"/>
              </p:custDataLst>
            </p:nvPr>
          </p:nvSpPr>
          <p:spPr>
            <a:xfrm>
              <a:off x="6357938" y="4536281"/>
              <a:ext cx="71438" cy="226220"/>
            </a:xfrm>
            <a:custGeom>
              <a:avLst/>
              <a:gdLst/>
              <a:ahLst/>
              <a:cxnLst/>
              <a:rect l="0" t="0" r="0" b="0"/>
              <a:pathLst>
                <a:path w="71438" h="226220">
                  <a:moveTo>
                    <a:pt x="71437" y="0"/>
                  </a:moveTo>
                  <a:lnTo>
                    <a:pt x="71437" y="0"/>
                  </a:lnTo>
                  <a:lnTo>
                    <a:pt x="65116" y="6321"/>
                  </a:lnTo>
                  <a:lnTo>
                    <a:pt x="62013" y="12952"/>
                  </a:lnTo>
                  <a:lnTo>
                    <a:pt x="58535" y="31888"/>
                  </a:lnTo>
                  <a:lnTo>
                    <a:pt x="50172" y="47652"/>
                  </a:lnTo>
                  <a:lnTo>
                    <a:pt x="36852" y="103408"/>
                  </a:lnTo>
                  <a:lnTo>
                    <a:pt x="35762" y="146311"/>
                  </a:lnTo>
                  <a:lnTo>
                    <a:pt x="32210" y="154544"/>
                  </a:lnTo>
                  <a:lnTo>
                    <a:pt x="27544" y="162614"/>
                  </a:lnTo>
                  <a:lnTo>
                    <a:pt x="24549" y="178573"/>
                  </a:lnTo>
                  <a:lnTo>
                    <a:pt x="24303" y="182549"/>
                  </a:lnTo>
                  <a:lnTo>
                    <a:pt x="22817" y="185199"/>
                  </a:lnTo>
                  <a:lnTo>
                    <a:pt x="20503" y="186966"/>
                  </a:lnTo>
                  <a:lnTo>
                    <a:pt x="17637" y="188144"/>
                  </a:lnTo>
                  <a:lnTo>
                    <a:pt x="15726" y="190253"/>
                  </a:lnTo>
                  <a:lnTo>
                    <a:pt x="9133" y="203142"/>
                  </a:lnTo>
                  <a:lnTo>
                    <a:pt x="4059" y="210671"/>
                  </a:lnTo>
                  <a:lnTo>
                    <a:pt x="0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2" name="SMARTInkShape-177"/>
            <p:cNvSpPr/>
            <p:nvPr>
              <p:custDataLst>
                <p:tags r:id="rId55"/>
              </p:custDataLst>
            </p:nvPr>
          </p:nvSpPr>
          <p:spPr>
            <a:xfrm>
              <a:off x="6250824" y="4655344"/>
              <a:ext cx="154740" cy="83345"/>
            </a:xfrm>
            <a:custGeom>
              <a:avLst/>
              <a:gdLst/>
              <a:ahLst/>
              <a:cxnLst/>
              <a:rect l="0" t="0" r="0" b="0"/>
              <a:pathLst>
                <a:path w="154740" h="83345">
                  <a:moveTo>
                    <a:pt x="11864" y="83344"/>
                  </a:moveTo>
                  <a:lnTo>
                    <a:pt x="11864" y="83344"/>
                  </a:lnTo>
                  <a:lnTo>
                    <a:pt x="103" y="83344"/>
                  </a:lnTo>
                  <a:lnTo>
                    <a:pt x="0" y="77023"/>
                  </a:lnTo>
                  <a:lnTo>
                    <a:pt x="1309" y="75161"/>
                  </a:lnTo>
                  <a:lnTo>
                    <a:pt x="3504" y="73920"/>
                  </a:lnTo>
                  <a:lnTo>
                    <a:pt x="6291" y="73092"/>
                  </a:lnTo>
                  <a:lnTo>
                    <a:pt x="8148" y="71217"/>
                  </a:lnTo>
                  <a:lnTo>
                    <a:pt x="10212" y="65607"/>
                  </a:lnTo>
                  <a:lnTo>
                    <a:pt x="12086" y="63582"/>
                  </a:lnTo>
                  <a:lnTo>
                    <a:pt x="57078" y="39007"/>
                  </a:lnTo>
                  <a:lnTo>
                    <a:pt x="96041" y="23056"/>
                  </a:lnTo>
                  <a:lnTo>
                    <a:pt x="1547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3" name="SMARTInkShape-Group26"/>
          <p:cNvGrpSpPr/>
          <p:nvPr/>
        </p:nvGrpSpPr>
        <p:grpSpPr>
          <a:xfrm>
            <a:off x="6667500" y="4238625"/>
            <a:ext cx="3810001" cy="725627"/>
            <a:chOff x="6667500" y="4238625"/>
            <a:chExt cx="3810001" cy="725627"/>
          </a:xfrm>
        </p:grpSpPr>
        <p:sp>
          <p:nvSpPr>
            <p:cNvPr id="204" name="SMARTInkShape-178"/>
            <p:cNvSpPr/>
            <p:nvPr>
              <p:custDataLst>
                <p:tags r:id="rId34"/>
              </p:custDataLst>
            </p:nvPr>
          </p:nvSpPr>
          <p:spPr>
            <a:xfrm>
              <a:off x="6667500" y="4536281"/>
              <a:ext cx="107008" cy="165021"/>
            </a:xfrm>
            <a:custGeom>
              <a:avLst/>
              <a:gdLst/>
              <a:ahLst/>
              <a:cxnLst/>
              <a:rect l="0" t="0" r="0" b="0"/>
              <a:pathLst>
                <a:path w="107008" h="165021">
                  <a:moveTo>
                    <a:pt x="95250" y="11907"/>
                  </a:moveTo>
                  <a:lnTo>
                    <a:pt x="95250" y="11907"/>
                  </a:lnTo>
                  <a:lnTo>
                    <a:pt x="95250" y="145"/>
                  </a:lnTo>
                  <a:lnTo>
                    <a:pt x="61332" y="0"/>
                  </a:lnTo>
                  <a:lnTo>
                    <a:pt x="49438" y="10252"/>
                  </a:lnTo>
                  <a:lnTo>
                    <a:pt x="48162" y="17737"/>
                  </a:lnTo>
                  <a:lnTo>
                    <a:pt x="46660" y="19762"/>
                  </a:lnTo>
                  <a:lnTo>
                    <a:pt x="32948" y="27103"/>
                  </a:lnTo>
                  <a:lnTo>
                    <a:pt x="12056" y="47476"/>
                  </a:lnTo>
                  <a:lnTo>
                    <a:pt x="11950" y="53902"/>
                  </a:lnTo>
                  <a:lnTo>
                    <a:pt x="13258" y="55778"/>
                  </a:lnTo>
                  <a:lnTo>
                    <a:pt x="15453" y="57030"/>
                  </a:lnTo>
                  <a:lnTo>
                    <a:pt x="23323" y="59385"/>
                  </a:lnTo>
                  <a:lnTo>
                    <a:pt x="34020" y="69770"/>
                  </a:lnTo>
                  <a:lnTo>
                    <a:pt x="45821" y="71291"/>
                  </a:lnTo>
                  <a:lnTo>
                    <a:pt x="53411" y="71394"/>
                  </a:lnTo>
                  <a:lnTo>
                    <a:pt x="55451" y="72731"/>
                  </a:lnTo>
                  <a:lnTo>
                    <a:pt x="56811" y="74946"/>
                  </a:lnTo>
                  <a:lnTo>
                    <a:pt x="57718" y="77745"/>
                  </a:lnTo>
                  <a:lnTo>
                    <a:pt x="59645" y="79612"/>
                  </a:lnTo>
                  <a:lnTo>
                    <a:pt x="65315" y="81685"/>
                  </a:lnTo>
                  <a:lnTo>
                    <a:pt x="75944" y="82853"/>
                  </a:lnTo>
                  <a:lnTo>
                    <a:pt x="78411" y="84339"/>
                  </a:lnTo>
                  <a:lnTo>
                    <a:pt x="80055" y="86653"/>
                  </a:lnTo>
                  <a:lnTo>
                    <a:pt x="81152" y="89519"/>
                  </a:lnTo>
                  <a:lnTo>
                    <a:pt x="83205" y="91429"/>
                  </a:lnTo>
                  <a:lnTo>
                    <a:pt x="94703" y="95101"/>
                  </a:lnTo>
                  <a:lnTo>
                    <a:pt x="107007" y="107010"/>
                  </a:lnTo>
                  <a:lnTo>
                    <a:pt x="96892" y="117395"/>
                  </a:lnTo>
                  <a:lnTo>
                    <a:pt x="94252" y="128239"/>
                  </a:lnTo>
                  <a:lnTo>
                    <a:pt x="85041" y="140686"/>
                  </a:lnTo>
                  <a:lnTo>
                    <a:pt x="80570" y="141902"/>
                  </a:lnTo>
                  <a:lnTo>
                    <a:pt x="77526" y="142227"/>
                  </a:lnTo>
                  <a:lnTo>
                    <a:pt x="75496" y="143766"/>
                  </a:lnTo>
                  <a:lnTo>
                    <a:pt x="73241" y="149004"/>
                  </a:lnTo>
                  <a:lnTo>
                    <a:pt x="71317" y="150930"/>
                  </a:lnTo>
                  <a:lnTo>
                    <a:pt x="65651" y="153070"/>
                  </a:lnTo>
                  <a:lnTo>
                    <a:pt x="43497" y="154631"/>
                  </a:lnTo>
                  <a:lnTo>
                    <a:pt x="40904" y="156004"/>
                  </a:lnTo>
                  <a:lnTo>
                    <a:pt x="39176" y="158243"/>
                  </a:lnTo>
                  <a:lnTo>
                    <a:pt x="38023" y="161057"/>
                  </a:lnTo>
                  <a:lnTo>
                    <a:pt x="35932" y="162934"/>
                  </a:lnTo>
                  <a:lnTo>
                    <a:pt x="30080" y="165020"/>
                  </a:lnTo>
                  <a:lnTo>
                    <a:pt x="27991" y="164253"/>
                  </a:lnTo>
                  <a:lnTo>
                    <a:pt x="26598" y="162419"/>
                  </a:lnTo>
                  <a:lnTo>
                    <a:pt x="25670" y="159873"/>
                  </a:lnTo>
                  <a:lnTo>
                    <a:pt x="23727" y="158176"/>
                  </a:lnTo>
                  <a:lnTo>
                    <a:pt x="12445" y="15491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" name="SMARTInkShape-179"/>
            <p:cNvSpPr/>
            <p:nvPr>
              <p:custDataLst>
                <p:tags r:id="rId35"/>
              </p:custDataLst>
            </p:nvPr>
          </p:nvSpPr>
          <p:spPr>
            <a:xfrm>
              <a:off x="6798473" y="4560094"/>
              <a:ext cx="250026" cy="154778"/>
            </a:xfrm>
            <a:custGeom>
              <a:avLst/>
              <a:gdLst/>
              <a:ahLst/>
              <a:cxnLst/>
              <a:rect l="0" t="0" r="0" b="0"/>
              <a:pathLst>
                <a:path w="250026" h="154778">
                  <a:moveTo>
                    <a:pt x="59527" y="0"/>
                  </a:moveTo>
                  <a:lnTo>
                    <a:pt x="59527" y="0"/>
                  </a:lnTo>
                  <a:lnTo>
                    <a:pt x="37514" y="0"/>
                  </a:lnTo>
                  <a:lnTo>
                    <a:pt x="36914" y="1323"/>
                  </a:lnTo>
                  <a:lnTo>
                    <a:pt x="36248" y="6320"/>
                  </a:lnTo>
                  <a:lnTo>
                    <a:pt x="34747" y="8182"/>
                  </a:lnTo>
                  <a:lnTo>
                    <a:pt x="29552" y="10251"/>
                  </a:lnTo>
                  <a:lnTo>
                    <a:pt x="27637" y="12126"/>
                  </a:lnTo>
                  <a:lnTo>
                    <a:pt x="21037" y="24640"/>
                  </a:lnTo>
                  <a:lnTo>
                    <a:pt x="15962" y="32118"/>
                  </a:lnTo>
                  <a:lnTo>
                    <a:pt x="11783" y="43765"/>
                  </a:lnTo>
                  <a:lnTo>
                    <a:pt x="4076" y="55595"/>
                  </a:lnTo>
                  <a:lnTo>
                    <a:pt x="1205" y="67478"/>
                  </a:lnTo>
                  <a:lnTo>
                    <a:pt x="0" y="123031"/>
                  </a:lnTo>
                  <a:lnTo>
                    <a:pt x="3525" y="130969"/>
                  </a:lnTo>
                  <a:lnTo>
                    <a:pt x="10248" y="140523"/>
                  </a:lnTo>
                  <a:lnTo>
                    <a:pt x="11412" y="148498"/>
                  </a:lnTo>
                  <a:lnTo>
                    <a:pt x="12899" y="150592"/>
                  </a:lnTo>
                  <a:lnTo>
                    <a:pt x="15212" y="151989"/>
                  </a:lnTo>
                  <a:lnTo>
                    <a:pt x="24789" y="153954"/>
                  </a:lnTo>
                  <a:lnTo>
                    <a:pt x="53395" y="154777"/>
                  </a:lnTo>
                  <a:lnTo>
                    <a:pt x="55439" y="153455"/>
                  </a:lnTo>
                  <a:lnTo>
                    <a:pt x="56802" y="151252"/>
                  </a:lnTo>
                  <a:lnTo>
                    <a:pt x="57710" y="148459"/>
                  </a:lnTo>
                  <a:lnTo>
                    <a:pt x="59639" y="146598"/>
                  </a:lnTo>
                  <a:lnTo>
                    <a:pt x="71546" y="141879"/>
                  </a:lnTo>
                  <a:lnTo>
                    <a:pt x="77216" y="136700"/>
                  </a:lnTo>
                  <a:lnTo>
                    <a:pt x="80618" y="129988"/>
                  </a:lnTo>
                  <a:lnTo>
                    <a:pt x="83180" y="103130"/>
                  </a:lnTo>
                  <a:lnTo>
                    <a:pt x="83326" y="85691"/>
                  </a:lnTo>
                  <a:lnTo>
                    <a:pt x="75154" y="74301"/>
                  </a:lnTo>
                  <a:lnTo>
                    <a:pt x="71923" y="61737"/>
                  </a:lnTo>
                  <a:lnTo>
                    <a:pt x="71433" y="37373"/>
                  </a:lnTo>
                  <a:lnTo>
                    <a:pt x="72756" y="36822"/>
                  </a:lnTo>
                  <a:lnTo>
                    <a:pt x="127028" y="34396"/>
                  </a:lnTo>
                  <a:lnTo>
                    <a:pt x="142877" y="26295"/>
                  </a:lnTo>
                  <a:lnTo>
                    <a:pt x="202402" y="23818"/>
                  </a:lnTo>
                  <a:lnTo>
                    <a:pt x="230183" y="23813"/>
                  </a:lnTo>
                  <a:lnTo>
                    <a:pt x="232830" y="22490"/>
                  </a:lnTo>
                  <a:lnTo>
                    <a:pt x="234593" y="20285"/>
                  </a:lnTo>
                  <a:lnTo>
                    <a:pt x="235769" y="17492"/>
                  </a:lnTo>
                  <a:lnTo>
                    <a:pt x="237876" y="15630"/>
                  </a:lnTo>
                  <a:lnTo>
                    <a:pt x="250025" y="11906"/>
                  </a:lnTo>
                  <a:lnTo>
                    <a:pt x="221694" y="11906"/>
                  </a:lnTo>
                  <a:lnTo>
                    <a:pt x="214063" y="15434"/>
                  </a:lnTo>
                  <a:lnTo>
                    <a:pt x="204706" y="22157"/>
                  </a:lnTo>
                  <a:lnTo>
                    <a:pt x="193352" y="24808"/>
                  </a:lnTo>
                  <a:lnTo>
                    <a:pt x="182229" y="31898"/>
                  </a:lnTo>
                  <a:lnTo>
                    <a:pt x="170554" y="35910"/>
                  </a:lnTo>
                  <a:lnTo>
                    <a:pt x="158717" y="43566"/>
                  </a:lnTo>
                  <a:lnTo>
                    <a:pt x="150795" y="45821"/>
                  </a:lnTo>
                  <a:lnTo>
                    <a:pt x="148153" y="47745"/>
                  </a:lnTo>
                  <a:lnTo>
                    <a:pt x="146393" y="50351"/>
                  </a:lnTo>
                  <a:lnTo>
                    <a:pt x="143113" y="56774"/>
                  </a:lnTo>
                  <a:lnTo>
                    <a:pt x="135152" y="67827"/>
                  </a:lnTo>
                  <a:lnTo>
                    <a:pt x="130882" y="79481"/>
                  </a:lnTo>
                  <a:lnTo>
                    <a:pt x="123149" y="91312"/>
                  </a:lnTo>
                  <a:lnTo>
                    <a:pt x="120271" y="103197"/>
                  </a:lnTo>
                  <a:lnTo>
                    <a:pt x="119218" y="116712"/>
                  </a:lnTo>
                  <a:lnTo>
                    <a:pt x="128503" y="131704"/>
                  </a:lnTo>
                  <a:lnTo>
                    <a:pt x="129324" y="135428"/>
                  </a:lnTo>
                  <a:lnTo>
                    <a:pt x="131194" y="137910"/>
                  </a:lnTo>
                  <a:lnTo>
                    <a:pt x="152021" y="150929"/>
                  </a:lnTo>
                  <a:lnTo>
                    <a:pt x="163073" y="153640"/>
                  </a:lnTo>
                  <a:lnTo>
                    <a:pt x="176285" y="154631"/>
                  </a:lnTo>
                  <a:lnTo>
                    <a:pt x="191238" y="145337"/>
                  </a:lnTo>
                  <a:lnTo>
                    <a:pt x="210437" y="141876"/>
                  </a:lnTo>
                  <a:lnTo>
                    <a:pt x="226215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SMARTInkShape-180"/>
            <p:cNvSpPr/>
            <p:nvPr>
              <p:custDataLst>
                <p:tags r:id="rId36"/>
              </p:custDataLst>
            </p:nvPr>
          </p:nvSpPr>
          <p:spPr>
            <a:xfrm>
              <a:off x="7120083" y="4595813"/>
              <a:ext cx="23668" cy="83344"/>
            </a:xfrm>
            <a:custGeom>
              <a:avLst/>
              <a:gdLst/>
              <a:ahLst/>
              <a:cxnLst/>
              <a:rect l="0" t="0" r="0" b="0"/>
              <a:pathLst>
                <a:path w="23668" h="83344">
                  <a:moveTo>
                    <a:pt x="11761" y="0"/>
                  </a:moveTo>
                  <a:lnTo>
                    <a:pt x="11761" y="0"/>
                  </a:lnTo>
                  <a:lnTo>
                    <a:pt x="5440" y="6320"/>
                  </a:lnTo>
                  <a:lnTo>
                    <a:pt x="2337" y="12951"/>
                  </a:lnTo>
                  <a:lnTo>
                    <a:pt x="0" y="39748"/>
                  </a:lnTo>
                  <a:lnTo>
                    <a:pt x="3447" y="47652"/>
                  </a:lnTo>
                  <a:lnTo>
                    <a:pt x="10118" y="57184"/>
                  </a:lnTo>
                  <a:lnTo>
                    <a:pt x="12759" y="68573"/>
                  </a:lnTo>
                  <a:lnTo>
                    <a:pt x="23667" y="83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SMARTInkShape-181"/>
            <p:cNvSpPr/>
            <p:nvPr>
              <p:custDataLst>
                <p:tags r:id="rId37"/>
              </p:custDataLst>
            </p:nvPr>
          </p:nvSpPr>
          <p:spPr>
            <a:xfrm>
              <a:off x="7181124" y="4500563"/>
              <a:ext cx="10252" cy="1"/>
            </a:xfrm>
            <a:custGeom>
              <a:avLst/>
              <a:gdLst/>
              <a:ahLst/>
              <a:cxnLst/>
              <a:rect l="0" t="0" r="0" b="0"/>
              <a:pathLst>
                <a:path w="10252" h="1">
                  <a:moveTo>
                    <a:pt x="10251" y="0"/>
                  </a:moveTo>
                  <a:lnTo>
                    <a:pt x="1025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in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SMARTInkShape-182"/>
            <p:cNvSpPr/>
            <p:nvPr>
              <p:custDataLst>
                <p:tags r:id="rId38"/>
              </p:custDataLst>
            </p:nvPr>
          </p:nvSpPr>
          <p:spPr>
            <a:xfrm>
              <a:off x="7227095" y="4560094"/>
              <a:ext cx="154781" cy="119063"/>
            </a:xfrm>
            <a:custGeom>
              <a:avLst/>
              <a:gdLst/>
              <a:ahLst/>
              <a:cxnLst/>
              <a:rect l="0" t="0" r="0" b="0"/>
              <a:pathLst>
                <a:path w="154781" h="119063">
                  <a:moveTo>
                    <a:pt x="83343" y="0"/>
                  </a:moveTo>
                  <a:lnTo>
                    <a:pt x="83343" y="0"/>
                  </a:lnTo>
                  <a:lnTo>
                    <a:pt x="60025" y="0"/>
                  </a:lnTo>
                  <a:lnTo>
                    <a:pt x="50123" y="8182"/>
                  </a:lnTo>
                  <a:lnTo>
                    <a:pt x="43002" y="10251"/>
                  </a:lnTo>
                  <a:lnTo>
                    <a:pt x="40574" y="12126"/>
                  </a:lnTo>
                  <a:lnTo>
                    <a:pt x="3460" y="59552"/>
                  </a:lnTo>
                  <a:lnTo>
                    <a:pt x="682" y="75410"/>
                  </a:lnTo>
                  <a:lnTo>
                    <a:pt x="0" y="112925"/>
                  </a:lnTo>
                  <a:lnTo>
                    <a:pt x="1323" y="114971"/>
                  </a:lnTo>
                  <a:lnTo>
                    <a:pt x="3527" y="116335"/>
                  </a:lnTo>
                  <a:lnTo>
                    <a:pt x="11414" y="118903"/>
                  </a:lnTo>
                  <a:lnTo>
                    <a:pt x="29629" y="101322"/>
                  </a:lnTo>
                  <a:lnTo>
                    <a:pt x="33012" y="94420"/>
                  </a:lnTo>
                  <a:lnTo>
                    <a:pt x="33914" y="90728"/>
                  </a:lnTo>
                  <a:lnTo>
                    <a:pt x="35838" y="88266"/>
                  </a:lnTo>
                  <a:lnTo>
                    <a:pt x="41504" y="85531"/>
                  </a:lnTo>
                  <a:lnTo>
                    <a:pt x="43543" y="83479"/>
                  </a:lnTo>
                  <a:lnTo>
                    <a:pt x="56808" y="59307"/>
                  </a:lnTo>
                  <a:lnTo>
                    <a:pt x="57715" y="55413"/>
                  </a:lnTo>
                  <a:lnTo>
                    <a:pt x="59643" y="52817"/>
                  </a:lnTo>
                  <a:lnTo>
                    <a:pt x="62252" y="51087"/>
                  </a:lnTo>
                  <a:lnTo>
                    <a:pt x="65313" y="49932"/>
                  </a:lnTo>
                  <a:lnTo>
                    <a:pt x="67354" y="47840"/>
                  </a:lnTo>
                  <a:lnTo>
                    <a:pt x="69622" y="41988"/>
                  </a:lnTo>
                  <a:lnTo>
                    <a:pt x="71549" y="39898"/>
                  </a:lnTo>
                  <a:lnTo>
                    <a:pt x="82805" y="35882"/>
                  </a:lnTo>
                  <a:lnTo>
                    <a:pt x="89504" y="35767"/>
                  </a:lnTo>
                  <a:lnTo>
                    <a:pt x="91419" y="37073"/>
                  </a:lnTo>
                  <a:lnTo>
                    <a:pt x="92695" y="39268"/>
                  </a:lnTo>
                  <a:lnTo>
                    <a:pt x="94912" y="47847"/>
                  </a:lnTo>
                  <a:lnTo>
                    <a:pt x="95099" y="53456"/>
                  </a:lnTo>
                  <a:lnTo>
                    <a:pt x="98711" y="60359"/>
                  </a:lnTo>
                  <a:lnTo>
                    <a:pt x="103402" y="67837"/>
                  </a:lnTo>
                  <a:lnTo>
                    <a:pt x="107366" y="79484"/>
                  </a:lnTo>
                  <a:lnTo>
                    <a:pt x="117260" y="92912"/>
                  </a:lnTo>
                  <a:lnTo>
                    <a:pt x="118528" y="100878"/>
                  </a:lnTo>
                  <a:lnTo>
                    <a:pt x="120029" y="102971"/>
                  </a:lnTo>
                  <a:lnTo>
                    <a:pt x="122352" y="104365"/>
                  </a:lnTo>
                  <a:lnTo>
                    <a:pt x="125224" y="105296"/>
                  </a:lnTo>
                  <a:lnTo>
                    <a:pt x="127138" y="107239"/>
                  </a:lnTo>
                  <a:lnTo>
                    <a:pt x="130464" y="117244"/>
                  </a:lnTo>
                  <a:lnTo>
                    <a:pt x="134271" y="118254"/>
                  </a:lnTo>
                  <a:lnTo>
                    <a:pt x="154780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SMARTInkShape-183"/>
            <p:cNvSpPr/>
            <p:nvPr>
              <p:custDataLst>
                <p:tags r:id="rId39"/>
              </p:custDataLst>
            </p:nvPr>
          </p:nvSpPr>
          <p:spPr>
            <a:xfrm>
              <a:off x="7453313" y="4405313"/>
              <a:ext cx="35719" cy="309563"/>
            </a:xfrm>
            <a:custGeom>
              <a:avLst/>
              <a:gdLst/>
              <a:ahLst/>
              <a:cxnLst/>
              <a:rect l="0" t="0" r="0" b="0"/>
              <a:pathLst>
                <a:path w="35719" h="309563">
                  <a:moveTo>
                    <a:pt x="0" y="0"/>
                  </a:moveTo>
                  <a:lnTo>
                    <a:pt x="0" y="0"/>
                  </a:lnTo>
                  <a:lnTo>
                    <a:pt x="0" y="55822"/>
                  </a:lnTo>
                  <a:lnTo>
                    <a:pt x="0" y="115258"/>
                  </a:lnTo>
                  <a:lnTo>
                    <a:pt x="1323" y="170665"/>
                  </a:lnTo>
                  <a:lnTo>
                    <a:pt x="11169" y="216795"/>
                  </a:lnTo>
                  <a:lnTo>
                    <a:pt x="11893" y="275994"/>
                  </a:lnTo>
                  <a:lnTo>
                    <a:pt x="15428" y="284941"/>
                  </a:lnTo>
                  <a:lnTo>
                    <a:pt x="35718" y="309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SMARTInkShape-184"/>
            <p:cNvSpPr/>
            <p:nvPr>
              <p:custDataLst>
                <p:tags r:id="rId40"/>
              </p:custDataLst>
            </p:nvPr>
          </p:nvSpPr>
          <p:spPr>
            <a:xfrm>
              <a:off x="7715250" y="4560149"/>
              <a:ext cx="47626" cy="367323"/>
            </a:xfrm>
            <a:custGeom>
              <a:avLst/>
              <a:gdLst/>
              <a:ahLst/>
              <a:cxnLst/>
              <a:rect l="0" t="0" r="0" b="0"/>
              <a:pathLst>
                <a:path w="47626" h="367323">
                  <a:moveTo>
                    <a:pt x="0" y="23757"/>
                  </a:moveTo>
                  <a:lnTo>
                    <a:pt x="0" y="23757"/>
                  </a:lnTo>
                  <a:lnTo>
                    <a:pt x="0" y="7185"/>
                  </a:lnTo>
                  <a:lnTo>
                    <a:pt x="1323" y="4772"/>
                  </a:lnTo>
                  <a:lnTo>
                    <a:pt x="3528" y="3163"/>
                  </a:lnTo>
                  <a:lnTo>
                    <a:pt x="11761" y="0"/>
                  </a:lnTo>
                  <a:lnTo>
                    <a:pt x="18183" y="6282"/>
                  </a:lnTo>
                  <a:lnTo>
                    <a:pt x="21311" y="12904"/>
                  </a:lnTo>
                  <a:lnTo>
                    <a:pt x="25107" y="65025"/>
                  </a:lnTo>
                  <a:lnTo>
                    <a:pt x="34613" y="111209"/>
                  </a:lnTo>
                  <a:lnTo>
                    <a:pt x="35654" y="166640"/>
                  </a:lnTo>
                  <a:lnTo>
                    <a:pt x="35713" y="223681"/>
                  </a:lnTo>
                  <a:lnTo>
                    <a:pt x="37039" y="239613"/>
                  </a:lnTo>
                  <a:lnTo>
                    <a:pt x="45142" y="264147"/>
                  </a:lnTo>
                  <a:lnTo>
                    <a:pt x="47561" y="320427"/>
                  </a:lnTo>
                  <a:lnTo>
                    <a:pt x="47625" y="367322"/>
                  </a:lnTo>
                  <a:lnTo>
                    <a:pt x="47625" y="357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1" name="SMARTInkShape-185"/>
            <p:cNvSpPr/>
            <p:nvPr>
              <p:custDataLst>
                <p:tags r:id="rId41"/>
              </p:custDataLst>
            </p:nvPr>
          </p:nvSpPr>
          <p:spPr>
            <a:xfrm>
              <a:off x="7679575" y="4417727"/>
              <a:ext cx="164929" cy="178039"/>
            </a:xfrm>
            <a:custGeom>
              <a:avLst/>
              <a:gdLst/>
              <a:ahLst/>
              <a:cxnLst/>
              <a:rect l="0" t="0" r="0" b="0"/>
              <a:pathLst>
                <a:path w="164929" h="178039">
                  <a:moveTo>
                    <a:pt x="11863" y="118554"/>
                  </a:moveTo>
                  <a:lnTo>
                    <a:pt x="11863" y="118554"/>
                  </a:lnTo>
                  <a:lnTo>
                    <a:pt x="1611" y="118554"/>
                  </a:lnTo>
                  <a:lnTo>
                    <a:pt x="1060" y="117231"/>
                  </a:lnTo>
                  <a:lnTo>
                    <a:pt x="0" y="90567"/>
                  </a:lnTo>
                  <a:lnTo>
                    <a:pt x="3503" y="82744"/>
                  </a:lnTo>
                  <a:lnTo>
                    <a:pt x="21042" y="55025"/>
                  </a:lnTo>
                  <a:lnTo>
                    <a:pt x="67434" y="16613"/>
                  </a:lnTo>
                  <a:lnTo>
                    <a:pt x="79334" y="12943"/>
                  </a:lnTo>
                  <a:lnTo>
                    <a:pt x="87270" y="12085"/>
                  </a:lnTo>
                  <a:lnTo>
                    <a:pt x="95207" y="8175"/>
                  </a:lnTo>
                  <a:lnTo>
                    <a:pt x="103144" y="3351"/>
                  </a:lnTo>
                  <a:lnTo>
                    <a:pt x="119019" y="254"/>
                  </a:lnTo>
                  <a:lnTo>
                    <a:pt x="122988" y="0"/>
                  </a:lnTo>
                  <a:lnTo>
                    <a:pt x="130925" y="3245"/>
                  </a:lnTo>
                  <a:lnTo>
                    <a:pt x="138863" y="7775"/>
                  </a:lnTo>
                  <a:lnTo>
                    <a:pt x="146800" y="9787"/>
                  </a:lnTo>
                  <a:lnTo>
                    <a:pt x="149446" y="11647"/>
                  </a:lnTo>
                  <a:lnTo>
                    <a:pt x="151210" y="14210"/>
                  </a:lnTo>
                  <a:lnTo>
                    <a:pt x="164928" y="43649"/>
                  </a:lnTo>
                  <a:lnTo>
                    <a:pt x="154417" y="78025"/>
                  </a:lnTo>
                  <a:lnTo>
                    <a:pt x="146853" y="91847"/>
                  </a:lnTo>
                  <a:lnTo>
                    <a:pt x="142699" y="110788"/>
                  </a:lnTo>
                  <a:lnTo>
                    <a:pt x="133679" y="125367"/>
                  </a:lnTo>
                  <a:lnTo>
                    <a:pt x="114890" y="146187"/>
                  </a:lnTo>
                  <a:lnTo>
                    <a:pt x="107041" y="150679"/>
                  </a:lnTo>
                  <a:lnTo>
                    <a:pt x="99143" y="153999"/>
                  </a:lnTo>
                  <a:lnTo>
                    <a:pt x="73255" y="176267"/>
                  </a:lnTo>
                  <a:lnTo>
                    <a:pt x="61306" y="177926"/>
                  </a:lnTo>
                  <a:lnTo>
                    <a:pt x="53706" y="178038"/>
                  </a:lnTo>
                  <a:lnTo>
                    <a:pt x="51664" y="176731"/>
                  </a:lnTo>
                  <a:lnTo>
                    <a:pt x="50304" y="174536"/>
                  </a:lnTo>
                  <a:lnTo>
                    <a:pt x="47940" y="165957"/>
                  </a:lnTo>
                  <a:lnTo>
                    <a:pt x="47581" y="130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2" name="SMARTInkShape-186"/>
            <p:cNvSpPr/>
            <p:nvPr>
              <p:custDataLst>
                <p:tags r:id="rId42"/>
              </p:custDataLst>
            </p:nvPr>
          </p:nvSpPr>
          <p:spPr>
            <a:xfrm>
              <a:off x="7870075" y="4452938"/>
              <a:ext cx="440486" cy="511314"/>
            </a:xfrm>
            <a:custGeom>
              <a:avLst/>
              <a:gdLst/>
              <a:ahLst/>
              <a:cxnLst/>
              <a:rect l="0" t="0" r="0" b="0"/>
              <a:pathLst>
                <a:path w="440486" h="511314">
                  <a:moveTo>
                    <a:pt x="23769" y="142875"/>
                  </a:moveTo>
                  <a:lnTo>
                    <a:pt x="23769" y="142875"/>
                  </a:lnTo>
                  <a:lnTo>
                    <a:pt x="23769" y="131011"/>
                  </a:lnTo>
                  <a:lnTo>
                    <a:pt x="13517" y="120721"/>
                  </a:lnTo>
                  <a:lnTo>
                    <a:pt x="12353" y="113233"/>
                  </a:lnTo>
                  <a:lnTo>
                    <a:pt x="10866" y="111207"/>
                  </a:lnTo>
                  <a:lnTo>
                    <a:pt x="5688" y="108956"/>
                  </a:lnTo>
                  <a:lnTo>
                    <a:pt x="3777" y="107033"/>
                  </a:lnTo>
                  <a:lnTo>
                    <a:pt x="459" y="97063"/>
                  </a:lnTo>
                  <a:lnTo>
                    <a:pt x="0" y="85157"/>
                  </a:lnTo>
                  <a:lnTo>
                    <a:pt x="10211" y="73251"/>
                  </a:lnTo>
                  <a:lnTo>
                    <a:pt x="11373" y="65654"/>
                  </a:lnTo>
                  <a:lnTo>
                    <a:pt x="12859" y="63613"/>
                  </a:lnTo>
                  <a:lnTo>
                    <a:pt x="15172" y="62252"/>
                  </a:lnTo>
                  <a:lnTo>
                    <a:pt x="18038" y="61345"/>
                  </a:lnTo>
                  <a:lnTo>
                    <a:pt x="19949" y="59418"/>
                  </a:lnTo>
                  <a:lnTo>
                    <a:pt x="22070" y="53748"/>
                  </a:lnTo>
                  <a:lnTo>
                    <a:pt x="23959" y="51706"/>
                  </a:lnTo>
                  <a:lnTo>
                    <a:pt x="29586" y="49439"/>
                  </a:lnTo>
                  <a:lnTo>
                    <a:pt x="87313" y="47626"/>
                  </a:lnTo>
                  <a:lnTo>
                    <a:pt x="111085" y="47625"/>
                  </a:lnTo>
                  <a:lnTo>
                    <a:pt x="119020" y="44097"/>
                  </a:lnTo>
                  <a:lnTo>
                    <a:pt x="126957" y="39442"/>
                  </a:lnTo>
                  <a:lnTo>
                    <a:pt x="140479" y="36209"/>
                  </a:lnTo>
                  <a:lnTo>
                    <a:pt x="178549" y="35718"/>
                  </a:lnTo>
                  <a:lnTo>
                    <a:pt x="178550" y="53455"/>
                  </a:lnTo>
                  <a:lnTo>
                    <a:pt x="177227" y="55480"/>
                  </a:lnTo>
                  <a:lnTo>
                    <a:pt x="175022" y="56831"/>
                  </a:lnTo>
                  <a:lnTo>
                    <a:pt x="172229" y="57730"/>
                  </a:lnTo>
                  <a:lnTo>
                    <a:pt x="170368" y="59654"/>
                  </a:lnTo>
                  <a:lnTo>
                    <a:pt x="163852" y="72245"/>
                  </a:lnTo>
                  <a:lnTo>
                    <a:pt x="158788" y="79733"/>
                  </a:lnTo>
                  <a:lnTo>
                    <a:pt x="154615" y="91387"/>
                  </a:lnTo>
                  <a:lnTo>
                    <a:pt x="146911" y="103218"/>
                  </a:lnTo>
                  <a:lnTo>
                    <a:pt x="144040" y="115103"/>
                  </a:lnTo>
                  <a:lnTo>
                    <a:pt x="143368" y="123035"/>
                  </a:lnTo>
                  <a:lnTo>
                    <a:pt x="141866" y="125679"/>
                  </a:lnTo>
                  <a:lnTo>
                    <a:pt x="139542" y="127442"/>
                  </a:lnTo>
                  <a:lnTo>
                    <a:pt x="136670" y="128618"/>
                  </a:lnTo>
                  <a:lnTo>
                    <a:pt x="134755" y="130724"/>
                  </a:lnTo>
                  <a:lnTo>
                    <a:pt x="131429" y="141013"/>
                  </a:lnTo>
                  <a:lnTo>
                    <a:pt x="131075" y="148644"/>
                  </a:lnTo>
                  <a:lnTo>
                    <a:pt x="132347" y="150690"/>
                  </a:lnTo>
                  <a:lnTo>
                    <a:pt x="134519" y="152053"/>
                  </a:lnTo>
                  <a:lnTo>
                    <a:pt x="142344" y="154621"/>
                  </a:lnTo>
                  <a:lnTo>
                    <a:pt x="164486" y="154776"/>
                  </a:lnTo>
                  <a:lnTo>
                    <a:pt x="206835" y="114585"/>
                  </a:lnTo>
                  <a:lnTo>
                    <a:pt x="210965" y="106929"/>
                  </a:lnTo>
                  <a:lnTo>
                    <a:pt x="214123" y="99118"/>
                  </a:lnTo>
                  <a:lnTo>
                    <a:pt x="224327" y="85682"/>
                  </a:lnTo>
                  <a:lnTo>
                    <a:pt x="226171" y="31289"/>
                  </a:lnTo>
                  <a:lnTo>
                    <a:pt x="222646" y="23608"/>
                  </a:lnTo>
                  <a:lnTo>
                    <a:pt x="214414" y="12109"/>
                  </a:lnTo>
                  <a:lnTo>
                    <a:pt x="214269" y="12"/>
                  </a:lnTo>
                  <a:lnTo>
                    <a:pt x="214269" y="11416"/>
                  </a:lnTo>
                  <a:lnTo>
                    <a:pt x="220589" y="18081"/>
                  </a:lnTo>
                  <a:lnTo>
                    <a:pt x="227220" y="21265"/>
                  </a:lnTo>
                  <a:lnTo>
                    <a:pt x="230841" y="22114"/>
                  </a:lnTo>
                  <a:lnTo>
                    <a:pt x="233254" y="24003"/>
                  </a:lnTo>
                  <a:lnTo>
                    <a:pt x="235936" y="29629"/>
                  </a:lnTo>
                  <a:lnTo>
                    <a:pt x="237974" y="31659"/>
                  </a:lnTo>
                  <a:lnTo>
                    <a:pt x="243766" y="33914"/>
                  </a:lnTo>
                  <a:lnTo>
                    <a:pt x="301585" y="35714"/>
                  </a:lnTo>
                  <a:lnTo>
                    <a:pt x="343376" y="35718"/>
                  </a:lnTo>
                  <a:lnTo>
                    <a:pt x="368512" y="12439"/>
                  </a:lnTo>
                  <a:lnTo>
                    <a:pt x="375211" y="12064"/>
                  </a:lnTo>
                  <a:lnTo>
                    <a:pt x="377126" y="10688"/>
                  </a:lnTo>
                  <a:lnTo>
                    <a:pt x="378403" y="8448"/>
                  </a:lnTo>
                  <a:lnTo>
                    <a:pt x="380807" y="494"/>
                  </a:lnTo>
                  <a:lnTo>
                    <a:pt x="357647" y="0"/>
                  </a:lnTo>
                  <a:lnTo>
                    <a:pt x="339421" y="17736"/>
                  </a:lnTo>
                  <a:lnTo>
                    <a:pt x="336038" y="24639"/>
                  </a:lnTo>
                  <a:lnTo>
                    <a:pt x="333490" y="51642"/>
                  </a:lnTo>
                  <a:lnTo>
                    <a:pt x="333331" y="110374"/>
                  </a:lnTo>
                  <a:lnTo>
                    <a:pt x="333331" y="113270"/>
                  </a:lnTo>
                  <a:lnTo>
                    <a:pt x="334654" y="115201"/>
                  </a:lnTo>
                  <a:lnTo>
                    <a:pt x="336859" y="116488"/>
                  </a:lnTo>
                  <a:lnTo>
                    <a:pt x="345458" y="118723"/>
                  </a:lnTo>
                  <a:lnTo>
                    <a:pt x="362931" y="119049"/>
                  </a:lnTo>
                  <a:lnTo>
                    <a:pt x="364970" y="117730"/>
                  </a:lnTo>
                  <a:lnTo>
                    <a:pt x="366331" y="115528"/>
                  </a:lnTo>
                  <a:lnTo>
                    <a:pt x="367237" y="112737"/>
                  </a:lnTo>
                  <a:lnTo>
                    <a:pt x="369165" y="110877"/>
                  </a:lnTo>
                  <a:lnTo>
                    <a:pt x="374833" y="108810"/>
                  </a:lnTo>
                  <a:lnTo>
                    <a:pt x="376874" y="106935"/>
                  </a:lnTo>
                  <a:lnTo>
                    <a:pt x="391048" y="85532"/>
                  </a:lnTo>
                  <a:lnTo>
                    <a:pt x="400687" y="74270"/>
                  </a:lnTo>
                  <a:lnTo>
                    <a:pt x="403560" y="63163"/>
                  </a:lnTo>
                  <a:lnTo>
                    <a:pt x="404232" y="55413"/>
                  </a:lnTo>
                  <a:lnTo>
                    <a:pt x="405733" y="52816"/>
                  </a:lnTo>
                  <a:lnTo>
                    <a:pt x="408058" y="51086"/>
                  </a:lnTo>
                  <a:lnTo>
                    <a:pt x="416171" y="47828"/>
                  </a:lnTo>
                  <a:lnTo>
                    <a:pt x="416576" y="40805"/>
                  </a:lnTo>
                  <a:lnTo>
                    <a:pt x="416675" y="98120"/>
                  </a:lnTo>
                  <a:lnTo>
                    <a:pt x="416675" y="150980"/>
                  </a:lnTo>
                  <a:lnTo>
                    <a:pt x="417998" y="182595"/>
                  </a:lnTo>
                  <a:lnTo>
                    <a:pt x="427477" y="231513"/>
                  </a:lnTo>
                  <a:lnTo>
                    <a:pt x="431891" y="271361"/>
                  </a:lnTo>
                  <a:lnTo>
                    <a:pt x="438789" y="305103"/>
                  </a:lnTo>
                  <a:lnTo>
                    <a:pt x="440388" y="361127"/>
                  </a:lnTo>
                  <a:lnTo>
                    <a:pt x="440485" y="420467"/>
                  </a:lnTo>
                  <a:lnTo>
                    <a:pt x="439164" y="436644"/>
                  </a:lnTo>
                  <a:lnTo>
                    <a:pt x="430982" y="456283"/>
                  </a:lnTo>
                  <a:lnTo>
                    <a:pt x="412500" y="479680"/>
                  </a:lnTo>
                  <a:lnTo>
                    <a:pt x="404677" y="484389"/>
                  </a:lnTo>
                  <a:lnTo>
                    <a:pt x="396791" y="487805"/>
                  </a:lnTo>
                  <a:lnTo>
                    <a:pt x="369048" y="508652"/>
                  </a:lnTo>
                  <a:lnTo>
                    <a:pt x="353175" y="511313"/>
                  </a:lnTo>
                  <a:lnTo>
                    <a:pt x="314591" y="499805"/>
                  </a:lnTo>
                  <a:lnTo>
                    <a:pt x="271529" y="472116"/>
                  </a:lnTo>
                  <a:lnTo>
                    <a:pt x="243472" y="433687"/>
                  </a:lnTo>
                  <a:lnTo>
                    <a:pt x="235618" y="416935"/>
                  </a:lnTo>
                  <a:lnTo>
                    <a:pt x="232471" y="412894"/>
                  </a:lnTo>
                  <a:lnTo>
                    <a:pt x="228973" y="401348"/>
                  </a:lnTo>
                  <a:lnTo>
                    <a:pt x="226096" y="388721"/>
                  </a:lnTo>
                  <a:lnTo>
                    <a:pt x="218361" y="371528"/>
                  </a:lnTo>
                  <a:lnTo>
                    <a:pt x="214269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3" name="SMARTInkShape-187"/>
            <p:cNvSpPr/>
            <p:nvPr>
              <p:custDataLst>
                <p:tags r:id="rId43"/>
              </p:custDataLst>
            </p:nvPr>
          </p:nvSpPr>
          <p:spPr>
            <a:xfrm>
              <a:off x="8382004" y="4429633"/>
              <a:ext cx="250028" cy="166181"/>
            </a:xfrm>
            <a:custGeom>
              <a:avLst/>
              <a:gdLst/>
              <a:ahLst/>
              <a:cxnLst/>
              <a:rect l="0" t="0" r="0" b="0"/>
              <a:pathLst>
                <a:path w="250028" h="166181">
                  <a:moveTo>
                    <a:pt x="23809" y="166180"/>
                  </a:moveTo>
                  <a:lnTo>
                    <a:pt x="23809" y="166180"/>
                  </a:lnTo>
                  <a:lnTo>
                    <a:pt x="23809" y="159859"/>
                  </a:lnTo>
                  <a:lnTo>
                    <a:pt x="22485" y="157997"/>
                  </a:lnTo>
                  <a:lnTo>
                    <a:pt x="20281" y="156756"/>
                  </a:lnTo>
                  <a:lnTo>
                    <a:pt x="12393" y="154418"/>
                  </a:lnTo>
                  <a:lnTo>
                    <a:pt x="12048" y="147996"/>
                  </a:lnTo>
                  <a:lnTo>
                    <a:pt x="10676" y="146119"/>
                  </a:lnTo>
                  <a:lnTo>
                    <a:pt x="5625" y="144035"/>
                  </a:lnTo>
                  <a:lnTo>
                    <a:pt x="3748" y="142156"/>
                  </a:lnTo>
                  <a:lnTo>
                    <a:pt x="491" y="132262"/>
                  </a:lnTo>
                  <a:lnTo>
                    <a:pt x="0" y="90726"/>
                  </a:lnTo>
                  <a:lnTo>
                    <a:pt x="3525" y="82814"/>
                  </a:lnTo>
                  <a:lnTo>
                    <a:pt x="8179" y="74889"/>
                  </a:lnTo>
                  <a:lnTo>
                    <a:pt x="11167" y="59021"/>
                  </a:lnTo>
                  <a:lnTo>
                    <a:pt x="11412" y="55053"/>
                  </a:lnTo>
                  <a:lnTo>
                    <a:pt x="15212" y="47116"/>
                  </a:lnTo>
                  <a:lnTo>
                    <a:pt x="19988" y="39179"/>
                  </a:lnTo>
                  <a:lnTo>
                    <a:pt x="23999" y="27273"/>
                  </a:lnTo>
                  <a:lnTo>
                    <a:pt x="33911" y="13750"/>
                  </a:lnTo>
                  <a:lnTo>
                    <a:pt x="38441" y="12444"/>
                  </a:lnTo>
                  <a:lnTo>
                    <a:pt x="41501" y="12095"/>
                  </a:lnTo>
                  <a:lnTo>
                    <a:pt x="48429" y="8180"/>
                  </a:lnTo>
                  <a:lnTo>
                    <a:pt x="57335" y="1208"/>
                  </a:lnTo>
                  <a:lnTo>
                    <a:pt x="71519" y="0"/>
                  </a:lnTo>
                  <a:lnTo>
                    <a:pt x="75459" y="1154"/>
                  </a:lnTo>
                  <a:lnTo>
                    <a:pt x="78086" y="3246"/>
                  </a:lnTo>
                  <a:lnTo>
                    <a:pt x="79838" y="5963"/>
                  </a:lnTo>
                  <a:lnTo>
                    <a:pt x="82327" y="7775"/>
                  </a:lnTo>
                  <a:lnTo>
                    <a:pt x="88622" y="9787"/>
                  </a:lnTo>
                  <a:lnTo>
                    <a:pt x="115167" y="12627"/>
                  </a:lnTo>
                  <a:lnTo>
                    <a:pt x="130980" y="20803"/>
                  </a:lnTo>
                  <a:lnTo>
                    <a:pt x="146843" y="22811"/>
                  </a:lnTo>
                  <a:lnTo>
                    <a:pt x="149488" y="24298"/>
                  </a:lnTo>
                  <a:lnTo>
                    <a:pt x="151250" y="26612"/>
                  </a:lnTo>
                  <a:lnTo>
                    <a:pt x="152426" y="29479"/>
                  </a:lnTo>
                  <a:lnTo>
                    <a:pt x="154533" y="31389"/>
                  </a:lnTo>
                  <a:lnTo>
                    <a:pt x="164822" y="34707"/>
                  </a:lnTo>
                  <a:lnTo>
                    <a:pt x="190492" y="35211"/>
                  </a:lnTo>
                  <a:lnTo>
                    <a:pt x="190496" y="23795"/>
                  </a:lnTo>
                  <a:lnTo>
                    <a:pt x="184175" y="23449"/>
                  </a:lnTo>
                  <a:lnTo>
                    <a:pt x="182314" y="22078"/>
                  </a:lnTo>
                  <a:lnTo>
                    <a:pt x="179080" y="13066"/>
                  </a:lnTo>
                  <a:lnTo>
                    <a:pt x="175280" y="15667"/>
                  </a:lnTo>
                  <a:lnTo>
                    <a:pt x="168382" y="21796"/>
                  </a:lnTo>
                  <a:lnTo>
                    <a:pt x="160866" y="22857"/>
                  </a:lnTo>
                  <a:lnTo>
                    <a:pt x="158836" y="24329"/>
                  </a:lnTo>
                  <a:lnTo>
                    <a:pt x="157483" y="26634"/>
                  </a:lnTo>
                  <a:lnTo>
                    <a:pt x="156581" y="29493"/>
                  </a:lnTo>
                  <a:lnTo>
                    <a:pt x="154657" y="31399"/>
                  </a:lnTo>
                  <a:lnTo>
                    <a:pt x="148991" y="33517"/>
                  </a:lnTo>
                  <a:lnTo>
                    <a:pt x="146951" y="36727"/>
                  </a:lnTo>
                  <a:lnTo>
                    <a:pt x="140149" y="57363"/>
                  </a:lnTo>
                  <a:lnTo>
                    <a:pt x="122347" y="82690"/>
                  </a:lnTo>
                  <a:lnTo>
                    <a:pt x="119251" y="104288"/>
                  </a:lnTo>
                  <a:lnTo>
                    <a:pt x="119060" y="136127"/>
                  </a:lnTo>
                  <a:lnTo>
                    <a:pt x="120382" y="138208"/>
                  </a:lnTo>
                  <a:lnTo>
                    <a:pt x="122587" y="139594"/>
                  </a:lnTo>
                  <a:lnTo>
                    <a:pt x="131185" y="142002"/>
                  </a:lnTo>
                  <a:lnTo>
                    <a:pt x="141071" y="142319"/>
                  </a:lnTo>
                  <a:lnTo>
                    <a:pt x="176775" y="108461"/>
                  </a:lnTo>
                  <a:lnTo>
                    <a:pt x="179554" y="97501"/>
                  </a:lnTo>
                  <a:lnTo>
                    <a:pt x="190495" y="82836"/>
                  </a:lnTo>
                  <a:lnTo>
                    <a:pt x="196817" y="89157"/>
                  </a:lnTo>
                  <a:lnTo>
                    <a:pt x="199920" y="95787"/>
                  </a:lnTo>
                  <a:lnTo>
                    <a:pt x="203629" y="115730"/>
                  </a:lnTo>
                  <a:lnTo>
                    <a:pt x="208679" y="123032"/>
                  </a:lnTo>
                  <a:lnTo>
                    <a:pt x="215334" y="127159"/>
                  </a:lnTo>
                  <a:lnTo>
                    <a:pt x="226105" y="130026"/>
                  </a:lnTo>
                  <a:lnTo>
                    <a:pt x="231899" y="130267"/>
                  </a:lnTo>
                  <a:lnTo>
                    <a:pt x="238883" y="133902"/>
                  </a:lnTo>
                  <a:lnTo>
                    <a:pt x="250027" y="142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4" name="SMARTInkShape-188"/>
            <p:cNvSpPr/>
            <p:nvPr>
              <p:custDataLst>
                <p:tags r:id="rId44"/>
              </p:custDataLst>
            </p:nvPr>
          </p:nvSpPr>
          <p:spPr>
            <a:xfrm>
              <a:off x="8691563" y="4441191"/>
              <a:ext cx="190501" cy="118856"/>
            </a:xfrm>
            <a:custGeom>
              <a:avLst/>
              <a:gdLst/>
              <a:ahLst/>
              <a:cxnLst/>
              <a:rect l="0" t="0" r="0" b="0"/>
              <a:pathLst>
                <a:path w="190501" h="118856">
                  <a:moveTo>
                    <a:pt x="0" y="11747"/>
                  </a:moveTo>
                  <a:lnTo>
                    <a:pt x="0" y="11747"/>
                  </a:lnTo>
                  <a:lnTo>
                    <a:pt x="0" y="67342"/>
                  </a:lnTo>
                  <a:lnTo>
                    <a:pt x="0" y="118855"/>
                  </a:lnTo>
                  <a:lnTo>
                    <a:pt x="0" y="97234"/>
                  </a:lnTo>
                  <a:lnTo>
                    <a:pt x="8182" y="86009"/>
                  </a:lnTo>
                  <a:lnTo>
                    <a:pt x="10802" y="74907"/>
                  </a:lnTo>
                  <a:lnTo>
                    <a:pt x="11415" y="67158"/>
                  </a:lnTo>
                  <a:lnTo>
                    <a:pt x="15216" y="59304"/>
                  </a:lnTo>
                  <a:lnTo>
                    <a:pt x="19991" y="51404"/>
                  </a:lnTo>
                  <a:lnTo>
                    <a:pt x="24003" y="39519"/>
                  </a:lnTo>
                  <a:lnTo>
                    <a:pt x="45811" y="13608"/>
                  </a:lnTo>
                  <a:lnTo>
                    <a:pt x="57716" y="11910"/>
                  </a:lnTo>
                  <a:lnTo>
                    <a:pt x="58322" y="13178"/>
                  </a:lnTo>
                  <a:lnTo>
                    <a:pt x="58994" y="18115"/>
                  </a:lnTo>
                  <a:lnTo>
                    <a:pt x="60495" y="19962"/>
                  </a:lnTo>
                  <a:lnTo>
                    <a:pt x="65692" y="22012"/>
                  </a:lnTo>
                  <a:lnTo>
                    <a:pt x="67607" y="23882"/>
                  </a:lnTo>
                  <a:lnTo>
                    <a:pt x="72424" y="35683"/>
                  </a:lnTo>
                  <a:lnTo>
                    <a:pt x="79519" y="44709"/>
                  </a:lnTo>
                  <a:lnTo>
                    <a:pt x="82210" y="55762"/>
                  </a:lnTo>
                  <a:lnTo>
                    <a:pt x="83342" y="105178"/>
                  </a:lnTo>
                  <a:lnTo>
                    <a:pt x="82020" y="105784"/>
                  </a:lnTo>
                  <a:lnTo>
                    <a:pt x="71583" y="106982"/>
                  </a:lnTo>
                  <a:lnTo>
                    <a:pt x="71449" y="96744"/>
                  </a:lnTo>
                  <a:lnTo>
                    <a:pt x="79622" y="85911"/>
                  </a:lnTo>
                  <a:lnTo>
                    <a:pt x="82240" y="74879"/>
                  </a:lnTo>
                  <a:lnTo>
                    <a:pt x="83198" y="55354"/>
                  </a:lnTo>
                  <a:lnTo>
                    <a:pt x="86807" y="47444"/>
                  </a:lnTo>
                  <a:lnTo>
                    <a:pt x="91497" y="39518"/>
                  </a:lnTo>
                  <a:lnTo>
                    <a:pt x="93581" y="31586"/>
                  </a:lnTo>
                  <a:lnTo>
                    <a:pt x="95460" y="28942"/>
                  </a:lnTo>
                  <a:lnTo>
                    <a:pt x="98036" y="27179"/>
                  </a:lnTo>
                  <a:lnTo>
                    <a:pt x="104426" y="23897"/>
                  </a:lnTo>
                  <a:lnTo>
                    <a:pt x="128134" y="3931"/>
                  </a:lnTo>
                  <a:lnTo>
                    <a:pt x="140672" y="379"/>
                  </a:lnTo>
                  <a:lnTo>
                    <a:pt x="148542" y="0"/>
                  </a:lnTo>
                  <a:lnTo>
                    <a:pt x="150621" y="1270"/>
                  </a:lnTo>
                  <a:lnTo>
                    <a:pt x="152008" y="3439"/>
                  </a:lnTo>
                  <a:lnTo>
                    <a:pt x="153959" y="12813"/>
                  </a:lnTo>
                  <a:lnTo>
                    <a:pt x="154233" y="16426"/>
                  </a:lnTo>
                  <a:lnTo>
                    <a:pt x="155738" y="18835"/>
                  </a:lnTo>
                  <a:lnTo>
                    <a:pt x="158065" y="20441"/>
                  </a:lnTo>
                  <a:lnTo>
                    <a:pt x="160939" y="21512"/>
                  </a:lnTo>
                  <a:lnTo>
                    <a:pt x="162855" y="23548"/>
                  </a:lnTo>
                  <a:lnTo>
                    <a:pt x="164983" y="29339"/>
                  </a:lnTo>
                  <a:lnTo>
                    <a:pt x="167674" y="43836"/>
                  </a:lnTo>
                  <a:lnTo>
                    <a:pt x="174769" y="55503"/>
                  </a:lnTo>
                  <a:lnTo>
                    <a:pt x="178089" y="68939"/>
                  </a:lnTo>
                  <a:lnTo>
                    <a:pt x="178580" y="92884"/>
                  </a:lnTo>
                  <a:lnTo>
                    <a:pt x="179907" y="93619"/>
                  </a:lnTo>
                  <a:lnTo>
                    <a:pt x="190500" y="95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5" name="SMARTInkShape-189"/>
            <p:cNvSpPr/>
            <p:nvPr>
              <p:custDataLst>
                <p:tags r:id="rId45"/>
              </p:custDataLst>
            </p:nvPr>
          </p:nvSpPr>
          <p:spPr>
            <a:xfrm>
              <a:off x="8953500" y="4393406"/>
              <a:ext cx="83331" cy="166689"/>
            </a:xfrm>
            <a:custGeom>
              <a:avLst/>
              <a:gdLst/>
              <a:ahLst/>
              <a:cxnLst/>
              <a:rect l="0" t="0" r="0" b="0"/>
              <a:pathLst>
                <a:path w="83331" h="166689">
                  <a:moveTo>
                    <a:pt x="59531" y="0"/>
                  </a:moveTo>
                  <a:lnTo>
                    <a:pt x="59531" y="0"/>
                  </a:lnTo>
                  <a:lnTo>
                    <a:pt x="41450" y="0"/>
                  </a:lnTo>
                  <a:lnTo>
                    <a:pt x="39539" y="1323"/>
                  </a:lnTo>
                  <a:lnTo>
                    <a:pt x="38266" y="3528"/>
                  </a:lnTo>
                  <a:lnTo>
                    <a:pt x="37417" y="6321"/>
                  </a:lnTo>
                  <a:lnTo>
                    <a:pt x="26518" y="24122"/>
                  </a:lnTo>
                  <a:lnTo>
                    <a:pt x="25616" y="27988"/>
                  </a:lnTo>
                  <a:lnTo>
                    <a:pt x="23692" y="30565"/>
                  </a:lnTo>
                  <a:lnTo>
                    <a:pt x="21086" y="32283"/>
                  </a:lnTo>
                  <a:lnTo>
                    <a:pt x="18026" y="33428"/>
                  </a:lnTo>
                  <a:lnTo>
                    <a:pt x="15987" y="35515"/>
                  </a:lnTo>
                  <a:lnTo>
                    <a:pt x="13719" y="41361"/>
                  </a:lnTo>
                  <a:lnTo>
                    <a:pt x="11792" y="43449"/>
                  </a:lnTo>
                  <a:lnTo>
                    <a:pt x="6123" y="45769"/>
                  </a:lnTo>
                  <a:lnTo>
                    <a:pt x="4082" y="47711"/>
                  </a:lnTo>
                  <a:lnTo>
                    <a:pt x="537" y="57713"/>
                  </a:lnTo>
                  <a:lnTo>
                    <a:pt x="14" y="70900"/>
                  </a:lnTo>
                  <a:lnTo>
                    <a:pt x="10253" y="71390"/>
                  </a:lnTo>
                  <a:lnTo>
                    <a:pt x="22013" y="81685"/>
                  </a:lnTo>
                  <a:lnTo>
                    <a:pt x="29600" y="82852"/>
                  </a:lnTo>
                  <a:lnTo>
                    <a:pt x="69235" y="83343"/>
                  </a:lnTo>
                  <a:lnTo>
                    <a:pt x="82796" y="94760"/>
                  </a:lnTo>
                  <a:lnTo>
                    <a:pt x="83330" y="112974"/>
                  </a:lnTo>
                  <a:lnTo>
                    <a:pt x="82011" y="115004"/>
                  </a:lnTo>
                  <a:lnTo>
                    <a:pt x="79810" y="116357"/>
                  </a:lnTo>
                  <a:lnTo>
                    <a:pt x="77019" y="117259"/>
                  </a:lnTo>
                  <a:lnTo>
                    <a:pt x="75158" y="119183"/>
                  </a:lnTo>
                  <a:lnTo>
                    <a:pt x="68645" y="131777"/>
                  </a:lnTo>
                  <a:lnTo>
                    <a:pt x="65607" y="135476"/>
                  </a:lnTo>
                  <a:lnTo>
                    <a:pt x="58704" y="139587"/>
                  </a:lnTo>
                  <a:lnTo>
                    <a:pt x="51226" y="142736"/>
                  </a:lnTo>
                  <a:lnTo>
                    <a:pt x="26150" y="164486"/>
                  </a:lnTo>
                  <a:lnTo>
                    <a:pt x="21324" y="165709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SMARTInkShape-190"/>
            <p:cNvSpPr/>
            <p:nvPr>
              <p:custDataLst>
                <p:tags r:id="rId46"/>
              </p:custDataLst>
            </p:nvPr>
          </p:nvSpPr>
          <p:spPr>
            <a:xfrm>
              <a:off x="9191672" y="4238625"/>
              <a:ext cx="333327" cy="368556"/>
            </a:xfrm>
            <a:custGeom>
              <a:avLst/>
              <a:gdLst/>
              <a:ahLst/>
              <a:cxnLst/>
              <a:rect l="0" t="0" r="0" b="0"/>
              <a:pathLst>
                <a:path w="333327" h="368556">
                  <a:moveTo>
                    <a:pt x="107109" y="0"/>
                  </a:moveTo>
                  <a:lnTo>
                    <a:pt x="107109" y="0"/>
                  </a:lnTo>
                  <a:lnTo>
                    <a:pt x="96858" y="0"/>
                  </a:lnTo>
                  <a:lnTo>
                    <a:pt x="96307" y="1323"/>
                  </a:lnTo>
                  <a:lnTo>
                    <a:pt x="95349" y="16572"/>
                  </a:lnTo>
                  <a:lnTo>
                    <a:pt x="98795" y="24123"/>
                  </a:lnTo>
                  <a:lnTo>
                    <a:pt x="101567" y="27988"/>
                  </a:lnTo>
                  <a:lnTo>
                    <a:pt x="105467" y="46069"/>
                  </a:lnTo>
                  <a:lnTo>
                    <a:pt x="110421" y="83662"/>
                  </a:lnTo>
                  <a:lnTo>
                    <a:pt x="116469" y="107250"/>
                  </a:lnTo>
                  <a:lnTo>
                    <a:pt x="122319" y="158317"/>
                  </a:lnTo>
                  <a:lnTo>
                    <a:pt x="130167" y="204153"/>
                  </a:lnTo>
                  <a:lnTo>
                    <a:pt x="132146" y="242324"/>
                  </a:lnTo>
                  <a:lnTo>
                    <a:pt x="142499" y="295849"/>
                  </a:lnTo>
                  <a:lnTo>
                    <a:pt x="142827" y="321410"/>
                  </a:lnTo>
                  <a:lnTo>
                    <a:pt x="132577" y="321463"/>
                  </a:lnTo>
                  <a:lnTo>
                    <a:pt x="132026" y="320142"/>
                  </a:lnTo>
                  <a:lnTo>
                    <a:pt x="131412" y="315147"/>
                  </a:lnTo>
                  <a:lnTo>
                    <a:pt x="127612" y="308517"/>
                  </a:lnTo>
                  <a:lnTo>
                    <a:pt x="124747" y="304897"/>
                  </a:lnTo>
                  <a:lnTo>
                    <a:pt x="118035" y="300874"/>
                  </a:lnTo>
                  <a:lnTo>
                    <a:pt x="114393" y="299802"/>
                  </a:lnTo>
                  <a:lnTo>
                    <a:pt x="111966" y="296441"/>
                  </a:lnTo>
                  <a:lnTo>
                    <a:pt x="107226" y="281715"/>
                  </a:lnTo>
                  <a:lnTo>
                    <a:pt x="104540" y="279091"/>
                  </a:lnTo>
                  <a:lnTo>
                    <a:pt x="90727" y="268560"/>
                  </a:lnTo>
                  <a:lnTo>
                    <a:pt x="75258" y="255063"/>
                  </a:lnTo>
                  <a:lnTo>
                    <a:pt x="61823" y="250694"/>
                  </a:lnTo>
                  <a:lnTo>
                    <a:pt x="50441" y="241980"/>
                  </a:lnTo>
                  <a:lnTo>
                    <a:pt x="37878" y="238633"/>
                  </a:lnTo>
                  <a:lnTo>
                    <a:pt x="25614" y="248420"/>
                  </a:lnTo>
                  <a:lnTo>
                    <a:pt x="6077" y="267726"/>
                  </a:lnTo>
                  <a:lnTo>
                    <a:pt x="2675" y="274652"/>
                  </a:lnTo>
                  <a:lnTo>
                    <a:pt x="113" y="301672"/>
                  </a:lnTo>
                  <a:lnTo>
                    <a:pt x="0" y="313545"/>
                  </a:lnTo>
                  <a:lnTo>
                    <a:pt x="1308" y="316187"/>
                  </a:lnTo>
                  <a:lnTo>
                    <a:pt x="3502" y="317947"/>
                  </a:lnTo>
                  <a:lnTo>
                    <a:pt x="6287" y="319121"/>
                  </a:lnTo>
                  <a:lnTo>
                    <a:pt x="8145" y="321226"/>
                  </a:lnTo>
                  <a:lnTo>
                    <a:pt x="14654" y="334111"/>
                  </a:lnTo>
                  <a:lnTo>
                    <a:pt x="17691" y="337834"/>
                  </a:lnTo>
                  <a:lnTo>
                    <a:pt x="24593" y="341971"/>
                  </a:lnTo>
                  <a:lnTo>
                    <a:pt x="32070" y="345133"/>
                  </a:lnTo>
                  <a:lnTo>
                    <a:pt x="43719" y="353028"/>
                  </a:lnTo>
                  <a:lnTo>
                    <a:pt x="55548" y="357278"/>
                  </a:lnTo>
                  <a:lnTo>
                    <a:pt x="68754" y="365005"/>
                  </a:lnTo>
                  <a:lnTo>
                    <a:pt x="103838" y="368555"/>
                  </a:lnTo>
                  <a:lnTo>
                    <a:pt x="115799" y="365327"/>
                  </a:lnTo>
                  <a:lnTo>
                    <a:pt x="126846" y="360805"/>
                  </a:lnTo>
                  <a:lnTo>
                    <a:pt x="146618" y="356936"/>
                  </a:lnTo>
                  <a:lnTo>
                    <a:pt x="162766" y="349322"/>
                  </a:lnTo>
                  <a:lnTo>
                    <a:pt x="182396" y="345156"/>
                  </a:lnTo>
                  <a:lnTo>
                    <a:pt x="197180" y="336131"/>
                  </a:lnTo>
                  <a:lnTo>
                    <a:pt x="253448" y="293674"/>
                  </a:lnTo>
                  <a:lnTo>
                    <a:pt x="280382" y="255102"/>
                  </a:lnTo>
                  <a:lnTo>
                    <a:pt x="284126" y="242420"/>
                  </a:lnTo>
                  <a:lnTo>
                    <a:pt x="285002" y="234301"/>
                  </a:lnTo>
                  <a:lnTo>
                    <a:pt x="286559" y="231607"/>
                  </a:lnTo>
                  <a:lnTo>
                    <a:pt x="288919" y="229811"/>
                  </a:lnTo>
                  <a:lnTo>
                    <a:pt x="291816" y="228614"/>
                  </a:lnTo>
                  <a:lnTo>
                    <a:pt x="293747" y="226492"/>
                  </a:lnTo>
                  <a:lnTo>
                    <a:pt x="297101" y="216178"/>
                  </a:lnTo>
                  <a:lnTo>
                    <a:pt x="295947" y="215556"/>
                  </a:lnTo>
                  <a:lnTo>
                    <a:pt x="291138" y="214865"/>
                  </a:lnTo>
                  <a:lnTo>
                    <a:pt x="289327" y="216004"/>
                  </a:lnTo>
                  <a:lnTo>
                    <a:pt x="288119" y="218086"/>
                  </a:lnTo>
                  <a:lnTo>
                    <a:pt x="287314" y="220797"/>
                  </a:lnTo>
                  <a:lnTo>
                    <a:pt x="285453" y="222604"/>
                  </a:lnTo>
                  <a:lnTo>
                    <a:pt x="272963" y="229033"/>
                  </a:lnTo>
                  <a:lnTo>
                    <a:pt x="233960" y="266066"/>
                  </a:lnTo>
                  <a:lnTo>
                    <a:pt x="229634" y="273915"/>
                  </a:lnTo>
                  <a:lnTo>
                    <a:pt x="226855" y="289733"/>
                  </a:lnTo>
                  <a:lnTo>
                    <a:pt x="226232" y="317463"/>
                  </a:lnTo>
                  <a:lnTo>
                    <a:pt x="229727" y="323216"/>
                  </a:lnTo>
                  <a:lnTo>
                    <a:pt x="234366" y="330183"/>
                  </a:lnTo>
                  <a:lnTo>
                    <a:pt x="238301" y="341543"/>
                  </a:lnTo>
                  <a:lnTo>
                    <a:pt x="255771" y="362820"/>
                  </a:lnTo>
                  <a:lnTo>
                    <a:pt x="262698" y="366306"/>
                  </a:lnTo>
                  <a:lnTo>
                    <a:pt x="266398" y="367235"/>
                  </a:lnTo>
                  <a:lnTo>
                    <a:pt x="270187" y="366532"/>
                  </a:lnTo>
                  <a:lnTo>
                    <a:pt x="285774" y="359425"/>
                  </a:lnTo>
                  <a:lnTo>
                    <a:pt x="289719" y="358679"/>
                  </a:lnTo>
                  <a:lnTo>
                    <a:pt x="307168" y="347067"/>
                  </a:lnTo>
                  <a:lnTo>
                    <a:pt x="318558" y="337451"/>
                  </a:lnTo>
                  <a:lnTo>
                    <a:pt x="325881" y="335187"/>
                  </a:lnTo>
                  <a:lnTo>
                    <a:pt x="328364" y="333260"/>
                  </a:lnTo>
                  <a:lnTo>
                    <a:pt x="331121" y="327591"/>
                  </a:lnTo>
                  <a:lnTo>
                    <a:pt x="333311" y="271171"/>
                  </a:lnTo>
                  <a:lnTo>
                    <a:pt x="333326" y="246176"/>
                  </a:lnTo>
                  <a:lnTo>
                    <a:pt x="329800" y="238175"/>
                  </a:lnTo>
                  <a:lnTo>
                    <a:pt x="327007" y="234190"/>
                  </a:lnTo>
                  <a:lnTo>
                    <a:pt x="320376" y="229761"/>
                  </a:lnTo>
                  <a:lnTo>
                    <a:pt x="316755" y="228580"/>
                  </a:lnTo>
                  <a:lnTo>
                    <a:pt x="314342" y="226470"/>
                  </a:lnTo>
                  <a:lnTo>
                    <a:pt x="311661" y="220598"/>
                  </a:lnTo>
                  <a:lnTo>
                    <a:pt x="309623" y="218503"/>
                  </a:lnTo>
                  <a:lnTo>
                    <a:pt x="299453" y="214864"/>
                  </a:lnTo>
                  <a:lnTo>
                    <a:pt x="286241" y="225743"/>
                  </a:lnTo>
                  <a:lnTo>
                    <a:pt x="273797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7" name="SMARTInkShape-191"/>
            <p:cNvSpPr/>
            <p:nvPr>
              <p:custDataLst>
                <p:tags r:id="rId47"/>
              </p:custDataLst>
            </p:nvPr>
          </p:nvSpPr>
          <p:spPr>
            <a:xfrm>
              <a:off x="9691688" y="4453088"/>
              <a:ext cx="297657" cy="201692"/>
            </a:xfrm>
            <a:custGeom>
              <a:avLst/>
              <a:gdLst/>
              <a:ahLst/>
              <a:cxnLst/>
              <a:rect l="0" t="0" r="0" b="0"/>
              <a:pathLst>
                <a:path w="297657" h="201692">
                  <a:moveTo>
                    <a:pt x="0" y="130818"/>
                  </a:moveTo>
                  <a:lnTo>
                    <a:pt x="0" y="130818"/>
                  </a:lnTo>
                  <a:lnTo>
                    <a:pt x="10251" y="130818"/>
                  </a:lnTo>
                  <a:lnTo>
                    <a:pt x="21084" y="122636"/>
                  </a:lnTo>
                  <a:lnTo>
                    <a:pt x="32117" y="118692"/>
                  </a:lnTo>
                  <a:lnTo>
                    <a:pt x="63514" y="90967"/>
                  </a:lnTo>
                  <a:lnTo>
                    <a:pt x="67915" y="83120"/>
                  </a:lnTo>
                  <a:lnTo>
                    <a:pt x="71195" y="75223"/>
                  </a:lnTo>
                  <a:lnTo>
                    <a:pt x="79156" y="63340"/>
                  </a:lnTo>
                  <a:lnTo>
                    <a:pt x="81481" y="55408"/>
                  </a:lnTo>
                  <a:lnTo>
                    <a:pt x="83425" y="52763"/>
                  </a:lnTo>
                  <a:lnTo>
                    <a:pt x="86044" y="51000"/>
                  </a:lnTo>
                  <a:lnTo>
                    <a:pt x="89113" y="49825"/>
                  </a:lnTo>
                  <a:lnTo>
                    <a:pt x="91158" y="47719"/>
                  </a:lnTo>
                  <a:lnTo>
                    <a:pt x="93431" y="41850"/>
                  </a:lnTo>
                  <a:lnTo>
                    <a:pt x="95245" y="5638"/>
                  </a:lnTo>
                  <a:lnTo>
                    <a:pt x="93924" y="3708"/>
                  </a:lnTo>
                  <a:lnTo>
                    <a:pt x="91719" y="2422"/>
                  </a:lnTo>
                  <a:lnTo>
                    <a:pt x="82298" y="611"/>
                  </a:lnTo>
                  <a:lnTo>
                    <a:pt x="73583" y="0"/>
                  </a:lnTo>
                  <a:lnTo>
                    <a:pt x="43505" y="27842"/>
                  </a:lnTo>
                  <a:lnTo>
                    <a:pt x="17188" y="66228"/>
                  </a:lnTo>
                  <a:lnTo>
                    <a:pt x="2792" y="107987"/>
                  </a:lnTo>
                  <a:lnTo>
                    <a:pt x="48" y="164731"/>
                  </a:lnTo>
                  <a:lnTo>
                    <a:pt x="3550" y="175876"/>
                  </a:lnTo>
                  <a:lnTo>
                    <a:pt x="14700" y="192606"/>
                  </a:lnTo>
                  <a:lnTo>
                    <a:pt x="17737" y="195823"/>
                  </a:lnTo>
                  <a:lnTo>
                    <a:pt x="24640" y="199397"/>
                  </a:lnTo>
                  <a:lnTo>
                    <a:pt x="33530" y="201691"/>
                  </a:lnTo>
                  <a:lnTo>
                    <a:pt x="48381" y="192757"/>
                  </a:lnTo>
                  <a:lnTo>
                    <a:pt x="52098" y="191955"/>
                  </a:lnTo>
                  <a:lnTo>
                    <a:pt x="59756" y="184007"/>
                  </a:lnTo>
                  <a:lnTo>
                    <a:pt x="107158" y="127333"/>
                  </a:lnTo>
                  <a:lnTo>
                    <a:pt x="130968" y="95839"/>
                  </a:lnTo>
                  <a:lnTo>
                    <a:pt x="134937" y="91624"/>
                  </a:lnTo>
                  <a:lnTo>
                    <a:pt x="139347" y="79885"/>
                  </a:lnTo>
                  <a:lnTo>
                    <a:pt x="148499" y="50789"/>
                  </a:lnTo>
                  <a:lnTo>
                    <a:pt x="166904" y="24621"/>
                  </a:lnTo>
                  <a:lnTo>
                    <a:pt x="188641" y="1728"/>
                  </a:lnTo>
                  <a:lnTo>
                    <a:pt x="200587" y="14"/>
                  </a:lnTo>
                  <a:lnTo>
                    <a:pt x="201194" y="1282"/>
                  </a:lnTo>
                  <a:lnTo>
                    <a:pt x="201868" y="6219"/>
                  </a:lnTo>
                  <a:lnTo>
                    <a:pt x="203370" y="8065"/>
                  </a:lnTo>
                  <a:lnTo>
                    <a:pt x="208567" y="10116"/>
                  </a:lnTo>
                  <a:lnTo>
                    <a:pt x="210482" y="11985"/>
                  </a:lnTo>
                  <a:lnTo>
                    <a:pt x="223511" y="45237"/>
                  </a:lnTo>
                  <a:lnTo>
                    <a:pt x="232004" y="69228"/>
                  </a:lnTo>
                  <a:lnTo>
                    <a:pt x="250270" y="94306"/>
                  </a:lnTo>
                  <a:lnTo>
                    <a:pt x="280468" y="126818"/>
                  </a:lnTo>
                  <a:lnTo>
                    <a:pt x="284184" y="138746"/>
                  </a:lnTo>
                  <a:lnTo>
                    <a:pt x="285054" y="146689"/>
                  </a:lnTo>
                  <a:lnTo>
                    <a:pt x="286608" y="149336"/>
                  </a:lnTo>
                  <a:lnTo>
                    <a:pt x="288968" y="151102"/>
                  </a:lnTo>
                  <a:lnTo>
                    <a:pt x="291864" y="152278"/>
                  </a:lnTo>
                  <a:lnTo>
                    <a:pt x="293794" y="154385"/>
                  </a:lnTo>
                  <a:lnTo>
                    <a:pt x="297656" y="166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8" name="SMARTInkShape-192"/>
            <p:cNvSpPr/>
            <p:nvPr>
              <p:custDataLst>
                <p:tags r:id="rId48"/>
              </p:custDataLst>
            </p:nvPr>
          </p:nvSpPr>
          <p:spPr>
            <a:xfrm>
              <a:off x="9870427" y="4465348"/>
              <a:ext cx="190355" cy="178091"/>
            </a:xfrm>
            <a:custGeom>
              <a:avLst/>
              <a:gdLst/>
              <a:ahLst/>
              <a:cxnLst/>
              <a:rect l="0" t="0" r="0" b="0"/>
              <a:pathLst>
                <a:path w="190355" h="178091">
                  <a:moveTo>
                    <a:pt x="11761" y="178090"/>
                  </a:moveTo>
                  <a:lnTo>
                    <a:pt x="11761" y="178090"/>
                  </a:lnTo>
                  <a:lnTo>
                    <a:pt x="0" y="178090"/>
                  </a:lnTo>
                  <a:lnTo>
                    <a:pt x="6218" y="178090"/>
                  </a:lnTo>
                  <a:lnTo>
                    <a:pt x="8065" y="176767"/>
                  </a:lnTo>
                  <a:lnTo>
                    <a:pt x="10117" y="171769"/>
                  </a:lnTo>
                  <a:lnTo>
                    <a:pt x="11988" y="169907"/>
                  </a:lnTo>
                  <a:lnTo>
                    <a:pt x="17594" y="167838"/>
                  </a:lnTo>
                  <a:lnTo>
                    <a:pt x="24496" y="159863"/>
                  </a:lnTo>
                  <a:lnTo>
                    <a:pt x="71299" y="103167"/>
                  </a:lnTo>
                  <a:lnTo>
                    <a:pt x="95106" y="71673"/>
                  </a:lnTo>
                  <a:lnTo>
                    <a:pt x="113626" y="51187"/>
                  </a:lnTo>
                  <a:lnTo>
                    <a:pt x="116565" y="43195"/>
                  </a:lnTo>
                  <a:lnTo>
                    <a:pt x="118672" y="40535"/>
                  </a:lnTo>
                  <a:lnTo>
                    <a:pt x="152787" y="13220"/>
                  </a:lnTo>
                  <a:lnTo>
                    <a:pt x="160409" y="11941"/>
                  </a:lnTo>
                  <a:lnTo>
                    <a:pt x="162452" y="10438"/>
                  </a:lnTo>
                  <a:lnTo>
                    <a:pt x="166302" y="252"/>
                  </a:lnTo>
                  <a:lnTo>
                    <a:pt x="166382" y="0"/>
                  </a:lnTo>
                  <a:lnTo>
                    <a:pt x="166542" y="59048"/>
                  </a:lnTo>
                  <a:lnTo>
                    <a:pt x="166542" y="74906"/>
                  </a:lnTo>
                  <a:lnTo>
                    <a:pt x="170069" y="82841"/>
                  </a:lnTo>
                  <a:lnTo>
                    <a:pt x="174724" y="90778"/>
                  </a:lnTo>
                  <a:lnTo>
                    <a:pt x="177344" y="104006"/>
                  </a:lnTo>
                  <a:lnTo>
                    <a:pt x="178302" y="132778"/>
                  </a:lnTo>
                  <a:lnTo>
                    <a:pt x="179674" y="135976"/>
                  </a:lnTo>
                  <a:lnTo>
                    <a:pt x="181911" y="138107"/>
                  </a:lnTo>
                  <a:lnTo>
                    <a:pt x="184725" y="139528"/>
                  </a:lnTo>
                  <a:lnTo>
                    <a:pt x="186603" y="141799"/>
                  </a:lnTo>
                  <a:lnTo>
                    <a:pt x="188687" y="147849"/>
                  </a:lnTo>
                  <a:lnTo>
                    <a:pt x="190354" y="166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SMARTInkShape-193"/>
            <p:cNvSpPr/>
            <p:nvPr>
              <p:custDataLst>
                <p:tags r:id="rId49"/>
              </p:custDataLst>
            </p:nvPr>
          </p:nvSpPr>
          <p:spPr>
            <a:xfrm>
              <a:off x="10108406" y="4417219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0" name="SMARTInkShape-194"/>
            <p:cNvSpPr/>
            <p:nvPr>
              <p:custDataLst>
                <p:tags r:id="rId50"/>
              </p:custDataLst>
            </p:nvPr>
          </p:nvSpPr>
          <p:spPr>
            <a:xfrm>
              <a:off x="10132233" y="4476750"/>
              <a:ext cx="119049" cy="202407"/>
            </a:xfrm>
            <a:custGeom>
              <a:avLst/>
              <a:gdLst/>
              <a:ahLst/>
              <a:cxnLst/>
              <a:rect l="0" t="0" r="0" b="0"/>
              <a:pathLst>
                <a:path w="119049" h="202407">
                  <a:moveTo>
                    <a:pt x="119048" y="0"/>
                  </a:moveTo>
                  <a:lnTo>
                    <a:pt x="119048" y="0"/>
                  </a:lnTo>
                  <a:lnTo>
                    <a:pt x="112728" y="0"/>
                  </a:lnTo>
                  <a:lnTo>
                    <a:pt x="110866" y="1323"/>
                  </a:lnTo>
                  <a:lnTo>
                    <a:pt x="109624" y="3528"/>
                  </a:lnTo>
                  <a:lnTo>
                    <a:pt x="108796" y="6321"/>
                  </a:lnTo>
                  <a:lnTo>
                    <a:pt x="106922" y="8182"/>
                  </a:lnTo>
                  <a:lnTo>
                    <a:pt x="101312" y="10251"/>
                  </a:lnTo>
                  <a:lnTo>
                    <a:pt x="86931" y="12902"/>
                  </a:lnTo>
                  <a:lnTo>
                    <a:pt x="63453" y="32186"/>
                  </a:lnTo>
                  <a:lnTo>
                    <a:pt x="39670" y="54278"/>
                  </a:lnTo>
                  <a:lnTo>
                    <a:pt x="23797" y="62021"/>
                  </a:lnTo>
                  <a:lnTo>
                    <a:pt x="19829" y="65160"/>
                  </a:lnTo>
                  <a:lnTo>
                    <a:pt x="15420" y="72175"/>
                  </a:lnTo>
                  <a:lnTo>
                    <a:pt x="14244" y="75898"/>
                  </a:lnTo>
                  <a:lnTo>
                    <a:pt x="12137" y="78380"/>
                  </a:lnTo>
                  <a:lnTo>
                    <a:pt x="6268" y="81138"/>
                  </a:lnTo>
                  <a:lnTo>
                    <a:pt x="4174" y="83196"/>
                  </a:lnTo>
                  <a:lnTo>
                    <a:pt x="35" y="95088"/>
                  </a:lnTo>
                  <a:lnTo>
                    <a:pt x="0" y="101522"/>
                  </a:lnTo>
                  <a:lnTo>
                    <a:pt x="1318" y="103401"/>
                  </a:lnTo>
                  <a:lnTo>
                    <a:pt x="3519" y="104653"/>
                  </a:lnTo>
                  <a:lnTo>
                    <a:pt x="16559" y="106662"/>
                  </a:lnTo>
                  <a:lnTo>
                    <a:pt x="57171" y="107152"/>
                  </a:lnTo>
                  <a:lnTo>
                    <a:pt x="68560" y="115338"/>
                  </a:lnTo>
                  <a:lnTo>
                    <a:pt x="79688" y="117959"/>
                  </a:lnTo>
                  <a:lnTo>
                    <a:pt x="87444" y="118572"/>
                  </a:lnTo>
                  <a:lnTo>
                    <a:pt x="90041" y="120059"/>
                  </a:lnTo>
                  <a:lnTo>
                    <a:pt x="91773" y="122372"/>
                  </a:lnTo>
                  <a:lnTo>
                    <a:pt x="92927" y="125238"/>
                  </a:lnTo>
                  <a:lnTo>
                    <a:pt x="95019" y="127148"/>
                  </a:lnTo>
                  <a:lnTo>
                    <a:pt x="100873" y="129271"/>
                  </a:lnTo>
                  <a:lnTo>
                    <a:pt x="102962" y="131160"/>
                  </a:lnTo>
                  <a:lnTo>
                    <a:pt x="105284" y="136786"/>
                  </a:lnTo>
                  <a:lnTo>
                    <a:pt x="106592" y="147392"/>
                  </a:lnTo>
                  <a:lnTo>
                    <a:pt x="103370" y="155025"/>
                  </a:lnTo>
                  <a:lnTo>
                    <a:pt x="98851" y="162827"/>
                  </a:lnTo>
                  <a:lnTo>
                    <a:pt x="96843" y="170704"/>
                  </a:lnTo>
                  <a:lnTo>
                    <a:pt x="94983" y="173334"/>
                  </a:lnTo>
                  <a:lnTo>
                    <a:pt x="92422" y="175088"/>
                  </a:lnTo>
                  <a:lnTo>
                    <a:pt x="89391" y="176256"/>
                  </a:lnTo>
                  <a:lnTo>
                    <a:pt x="87371" y="178358"/>
                  </a:lnTo>
                  <a:lnTo>
                    <a:pt x="85126" y="184222"/>
                  </a:lnTo>
                  <a:lnTo>
                    <a:pt x="83204" y="186315"/>
                  </a:lnTo>
                  <a:lnTo>
                    <a:pt x="60167" y="201868"/>
                  </a:lnTo>
                  <a:lnTo>
                    <a:pt x="47611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SMARTInkShape-195"/>
            <p:cNvSpPr/>
            <p:nvPr>
              <p:custDataLst>
                <p:tags r:id="rId51"/>
              </p:custDataLst>
            </p:nvPr>
          </p:nvSpPr>
          <p:spPr>
            <a:xfrm>
              <a:off x="10359179" y="4275999"/>
              <a:ext cx="34978" cy="414524"/>
            </a:xfrm>
            <a:custGeom>
              <a:avLst/>
              <a:gdLst/>
              <a:ahLst/>
              <a:cxnLst/>
              <a:rect l="0" t="0" r="0" b="0"/>
              <a:pathLst>
                <a:path w="34978" h="414524">
                  <a:moveTo>
                    <a:pt x="34977" y="10251"/>
                  </a:moveTo>
                  <a:lnTo>
                    <a:pt x="34977" y="10251"/>
                  </a:lnTo>
                  <a:lnTo>
                    <a:pt x="34977" y="0"/>
                  </a:lnTo>
                  <a:lnTo>
                    <a:pt x="34977" y="15062"/>
                  </a:lnTo>
                  <a:lnTo>
                    <a:pt x="23562" y="67697"/>
                  </a:lnTo>
                  <a:lnTo>
                    <a:pt x="23114" y="123855"/>
                  </a:lnTo>
                  <a:lnTo>
                    <a:pt x="12824" y="179160"/>
                  </a:lnTo>
                  <a:lnTo>
                    <a:pt x="11383" y="233234"/>
                  </a:lnTo>
                  <a:lnTo>
                    <a:pt x="7702" y="262851"/>
                  </a:lnTo>
                  <a:lnTo>
                    <a:pt x="0" y="318994"/>
                  </a:lnTo>
                  <a:lnTo>
                    <a:pt x="911" y="334001"/>
                  </a:lnTo>
                  <a:lnTo>
                    <a:pt x="8748" y="357943"/>
                  </a:lnTo>
                  <a:lnTo>
                    <a:pt x="11152" y="401247"/>
                  </a:lnTo>
                  <a:lnTo>
                    <a:pt x="22580" y="414523"/>
                  </a:lnTo>
                  <a:lnTo>
                    <a:pt x="23071" y="403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2" name="SMARTInkShape-196"/>
            <p:cNvSpPr/>
            <p:nvPr>
              <p:custDataLst>
                <p:tags r:id="rId52"/>
              </p:custDataLst>
            </p:nvPr>
          </p:nvSpPr>
          <p:spPr>
            <a:xfrm>
              <a:off x="10227469" y="4429125"/>
              <a:ext cx="250032" cy="47626"/>
            </a:xfrm>
            <a:custGeom>
              <a:avLst/>
              <a:gdLst/>
              <a:ahLst/>
              <a:cxnLst/>
              <a:rect l="0" t="0" r="0" b="0"/>
              <a:pathLst>
                <a:path w="250032" h="47626">
                  <a:moveTo>
                    <a:pt x="0" y="47625"/>
                  </a:moveTo>
                  <a:lnTo>
                    <a:pt x="0" y="47625"/>
                  </a:lnTo>
                  <a:lnTo>
                    <a:pt x="0" y="41304"/>
                  </a:lnTo>
                  <a:lnTo>
                    <a:pt x="1323" y="39443"/>
                  </a:lnTo>
                  <a:lnTo>
                    <a:pt x="3527" y="38201"/>
                  </a:lnTo>
                  <a:lnTo>
                    <a:pt x="16572" y="36209"/>
                  </a:lnTo>
                  <a:lnTo>
                    <a:pt x="53203" y="34425"/>
                  </a:lnTo>
                  <a:lnTo>
                    <a:pt x="107251" y="15126"/>
                  </a:lnTo>
                  <a:lnTo>
                    <a:pt x="164213" y="2765"/>
                  </a:lnTo>
                  <a:lnTo>
                    <a:pt x="216910" y="546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3" name="SMARTInkShape-Group27"/>
          <p:cNvGrpSpPr/>
          <p:nvPr/>
        </p:nvGrpSpPr>
        <p:grpSpPr>
          <a:xfrm>
            <a:off x="6191250" y="4857750"/>
            <a:ext cx="1262064" cy="594817"/>
            <a:chOff x="6191250" y="4857750"/>
            <a:chExt cx="1262064" cy="594817"/>
          </a:xfrm>
        </p:grpSpPr>
        <p:sp>
          <p:nvSpPr>
            <p:cNvPr id="224" name="SMARTInkShape-197"/>
            <p:cNvSpPr/>
            <p:nvPr>
              <p:custDataLst>
                <p:tags r:id="rId25"/>
              </p:custDataLst>
            </p:nvPr>
          </p:nvSpPr>
          <p:spPr>
            <a:xfrm>
              <a:off x="6251272" y="5107781"/>
              <a:ext cx="106667" cy="83345"/>
            </a:xfrm>
            <a:custGeom>
              <a:avLst/>
              <a:gdLst/>
              <a:ahLst/>
              <a:cxnLst/>
              <a:rect l="0" t="0" r="0" b="0"/>
              <a:pathLst>
                <a:path w="106667" h="83345">
                  <a:moveTo>
                    <a:pt x="11416" y="0"/>
                  </a:moveTo>
                  <a:lnTo>
                    <a:pt x="11416" y="0"/>
                  </a:lnTo>
                  <a:lnTo>
                    <a:pt x="0" y="0"/>
                  </a:lnTo>
                  <a:lnTo>
                    <a:pt x="11274" y="0"/>
                  </a:lnTo>
                  <a:lnTo>
                    <a:pt x="17694" y="6321"/>
                  </a:lnTo>
                  <a:lnTo>
                    <a:pt x="20821" y="12952"/>
                  </a:lnTo>
                  <a:lnTo>
                    <a:pt x="21654" y="16572"/>
                  </a:lnTo>
                  <a:lnTo>
                    <a:pt x="29148" y="27988"/>
                  </a:lnTo>
                  <a:lnTo>
                    <a:pt x="36054" y="32283"/>
                  </a:lnTo>
                  <a:lnTo>
                    <a:pt x="43532" y="35515"/>
                  </a:lnTo>
                  <a:lnTo>
                    <a:pt x="51266" y="41361"/>
                  </a:lnTo>
                  <a:lnTo>
                    <a:pt x="55586" y="48369"/>
                  </a:lnTo>
                  <a:lnTo>
                    <a:pt x="58828" y="55893"/>
                  </a:lnTo>
                  <a:lnTo>
                    <a:pt x="64679" y="63647"/>
                  </a:lnTo>
                  <a:lnTo>
                    <a:pt x="71689" y="67975"/>
                  </a:lnTo>
                  <a:lnTo>
                    <a:pt x="82706" y="70982"/>
                  </a:lnTo>
                  <a:lnTo>
                    <a:pt x="88520" y="71235"/>
                  </a:lnTo>
                  <a:lnTo>
                    <a:pt x="90600" y="72625"/>
                  </a:lnTo>
                  <a:lnTo>
                    <a:pt x="91986" y="74876"/>
                  </a:lnTo>
                  <a:lnTo>
                    <a:pt x="94597" y="82848"/>
                  </a:lnTo>
                  <a:lnTo>
                    <a:pt x="106666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5" name="SMARTInkShape-198"/>
            <p:cNvSpPr/>
            <p:nvPr>
              <p:custDataLst>
                <p:tags r:id="rId26"/>
              </p:custDataLst>
            </p:nvPr>
          </p:nvSpPr>
          <p:spPr>
            <a:xfrm>
              <a:off x="6310313" y="5083969"/>
              <a:ext cx="11907" cy="178595"/>
            </a:xfrm>
            <a:custGeom>
              <a:avLst/>
              <a:gdLst/>
              <a:ahLst/>
              <a:cxnLst/>
              <a:rect l="0" t="0" r="0" b="0"/>
              <a:pathLst>
                <a:path w="11907" h="178595">
                  <a:moveTo>
                    <a:pt x="11906" y="0"/>
                  </a:moveTo>
                  <a:lnTo>
                    <a:pt x="11906" y="0"/>
                  </a:lnTo>
                  <a:lnTo>
                    <a:pt x="11906" y="6320"/>
                  </a:lnTo>
                  <a:lnTo>
                    <a:pt x="8378" y="12951"/>
                  </a:lnTo>
                  <a:lnTo>
                    <a:pt x="1654" y="21667"/>
                  </a:lnTo>
                  <a:lnTo>
                    <a:pt x="326" y="32894"/>
                  </a:lnTo>
                  <a:lnTo>
                    <a:pt x="1" y="91247"/>
                  </a:lnTo>
                  <a:lnTo>
                    <a:pt x="0" y="146955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6" name="SMARTInkShape-199"/>
            <p:cNvSpPr/>
            <p:nvPr>
              <p:custDataLst>
                <p:tags r:id="rId27"/>
              </p:custDataLst>
            </p:nvPr>
          </p:nvSpPr>
          <p:spPr>
            <a:xfrm>
              <a:off x="6191250" y="5155406"/>
              <a:ext cx="119064" cy="83345"/>
            </a:xfrm>
            <a:custGeom>
              <a:avLst/>
              <a:gdLst/>
              <a:ahLst/>
              <a:cxnLst/>
              <a:rect l="0" t="0" r="0" b="0"/>
              <a:pathLst>
                <a:path w="119064" h="83345">
                  <a:moveTo>
                    <a:pt x="0" y="83344"/>
                  </a:moveTo>
                  <a:lnTo>
                    <a:pt x="0" y="83344"/>
                  </a:lnTo>
                  <a:lnTo>
                    <a:pt x="0" y="71583"/>
                  </a:lnTo>
                  <a:lnTo>
                    <a:pt x="43766" y="28995"/>
                  </a:lnTo>
                  <a:lnTo>
                    <a:pt x="80868" y="11165"/>
                  </a:lnTo>
                  <a:lnTo>
                    <a:pt x="85661" y="7443"/>
                  </a:lnTo>
                  <a:lnTo>
                    <a:pt x="98044" y="3308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7" name="SMARTInkShape-200"/>
            <p:cNvSpPr/>
            <p:nvPr>
              <p:custDataLst>
                <p:tags r:id="rId28"/>
              </p:custDataLst>
            </p:nvPr>
          </p:nvSpPr>
          <p:spPr>
            <a:xfrm>
              <a:off x="6548438" y="4988719"/>
              <a:ext cx="95251" cy="214313"/>
            </a:xfrm>
            <a:custGeom>
              <a:avLst/>
              <a:gdLst/>
              <a:ahLst/>
              <a:cxnLst/>
              <a:rect l="0" t="0" r="0" b="0"/>
              <a:pathLst>
                <a:path w="95251" h="214313">
                  <a:moveTo>
                    <a:pt x="95250" y="0"/>
                  </a:moveTo>
                  <a:lnTo>
                    <a:pt x="95250" y="0"/>
                  </a:lnTo>
                  <a:lnTo>
                    <a:pt x="88929" y="0"/>
                  </a:lnTo>
                  <a:lnTo>
                    <a:pt x="82298" y="3527"/>
                  </a:lnTo>
                  <a:lnTo>
                    <a:pt x="73583" y="10251"/>
                  </a:lnTo>
                  <a:lnTo>
                    <a:pt x="65752" y="11415"/>
                  </a:lnTo>
                  <a:lnTo>
                    <a:pt x="63678" y="12902"/>
                  </a:lnTo>
                  <a:lnTo>
                    <a:pt x="62296" y="15216"/>
                  </a:lnTo>
                  <a:lnTo>
                    <a:pt x="61374" y="18081"/>
                  </a:lnTo>
                  <a:lnTo>
                    <a:pt x="37912" y="45330"/>
                  </a:lnTo>
                  <a:lnTo>
                    <a:pt x="13723" y="69620"/>
                  </a:lnTo>
                  <a:lnTo>
                    <a:pt x="12444" y="77219"/>
                  </a:lnTo>
                  <a:lnTo>
                    <a:pt x="10941" y="79261"/>
                  </a:lnTo>
                  <a:lnTo>
                    <a:pt x="5745" y="81529"/>
                  </a:lnTo>
                  <a:lnTo>
                    <a:pt x="3829" y="83457"/>
                  </a:lnTo>
                  <a:lnTo>
                    <a:pt x="503" y="93435"/>
                  </a:lnTo>
                  <a:lnTo>
                    <a:pt x="1658" y="94041"/>
                  </a:lnTo>
                  <a:lnTo>
                    <a:pt x="6470" y="94713"/>
                  </a:lnTo>
                  <a:lnTo>
                    <a:pt x="8281" y="96214"/>
                  </a:lnTo>
                  <a:lnTo>
                    <a:pt x="11765" y="106652"/>
                  </a:lnTo>
                  <a:lnTo>
                    <a:pt x="22145" y="117363"/>
                  </a:lnTo>
                  <a:lnTo>
                    <a:pt x="33917" y="118913"/>
                  </a:lnTo>
                  <a:lnTo>
                    <a:pt x="65313" y="119061"/>
                  </a:lnTo>
                  <a:lnTo>
                    <a:pt x="67355" y="120385"/>
                  </a:lnTo>
                  <a:lnTo>
                    <a:pt x="68715" y="122590"/>
                  </a:lnTo>
                  <a:lnTo>
                    <a:pt x="69622" y="125383"/>
                  </a:lnTo>
                  <a:lnTo>
                    <a:pt x="71550" y="127245"/>
                  </a:lnTo>
                  <a:lnTo>
                    <a:pt x="82806" y="130823"/>
                  </a:lnTo>
                  <a:lnTo>
                    <a:pt x="83339" y="152980"/>
                  </a:lnTo>
                  <a:lnTo>
                    <a:pt x="75160" y="163930"/>
                  </a:lnTo>
                  <a:lnTo>
                    <a:pt x="71217" y="174984"/>
                  </a:lnTo>
                  <a:lnTo>
                    <a:pt x="61331" y="188195"/>
                  </a:lnTo>
                  <a:lnTo>
                    <a:pt x="56803" y="189476"/>
                  </a:lnTo>
                  <a:lnTo>
                    <a:pt x="53744" y="189817"/>
                  </a:lnTo>
                  <a:lnTo>
                    <a:pt x="51704" y="191368"/>
                  </a:lnTo>
                  <a:lnTo>
                    <a:pt x="41841" y="207012"/>
                  </a:lnTo>
                  <a:lnTo>
                    <a:pt x="34911" y="211067"/>
                  </a:lnTo>
                  <a:lnTo>
                    <a:pt x="24462" y="214122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SMARTInkShape-201"/>
            <p:cNvSpPr/>
            <p:nvPr>
              <p:custDataLst>
                <p:tags r:id="rId29"/>
              </p:custDataLst>
            </p:nvPr>
          </p:nvSpPr>
          <p:spPr>
            <a:xfrm>
              <a:off x="6750844" y="4857750"/>
              <a:ext cx="23813" cy="369095"/>
            </a:xfrm>
            <a:custGeom>
              <a:avLst/>
              <a:gdLst/>
              <a:ahLst/>
              <a:cxnLst/>
              <a:rect l="0" t="0" r="0" b="0"/>
              <a:pathLst>
                <a:path w="23813" h="369095">
                  <a:moveTo>
                    <a:pt x="23812" y="0"/>
                  </a:moveTo>
                  <a:lnTo>
                    <a:pt x="23812" y="0"/>
                  </a:lnTo>
                  <a:lnTo>
                    <a:pt x="14388" y="22375"/>
                  </a:lnTo>
                  <a:lnTo>
                    <a:pt x="11935" y="79578"/>
                  </a:lnTo>
                  <a:lnTo>
                    <a:pt x="11907" y="138770"/>
                  </a:lnTo>
                  <a:lnTo>
                    <a:pt x="11906" y="190724"/>
                  </a:lnTo>
                  <a:lnTo>
                    <a:pt x="11906" y="247245"/>
                  </a:lnTo>
                  <a:lnTo>
                    <a:pt x="11906" y="305235"/>
                  </a:lnTo>
                  <a:lnTo>
                    <a:pt x="11906" y="337329"/>
                  </a:lnTo>
                  <a:lnTo>
                    <a:pt x="8378" y="345275"/>
                  </a:lnTo>
                  <a:lnTo>
                    <a:pt x="1655" y="354835"/>
                  </a:lnTo>
                  <a:lnTo>
                    <a:pt x="0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SMARTInkShape-202"/>
            <p:cNvSpPr/>
            <p:nvPr>
              <p:custDataLst>
                <p:tags r:id="rId30"/>
              </p:custDataLst>
            </p:nvPr>
          </p:nvSpPr>
          <p:spPr>
            <a:xfrm>
              <a:off x="6607981" y="5036345"/>
              <a:ext cx="261926" cy="142875"/>
            </a:xfrm>
            <a:custGeom>
              <a:avLst/>
              <a:gdLst/>
              <a:ahLst/>
              <a:cxnLst/>
              <a:rect l="0" t="0" r="0" b="0"/>
              <a:pathLst>
                <a:path w="261926" h="142875">
                  <a:moveTo>
                    <a:pt x="11894" y="59530"/>
                  </a:moveTo>
                  <a:lnTo>
                    <a:pt x="11894" y="59530"/>
                  </a:lnTo>
                  <a:lnTo>
                    <a:pt x="31" y="59530"/>
                  </a:lnTo>
                  <a:lnTo>
                    <a:pt x="0" y="53209"/>
                  </a:lnTo>
                  <a:lnTo>
                    <a:pt x="1319" y="51348"/>
                  </a:lnTo>
                  <a:lnTo>
                    <a:pt x="3521" y="50106"/>
                  </a:lnTo>
                  <a:lnTo>
                    <a:pt x="12114" y="47950"/>
                  </a:lnTo>
                  <a:lnTo>
                    <a:pt x="63502" y="47625"/>
                  </a:lnTo>
                  <a:lnTo>
                    <a:pt x="71431" y="44097"/>
                  </a:lnTo>
                  <a:lnTo>
                    <a:pt x="79366" y="39442"/>
                  </a:lnTo>
                  <a:lnTo>
                    <a:pt x="95239" y="36454"/>
                  </a:lnTo>
                  <a:lnTo>
                    <a:pt x="111113" y="35863"/>
                  </a:lnTo>
                  <a:lnTo>
                    <a:pt x="119050" y="32254"/>
                  </a:lnTo>
                  <a:lnTo>
                    <a:pt x="126988" y="27564"/>
                  </a:lnTo>
                  <a:lnTo>
                    <a:pt x="138894" y="23600"/>
                  </a:lnTo>
                  <a:lnTo>
                    <a:pt x="150800" y="15958"/>
                  </a:lnTo>
                  <a:lnTo>
                    <a:pt x="162707" y="11783"/>
                  </a:lnTo>
                  <a:lnTo>
                    <a:pt x="174613" y="4078"/>
                  </a:lnTo>
                  <a:lnTo>
                    <a:pt x="186519" y="1207"/>
                  </a:lnTo>
                  <a:lnTo>
                    <a:pt x="243779" y="0"/>
                  </a:lnTo>
                  <a:lnTo>
                    <a:pt x="245860" y="1322"/>
                  </a:lnTo>
                  <a:lnTo>
                    <a:pt x="247246" y="3527"/>
                  </a:lnTo>
                  <a:lnTo>
                    <a:pt x="249472" y="10250"/>
                  </a:lnTo>
                  <a:lnTo>
                    <a:pt x="258093" y="21084"/>
                  </a:lnTo>
                  <a:lnTo>
                    <a:pt x="260790" y="32117"/>
                  </a:lnTo>
                  <a:lnTo>
                    <a:pt x="261923" y="91281"/>
                  </a:lnTo>
                  <a:lnTo>
                    <a:pt x="261925" y="1428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SMARTInkShape-203"/>
            <p:cNvSpPr/>
            <p:nvPr>
              <p:custDataLst>
                <p:tags r:id="rId31"/>
              </p:custDataLst>
            </p:nvPr>
          </p:nvSpPr>
          <p:spPr>
            <a:xfrm>
              <a:off x="6893719" y="4941094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SMARTInkShape-204"/>
            <p:cNvSpPr/>
            <p:nvPr>
              <p:custDataLst>
                <p:tags r:id="rId32"/>
              </p:custDataLst>
            </p:nvPr>
          </p:nvSpPr>
          <p:spPr>
            <a:xfrm>
              <a:off x="6834188" y="5024450"/>
              <a:ext cx="202378" cy="428117"/>
            </a:xfrm>
            <a:custGeom>
              <a:avLst/>
              <a:gdLst/>
              <a:ahLst/>
              <a:cxnLst/>
              <a:rect l="0" t="0" r="0" b="0"/>
              <a:pathLst>
                <a:path w="202378" h="428117">
                  <a:moveTo>
                    <a:pt x="178593" y="11894"/>
                  </a:moveTo>
                  <a:lnTo>
                    <a:pt x="178593" y="11894"/>
                  </a:lnTo>
                  <a:lnTo>
                    <a:pt x="178593" y="5573"/>
                  </a:lnTo>
                  <a:lnTo>
                    <a:pt x="177270" y="3711"/>
                  </a:lnTo>
                  <a:lnTo>
                    <a:pt x="175066" y="2470"/>
                  </a:lnTo>
                  <a:lnTo>
                    <a:pt x="167178" y="133"/>
                  </a:lnTo>
                  <a:lnTo>
                    <a:pt x="156479" y="0"/>
                  </a:lnTo>
                  <a:lnTo>
                    <a:pt x="144678" y="10240"/>
                  </a:lnTo>
                  <a:lnTo>
                    <a:pt x="137088" y="11404"/>
                  </a:lnTo>
                  <a:lnTo>
                    <a:pt x="135049" y="12890"/>
                  </a:lnTo>
                  <a:lnTo>
                    <a:pt x="133688" y="15204"/>
                  </a:lnTo>
                  <a:lnTo>
                    <a:pt x="132781" y="18069"/>
                  </a:lnTo>
                  <a:lnTo>
                    <a:pt x="130854" y="19979"/>
                  </a:lnTo>
                  <a:lnTo>
                    <a:pt x="125185" y="22102"/>
                  </a:lnTo>
                  <a:lnTo>
                    <a:pt x="123144" y="23991"/>
                  </a:lnTo>
                  <a:lnTo>
                    <a:pt x="120877" y="29617"/>
                  </a:lnTo>
                  <a:lnTo>
                    <a:pt x="118098" y="44009"/>
                  </a:lnTo>
                  <a:lnTo>
                    <a:pt x="110986" y="55659"/>
                  </a:lnTo>
                  <a:lnTo>
                    <a:pt x="107912" y="71447"/>
                  </a:lnTo>
                  <a:lnTo>
                    <a:pt x="107157" y="124674"/>
                  </a:lnTo>
                  <a:lnTo>
                    <a:pt x="108480" y="126768"/>
                  </a:lnTo>
                  <a:lnTo>
                    <a:pt x="110684" y="128164"/>
                  </a:lnTo>
                  <a:lnTo>
                    <a:pt x="118571" y="130793"/>
                  </a:lnTo>
                  <a:lnTo>
                    <a:pt x="129270" y="130942"/>
                  </a:lnTo>
                  <a:lnTo>
                    <a:pt x="160564" y="101357"/>
                  </a:lnTo>
                  <a:lnTo>
                    <a:pt x="163965" y="94429"/>
                  </a:lnTo>
                  <a:lnTo>
                    <a:pt x="164872" y="90730"/>
                  </a:lnTo>
                  <a:lnTo>
                    <a:pt x="176779" y="73730"/>
                  </a:lnTo>
                  <a:lnTo>
                    <a:pt x="186418" y="62375"/>
                  </a:lnTo>
                  <a:lnTo>
                    <a:pt x="190340" y="48266"/>
                  </a:lnTo>
                  <a:lnTo>
                    <a:pt x="202259" y="47618"/>
                  </a:lnTo>
                  <a:lnTo>
                    <a:pt x="202362" y="53935"/>
                  </a:lnTo>
                  <a:lnTo>
                    <a:pt x="198859" y="60564"/>
                  </a:lnTo>
                  <a:lnTo>
                    <a:pt x="194215" y="67921"/>
                  </a:lnTo>
                  <a:lnTo>
                    <a:pt x="191233" y="83423"/>
                  </a:lnTo>
                  <a:lnTo>
                    <a:pt x="190508" y="139115"/>
                  </a:lnTo>
                  <a:lnTo>
                    <a:pt x="190500" y="198289"/>
                  </a:lnTo>
                  <a:lnTo>
                    <a:pt x="191823" y="219404"/>
                  </a:lnTo>
                  <a:lnTo>
                    <a:pt x="201302" y="257811"/>
                  </a:lnTo>
                  <a:lnTo>
                    <a:pt x="202377" y="313399"/>
                  </a:lnTo>
                  <a:lnTo>
                    <a:pt x="201080" y="349124"/>
                  </a:lnTo>
                  <a:lnTo>
                    <a:pt x="192154" y="372512"/>
                  </a:lnTo>
                  <a:lnTo>
                    <a:pt x="190989" y="384797"/>
                  </a:lnTo>
                  <a:lnTo>
                    <a:pt x="189503" y="387496"/>
                  </a:lnTo>
                  <a:lnTo>
                    <a:pt x="187190" y="389295"/>
                  </a:lnTo>
                  <a:lnTo>
                    <a:pt x="184325" y="390495"/>
                  </a:lnTo>
                  <a:lnTo>
                    <a:pt x="182414" y="392617"/>
                  </a:lnTo>
                  <a:lnTo>
                    <a:pt x="175820" y="405529"/>
                  </a:lnTo>
                  <a:lnTo>
                    <a:pt x="172776" y="409255"/>
                  </a:lnTo>
                  <a:lnTo>
                    <a:pt x="165865" y="413394"/>
                  </a:lnTo>
                  <a:lnTo>
                    <a:pt x="150649" y="416052"/>
                  </a:lnTo>
                  <a:lnTo>
                    <a:pt x="138858" y="416512"/>
                  </a:lnTo>
                  <a:lnTo>
                    <a:pt x="130947" y="420148"/>
                  </a:lnTo>
                  <a:lnTo>
                    <a:pt x="123021" y="424851"/>
                  </a:lnTo>
                  <a:lnTo>
                    <a:pt x="109799" y="427497"/>
                  </a:lnTo>
                  <a:lnTo>
                    <a:pt x="96865" y="428116"/>
                  </a:lnTo>
                  <a:lnTo>
                    <a:pt x="85825" y="424865"/>
                  </a:lnTo>
                  <a:lnTo>
                    <a:pt x="76509" y="420332"/>
                  </a:lnTo>
                  <a:lnTo>
                    <a:pt x="51690" y="415702"/>
                  </a:lnTo>
                  <a:lnTo>
                    <a:pt x="31763" y="400176"/>
                  </a:lnTo>
                  <a:lnTo>
                    <a:pt x="17200" y="384827"/>
                  </a:lnTo>
                  <a:lnTo>
                    <a:pt x="9424" y="369056"/>
                  </a:lnTo>
                  <a:lnTo>
                    <a:pt x="4188" y="361132"/>
                  </a:lnTo>
                  <a:lnTo>
                    <a:pt x="1241" y="349234"/>
                  </a:lnTo>
                  <a:lnTo>
                    <a:pt x="0" y="333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SMARTInkShape-205"/>
            <p:cNvSpPr/>
            <p:nvPr>
              <p:custDataLst>
                <p:tags r:id="rId33"/>
              </p:custDataLst>
            </p:nvPr>
          </p:nvSpPr>
          <p:spPr>
            <a:xfrm>
              <a:off x="7096125" y="5024486"/>
              <a:ext cx="357189" cy="142828"/>
            </a:xfrm>
            <a:custGeom>
              <a:avLst/>
              <a:gdLst/>
              <a:ahLst/>
              <a:cxnLst/>
              <a:rect l="0" t="0" r="0" b="0"/>
              <a:pathLst>
                <a:path w="357189" h="142828">
                  <a:moveTo>
                    <a:pt x="11906" y="11858"/>
                  </a:moveTo>
                  <a:lnTo>
                    <a:pt x="11906" y="11858"/>
                  </a:lnTo>
                  <a:lnTo>
                    <a:pt x="11906" y="70681"/>
                  </a:lnTo>
                  <a:lnTo>
                    <a:pt x="11906" y="129059"/>
                  </a:lnTo>
                  <a:lnTo>
                    <a:pt x="10583" y="129679"/>
                  </a:lnTo>
                  <a:lnTo>
                    <a:pt x="5586" y="130368"/>
                  </a:lnTo>
                  <a:lnTo>
                    <a:pt x="3724" y="131875"/>
                  </a:lnTo>
                  <a:lnTo>
                    <a:pt x="43" y="142677"/>
                  </a:lnTo>
                  <a:lnTo>
                    <a:pt x="0" y="83224"/>
                  </a:lnTo>
                  <a:lnTo>
                    <a:pt x="0" y="79279"/>
                  </a:lnTo>
                  <a:lnTo>
                    <a:pt x="3528" y="71367"/>
                  </a:lnTo>
                  <a:lnTo>
                    <a:pt x="8182" y="63442"/>
                  </a:lnTo>
                  <a:lnTo>
                    <a:pt x="11170" y="47575"/>
                  </a:lnTo>
                  <a:lnTo>
                    <a:pt x="11416" y="43606"/>
                  </a:lnTo>
                  <a:lnTo>
                    <a:pt x="15216" y="35669"/>
                  </a:lnTo>
                  <a:lnTo>
                    <a:pt x="33915" y="13719"/>
                  </a:lnTo>
                  <a:lnTo>
                    <a:pt x="45812" y="12021"/>
                  </a:lnTo>
                  <a:lnTo>
                    <a:pt x="65314" y="29599"/>
                  </a:lnTo>
                  <a:lnTo>
                    <a:pt x="68716" y="36500"/>
                  </a:lnTo>
                  <a:lnTo>
                    <a:pt x="70900" y="51709"/>
                  </a:lnTo>
                  <a:lnTo>
                    <a:pt x="72402" y="54300"/>
                  </a:lnTo>
                  <a:lnTo>
                    <a:pt x="74727" y="56028"/>
                  </a:lnTo>
                  <a:lnTo>
                    <a:pt x="77599" y="57179"/>
                  </a:lnTo>
                  <a:lnTo>
                    <a:pt x="79514" y="59270"/>
                  </a:lnTo>
                  <a:lnTo>
                    <a:pt x="81642" y="65121"/>
                  </a:lnTo>
                  <a:lnTo>
                    <a:pt x="83340" y="104905"/>
                  </a:lnTo>
                  <a:lnTo>
                    <a:pt x="71450" y="119000"/>
                  </a:lnTo>
                  <a:lnTo>
                    <a:pt x="71438" y="62993"/>
                  </a:lnTo>
                  <a:lnTo>
                    <a:pt x="80862" y="46994"/>
                  </a:lnTo>
                  <a:lnTo>
                    <a:pt x="82853" y="37907"/>
                  </a:lnTo>
                  <a:lnTo>
                    <a:pt x="94747" y="24313"/>
                  </a:lnTo>
                  <a:lnTo>
                    <a:pt x="111778" y="23812"/>
                  </a:lnTo>
                  <a:lnTo>
                    <a:pt x="114205" y="25119"/>
                  </a:lnTo>
                  <a:lnTo>
                    <a:pt x="115825" y="27314"/>
                  </a:lnTo>
                  <a:lnTo>
                    <a:pt x="116904" y="30099"/>
                  </a:lnTo>
                  <a:lnTo>
                    <a:pt x="118946" y="31956"/>
                  </a:lnTo>
                  <a:lnTo>
                    <a:pt x="124744" y="34020"/>
                  </a:lnTo>
                  <a:lnTo>
                    <a:pt x="126819" y="35893"/>
                  </a:lnTo>
                  <a:lnTo>
                    <a:pt x="136743" y="52097"/>
                  </a:lnTo>
                  <a:lnTo>
                    <a:pt x="149846" y="67530"/>
                  </a:lnTo>
                  <a:lnTo>
                    <a:pt x="152588" y="75406"/>
                  </a:lnTo>
                  <a:lnTo>
                    <a:pt x="154642" y="78036"/>
                  </a:lnTo>
                  <a:lnTo>
                    <a:pt x="190567" y="103799"/>
                  </a:lnTo>
                  <a:lnTo>
                    <a:pt x="210353" y="106672"/>
                  </a:lnTo>
                  <a:lnTo>
                    <a:pt x="242094" y="107091"/>
                  </a:lnTo>
                  <a:lnTo>
                    <a:pt x="250031" y="103572"/>
                  </a:lnTo>
                  <a:lnTo>
                    <a:pt x="257969" y="98922"/>
                  </a:lnTo>
                  <a:lnTo>
                    <a:pt x="265906" y="96855"/>
                  </a:lnTo>
                  <a:lnTo>
                    <a:pt x="268553" y="94981"/>
                  </a:lnTo>
                  <a:lnTo>
                    <a:pt x="270316" y="92409"/>
                  </a:lnTo>
                  <a:lnTo>
                    <a:pt x="271492" y="89370"/>
                  </a:lnTo>
                  <a:lnTo>
                    <a:pt x="273599" y="87345"/>
                  </a:lnTo>
                  <a:lnTo>
                    <a:pt x="279467" y="85095"/>
                  </a:lnTo>
                  <a:lnTo>
                    <a:pt x="281562" y="83173"/>
                  </a:lnTo>
                  <a:lnTo>
                    <a:pt x="283888" y="77508"/>
                  </a:lnTo>
                  <a:lnTo>
                    <a:pt x="285832" y="75469"/>
                  </a:lnTo>
                  <a:lnTo>
                    <a:pt x="291519" y="73202"/>
                  </a:lnTo>
                  <a:lnTo>
                    <a:pt x="293565" y="71274"/>
                  </a:lnTo>
                  <a:lnTo>
                    <a:pt x="295838" y="65606"/>
                  </a:lnTo>
                  <a:lnTo>
                    <a:pt x="298621" y="51187"/>
                  </a:lnTo>
                  <a:lnTo>
                    <a:pt x="305733" y="39533"/>
                  </a:lnTo>
                  <a:lnTo>
                    <a:pt x="308806" y="23742"/>
                  </a:lnTo>
                  <a:lnTo>
                    <a:pt x="309059" y="19781"/>
                  </a:lnTo>
                  <a:lnTo>
                    <a:pt x="307904" y="17140"/>
                  </a:lnTo>
                  <a:lnTo>
                    <a:pt x="305811" y="15380"/>
                  </a:lnTo>
                  <a:lnTo>
                    <a:pt x="303092" y="14206"/>
                  </a:lnTo>
                  <a:lnTo>
                    <a:pt x="301281" y="12100"/>
                  </a:lnTo>
                  <a:lnTo>
                    <a:pt x="298134" y="1813"/>
                  </a:lnTo>
                  <a:lnTo>
                    <a:pt x="294341" y="779"/>
                  </a:lnTo>
                  <a:lnTo>
                    <a:pt x="286252" y="0"/>
                  </a:lnTo>
                  <a:lnTo>
                    <a:pt x="275543" y="10207"/>
                  </a:lnTo>
                  <a:lnTo>
                    <a:pt x="265997" y="29219"/>
                  </a:lnTo>
                  <a:lnTo>
                    <a:pt x="261818" y="42873"/>
                  </a:lnTo>
                  <a:lnTo>
                    <a:pt x="254112" y="55296"/>
                  </a:lnTo>
                  <a:lnTo>
                    <a:pt x="250837" y="71346"/>
                  </a:lnTo>
                  <a:lnTo>
                    <a:pt x="250045" y="104755"/>
                  </a:lnTo>
                  <a:lnTo>
                    <a:pt x="261792" y="118850"/>
                  </a:lnTo>
                  <a:lnTo>
                    <a:pt x="272176" y="119000"/>
                  </a:lnTo>
                  <a:lnTo>
                    <a:pt x="272731" y="117682"/>
                  </a:lnTo>
                  <a:lnTo>
                    <a:pt x="273349" y="112690"/>
                  </a:lnTo>
                  <a:lnTo>
                    <a:pt x="277152" y="106061"/>
                  </a:lnTo>
                  <a:lnTo>
                    <a:pt x="281929" y="98705"/>
                  </a:lnTo>
                  <a:lnTo>
                    <a:pt x="285246" y="85586"/>
                  </a:lnTo>
                  <a:lnTo>
                    <a:pt x="293833" y="74242"/>
                  </a:lnTo>
                  <a:lnTo>
                    <a:pt x="297152" y="61688"/>
                  </a:lnTo>
                  <a:lnTo>
                    <a:pt x="307863" y="49425"/>
                  </a:lnTo>
                  <a:lnTo>
                    <a:pt x="309059" y="41804"/>
                  </a:lnTo>
                  <a:lnTo>
                    <a:pt x="310550" y="39760"/>
                  </a:lnTo>
                  <a:lnTo>
                    <a:pt x="312866" y="38396"/>
                  </a:lnTo>
                  <a:lnTo>
                    <a:pt x="315734" y="37488"/>
                  </a:lnTo>
                  <a:lnTo>
                    <a:pt x="317646" y="38205"/>
                  </a:lnTo>
                  <a:lnTo>
                    <a:pt x="318920" y="40006"/>
                  </a:lnTo>
                  <a:lnTo>
                    <a:pt x="320965" y="46080"/>
                  </a:lnTo>
                  <a:lnTo>
                    <a:pt x="329552" y="56786"/>
                  </a:lnTo>
                  <a:lnTo>
                    <a:pt x="332242" y="67797"/>
                  </a:lnTo>
                  <a:lnTo>
                    <a:pt x="333226" y="87314"/>
                  </a:lnTo>
                  <a:lnTo>
                    <a:pt x="336837" y="95224"/>
                  </a:lnTo>
                  <a:lnTo>
                    <a:pt x="341528" y="103149"/>
                  </a:lnTo>
                  <a:lnTo>
                    <a:pt x="344539" y="119016"/>
                  </a:lnTo>
                  <a:lnTo>
                    <a:pt x="344787" y="122984"/>
                  </a:lnTo>
                  <a:lnTo>
                    <a:pt x="348590" y="130921"/>
                  </a:lnTo>
                  <a:lnTo>
                    <a:pt x="357188" y="142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6" name="SMARTInkShape-Group28"/>
          <p:cNvGrpSpPr/>
          <p:nvPr/>
        </p:nvGrpSpPr>
        <p:grpSpPr>
          <a:xfrm>
            <a:off x="7288293" y="4774406"/>
            <a:ext cx="2498646" cy="797561"/>
            <a:chOff x="7288293" y="4774406"/>
            <a:chExt cx="2498646" cy="797561"/>
          </a:xfrm>
        </p:grpSpPr>
        <p:sp>
          <p:nvSpPr>
            <p:cNvPr id="234" name="SMARTInkShape-206"/>
            <p:cNvSpPr/>
            <p:nvPr>
              <p:custDataLst>
                <p:tags r:id="rId3"/>
              </p:custDataLst>
            </p:nvPr>
          </p:nvSpPr>
          <p:spPr>
            <a:xfrm>
              <a:off x="7727160" y="5036344"/>
              <a:ext cx="47622" cy="117347"/>
            </a:xfrm>
            <a:custGeom>
              <a:avLst/>
              <a:gdLst/>
              <a:ahLst/>
              <a:cxnLst/>
              <a:rect l="0" t="0" r="0" b="0"/>
              <a:pathLst>
                <a:path w="47622" h="117347">
                  <a:moveTo>
                    <a:pt x="47621" y="0"/>
                  </a:moveTo>
                  <a:lnTo>
                    <a:pt x="47621" y="0"/>
                  </a:lnTo>
                  <a:lnTo>
                    <a:pt x="17991" y="0"/>
                  </a:lnTo>
                  <a:lnTo>
                    <a:pt x="15961" y="1323"/>
                  </a:lnTo>
                  <a:lnTo>
                    <a:pt x="14608" y="3527"/>
                  </a:lnTo>
                  <a:lnTo>
                    <a:pt x="12704" y="12951"/>
                  </a:lnTo>
                  <a:lnTo>
                    <a:pt x="12437" y="16572"/>
                  </a:lnTo>
                  <a:lnTo>
                    <a:pt x="8612" y="24122"/>
                  </a:lnTo>
                  <a:lnTo>
                    <a:pt x="3825" y="31887"/>
                  </a:lnTo>
                  <a:lnTo>
                    <a:pt x="753" y="47652"/>
                  </a:lnTo>
                  <a:lnTo>
                    <a:pt x="0" y="99219"/>
                  </a:lnTo>
                  <a:lnTo>
                    <a:pt x="1322" y="101864"/>
                  </a:lnTo>
                  <a:lnTo>
                    <a:pt x="3525" y="103628"/>
                  </a:lnTo>
                  <a:lnTo>
                    <a:pt x="10248" y="106459"/>
                  </a:lnTo>
                  <a:lnTo>
                    <a:pt x="11168" y="110374"/>
                  </a:lnTo>
                  <a:lnTo>
                    <a:pt x="11757" y="117346"/>
                  </a:lnTo>
                  <a:lnTo>
                    <a:pt x="15366" y="114772"/>
                  </a:lnTo>
                  <a:lnTo>
                    <a:pt x="22141" y="108660"/>
                  </a:lnTo>
                  <a:lnTo>
                    <a:pt x="23662" y="97037"/>
                  </a:lnTo>
                  <a:lnTo>
                    <a:pt x="31963" y="86098"/>
                  </a:lnTo>
                  <a:lnTo>
                    <a:pt x="34603" y="75046"/>
                  </a:lnTo>
                  <a:lnTo>
                    <a:pt x="35715" y="15767"/>
                  </a:lnTo>
                  <a:lnTo>
                    <a:pt x="35715" y="12056"/>
                  </a:lnTo>
                  <a:lnTo>
                    <a:pt x="35715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SMARTInkShape-207"/>
            <p:cNvSpPr/>
            <p:nvPr>
              <p:custDataLst>
                <p:tags r:id="rId4"/>
              </p:custDataLst>
            </p:nvPr>
          </p:nvSpPr>
          <p:spPr>
            <a:xfrm>
              <a:off x="7834357" y="4847706"/>
              <a:ext cx="119019" cy="331514"/>
            </a:xfrm>
            <a:custGeom>
              <a:avLst/>
              <a:gdLst/>
              <a:ahLst/>
              <a:cxnLst/>
              <a:rect l="0" t="0" r="0" b="0"/>
              <a:pathLst>
                <a:path w="119019" h="331514">
                  <a:moveTo>
                    <a:pt x="119018" y="93388"/>
                  </a:moveTo>
                  <a:lnTo>
                    <a:pt x="119018" y="93388"/>
                  </a:lnTo>
                  <a:lnTo>
                    <a:pt x="119018" y="87067"/>
                  </a:lnTo>
                  <a:lnTo>
                    <a:pt x="106892" y="50697"/>
                  </a:lnTo>
                  <a:lnTo>
                    <a:pt x="97905" y="34047"/>
                  </a:lnTo>
                  <a:lnTo>
                    <a:pt x="97005" y="30015"/>
                  </a:lnTo>
                  <a:lnTo>
                    <a:pt x="85112" y="12407"/>
                  </a:lnTo>
                  <a:lnTo>
                    <a:pt x="77516" y="4423"/>
                  </a:lnTo>
                  <a:lnTo>
                    <a:pt x="70586" y="931"/>
                  </a:lnTo>
                  <a:lnTo>
                    <a:pt x="66886" y="0"/>
                  </a:lnTo>
                  <a:lnTo>
                    <a:pt x="64420" y="702"/>
                  </a:lnTo>
                  <a:lnTo>
                    <a:pt x="62776" y="2493"/>
                  </a:lnTo>
                  <a:lnTo>
                    <a:pt x="61679" y="5010"/>
                  </a:lnTo>
                  <a:lnTo>
                    <a:pt x="59626" y="6688"/>
                  </a:lnTo>
                  <a:lnTo>
                    <a:pt x="53816" y="8553"/>
                  </a:lnTo>
                  <a:lnTo>
                    <a:pt x="43108" y="9602"/>
                  </a:lnTo>
                  <a:lnTo>
                    <a:pt x="40630" y="11073"/>
                  </a:lnTo>
                  <a:lnTo>
                    <a:pt x="38978" y="13375"/>
                  </a:lnTo>
                  <a:lnTo>
                    <a:pt x="35820" y="19462"/>
                  </a:lnTo>
                  <a:lnTo>
                    <a:pt x="16818" y="41924"/>
                  </a:lnTo>
                  <a:lnTo>
                    <a:pt x="13330" y="53739"/>
                  </a:lnTo>
                  <a:lnTo>
                    <a:pt x="10974" y="66941"/>
                  </a:lnTo>
                  <a:lnTo>
                    <a:pt x="1668" y="95703"/>
                  </a:lnTo>
                  <a:lnTo>
                    <a:pt x="0" y="154699"/>
                  </a:lnTo>
                  <a:lnTo>
                    <a:pt x="11373" y="214217"/>
                  </a:lnTo>
                  <a:lnTo>
                    <a:pt x="15172" y="223378"/>
                  </a:lnTo>
                  <a:lnTo>
                    <a:pt x="18037" y="227673"/>
                  </a:lnTo>
                  <a:lnTo>
                    <a:pt x="22070" y="246359"/>
                  </a:lnTo>
                  <a:lnTo>
                    <a:pt x="24756" y="266871"/>
                  </a:lnTo>
                  <a:lnTo>
                    <a:pt x="33126" y="283662"/>
                  </a:lnTo>
                  <a:lnTo>
                    <a:pt x="35670" y="329651"/>
                  </a:lnTo>
                  <a:lnTo>
                    <a:pt x="34349" y="330272"/>
                  </a:lnTo>
                  <a:lnTo>
                    <a:pt x="23768" y="331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6" name="SMARTInkShape-208"/>
            <p:cNvSpPr/>
            <p:nvPr>
              <p:custDataLst>
                <p:tags r:id="rId5"/>
              </p:custDataLst>
            </p:nvPr>
          </p:nvSpPr>
          <p:spPr>
            <a:xfrm>
              <a:off x="7774781" y="5072063"/>
              <a:ext cx="95251" cy="23813"/>
            </a:xfrm>
            <a:custGeom>
              <a:avLst/>
              <a:gdLst/>
              <a:ahLst/>
              <a:cxnLst/>
              <a:rect l="0" t="0" r="0" b="0"/>
              <a:pathLst>
                <a:path w="95251" h="23813">
                  <a:moveTo>
                    <a:pt x="0" y="23812"/>
                  </a:moveTo>
                  <a:lnTo>
                    <a:pt x="0" y="23812"/>
                  </a:lnTo>
                  <a:lnTo>
                    <a:pt x="6321" y="23812"/>
                  </a:lnTo>
                  <a:lnTo>
                    <a:pt x="8183" y="22489"/>
                  </a:lnTo>
                  <a:lnTo>
                    <a:pt x="9424" y="20284"/>
                  </a:lnTo>
                  <a:lnTo>
                    <a:pt x="10252" y="17491"/>
                  </a:lnTo>
                  <a:lnTo>
                    <a:pt x="12127" y="15630"/>
                  </a:lnTo>
                  <a:lnTo>
                    <a:pt x="17737" y="13561"/>
                  </a:lnTo>
                  <a:lnTo>
                    <a:pt x="43766" y="10679"/>
                  </a:lnTo>
                  <a:lnTo>
                    <a:pt x="59553" y="25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7" name="SMARTInkShape-209"/>
            <p:cNvSpPr/>
            <p:nvPr>
              <p:custDataLst>
                <p:tags r:id="rId6"/>
              </p:custDataLst>
            </p:nvPr>
          </p:nvSpPr>
          <p:spPr>
            <a:xfrm>
              <a:off x="8239125" y="5000626"/>
              <a:ext cx="119064" cy="166687"/>
            </a:xfrm>
            <a:custGeom>
              <a:avLst/>
              <a:gdLst/>
              <a:ahLst/>
              <a:cxnLst/>
              <a:rect l="0" t="0" r="0" b="0"/>
              <a:pathLst>
                <a:path w="119064" h="166687">
                  <a:moveTo>
                    <a:pt x="119063" y="11905"/>
                  </a:moveTo>
                  <a:lnTo>
                    <a:pt x="119063" y="11905"/>
                  </a:lnTo>
                  <a:lnTo>
                    <a:pt x="119063" y="1654"/>
                  </a:lnTo>
                  <a:lnTo>
                    <a:pt x="117739" y="1102"/>
                  </a:lnTo>
                  <a:lnTo>
                    <a:pt x="78836" y="0"/>
                  </a:lnTo>
                  <a:lnTo>
                    <a:pt x="76370" y="1323"/>
                  </a:lnTo>
                  <a:lnTo>
                    <a:pt x="74726" y="3527"/>
                  </a:lnTo>
                  <a:lnTo>
                    <a:pt x="73630" y="6320"/>
                  </a:lnTo>
                  <a:lnTo>
                    <a:pt x="71576" y="8181"/>
                  </a:lnTo>
                  <a:lnTo>
                    <a:pt x="58775" y="14697"/>
                  </a:lnTo>
                  <a:lnTo>
                    <a:pt x="51257" y="19761"/>
                  </a:lnTo>
                  <a:lnTo>
                    <a:pt x="43507" y="22012"/>
                  </a:lnTo>
                  <a:lnTo>
                    <a:pt x="40911" y="23934"/>
                  </a:lnTo>
                  <a:lnTo>
                    <a:pt x="39181" y="26539"/>
                  </a:lnTo>
                  <a:lnTo>
                    <a:pt x="38027" y="29599"/>
                  </a:lnTo>
                  <a:lnTo>
                    <a:pt x="35934" y="31638"/>
                  </a:lnTo>
                  <a:lnTo>
                    <a:pt x="30082" y="33905"/>
                  </a:lnTo>
                  <a:lnTo>
                    <a:pt x="27992" y="35832"/>
                  </a:lnTo>
                  <a:lnTo>
                    <a:pt x="25671" y="41501"/>
                  </a:lnTo>
                  <a:lnTo>
                    <a:pt x="23728" y="43542"/>
                  </a:lnTo>
                  <a:lnTo>
                    <a:pt x="18042" y="45809"/>
                  </a:lnTo>
                  <a:lnTo>
                    <a:pt x="15997" y="47737"/>
                  </a:lnTo>
                  <a:lnTo>
                    <a:pt x="12066" y="58993"/>
                  </a:lnTo>
                  <a:lnTo>
                    <a:pt x="11920" y="69734"/>
                  </a:lnTo>
                  <a:lnTo>
                    <a:pt x="13239" y="70302"/>
                  </a:lnTo>
                  <a:lnTo>
                    <a:pt x="22159" y="71287"/>
                  </a:lnTo>
                  <a:lnTo>
                    <a:pt x="23078" y="74898"/>
                  </a:lnTo>
                  <a:lnTo>
                    <a:pt x="23323" y="77713"/>
                  </a:lnTo>
                  <a:lnTo>
                    <a:pt x="24809" y="79589"/>
                  </a:lnTo>
                  <a:lnTo>
                    <a:pt x="29987" y="81675"/>
                  </a:lnTo>
                  <a:lnTo>
                    <a:pt x="56704" y="84637"/>
                  </a:lnTo>
                  <a:lnTo>
                    <a:pt x="67807" y="91517"/>
                  </a:lnTo>
                  <a:lnTo>
                    <a:pt x="81036" y="94758"/>
                  </a:lnTo>
                  <a:lnTo>
                    <a:pt x="88981" y="95104"/>
                  </a:lnTo>
                  <a:lnTo>
                    <a:pt x="91070" y="96475"/>
                  </a:lnTo>
                  <a:lnTo>
                    <a:pt x="92464" y="98712"/>
                  </a:lnTo>
                  <a:lnTo>
                    <a:pt x="93393" y="101527"/>
                  </a:lnTo>
                  <a:lnTo>
                    <a:pt x="95335" y="103403"/>
                  </a:lnTo>
                  <a:lnTo>
                    <a:pt x="106618" y="107009"/>
                  </a:lnTo>
                  <a:lnTo>
                    <a:pt x="107142" y="124888"/>
                  </a:lnTo>
                  <a:lnTo>
                    <a:pt x="105824" y="126915"/>
                  </a:lnTo>
                  <a:lnTo>
                    <a:pt x="103622" y="128266"/>
                  </a:lnTo>
                  <a:lnTo>
                    <a:pt x="100832" y="129166"/>
                  </a:lnTo>
                  <a:lnTo>
                    <a:pt x="98971" y="131090"/>
                  </a:lnTo>
                  <a:lnTo>
                    <a:pt x="94253" y="142989"/>
                  </a:lnTo>
                  <a:lnTo>
                    <a:pt x="85042" y="152966"/>
                  </a:lnTo>
                  <a:lnTo>
                    <a:pt x="77526" y="154243"/>
                  </a:lnTo>
                  <a:lnTo>
                    <a:pt x="66921" y="154621"/>
                  </a:lnTo>
                  <a:lnTo>
                    <a:pt x="59288" y="158237"/>
                  </a:lnTo>
                  <a:lnTo>
                    <a:pt x="49929" y="165018"/>
                  </a:lnTo>
                  <a:lnTo>
                    <a:pt x="38575" y="166357"/>
                  </a:lnTo>
                  <a:lnTo>
                    <a:pt x="5748" y="166686"/>
                  </a:lnTo>
                  <a:lnTo>
                    <a:pt x="3832" y="165363"/>
                  </a:lnTo>
                  <a:lnTo>
                    <a:pt x="2555" y="163158"/>
                  </a:lnTo>
                  <a:lnTo>
                    <a:pt x="0" y="154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8" name="SMARTInkShape-210"/>
            <p:cNvSpPr/>
            <p:nvPr>
              <p:custDataLst>
                <p:tags r:id="rId7"/>
              </p:custDataLst>
            </p:nvPr>
          </p:nvSpPr>
          <p:spPr>
            <a:xfrm>
              <a:off x="8370098" y="5000625"/>
              <a:ext cx="261785" cy="173439"/>
            </a:xfrm>
            <a:custGeom>
              <a:avLst/>
              <a:gdLst/>
              <a:ahLst/>
              <a:cxnLst/>
              <a:rect l="0" t="0" r="0" b="0"/>
              <a:pathLst>
                <a:path w="261785" h="173439">
                  <a:moveTo>
                    <a:pt x="83340" y="11906"/>
                  </a:moveTo>
                  <a:lnTo>
                    <a:pt x="83340" y="11906"/>
                  </a:lnTo>
                  <a:lnTo>
                    <a:pt x="77019" y="11906"/>
                  </a:lnTo>
                  <a:lnTo>
                    <a:pt x="70388" y="8379"/>
                  </a:lnTo>
                  <a:lnTo>
                    <a:pt x="61673" y="1655"/>
                  </a:lnTo>
                  <a:lnTo>
                    <a:pt x="53842" y="491"/>
                  </a:lnTo>
                  <a:lnTo>
                    <a:pt x="51768" y="1650"/>
                  </a:lnTo>
                  <a:lnTo>
                    <a:pt x="50386" y="3746"/>
                  </a:lnTo>
                  <a:lnTo>
                    <a:pt x="49464" y="6466"/>
                  </a:lnTo>
                  <a:lnTo>
                    <a:pt x="47527" y="8279"/>
                  </a:lnTo>
                  <a:lnTo>
                    <a:pt x="35603" y="12911"/>
                  </a:lnTo>
                  <a:lnTo>
                    <a:pt x="29932" y="18086"/>
                  </a:lnTo>
                  <a:lnTo>
                    <a:pt x="26531" y="24795"/>
                  </a:lnTo>
                  <a:lnTo>
                    <a:pt x="25623" y="28436"/>
                  </a:lnTo>
                  <a:lnTo>
                    <a:pt x="23695" y="30864"/>
                  </a:lnTo>
                  <a:lnTo>
                    <a:pt x="18026" y="33561"/>
                  </a:lnTo>
                  <a:lnTo>
                    <a:pt x="15984" y="35603"/>
                  </a:lnTo>
                  <a:lnTo>
                    <a:pt x="2717" y="59757"/>
                  </a:lnTo>
                  <a:lnTo>
                    <a:pt x="43" y="110639"/>
                  </a:lnTo>
                  <a:lnTo>
                    <a:pt x="0" y="134895"/>
                  </a:lnTo>
                  <a:lnTo>
                    <a:pt x="3525" y="142856"/>
                  </a:lnTo>
                  <a:lnTo>
                    <a:pt x="22008" y="164826"/>
                  </a:lnTo>
                  <a:lnTo>
                    <a:pt x="32958" y="167642"/>
                  </a:lnTo>
                  <a:lnTo>
                    <a:pt x="40222" y="172844"/>
                  </a:lnTo>
                  <a:lnTo>
                    <a:pt x="44011" y="173438"/>
                  </a:lnTo>
                  <a:lnTo>
                    <a:pt x="47860" y="172511"/>
                  </a:lnTo>
                  <a:lnTo>
                    <a:pt x="55665" y="169276"/>
                  </a:lnTo>
                  <a:lnTo>
                    <a:pt x="75416" y="167028"/>
                  </a:lnTo>
                  <a:lnTo>
                    <a:pt x="78058" y="165591"/>
                  </a:lnTo>
                  <a:lnTo>
                    <a:pt x="79817" y="163311"/>
                  </a:lnTo>
                  <a:lnTo>
                    <a:pt x="82644" y="156466"/>
                  </a:lnTo>
                  <a:lnTo>
                    <a:pt x="93530" y="144678"/>
                  </a:lnTo>
                  <a:lnTo>
                    <a:pt x="94737" y="137089"/>
                  </a:lnTo>
                  <a:lnTo>
                    <a:pt x="95201" y="114934"/>
                  </a:lnTo>
                  <a:lnTo>
                    <a:pt x="91699" y="107085"/>
                  </a:lnTo>
                  <a:lnTo>
                    <a:pt x="87054" y="99187"/>
                  </a:lnTo>
                  <a:lnTo>
                    <a:pt x="83829" y="85692"/>
                  </a:lnTo>
                  <a:lnTo>
                    <a:pt x="83485" y="77719"/>
                  </a:lnTo>
                  <a:lnTo>
                    <a:pt x="79876" y="70701"/>
                  </a:lnTo>
                  <a:lnTo>
                    <a:pt x="73101" y="61738"/>
                  </a:lnTo>
                  <a:lnTo>
                    <a:pt x="71928" y="53865"/>
                  </a:lnTo>
                  <a:lnTo>
                    <a:pt x="70440" y="51784"/>
                  </a:lnTo>
                  <a:lnTo>
                    <a:pt x="68125" y="50398"/>
                  </a:lnTo>
                  <a:lnTo>
                    <a:pt x="61225" y="48173"/>
                  </a:lnTo>
                  <a:lnTo>
                    <a:pt x="60282" y="44341"/>
                  </a:lnTo>
                  <a:lnTo>
                    <a:pt x="59527" y="35720"/>
                  </a:lnTo>
                  <a:lnTo>
                    <a:pt x="111271" y="35719"/>
                  </a:lnTo>
                  <a:lnTo>
                    <a:pt x="163713" y="24139"/>
                  </a:lnTo>
                  <a:lnTo>
                    <a:pt x="182707" y="22586"/>
                  </a:lnTo>
                  <a:lnTo>
                    <a:pt x="205868" y="13574"/>
                  </a:lnTo>
                  <a:lnTo>
                    <a:pt x="218128" y="12400"/>
                  </a:lnTo>
                  <a:lnTo>
                    <a:pt x="220823" y="10913"/>
                  </a:lnTo>
                  <a:lnTo>
                    <a:pt x="222621" y="8598"/>
                  </a:lnTo>
                  <a:lnTo>
                    <a:pt x="223819" y="5732"/>
                  </a:lnTo>
                  <a:lnTo>
                    <a:pt x="225940" y="3821"/>
                  </a:lnTo>
                  <a:lnTo>
                    <a:pt x="236255" y="503"/>
                  </a:lnTo>
                  <a:lnTo>
                    <a:pt x="261784" y="0"/>
                  </a:lnTo>
                  <a:lnTo>
                    <a:pt x="228373" y="0"/>
                  </a:lnTo>
                  <a:lnTo>
                    <a:pt x="217135" y="8182"/>
                  </a:lnTo>
                  <a:lnTo>
                    <a:pt x="206033" y="10803"/>
                  </a:lnTo>
                  <a:lnTo>
                    <a:pt x="198283" y="11416"/>
                  </a:lnTo>
                  <a:lnTo>
                    <a:pt x="190429" y="15216"/>
                  </a:lnTo>
                  <a:lnTo>
                    <a:pt x="162711" y="39881"/>
                  </a:lnTo>
                  <a:lnTo>
                    <a:pt x="158304" y="47711"/>
                  </a:lnTo>
                  <a:lnTo>
                    <a:pt x="155021" y="55600"/>
                  </a:lnTo>
                  <a:lnTo>
                    <a:pt x="134274" y="83346"/>
                  </a:lnTo>
                  <a:lnTo>
                    <a:pt x="131618" y="99219"/>
                  </a:lnTo>
                  <a:lnTo>
                    <a:pt x="130078" y="101865"/>
                  </a:lnTo>
                  <a:lnTo>
                    <a:pt x="127727" y="103629"/>
                  </a:lnTo>
                  <a:lnTo>
                    <a:pt x="124838" y="104804"/>
                  </a:lnTo>
                  <a:lnTo>
                    <a:pt x="122911" y="106911"/>
                  </a:lnTo>
                  <a:lnTo>
                    <a:pt x="120771" y="112780"/>
                  </a:lnTo>
                  <a:lnTo>
                    <a:pt x="121522" y="116197"/>
                  </a:lnTo>
                  <a:lnTo>
                    <a:pt x="128707" y="131186"/>
                  </a:lnTo>
                  <a:lnTo>
                    <a:pt x="130833" y="142191"/>
                  </a:lnTo>
                  <a:lnTo>
                    <a:pt x="147525" y="142815"/>
                  </a:lnTo>
                  <a:lnTo>
                    <a:pt x="149942" y="144157"/>
                  </a:lnTo>
                  <a:lnTo>
                    <a:pt x="151554" y="146376"/>
                  </a:lnTo>
                  <a:lnTo>
                    <a:pt x="152628" y="149178"/>
                  </a:lnTo>
                  <a:lnTo>
                    <a:pt x="154667" y="149723"/>
                  </a:lnTo>
                  <a:lnTo>
                    <a:pt x="171160" y="144038"/>
                  </a:lnTo>
                  <a:lnTo>
                    <a:pt x="210349" y="141572"/>
                  </a:lnTo>
                  <a:lnTo>
                    <a:pt x="226215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9" name="SMARTInkShape-211"/>
            <p:cNvSpPr/>
            <p:nvPr>
              <p:custDataLst>
                <p:tags r:id="rId8"/>
              </p:custDataLst>
            </p:nvPr>
          </p:nvSpPr>
          <p:spPr>
            <a:xfrm>
              <a:off x="8679700" y="5000625"/>
              <a:ext cx="11864" cy="130970"/>
            </a:xfrm>
            <a:custGeom>
              <a:avLst/>
              <a:gdLst/>
              <a:ahLst/>
              <a:cxnLst/>
              <a:rect l="0" t="0" r="0" b="0"/>
              <a:pathLst>
                <a:path w="11864" h="130970">
                  <a:moveTo>
                    <a:pt x="11863" y="0"/>
                  </a:moveTo>
                  <a:lnTo>
                    <a:pt x="11863" y="0"/>
                  </a:lnTo>
                  <a:lnTo>
                    <a:pt x="5542" y="6321"/>
                  </a:lnTo>
                  <a:lnTo>
                    <a:pt x="2438" y="12952"/>
                  </a:lnTo>
                  <a:lnTo>
                    <a:pt x="0" y="57933"/>
                  </a:lnTo>
                  <a:lnTo>
                    <a:pt x="3503" y="68962"/>
                  </a:lnTo>
                  <a:lnTo>
                    <a:pt x="10211" y="80503"/>
                  </a:lnTo>
                  <a:lnTo>
                    <a:pt x="11863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SMARTInkShape-212"/>
            <p:cNvSpPr/>
            <p:nvPr>
              <p:custDataLst>
                <p:tags r:id="rId9"/>
              </p:custDataLst>
            </p:nvPr>
          </p:nvSpPr>
          <p:spPr>
            <a:xfrm>
              <a:off x="8763000" y="4988719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1" name="SMARTInkShape-213"/>
            <p:cNvSpPr/>
            <p:nvPr>
              <p:custDataLst>
                <p:tags r:id="rId10"/>
              </p:custDataLst>
            </p:nvPr>
          </p:nvSpPr>
          <p:spPr>
            <a:xfrm>
              <a:off x="8774906" y="5024450"/>
              <a:ext cx="154783" cy="154766"/>
            </a:xfrm>
            <a:custGeom>
              <a:avLst/>
              <a:gdLst/>
              <a:ahLst/>
              <a:cxnLst/>
              <a:rect l="0" t="0" r="0" b="0"/>
              <a:pathLst>
                <a:path w="154783" h="154766">
                  <a:moveTo>
                    <a:pt x="83344" y="11894"/>
                  </a:moveTo>
                  <a:lnTo>
                    <a:pt x="83344" y="11894"/>
                  </a:lnTo>
                  <a:lnTo>
                    <a:pt x="83344" y="5573"/>
                  </a:lnTo>
                  <a:lnTo>
                    <a:pt x="82021" y="3711"/>
                  </a:lnTo>
                  <a:lnTo>
                    <a:pt x="79816" y="2470"/>
                  </a:lnTo>
                  <a:lnTo>
                    <a:pt x="71218" y="314"/>
                  </a:lnTo>
                  <a:lnTo>
                    <a:pt x="53744" y="0"/>
                  </a:lnTo>
                  <a:lnTo>
                    <a:pt x="51705" y="1319"/>
                  </a:lnTo>
                  <a:lnTo>
                    <a:pt x="50344" y="3521"/>
                  </a:lnTo>
                  <a:lnTo>
                    <a:pt x="49438" y="6312"/>
                  </a:lnTo>
                  <a:lnTo>
                    <a:pt x="47511" y="8172"/>
                  </a:lnTo>
                  <a:lnTo>
                    <a:pt x="41842" y="10240"/>
                  </a:lnTo>
                  <a:lnTo>
                    <a:pt x="31212" y="11404"/>
                  </a:lnTo>
                  <a:lnTo>
                    <a:pt x="28746" y="12890"/>
                  </a:lnTo>
                  <a:lnTo>
                    <a:pt x="27102" y="15204"/>
                  </a:lnTo>
                  <a:lnTo>
                    <a:pt x="23952" y="21302"/>
                  </a:lnTo>
                  <a:lnTo>
                    <a:pt x="16063" y="32173"/>
                  </a:lnTo>
                  <a:lnTo>
                    <a:pt x="11815" y="43773"/>
                  </a:lnTo>
                  <a:lnTo>
                    <a:pt x="4089" y="55588"/>
                  </a:lnTo>
                  <a:lnTo>
                    <a:pt x="1212" y="67468"/>
                  </a:lnTo>
                  <a:lnTo>
                    <a:pt x="1" y="126768"/>
                  </a:lnTo>
                  <a:lnTo>
                    <a:pt x="0" y="130404"/>
                  </a:lnTo>
                  <a:lnTo>
                    <a:pt x="11416" y="130942"/>
                  </a:lnTo>
                  <a:lnTo>
                    <a:pt x="11761" y="124632"/>
                  </a:lnTo>
                  <a:lnTo>
                    <a:pt x="13133" y="122771"/>
                  </a:lnTo>
                  <a:lnTo>
                    <a:pt x="18184" y="120703"/>
                  </a:lnTo>
                  <a:lnTo>
                    <a:pt x="20060" y="118830"/>
                  </a:lnTo>
                  <a:lnTo>
                    <a:pt x="26599" y="106317"/>
                  </a:lnTo>
                  <a:lnTo>
                    <a:pt x="33918" y="97426"/>
                  </a:lnTo>
                  <a:lnTo>
                    <a:pt x="36686" y="86164"/>
                  </a:lnTo>
                  <a:lnTo>
                    <a:pt x="43796" y="75057"/>
                  </a:lnTo>
                  <a:lnTo>
                    <a:pt x="45924" y="67307"/>
                  </a:lnTo>
                  <a:lnTo>
                    <a:pt x="47814" y="64711"/>
                  </a:lnTo>
                  <a:lnTo>
                    <a:pt x="50396" y="62980"/>
                  </a:lnTo>
                  <a:lnTo>
                    <a:pt x="58997" y="59722"/>
                  </a:lnTo>
                  <a:lnTo>
                    <a:pt x="69736" y="59536"/>
                  </a:lnTo>
                  <a:lnTo>
                    <a:pt x="70303" y="60854"/>
                  </a:lnTo>
                  <a:lnTo>
                    <a:pt x="70934" y="65845"/>
                  </a:lnTo>
                  <a:lnTo>
                    <a:pt x="74741" y="72473"/>
                  </a:lnTo>
                  <a:lnTo>
                    <a:pt x="79520" y="79828"/>
                  </a:lnTo>
                  <a:lnTo>
                    <a:pt x="82211" y="91407"/>
                  </a:lnTo>
                  <a:lnTo>
                    <a:pt x="82840" y="99268"/>
                  </a:lnTo>
                  <a:lnTo>
                    <a:pt x="86648" y="107171"/>
                  </a:lnTo>
                  <a:lnTo>
                    <a:pt x="91427" y="115093"/>
                  </a:lnTo>
                  <a:lnTo>
                    <a:pt x="95440" y="126991"/>
                  </a:lnTo>
                  <a:lnTo>
                    <a:pt x="118526" y="154217"/>
                  </a:lnTo>
                  <a:lnTo>
                    <a:pt x="141071" y="154765"/>
                  </a:lnTo>
                  <a:lnTo>
                    <a:pt x="141672" y="153443"/>
                  </a:lnTo>
                  <a:lnTo>
                    <a:pt x="146166" y="138289"/>
                  </a:lnTo>
                  <a:lnTo>
                    <a:pt x="154782" y="1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2" name="SMARTInkShape-214"/>
            <p:cNvSpPr/>
            <p:nvPr>
              <p:custDataLst>
                <p:tags r:id="rId11"/>
              </p:custDataLst>
            </p:nvPr>
          </p:nvSpPr>
          <p:spPr>
            <a:xfrm>
              <a:off x="8989955" y="4810125"/>
              <a:ext cx="46890" cy="369095"/>
            </a:xfrm>
            <a:custGeom>
              <a:avLst/>
              <a:gdLst/>
              <a:ahLst/>
              <a:cxnLst/>
              <a:rect l="0" t="0" r="0" b="0"/>
              <a:pathLst>
                <a:path w="46890" h="369095">
                  <a:moveTo>
                    <a:pt x="11170" y="0"/>
                  </a:moveTo>
                  <a:lnTo>
                    <a:pt x="11170" y="0"/>
                  </a:lnTo>
                  <a:lnTo>
                    <a:pt x="11170" y="50345"/>
                  </a:lnTo>
                  <a:lnTo>
                    <a:pt x="0" y="107417"/>
                  </a:lnTo>
                  <a:lnTo>
                    <a:pt x="913" y="123147"/>
                  </a:lnTo>
                  <a:lnTo>
                    <a:pt x="10454" y="182128"/>
                  </a:lnTo>
                  <a:lnTo>
                    <a:pt x="11107" y="240918"/>
                  </a:lnTo>
                  <a:lnTo>
                    <a:pt x="12465" y="261856"/>
                  </a:lnTo>
                  <a:lnTo>
                    <a:pt x="22858" y="321089"/>
                  </a:lnTo>
                  <a:lnTo>
                    <a:pt x="23064" y="349228"/>
                  </a:lnTo>
                  <a:lnTo>
                    <a:pt x="26599" y="357177"/>
                  </a:lnTo>
                  <a:lnTo>
                    <a:pt x="34939" y="369033"/>
                  </a:lnTo>
                  <a:lnTo>
                    <a:pt x="46889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SMARTInkShape-215"/>
            <p:cNvSpPr/>
            <p:nvPr>
              <p:custDataLst>
                <p:tags r:id="rId12"/>
              </p:custDataLst>
            </p:nvPr>
          </p:nvSpPr>
          <p:spPr>
            <a:xfrm>
              <a:off x="9084469" y="5048250"/>
              <a:ext cx="23813" cy="107157"/>
            </a:xfrm>
            <a:custGeom>
              <a:avLst/>
              <a:gdLst/>
              <a:ahLst/>
              <a:cxnLst/>
              <a:rect l="0" t="0" r="0" b="0"/>
              <a:pathLst>
                <a:path w="23813" h="107157">
                  <a:moveTo>
                    <a:pt x="0" y="0"/>
                  </a:moveTo>
                  <a:lnTo>
                    <a:pt x="0" y="0"/>
                  </a:lnTo>
                  <a:lnTo>
                    <a:pt x="1323" y="51879"/>
                  </a:lnTo>
                  <a:lnTo>
                    <a:pt x="12902" y="83003"/>
                  </a:lnTo>
                  <a:lnTo>
                    <a:pt x="22114" y="93376"/>
                  </a:lnTo>
                  <a:lnTo>
                    <a:pt x="23812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SMARTInkShape-216"/>
            <p:cNvSpPr/>
            <p:nvPr>
              <p:custDataLst>
                <p:tags r:id="rId13"/>
              </p:custDataLst>
            </p:nvPr>
          </p:nvSpPr>
          <p:spPr>
            <a:xfrm>
              <a:off x="9132094" y="4964906"/>
              <a:ext cx="1" cy="11908"/>
            </a:xfrm>
            <a:custGeom>
              <a:avLst/>
              <a:gdLst/>
              <a:ahLst/>
              <a:cxnLst/>
              <a:rect l="0" t="0" r="0" b="0"/>
              <a:pathLst>
                <a:path w="1" h="11908">
                  <a:moveTo>
                    <a:pt x="0" y="0"/>
                  </a:moveTo>
                  <a:lnTo>
                    <a:pt x="0" y="0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5" name="SMARTInkShape-217"/>
            <p:cNvSpPr/>
            <p:nvPr>
              <p:custDataLst>
                <p:tags r:id="rId14"/>
              </p:custDataLst>
            </p:nvPr>
          </p:nvSpPr>
          <p:spPr>
            <a:xfrm>
              <a:off x="9155910" y="5017578"/>
              <a:ext cx="95233" cy="137829"/>
            </a:xfrm>
            <a:custGeom>
              <a:avLst/>
              <a:gdLst/>
              <a:ahLst/>
              <a:cxnLst/>
              <a:rect l="0" t="0" r="0" b="0"/>
              <a:pathLst>
                <a:path w="95233" h="137829">
                  <a:moveTo>
                    <a:pt x="83340" y="6860"/>
                  </a:moveTo>
                  <a:lnTo>
                    <a:pt x="83340" y="6860"/>
                  </a:lnTo>
                  <a:lnTo>
                    <a:pt x="77019" y="539"/>
                  </a:lnTo>
                  <a:lnTo>
                    <a:pt x="75158" y="0"/>
                  </a:lnTo>
                  <a:lnTo>
                    <a:pt x="73916" y="964"/>
                  </a:lnTo>
                  <a:lnTo>
                    <a:pt x="71924" y="5695"/>
                  </a:lnTo>
                  <a:lnTo>
                    <a:pt x="71579" y="12835"/>
                  </a:lnTo>
                  <a:lnTo>
                    <a:pt x="70207" y="14812"/>
                  </a:lnTo>
                  <a:lnTo>
                    <a:pt x="67970" y="16130"/>
                  </a:lnTo>
                  <a:lnTo>
                    <a:pt x="65157" y="17008"/>
                  </a:lnTo>
                  <a:lnTo>
                    <a:pt x="63280" y="16271"/>
                  </a:lnTo>
                  <a:lnTo>
                    <a:pt x="62029" y="14457"/>
                  </a:lnTo>
                  <a:lnTo>
                    <a:pt x="61196" y="11924"/>
                  </a:lnTo>
                  <a:lnTo>
                    <a:pt x="59317" y="11558"/>
                  </a:lnTo>
                  <a:lnTo>
                    <a:pt x="49423" y="17555"/>
                  </a:lnTo>
                  <a:lnTo>
                    <a:pt x="27419" y="37680"/>
                  </a:lnTo>
                  <a:lnTo>
                    <a:pt x="19680" y="40402"/>
                  </a:lnTo>
                  <a:lnTo>
                    <a:pt x="17087" y="42450"/>
                  </a:lnTo>
                  <a:lnTo>
                    <a:pt x="547" y="65738"/>
                  </a:lnTo>
                  <a:lnTo>
                    <a:pt x="44" y="56082"/>
                  </a:lnTo>
                  <a:lnTo>
                    <a:pt x="0" y="64876"/>
                  </a:lnTo>
                  <a:lnTo>
                    <a:pt x="3525" y="65718"/>
                  </a:lnTo>
                  <a:lnTo>
                    <a:pt x="33527" y="66387"/>
                  </a:lnTo>
                  <a:lnTo>
                    <a:pt x="44788" y="74573"/>
                  </a:lnTo>
                  <a:lnTo>
                    <a:pt x="55895" y="77194"/>
                  </a:lnTo>
                  <a:lnTo>
                    <a:pt x="69125" y="78152"/>
                  </a:lnTo>
                  <a:lnTo>
                    <a:pt x="81482" y="88535"/>
                  </a:lnTo>
                  <a:lnTo>
                    <a:pt x="93429" y="90057"/>
                  </a:lnTo>
                  <a:lnTo>
                    <a:pt x="94034" y="91429"/>
                  </a:lnTo>
                  <a:lnTo>
                    <a:pt x="95232" y="112214"/>
                  </a:lnTo>
                  <a:lnTo>
                    <a:pt x="87061" y="123165"/>
                  </a:lnTo>
                  <a:lnTo>
                    <a:pt x="84993" y="130429"/>
                  </a:lnTo>
                  <a:lnTo>
                    <a:pt x="83120" y="132896"/>
                  </a:lnTo>
                  <a:lnTo>
                    <a:pt x="73234" y="137179"/>
                  </a:lnTo>
                  <a:lnTo>
                    <a:pt x="35715" y="1378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SMARTInkShape-218"/>
            <p:cNvSpPr/>
            <p:nvPr>
              <p:custDataLst>
                <p:tags r:id="rId15"/>
              </p:custDataLst>
            </p:nvPr>
          </p:nvSpPr>
          <p:spPr>
            <a:xfrm>
              <a:off x="9298781" y="5012531"/>
              <a:ext cx="250033" cy="141072"/>
            </a:xfrm>
            <a:custGeom>
              <a:avLst/>
              <a:gdLst/>
              <a:ahLst/>
              <a:cxnLst/>
              <a:rect l="0" t="0" r="0" b="0"/>
              <a:pathLst>
                <a:path w="250033" h="141072">
                  <a:moveTo>
                    <a:pt x="0" y="0"/>
                  </a:moveTo>
                  <a:lnTo>
                    <a:pt x="0" y="0"/>
                  </a:lnTo>
                  <a:lnTo>
                    <a:pt x="21667" y="39404"/>
                  </a:lnTo>
                  <a:lnTo>
                    <a:pt x="27058" y="63022"/>
                  </a:lnTo>
                  <a:lnTo>
                    <a:pt x="33153" y="80850"/>
                  </a:lnTo>
                  <a:lnTo>
                    <a:pt x="35719" y="130965"/>
                  </a:lnTo>
                  <a:lnTo>
                    <a:pt x="35719" y="114397"/>
                  </a:lnTo>
                  <a:lnTo>
                    <a:pt x="39247" y="106846"/>
                  </a:lnTo>
                  <a:lnTo>
                    <a:pt x="45970" y="97541"/>
                  </a:lnTo>
                  <a:lnTo>
                    <a:pt x="48621" y="79338"/>
                  </a:lnTo>
                  <a:lnTo>
                    <a:pt x="50935" y="76704"/>
                  </a:lnTo>
                  <a:lnTo>
                    <a:pt x="69634" y="61278"/>
                  </a:lnTo>
                  <a:lnTo>
                    <a:pt x="81531" y="59685"/>
                  </a:lnTo>
                  <a:lnTo>
                    <a:pt x="105342" y="59533"/>
                  </a:lnTo>
                  <a:lnTo>
                    <a:pt x="105947" y="60855"/>
                  </a:lnTo>
                  <a:lnTo>
                    <a:pt x="106619" y="65853"/>
                  </a:lnTo>
                  <a:lnTo>
                    <a:pt x="110446" y="72483"/>
                  </a:lnTo>
                  <a:lnTo>
                    <a:pt x="115233" y="79840"/>
                  </a:lnTo>
                  <a:lnTo>
                    <a:pt x="117928" y="91419"/>
                  </a:lnTo>
                  <a:lnTo>
                    <a:pt x="119063" y="141071"/>
                  </a:lnTo>
                  <a:lnTo>
                    <a:pt x="119063" y="121161"/>
                  </a:lnTo>
                  <a:lnTo>
                    <a:pt x="130478" y="96286"/>
                  </a:lnTo>
                  <a:lnTo>
                    <a:pt x="160463" y="65761"/>
                  </a:lnTo>
                  <a:lnTo>
                    <a:pt x="167449" y="62300"/>
                  </a:lnTo>
                  <a:lnTo>
                    <a:pt x="171163" y="61377"/>
                  </a:lnTo>
                  <a:lnTo>
                    <a:pt x="173641" y="59439"/>
                  </a:lnTo>
                  <a:lnTo>
                    <a:pt x="188652" y="27661"/>
                  </a:lnTo>
                  <a:lnTo>
                    <a:pt x="190591" y="27702"/>
                  </a:lnTo>
                  <a:lnTo>
                    <a:pt x="200590" y="34402"/>
                  </a:lnTo>
                  <a:lnTo>
                    <a:pt x="208189" y="41650"/>
                  </a:lnTo>
                  <a:lnTo>
                    <a:pt x="211590" y="48497"/>
                  </a:lnTo>
                  <a:lnTo>
                    <a:pt x="226120" y="107143"/>
                  </a:lnTo>
                  <a:lnTo>
                    <a:pt x="226175" y="112883"/>
                  </a:lnTo>
                  <a:lnTo>
                    <a:pt x="227513" y="114943"/>
                  </a:lnTo>
                  <a:lnTo>
                    <a:pt x="229727" y="116316"/>
                  </a:lnTo>
                  <a:lnTo>
                    <a:pt x="238082" y="119049"/>
                  </a:lnTo>
                  <a:lnTo>
                    <a:pt x="250032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7" name="SMARTInkShape-219"/>
            <p:cNvSpPr/>
            <p:nvPr>
              <p:custDataLst>
                <p:tags r:id="rId16"/>
              </p:custDataLst>
            </p:nvPr>
          </p:nvSpPr>
          <p:spPr>
            <a:xfrm>
              <a:off x="9667875" y="4774406"/>
              <a:ext cx="119064" cy="476251"/>
            </a:xfrm>
            <a:custGeom>
              <a:avLst/>
              <a:gdLst/>
              <a:ahLst/>
              <a:cxnLst/>
              <a:rect l="0" t="0" r="0" b="0"/>
              <a:pathLst>
                <a:path w="119064" h="476251">
                  <a:moveTo>
                    <a:pt x="119063" y="0"/>
                  </a:moveTo>
                  <a:lnTo>
                    <a:pt x="119063" y="0"/>
                  </a:lnTo>
                  <a:lnTo>
                    <a:pt x="119063" y="27988"/>
                  </a:lnTo>
                  <a:lnTo>
                    <a:pt x="104363" y="83662"/>
                  </a:lnTo>
                  <a:lnTo>
                    <a:pt x="97950" y="107251"/>
                  </a:lnTo>
                  <a:lnTo>
                    <a:pt x="86100" y="156362"/>
                  </a:lnTo>
                  <a:lnTo>
                    <a:pt x="67309" y="214521"/>
                  </a:lnTo>
                  <a:lnTo>
                    <a:pt x="59744" y="270161"/>
                  </a:lnTo>
                  <a:lnTo>
                    <a:pt x="46883" y="320742"/>
                  </a:lnTo>
                  <a:lnTo>
                    <a:pt x="33172" y="379891"/>
                  </a:lnTo>
                  <a:lnTo>
                    <a:pt x="14109" y="430177"/>
                  </a:lnTo>
                  <a:lnTo>
                    <a:pt x="11019" y="456174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SMARTInkShape-220"/>
            <p:cNvSpPr/>
            <p:nvPr>
              <p:custDataLst>
                <p:tags r:id="rId17"/>
              </p:custDataLst>
            </p:nvPr>
          </p:nvSpPr>
          <p:spPr>
            <a:xfrm>
              <a:off x="7288293" y="5369732"/>
              <a:ext cx="415052" cy="154769"/>
            </a:xfrm>
            <a:custGeom>
              <a:avLst/>
              <a:gdLst/>
              <a:ahLst/>
              <a:cxnLst/>
              <a:rect l="0" t="0" r="0" b="0"/>
              <a:pathLst>
                <a:path w="415052" h="154769">
                  <a:moveTo>
                    <a:pt x="45957" y="35706"/>
                  </a:moveTo>
                  <a:lnTo>
                    <a:pt x="45957" y="35706"/>
                  </a:lnTo>
                  <a:lnTo>
                    <a:pt x="57851" y="23812"/>
                  </a:lnTo>
                  <a:lnTo>
                    <a:pt x="28264" y="23799"/>
                  </a:lnTo>
                  <a:lnTo>
                    <a:pt x="26224" y="25122"/>
                  </a:lnTo>
                  <a:lnTo>
                    <a:pt x="24864" y="27327"/>
                  </a:lnTo>
                  <a:lnTo>
                    <a:pt x="22951" y="36751"/>
                  </a:lnTo>
                  <a:lnTo>
                    <a:pt x="22682" y="40371"/>
                  </a:lnTo>
                  <a:lnTo>
                    <a:pt x="21179" y="42785"/>
                  </a:lnTo>
                  <a:lnTo>
                    <a:pt x="18855" y="44393"/>
                  </a:lnTo>
                  <a:lnTo>
                    <a:pt x="15983" y="45467"/>
                  </a:lnTo>
                  <a:lnTo>
                    <a:pt x="14068" y="47504"/>
                  </a:lnTo>
                  <a:lnTo>
                    <a:pt x="11940" y="53297"/>
                  </a:lnTo>
                  <a:lnTo>
                    <a:pt x="10388" y="75544"/>
                  </a:lnTo>
                  <a:lnTo>
                    <a:pt x="9015" y="78139"/>
                  </a:lnTo>
                  <a:lnTo>
                    <a:pt x="6776" y="79869"/>
                  </a:lnTo>
                  <a:lnTo>
                    <a:pt x="3962" y="81023"/>
                  </a:lnTo>
                  <a:lnTo>
                    <a:pt x="2085" y="83115"/>
                  </a:lnTo>
                  <a:lnTo>
                    <a:pt x="0" y="88967"/>
                  </a:lnTo>
                  <a:lnTo>
                    <a:pt x="767" y="92380"/>
                  </a:lnTo>
                  <a:lnTo>
                    <a:pt x="7976" y="107363"/>
                  </a:lnTo>
                  <a:lnTo>
                    <a:pt x="10106" y="128617"/>
                  </a:lnTo>
                  <a:lnTo>
                    <a:pt x="16519" y="136583"/>
                  </a:lnTo>
                  <a:lnTo>
                    <a:pt x="23172" y="140071"/>
                  </a:lnTo>
                  <a:lnTo>
                    <a:pt x="26798" y="141001"/>
                  </a:lnTo>
                  <a:lnTo>
                    <a:pt x="29215" y="142944"/>
                  </a:lnTo>
                  <a:lnTo>
                    <a:pt x="31902" y="148631"/>
                  </a:lnTo>
                  <a:lnTo>
                    <a:pt x="33941" y="150676"/>
                  </a:lnTo>
                  <a:lnTo>
                    <a:pt x="39735" y="152950"/>
                  </a:lnTo>
                  <a:lnTo>
                    <a:pt x="61982" y="154608"/>
                  </a:lnTo>
                  <a:lnTo>
                    <a:pt x="64578" y="153339"/>
                  </a:lnTo>
                  <a:lnTo>
                    <a:pt x="66308" y="151169"/>
                  </a:lnTo>
                  <a:lnTo>
                    <a:pt x="67462" y="148400"/>
                  </a:lnTo>
                  <a:lnTo>
                    <a:pt x="69554" y="146554"/>
                  </a:lnTo>
                  <a:lnTo>
                    <a:pt x="79818" y="143348"/>
                  </a:lnTo>
                  <a:lnTo>
                    <a:pt x="93043" y="131459"/>
                  </a:lnTo>
                  <a:lnTo>
                    <a:pt x="93422" y="124784"/>
                  </a:lnTo>
                  <a:lnTo>
                    <a:pt x="94798" y="122872"/>
                  </a:lnTo>
                  <a:lnTo>
                    <a:pt x="97039" y="121598"/>
                  </a:lnTo>
                  <a:lnTo>
                    <a:pt x="99854" y="120748"/>
                  </a:lnTo>
                  <a:lnTo>
                    <a:pt x="101733" y="118859"/>
                  </a:lnTo>
                  <a:lnTo>
                    <a:pt x="103819" y="113232"/>
                  </a:lnTo>
                  <a:lnTo>
                    <a:pt x="103053" y="109879"/>
                  </a:lnTo>
                  <a:lnTo>
                    <a:pt x="95845" y="94993"/>
                  </a:lnTo>
                  <a:lnTo>
                    <a:pt x="93585" y="41988"/>
                  </a:lnTo>
                  <a:lnTo>
                    <a:pt x="92261" y="39894"/>
                  </a:lnTo>
                  <a:lnTo>
                    <a:pt x="90055" y="38497"/>
                  </a:lnTo>
                  <a:lnTo>
                    <a:pt x="87263" y="37567"/>
                  </a:lnTo>
                  <a:lnTo>
                    <a:pt x="85400" y="35623"/>
                  </a:lnTo>
                  <a:lnTo>
                    <a:pt x="81821" y="24338"/>
                  </a:lnTo>
                  <a:lnTo>
                    <a:pt x="81688" y="13595"/>
                  </a:lnTo>
                  <a:lnTo>
                    <a:pt x="83007" y="13028"/>
                  </a:lnTo>
                  <a:lnTo>
                    <a:pt x="93092" y="11937"/>
                  </a:lnTo>
                  <a:lnTo>
                    <a:pt x="93436" y="5585"/>
                  </a:lnTo>
                  <a:lnTo>
                    <a:pt x="94808" y="3719"/>
                  </a:lnTo>
                  <a:lnTo>
                    <a:pt x="103820" y="478"/>
                  </a:lnTo>
                  <a:lnTo>
                    <a:pt x="133432" y="0"/>
                  </a:lnTo>
                  <a:lnTo>
                    <a:pt x="141279" y="3520"/>
                  </a:lnTo>
                  <a:lnTo>
                    <a:pt x="149177" y="8172"/>
                  </a:lnTo>
                  <a:lnTo>
                    <a:pt x="165026" y="11158"/>
                  </a:lnTo>
                  <a:lnTo>
                    <a:pt x="168993" y="11403"/>
                  </a:lnTo>
                  <a:lnTo>
                    <a:pt x="171637" y="12889"/>
                  </a:lnTo>
                  <a:lnTo>
                    <a:pt x="173400" y="15203"/>
                  </a:lnTo>
                  <a:lnTo>
                    <a:pt x="174576" y="18068"/>
                  </a:lnTo>
                  <a:lnTo>
                    <a:pt x="195463" y="35996"/>
                  </a:lnTo>
                  <a:lnTo>
                    <a:pt x="197221" y="39868"/>
                  </a:lnTo>
                  <a:lnTo>
                    <a:pt x="199717" y="42449"/>
                  </a:lnTo>
                  <a:lnTo>
                    <a:pt x="206017" y="45317"/>
                  </a:lnTo>
                  <a:lnTo>
                    <a:pt x="208226" y="47405"/>
                  </a:lnTo>
                  <a:lnTo>
                    <a:pt x="221809" y="71644"/>
                  </a:lnTo>
                  <a:lnTo>
                    <a:pt x="224520" y="95321"/>
                  </a:lnTo>
                  <a:lnTo>
                    <a:pt x="224551" y="107129"/>
                  </a:lnTo>
                  <a:lnTo>
                    <a:pt x="224551" y="78810"/>
                  </a:lnTo>
                  <a:lnTo>
                    <a:pt x="228078" y="71179"/>
                  </a:lnTo>
                  <a:lnTo>
                    <a:pt x="232733" y="63377"/>
                  </a:lnTo>
                  <a:lnTo>
                    <a:pt x="235966" y="49950"/>
                  </a:lnTo>
                  <a:lnTo>
                    <a:pt x="236311" y="35663"/>
                  </a:lnTo>
                  <a:lnTo>
                    <a:pt x="237683" y="31709"/>
                  </a:lnTo>
                  <a:lnTo>
                    <a:pt x="239920" y="29072"/>
                  </a:lnTo>
                  <a:lnTo>
                    <a:pt x="242734" y="27315"/>
                  </a:lnTo>
                  <a:lnTo>
                    <a:pt x="244611" y="24820"/>
                  </a:lnTo>
                  <a:lnTo>
                    <a:pt x="246695" y="18520"/>
                  </a:lnTo>
                  <a:lnTo>
                    <a:pt x="248574" y="16311"/>
                  </a:lnTo>
                  <a:lnTo>
                    <a:pt x="271527" y="528"/>
                  </a:lnTo>
                  <a:lnTo>
                    <a:pt x="278304" y="147"/>
                  </a:lnTo>
                  <a:lnTo>
                    <a:pt x="280230" y="1416"/>
                  </a:lnTo>
                  <a:lnTo>
                    <a:pt x="281514" y="3586"/>
                  </a:lnTo>
                  <a:lnTo>
                    <a:pt x="282370" y="6355"/>
                  </a:lnTo>
                  <a:lnTo>
                    <a:pt x="284264" y="8201"/>
                  </a:lnTo>
                  <a:lnTo>
                    <a:pt x="289896" y="10252"/>
                  </a:lnTo>
                  <a:lnTo>
                    <a:pt x="291926" y="12122"/>
                  </a:lnTo>
                  <a:lnTo>
                    <a:pt x="294183" y="17728"/>
                  </a:lnTo>
                  <a:lnTo>
                    <a:pt x="299278" y="39479"/>
                  </a:lnTo>
                  <a:lnTo>
                    <a:pt x="305342" y="57109"/>
                  </a:lnTo>
                  <a:lnTo>
                    <a:pt x="307888" y="115516"/>
                  </a:lnTo>
                  <a:lnTo>
                    <a:pt x="307895" y="129282"/>
                  </a:lnTo>
                  <a:lnTo>
                    <a:pt x="307895" y="119497"/>
                  </a:lnTo>
                  <a:lnTo>
                    <a:pt x="316077" y="109632"/>
                  </a:lnTo>
                  <a:lnTo>
                    <a:pt x="318697" y="98768"/>
                  </a:lnTo>
                  <a:lnTo>
                    <a:pt x="319310" y="91073"/>
                  </a:lnTo>
                  <a:lnTo>
                    <a:pt x="323111" y="83244"/>
                  </a:lnTo>
                  <a:lnTo>
                    <a:pt x="327886" y="75354"/>
                  </a:lnTo>
                  <a:lnTo>
                    <a:pt x="331898" y="63475"/>
                  </a:lnTo>
                  <a:lnTo>
                    <a:pt x="339555" y="51577"/>
                  </a:lnTo>
                  <a:lnTo>
                    <a:pt x="343733" y="39673"/>
                  </a:lnTo>
                  <a:lnTo>
                    <a:pt x="353706" y="26151"/>
                  </a:lnTo>
                  <a:lnTo>
                    <a:pt x="358242" y="24845"/>
                  </a:lnTo>
                  <a:lnTo>
                    <a:pt x="385003" y="23817"/>
                  </a:lnTo>
                  <a:lnTo>
                    <a:pt x="387082" y="25134"/>
                  </a:lnTo>
                  <a:lnTo>
                    <a:pt x="388467" y="27335"/>
                  </a:lnTo>
                  <a:lnTo>
                    <a:pt x="389390" y="30125"/>
                  </a:lnTo>
                  <a:lnTo>
                    <a:pt x="400418" y="47922"/>
                  </a:lnTo>
                  <a:lnTo>
                    <a:pt x="404109" y="67497"/>
                  </a:lnTo>
                  <a:lnTo>
                    <a:pt x="412497" y="83338"/>
                  </a:lnTo>
                  <a:lnTo>
                    <a:pt x="415048" y="142617"/>
                  </a:lnTo>
                  <a:lnTo>
                    <a:pt x="415051" y="1547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SMARTInkShape-221"/>
            <p:cNvSpPr/>
            <p:nvPr>
              <p:custDataLst>
                <p:tags r:id="rId18"/>
              </p:custDataLst>
            </p:nvPr>
          </p:nvSpPr>
          <p:spPr>
            <a:xfrm>
              <a:off x="7762875" y="5358364"/>
              <a:ext cx="202407" cy="142325"/>
            </a:xfrm>
            <a:custGeom>
              <a:avLst/>
              <a:gdLst/>
              <a:ahLst/>
              <a:cxnLst/>
              <a:rect l="0" t="0" r="0" b="0"/>
              <a:pathLst>
                <a:path w="202407" h="142325">
                  <a:moveTo>
                    <a:pt x="0" y="11355"/>
                  </a:moveTo>
                  <a:lnTo>
                    <a:pt x="0" y="11355"/>
                  </a:lnTo>
                  <a:lnTo>
                    <a:pt x="6321" y="17675"/>
                  </a:lnTo>
                  <a:lnTo>
                    <a:pt x="9424" y="24306"/>
                  </a:lnTo>
                  <a:lnTo>
                    <a:pt x="10251" y="27927"/>
                  </a:lnTo>
                  <a:lnTo>
                    <a:pt x="12126" y="30340"/>
                  </a:lnTo>
                  <a:lnTo>
                    <a:pt x="17737" y="33022"/>
                  </a:lnTo>
                  <a:lnTo>
                    <a:pt x="19762" y="36383"/>
                  </a:lnTo>
                  <a:lnTo>
                    <a:pt x="23279" y="61802"/>
                  </a:lnTo>
                  <a:lnTo>
                    <a:pt x="23654" y="74515"/>
                  </a:lnTo>
                  <a:lnTo>
                    <a:pt x="27270" y="82641"/>
                  </a:lnTo>
                  <a:lnTo>
                    <a:pt x="31964" y="90663"/>
                  </a:lnTo>
                  <a:lnTo>
                    <a:pt x="34977" y="106592"/>
                  </a:lnTo>
                  <a:lnTo>
                    <a:pt x="35224" y="110565"/>
                  </a:lnTo>
                  <a:lnTo>
                    <a:pt x="31972" y="118507"/>
                  </a:lnTo>
                  <a:lnTo>
                    <a:pt x="25425" y="128065"/>
                  </a:lnTo>
                  <a:lnTo>
                    <a:pt x="23814" y="142310"/>
                  </a:lnTo>
                  <a:lnTo>
                    <a:pt x="23813" y="114336"/>
                  </a:lnTo>
                  <a:lnTo>
                    <a:pt x="27340" y="106513"/>
                  </a:lnTo>
                  <a:lnTo>
                    <a:pt x="31995" y="98627"/>
                  </a:lnTo>
                  <a:lnTo>
                    <a:pt x="34615" y="85426"/>
                  </a:lnTo>
                  <a:lnTo>
                    <a:pt x="36715" y="66669"/>
                  </a:lnTo>
                  <a:lnTo>
                    <a:pt x="50398" y="35385"/>
                  </a:lnTo>
                  <a:lnTo>
                    <a:pt x="77109" y="5735"/>
                  </a:lnTo>
                  <a:lnTo>
                    <a:pt x="84100" y="2243"/>
                  </a:lnTo>
                  <a:lnTo>
                    <a:pt x="93048" y="0"/>
                  </a:lnTo>
                  <a:lnTo>
                    <a:pt x="105308" y="9748"/>
                  </a:lnTo>
                  <a:lnTo>
                    <a:pt x="106335" y="14169"/>
                  </a:lnTo>
                  <a:lnTo>
                    <a:pt x="106609" y="17199"/>
                  </a:lnTo>
                  <a:lnTo>
                    <a:pt x="110441" y="24095"/>
                  </a:lnTo>
                  <a:lnTo>
                    <a:pt x="115230" y="31569"/>
                  </a:lnTo>
                  <a:lnTo>
                    <a:pt x="117927" y="43214"/>
                  </a:lnTo>
                  <a:lnTo>
                    <a:pt x="119054" y="101534"/>
                  </a:lnTo>
                  <a:lnTo>
                    <a:pt x="119063" y="140620"/>
                  </a:lnTo>
                  <a:lnTo>
                    <a:pt x="119063" y="90680"/>
                  </a:lnTo>
                  <a:lnTo>
                    <a:pt x="131189" y="52143"/>
                  </a:lnTo>
                  <a:lnTo>
                    <a:pt x="140175" y="35385"/>
                  </a:lnTo>
                  <a:lnTo>
                    <a:pt x="141075" y="31343"/>
                  </a:lnTo>
                  <a:lnTo>
                    <a:pt x="148662" y="19335"/>
                  </a:lnTo>
                  <a:lnTo>
                    <a:pt x="155589" y="14902"/>
                  </a:lnTo>
                  <a:lnTo>
                    <a:pt x="159289" y="13719"/>
                  </a:lnTo>
                  <a:lnTo>
                    <a:pt x="161755" y="11608"/>
                  </a:lnTo>
                  <a:lnTo>
                    <a:pt x="164495" y="5735"/>
                  </a:lnTo>
                  <a:lnTo>
                    <a:pt x="166549" y="3640"/>
                  </a:lnTo>
                  <a:lnTo>
                    <a:pt x="172358" y="1311"/>
                  </a:lnTo>
                  <a:lnTo>
                    <a:pt x="174437" y="2013"/>
                  </a:lnTo>
                  <a:lnTo>
                    <a:pt x="175823" y="3804"/>
                  </a:lnTo>
                  <a:lnTo>
                    <a:pt x="178046" y="9863"/>
                  </a:lnTo>
                  <a:lnTo>
                    <a:pt x="186668" y="20565"/>
                  </a:lnTo>
                  <a:lnTo>
                    <a:pt x="189364" y="31576"/>
                  </a:lnTo>
                  <a:lnTo>
                    <a:pt x="189995" y="39303"/>
                  </a:lnTo>
                  <a:lnTo>
                    <a:pt x="193804" y="47148"/>
                  </a:lnTo>
                  <a:lnTo>
                    <a:pt x="198582" y="55044"/>
                  </a:lnTo>
                  <a:lnTo>
                    <a:pt x="201651" y="70892"/>
                  </a:lnTo>
                  <a:lnTo>
                    <a:pt x="202405" y="130417"/>
                  </a:lnTo>
                  <a:lnTo>
                    <a:pt x="202406" y="1423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0" name="SMARTInkShape-222"/>
            <p:cNvSpPr/>
            <p:nvPr>
              <p:custDataLst>
                <p:tags r:id="rId19"/>
              </p:custDataLst>
            </p:nvPr>
          </p:nvSpPr>
          <p:spPr>
            <a:xfrm>
              <a:off x="8024813" y="5381625"/>
              <a:ext cx="95251" cy="93433"/>
            </a:xfrm>
            <a:custGeom>
              <a:avLst/>
              <a:gdLst/>
              <a:ahLst/>
              <a:cxnLst/>
              <a:rect l="0" t="0" r="0" b="0"/>
              <a:pathLst>
                <a:path w="95251" h="93433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3527" y="24122"/>
                  </a:lnTo>
                  <a:lnTo>
                    <a:pt x="8182" y="31888"/>
                  </a:lnTo>
                  <a:lnTo>
                    <a:pt x="11169" y="47652"/>
                  </a:lnTo>
                  <a:lnTo>
                    <a:pt x="11415" y="51612"/>
                  </a:lnTo>
                  <a:lnTo>
                    <a:pt x="15216" y="59539"/>
                  </a:lnTo>
                  <a:lnTo>
                    <a:pt x="29629" y="77062"/>
                  </a:lnTo>
                  <a:lnTo>
                    <a:pt x="36540" y="80552"/>
                  </a:lnTo>
                  <a:lnTo>
                    <a:pt x="40235" y="81483"/>
                  </a:lnTo>
                  <a:lnTo>
                    <a:pt x="57227" y="93432"/>
                  </a:lnTo>
                  <a:lnTo>
                    <a:pt x="59318" y="92714"/>
                  </a:lnTo>
                  <a:lnTo>
                    <a:pt x="70887" y="83787"/>
                  </a:lnTo>
                  <a:lnTo>
                    <a:pt x="77595" y="83475"/>
                  </a:lnTo>
                  <a:lnTo>
                    <a:pt x="79511" y="82108"/>
                  </a:lnTo>
                  <a:lnTo>
                    <a:pt x="80788" y="79874"/>
                  </a:lnTo>
                  <a:lnTo>
                    <a:pt x="83007" y="71226"/>
                  </a:lnTo>
                  <a:lnTo>
                    <a:pt x="83330" y="49813"/>
                  </a:lnTo>
                  <a:lnTo>
                    <a:pt x="9525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1" name="SMARTInkShape-223"/>
            <p:cNvSpPr/>
            <p:nvPr>
              <p:custDataLst>
                <p:tags r:id="rId20"/>
              </p:custDataLst>
            </p:nvPr>
          </p:nvSpPr>
          <p:spPr>
            <a:xfrm>
              <a:off x="8167688" y="5393531"/>
              <a:ext cx="142876" cy="119050"/>
            </a:xfrm>
            <a:custGeom>
              <a:avLst/>
              <a:gdLst/>
              <a:ahLst/>
              <a:cxnLst/>
              <a:rect l="0" t="0" r="0" b="0"/>
              <a:pathLst>
                <a:path w="142876" h="119050">
                  <a:moveTo>
                    <a:pt x="0" y="0"/>
                  </a:moveTo>
                  <a:lnTo>
                    <a:pt x="0" y="0"/>
                  </a:lnTo>
                  <a:lnTo>
                    <a:pt x="6320" y="0"/>
                  </a:lnTo>
                  <a:lnTo>
                    <a:pt x="8182" y="1323"/>
                  </a:lnTo>
                  <a:lnTo>
                    <a:pt x="9424" y="3528"/>
                  </a:lnTo>
                  <a:lnTo>
                    <a:pt x="11415" y="16572"/>
                  </a:lnTo>
                  <a:lnTo>
                    <a:pt x="11893" y="61863"/>
                  </a:lnTo>
                  <a:lnTo>
                    <a:pt x="15428" y="70711"/>
                  </a:lnTo>
                  <a:lnTo>
                    <a:pt x="20085" y="79052"/>
                  </a:lnTo>
                  <a:lnTo>
                    <a:pt x="23076" y="95186"/>
                  </a:lnTo>
                  <a:lnTo>
                    <a:pt x="23812" y="119049"/>
                  </a:lnTo>
                  <a:lnTo>
                    <a:pt x="23812" y="112738"/>
                  </a:lnTo>
                  <a:lnTo>
                    <a:pt x="25135" y="110877"/>
                  </a:lnTo>
                  <a:lnTo>
                    <a:pt x="27340" y="109637"/>
                  </a:lnTo>
                  <a:lnTo>
                    <a:pt x="30133" y="108810"/>
                  </a:lnTo>
                  <a:lnTo>
                    <a:pt x="31994" y="106936"/>
                  </a:lnTo>
                  <a:lnTo>
                    <a:pt x="34063" y="101325"/>
                  </a:lnTo>
                  <a:lnTo>
                    <a:pt x="36714" y="86945"/>
                  </a:lnTo>
                  <a:lnTo>
                    <a:pt x="45926" y="73741"/>
                  </a:lnTo>
                  <a:lnTo>
                    <a:pt x="48612" y="62388"/>
                  </a:lnTo>
                  <a:lnTo>
                    <a:pt x="69632" y="37568"/>
                  </a:lnTo>
                  <a:lnTo>
                    <a:pt x="81530" y="35881"/>
                  </a:lnTo>
                  <a:lnTo>
                    <a:pt x="89127" y="29446"/>
                  </a:lnTo>
                  <a:lnTo>
                    <a:pt x="91168" y="28892"/>
                  </a:lnTo>
                  <a:lnTo>
                    <a:pt x="92528" y="29844"/>
                  </a:lnTo>
                  <a:lnTo>
                    <a:pt x="94712" y="34559"/>
                  </a:lnTo>
                  <a:lnTo>
                    <a:pt x="105454" y="35617"/>
                  </a:lnTo>
                  <a:lnTo>
                    <a:pt x="106021" y="36974"/>
                  </a:lnTo>
                  <a:lnTo>
                    <a:pt x="106652" y="42009"/>
                  </a:lnTo>
                  <a:lnTo>
                    <a:pt x="108143" y="43881"/>
                  </a:lnTo>
                  <a:lnTo>
                    <a:pt x="117363" y="47132"/>
                  </a:lnTo>
                  <a:lnTo>
                    <a:pt x="118307" y="50934"/>
                  </a:lnTo>
                  <a:lnTo>
                    <a:pt x="118913" y="57833"/>
                  </a:lnTo>
                  <a:lnTo>
                    <a:pt x="129300" y="69634"/>
                  </a:lnTo>
                  <a:lnTo>
                    <a:pt x="130822" y="81531"/>
                  </a:lnTo>
                  <a:lnTo>
                    <a:pt x="130925" y="89127"/>
                  </a:lnTo>
                  <a:lnTo>
                    <a:pt x="132263" y="91168"/>
                  </a:lnTo>
                  <a:lnTo>
                    <a:pt x="134477" y="92529"/>
                  </a:lnTo>
                  <a:lnTo>
                    <a:pt x="14287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SMARTInkShape-224"/>
            <p:cNvSpPr/>
            <p:nvPr>
              <p:custDataLst>
                <p:tags r:id="rId21"/>
              </p:custDataLst>
            </p:nvPr>
          </p:nvSpPr>
          <p:spPr>
            <a:xfrm>
              <a:off x="8382000" y="5393531"/>
              <a:ext cx="23814" cy="95251"/>
            </a:xfrm>
            <a:custGeom>
              <a:avLst/>
              <a:gdLst/>
              <a:ahLst/>
              <a:cxnLst/>
              <a:rect l="0" t="0" r="0" b="0"/>
              <a:pathLst>
                <a:path w="23814" h="95251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3528" y="24122"/>
                  </a:lnTo>
                  <a:lnTo>
                    <a:pt x="6321" y="27988"/>
                  </a:lnTo>
                  <a:lnTo>
                    <a:pt x="11416" y="55543"/>
                  </a:lnTo>
                  <a:lnTo>
                    <a:pt x="11863" y="75753"/>
                  </a:lnTo>
                  <a:lnTo>
                    <a:pt x="15415" y="83499"/>
                  </a:lnTo>
                  <a:lnTo>
                    <a:pt x="23813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SMARTInkShape-225"/>
            <p:cNvSpPr/>
            <p:nvPr>
              <p:custDataLst>
                <p:tags r:id="rId22"/>
              </p:custDataLst>
            </p:nvPr>
          </p:nvSpPr>
          <p:spPr>
            <a:xfrm>
              <a:off x="8477250" y="535781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SMARTInkShape-226"/>
            <p:cNvSpPr/>
            <p:nvPr>
              <p:custDataLst>
                <p:tags r:id="rId23"/>
              </p:custDataLst>
            </p:nvPr>
          </p:nvSpPr>
          <p:spPr>
            <a:xfrm>
              <a:off x="8536782" y="5381625"/>
              <a:ext cx="83340" cy="190342"/>
            </a:xfrm>
            <a:custGeom>
              <a:avLst/>
              <a:gdLst/>
              <a:ahLst/>
              <a:cxnLst/>
              <a:rect l="0" t="0" r="0" b="0"/>
              <a:pathLst>
                <a:path w="83340" h="190342">
                  <a:moveTo>
                    <a:pt x="59531" y="0"/>
                  </a:moveTo>
                  <a:lnTo>
                    <a:pt x="59531" y="0"/>
                  </a:lnTo>
                  <a:lnTo>
                    <a:pt x="59531" y="6321"/>
                  </a:lnTo>
                  <a:lnTo>
                    <a:pt x="58207" y="8182"/>
                  </a:lnTo>
                  <a:lnTo>
                    <a:pt x="56003" y="9424"/>
                  </a:lnTo>
                  <a:lnTo>
                    <a:pt x="49279" y="11416"/>
                  </a:lnTo>
                  <a:lnTo>
                    <a:pt x="48361" y="15216"/>
                  </a:lnTo>
                  <a:lnTo>
                    <a:pt x="48115" y="18081"/>
                  </a:lnTo>
                  <a:lnTo>
                    <a:pt x="44314" y="24793"/>
                  </a:lnTo>
                  <a:lnTo>
                    <a:pt x="27870" y="44798"/>
                  </a:lnTo>
                  <a:lnTo>
                    <a:pt x="25616" y="52101"/>
                  </a:lnTo>
                  <a:lnTo>
                    <a:pt x="23692" y="54578"/>
                  </a:lnTo>
                  <a:lnTo>
                    <a:pt x="18025" y="57330"/>
                  </a:lnTo>
                  <a:lnTo>
                    <a:pt x="15986" y="59386"/>
                  </a:lnTo>
                  <a:lnTo>
                    <a:pt x="159" y="83150"/>
                  </a:lnTo>
                  <a:lnTo>
                    <a:pt x="0" y="95207"/>
                  </a:lnTo>
                  <a:lnTo>
                    <a:pt x="10251" y="95246"/>
                  </a:lnTo>
                  <a:lnTo>
                    <a:pt x="21084" y="103432"/>
                  </a:lnTo>
                  <a:lnTo>
                    <a:pt x="33530" y="106666"/>
                  </a:lnTo>
                  <a:lnTo>
                    <a:pt x="44791" y="115242"/>
                  </a:lnTo>
                  <a:lnTo>
                    <a:pt x="55898" y="117931"/>
                  </a:lnTo>
                  <a:lnTo>
                    <a:pt x="69128" y="118914"/>
                  </a:lnTo>
                  <a:lnTo>
                    <a:pt x="83339" y="130965"/>
                  </a:lnTo>
                  <a:lnTo>
                    <a:pt x="77021" y="130968"/>
                  </a:lnTo>
                  <a:lnTo>
                    <a:pt x="75160" y="132291"/>
                  </a:lnTo>
                  <a:lnTo>
                    <a:pt x="73919" y="134496"/>
                  </a:lnTo>
                  <a:lnTo>
                    <a:pt x="73091" y="137289"/>
                  </a:lnTo>
                  <a:lnTo>
                    <a:pt x="71217" y="139151"/>
                  </a:lnTo>
                  <a:lnTo>
                    <a:pt x="65606" y="141220"/>
                  </a:lnTo>
                  <a:lnTo>
                    <a:pt x="63581" y="143094"/>
                  </a:lnTo>
                  <a:lnTo>
                    <a:pt x="53743" y="159302"/>
                  </a:lnTo>
                  <a:lnTo>
                    <a:pt x="46817" y="163405"/>
                  </a:lnTo>
                  <a:lnTo>
                    <a:pt x="43117" y="164499"/>
                  </a:lnTo>
                  <a:lnTo>
                    <a:pt x="40650" y="166551"/>
                  </a:lnTo>
                  <a:lnTo>
                    <a:pt x="37910" y="172360"/>
                  </a:lnTo>
                  <a:lnTo>
                    <a:pt x="35857" y="174437"/>
                  </a:lnTo>
                  <a:lnTo>
                    <a:pt x="30047" y="176747"/>
                  </a:lnTo>
                  <a:lnTo>
                    <a:pt x="27968" y="178686"/>
                  </a:lnTo>
                  <a:lnTo>
                    <a:pt x="25660" y="184367"/>
                  </a:lnTo>
                  <a:lnTo>
                    <a:pt x="23720" y="186411"/>
                  </a:lnTo>
                  <a:lnTo>
                    <a:pt x="12443" y="190341"/>
                  </a:lnTo>
                  <a:lnTo>
                    <a:pt x="11906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SMARTInkShape-227"/>
            <p:cNvSpPr/>
            <p:nvPr>
              <p:custDataLst>
                <p:tags r:id="rId24"/>
              </p:custDataLst>
            </p:nvPr>
          </p:nvSpPr>
          <p:spPr>
            <a:xfrm>
              <a:off x="8739188" y="5381641"/>
              <a:ext cx="321469" cy="142846"/>
            </a:xfrm>
            <a:custGeom>
              <a:avLst/>
              <a:gdLst/>
              <a:ahLst/>
              <a:cxnLst/>
              <a:rect l="0" t="0" r="0" b="0"/>
              <a:pathLst>
                <a:path w="321469" h="142846">
                  <a:moveTo>
                    <a:pt x="0" y="11890"/>
                  </a:moveTo>
                  <a:lnTo>
                    <a:pt x="0" y="11890"/>
                  </a:lnTo>
                  <a:lnTo>
                    <a:pt x="0" y="69720"/>
                  </a:lnTo>
                  <a:lnTo>
                    <a:pt x="0" y="85617"/>
                  </a:lnTo>
                  <a:lnTo>
                    <a:pt x="3527" y="94488"/>
                  </a:lnTo>
                  <a:lnTo>
                    <a:pt x="8182" y="102839"/>
                  </a:lnTo>
                  <a:lnTo>
                    <a:pt x="11169" y="118981"/>
                  </a:lnTo>
                  <a:lnTo>
                    <a:pt x="11906" y="142845"/>
                  </a:lnTo>
                  <a:lnTo>
                    <a:pt x="11906" y="114871"/>
                  </a:lnTo>
                  <a:lnTo>
                    <a:pt x="15433" y="107048"/>
                  </a:lnTo>
                  <a:lnTo>
                    <a:pt x="56698" y="50772"/>
                  </a:lnTo>
                  <a:lnTo>
                    <a:pt x="69235" y="37948"/>
                  </a:lnTo>
                  <a:lnTo>
                    <a:pt x="73986" y="36701"/>
                  </a:lnTo>
                  <a:lnTo>
                    <a:pt x="100917" y="35720"/>
                  </a:lnTo>
                  <a:lnTo>
                    <a:pt x="102996" y="37037"/>
                  </a:lnTo>
                  <a:lnTo>
                    <a:pt x="104383" y="39238"/>
                  </a:lnTo>
                  <a:lnTo>
                    <a:pt x="105308" y="42029"/>
                  </a:lnTo>
                  <a:lnTo>
                    <a:pt x="107246" y="43888"/>
                  </a:lnTo>
                  <a:lnTo>
                    <a:pt x="112929" y="45956"/>
                  </a:lnTo>
                  <a:lnTo>
                    <a:pt x="114973" y="47829"/>
                  </a:lnTo>
                  <a:lnTo>
                    <a:pt x="117245" y="53440"/>
                  </a:lnTo>
                  <a:lnTo>
                    <a:pt x="120279" y="79468"/>
                  </a:lnTo>
                  <a:lnTo>
                    <a:pt x="128465" y="95256"/>
                  </a:lnTo>
                  <a:lnTo>
                    <a:pt x="130925" y="124671"/>
                  </a:lnTo>
                  <a:lnTo>
                    <a:pt x="129616" y="126765"/>
                  </a:lnTo>
                  <a:lnTo>
                    <a:pt x="127421" y="128161"/>
                  </a:lnTo>
                  <a:lnTo>
                    <a:pt x="119105" y="130939"/>
                  </a:lnTo>
                  <a:lnTo>
                    <a:pt x="125395" y="124628"/>
                  </a:lnTo>
                  <a:lnTo>
                    <a:pt x="128492" y="117999"/>
                  </a:lnTo>
                  <a:lnTo>
                    <a:pt x="131965" y="99065"/>
                  </a:lnTo>
                  <a:lnTo>
                    <a:pt x="147497" y="79341"/>
                  </a:lnTo>
                  <a:lnTo>
                    <a:pt x="190507" y="32174"/>
                  </a:lnTo>
                  <a:lnTo>
                    <a:pt x="198440" y="20905"/>
                  </a:lnTo>
                  <a:lnTo>
                    <a:pt x="222250" y="4499"/>
                  </a:lnTo>
                  <a:lnTo>
                    <a:pt x="234156" y="1322"/>
                  </a:lnTo>
                  <a:lnTo>
                    <a:pt x="277812" y="0"/>
                  </a:lnTo>
                  <a:lnTo>
                    <a:pt x="285750" y="3519"/>
                  </a:lnTo>
                  <a:lnTo>
                    <a:pt x="289718" y="6309"/>
                  </a:lnTo>
                  <a:lnTo>
                    <a:pt x="294128" y="12937"/>
                  </a:lnTo>
                  <a:lnTo>
                    <a:pt x="297411" y="20293"/>
                  </a:lnTo>
                  <a:lnTo>
                    <a:pt x="305374" y="31872"/>
                  </a:lnTo>
                  <a:lnTo>
                    <a:pt x="308321" y="43681"/>
                  </a:lnTo>
                  <a:lnTo>
                    <a:pt x="309513" y="69071"/>
                  </a:lnTo>
                  <a:lnTo>
                    <a:pt x="319809" y="81467"/>
                  </a:lnTo>
                  <a:lnTo>
                    <a:pt x="321323" y="93416"/>
                  </a:lnTo>
                  <a:lnTo>
                    <a:pt x="321468" y="1071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57" name="SMARTInkShape-228"/>
          <p:cNvSpPr/>
          <p:nvPr>
            <p:custDataLst>
              <p:tags r:id="rId2"/>
            </p:custDataLst>
          </p:nvPr>
        </p:nvSpPr>
        <p:spPr>
          <a:xfrm>
            <a:off x="7084223" y="5359481"/>
            <a:ext cx="130966" cy="176879"/>
          </a:xfrm>
          <a:custGeom>
            <a:avLst/>
            <a:gdLst/>
            <a:ahLst/>
            <a:cxnLst/>
            <a:rect l="0" t="0" r="0" b="0"/>
            <a:pathLst>
              <a:path w="130966" h="176879">
                <a:moveTo>
                  <a:pt x="130965" y="34050"/>
                </a:moveTo>
                <a:lnTo>
                  <a:pt x="130965" y="34050"/>
                </a:lnTo>
                <a:lnTo>
                  <a:pt x="124644" y="34050"/>
                </a:lnTo>
                <a:lnTo>
                  <a:pt x="122782" y="32727"/>
                </a:lnTo>
                <a:lnTo>
                  <a:pt x="121540" y="30523"/>
                </a:lnTo>
                <a:lnTo>
                  <a:pt x="120713" y="27730"/>
                </a:lnTo>
                <a:lnTo>
                  <a:pt x="118838" y="25868"/>
                </a:lnTo>
                <a:lnTo>
                  <a:pt x="107030" y="21148"/>
                </a:lnTo>
                <a:lnTo>
                  <a:pt x="97059" y="11936"/>
                </a:lnTo>
                <a:lnTo>
                  <a:pt x="89462" y="10741"/>
                </a:lnTo>
                <a:lnTo>
                  <a:pt x="78833" y="10387"/>
                </a:lnTo>
                <a:lnTo>
                  <a:pt x="76366" y="9014"/>
                </a:lnTo>
                <a:lnTo>
                  <a:pt x="74722" y="6776"/>
                </a:lnTo>
                <a:lnTo>
                  <a:pt x="73625" y="3961"/>
                </a:lnTo>
                <a:lnTo>
                  <a:pt x="71572" y="2085"/>
                </a:lnTo>
                <a:lnTo>
                  <a:pt x="65762" y="0"/>
                </a:lnTo>
                <a:lnTo>
                  <a:pt x="62361" y="766"/>
                </a:lnTo>
                <a:lnTo>
                  <a:pt x="49823" y="8729"/>
                </a:lnTo>
                <a:lnTo>
                  <a:pt x="38550" y="11262"/>
                </a:lnTo>
                <a:lnTo>
                  <a:pt x="31242" y="16426"/>
                </a:lnTo>
                <a:lnTo>
                  <a:pt x="27112" y="23131"/>
                </a:lnTo>
                <a:lnTo>
                  <a:pt x="26011" y="26770"/>
                </a:lnTo>
                <a:lnTo>
                  <a:pt x="23954" y="29197"/>
                </a:lnTo>
                <a:lnTo>
                  <a:pt x="18140" y="31893"/>
                </a:lnTo>
                <a:lnTo>
                  <a:pt x="16061" y="35258"/>
                </a:lnTo>
                <a:lnTo>
                  <a:pt x="9195" y="56141"/>
                </a:lnTo>
                <a:lnTo>
                  <a:pt x="4085" y="65035"/>
                </a:lnTo>
                <a:lnTo>
                  <a:pt x="803" y="81524"/>
                </a:lnTo>
                <a:lnTo>
                  <a:pt x="0" y="133268"/>
                </a:lnTo>
                <a:lnTo>
                  <a:pt x="3525" y="141206"/>
                </a:lnTo>
                <a:lnTo>
                  <a:pt x="17733" y="158736"/>
                </a:lnTo>
                <a:lnTo>
                  <a:pt x="24635" y="162227"/>
                </a:lnTo>
                <a:lnTo>
                  <a:pt x="28329" y="163157"/>
                </a:lnTo>
                <a:lnTo>
                  <a:pt x="47408" y="175713"/>
                </a:lnTo>
                <a:lnTo>
                  <a:pt x="81868" y="176878"/>
                </a:lnTo>
                <a:lnTo>
                  <a:pt x="92828" y="173377"/>
                </a:lnTo>
                <a:lnTo>
                  <a:pt x="103431" y="168734"/>
                </a:lnTo>
                <a:lnTo>
                  <a:pt x="130965" y="1650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7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778098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Wrap Up: Class Discuss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5397" y="1196976"/>
            <a:ext cx="5067945" cy="51263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Watch the attached clip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watching the clip, get in a small group and analyze the issue of poverty/homelessness according to the terms indicated on the sheet.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 and be prepared to discuss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2" descr="http://www.thesleuthjournal.com/wp-content/uploads/2015/01/global-pover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44" y="2299778"/>
            <a:ext cx="49260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Wrap Up: </a:t>
            </a:r>
            <a:r>
              <a:rPr lang="en-CA" dirty="0" smtClean="0"/>
              <a:t>Post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Despite both statistics and actual stories on the issue of poverty in Canada, why does there still seem to be a stigma surrounding the poor?</a:t>
            </a:r>
          </a:p>
          <a:p>
            <a:r>
              <a:rPr lang="en-CA" dirty="0"/>
              <a:t>2. What are some factors that make it difficult to respond to the challenges of poverty?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41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034"/>
          </a:xfrm>
        </p:spPr>
        <p:txBody>
          <a:bodyPr/>
          <a:lstStyle/>
          <a:p>
            <a:r>
              <a:rPr lang="en-US" dirty="0" smtClean="0"/>
              <a:t>Minds On – Quick Compare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8833"/>
            <a:ext cx="9601200" cy="4928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After each statement consider this very simple question: Are they equal?</a:t>
            </a:r>
          </a:p>
          <a:p>
            <a:r>
              <a:rPr lang="en-US" dirty="0" smtClean="0"/>
              <a:t>Jim and Tim grew up in the same </a:t>
            </a:r>
            <a:r>
              <a:rPr lang="en-US" dirty="0" err="1" smtClean="0"/>
              <a:t>neighbourhood</a:t>
            </a:r>
            <a:r>
              <a:rPr lang="en-US" dirty="0" smtClean="0"/>
              <a:t> and went to the same schools.</a:t>
            </a:r>
          </a:p>
          <a:p>
            <a:r>
              <a:rPr lang="en-US" dirty="0" smtClean="0"/>
              <a:t>Jim got slightly higher grades (3-5% more) all the way through K-12.</a:t>
            </a:r>
          </a:p>
          <a:p>
            <a:r>
              <a:rPr lang="en-US" dirty="0" smtClean="0"/>
              <a:t>Jim went to Queen’s and Tim went to </a:t>
            </a:r>
            <a:r>
              <a:rPr lang="en-US" dirty="0" err="1" smtClean="0"/>
              <a:t>Lakehead</a:t>
            </a:r>
            <a:r>
              <a:rPr lang="en-US" dirty="0" smtClean="0"/>
              <a:t> and they both received a degree in the same discipline.</a:t>
            </a:r>
          </a:p>
          <a:p>
            <a:r>
              <a:rPr lang="en-US" dirty="0" smtClean="0"/>
              <a:t>They both entered the same profession and receive the same salary.</a:t>
            </a:r>
          </a:p>
          <a:p>
            <a:r>
              <a:rPr lang="en-US" dirty="0" smtClean="0"/>
              <a:t>Jim had wealthy parents and did not have to pay for university. Tim had to take on OSAP for his entire degree and came out of school with considerable debt.</a:t>
            </a:r>
          </a:p>
          <a:p>
            <a:r>
              <a:rPr lang="en-US" dirty="0" smtClean="0"/>
              <a:t>Because of this Jim had a large down payment for his house, has a stylish car, and takes regular vacations. Tim has to make significant student loan payments and has none of the above.</a:t>
            </a:r>
            <a:endParaRPr lang="en-CA" dirty="0" smtClean="0"/>
          </a:p>
          <a:p>
            <a:r>
              <a:rPr lang="en-US" dirty="0" smtClean="0"/>
              <a:t>How can any the terms from yesterday can be applied? </a:t>
            </a:r>
          </a:p>
        </p:txBody>
      </p:sp>
    </p:spTree>
    <p:extLst>
      <p:ext uri="{BB962C8B-B14F-4D97-AF65-F5344CB8AC3E}">
        <p14:creationId xmlns:p14="http://schemas.microsoft.com/office/powerpoint/2010/main" val="30018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8532"/>
          </a:xfrm>
        </p:spPr>
        <p:txBody>
          <a:bodyPr/>
          <a:lstStyle/>
          <a:p>
            <a:r>
              <a:rPr lang="en-US" dirty="0" smtClean="0"/>
              <a:t>Text Ques. Take Up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534332"/>
            <a:ext cx="9601200" cy="43330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How does social class connect to social mobility? Why might it be difficult to move upwards from the lower class to the middle or upper?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Is the social class system a useful way to understand society or does it create inequality among different groups?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Why do most people find talking about their own social position awkward?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121690"/>
          </a:xfrm>
        </p:spPr>
        <p:txBody>
          <a:bodyPr/>
          <a:lstStyle/>
          <a:p>
            <a:pPr algn="ctr">
              <a:defRPr/>
            </a:pPr>
            <a:r>
              <a:rPr lang="en-CA" sz="4000" dirty="0" smtClean="0">
                <a:solidFill>
                  <a:schemeClr val="tx1"/>
                </a:solidFill>
              </a:rPr>
              <a:t>Picture </a:t>
            </a:r>
            <a:r>
              <a:rPr lang="en-CA" sz="40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371600" y="1921790"/>
            <a:ext cx="9601200" cy="394561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CA" sz="2800" dirty="0">
                <a:solidFill>
                  <a:schemeClr val="tx1"/>
                </a:solidFill>
              </a:rPr>
              <a:t>For each picture very simply write or discuss:</a:t>
            </a:r>
          </a:p>
          <a:p>
            <a:pPr eaLnBrk="1" hangingPunct="1"/>
            <a:r>
              <a:rPr lang="en-CA" sz="2800" dirty="0">
                <a:solidFill>
                  <a:schemeClr val="tx1"/>
                </a:solidFill>
              </a:rPr>
              <a:t>Who are these people and what is their circumstance?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155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4546"/>
          </a:xfrm>
        </p:spPr>
        <p:txBody>
          <a:bodyPr/>
          <a:lstStyle/>
          <a:p>
            <a:pPr>
              <a:defRPr/>
            </a:pPr>
            <a:r>
              <a:rPr lang="en-CA" sz="4000" dirty="0">
                <a:solidFill>
                  <a:schemeClr val="tx1"/>
                </a:solidFill>
              </a:rPr>
              <a:t>Picture 1</a:t>
            </a:r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939" y="1600201"/>
            <a:ext cx="4556125" cy="4525963"/>
          </a:xfrm>
        </p:spPr>
      </p:pic>
    </p:spTree>
    <p:extLst>
      <p:ext uri="{BB962C8B-B14F-4D97-AF65-F5344CB8AC3E}">
        <p14:creationId xmlns:p14="http://schemas.microsoft.com/office/powerpoint/2010/main" val="22621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542"/>
          </a:xfrm>
        </p:spPr>
        <p:txBody>
          <a:bodyPr/>
          <a:lstStyle/>
          <a:p>
            <a:pPr>
              <a:defRPr/>
            </a:pPr>
            <a:r>
              <a:rPr lang="en-CA" sz="4000" dirty="0">
                <a:solidFill>
                  <a:schemeClr val="tx1"/>
                </a:solidFill>
              </a:rPr>
              <a:t>Picture 2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7999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2843939" cy="1485900"/>
          </a:xfrm>
        </p:spPr>
        <p:txBody>
          <a:bodyPr/>
          <a:lstStyle/>
          <a:p>
            <a:pPr>
              <a:defRPr/>
            </a:pPr>
            <a:r>
              <a:rPr lang="en-CA" sz="4000" dirty="0">
                <a:solidFill>
                  <a:schemeClr val="tx1"/>
                </a:solidFill>
              </a:rPr>
              <a:t>Picture 3</a:t>
            </a:r>
          </a:p>
        </p:txBody>
      </p:sp>
      <p:pic>
        <p:nvPicPr>
          <p:cNvPr id="10245" name="Picture 5" descr="Image result for net cafe refug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04664"/>
            <a:ext cx="4454674" cy="29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net cafe refug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3496324"/>
            <a:ext cx="4454674" cy="29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2562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sz="2600" dirty="0">
                <a:solidFill>
                  <a:schemeClr val="tx1"/>
                </a:solidFill>
              </a:rPr>
              <a:t>According to Statistics Canada it is impossible to define </a:t>
            </a:r>
            <a:r>
              <a:rPr lang="en-CA" sz="2600" b="1" dirty="0">
                <a:solidFill>
                  <a:schemeClr val="tx1"/>
                </a:solidFill>
              </a:rPr>
              <a:t>poverty</a:t>
            </a:r>
            <a:r>
              <a:rPr lang="en-CA" sz="2600" dirty="0">
                <a:solidFill>
                  <a:schemeClr val="tx1"/>
                </a:solidFill>
              </a:rPr>
              <a:t>, especially as there is no singular international definition.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600" dirty="0">
              <a:solidFill>
                <a:schemeClr val="tx1"/>
              </a:solidFill>
            </a:endParaRPr>
          </a:p>
          <a:p>
            <a:pPr eaLnBrk="1" hangingPunct="1"/>
            <a:r>
              <a:rPr lang="en-CA" sz="2600" b="1" dirty="0">
                <a:solidFill>
                  <a:schemeClr val="tx1"/>
                </a:solidFill>
              </a:rPr>
              <a:t>Absolute Poverty</a:t>
            </a:r>
            <a:r>
              <a:rPr lang="en-CA" sz="2600" dirty="0">
                <a:solidFill>
                  <a:schemeClr val="tx1"/>
                </a:solidFill>
              </a:rPr>
              <a:t> – being deprived of resources considered essential</a:t>
            </a:r>
          </a:p>
          <a:p>
            <a:pPr eaLnBrk="1" hangingPunct="1"/>
            <a:r>
              <a:rPr lang="en-CA" sz="2600" b="1" dirty="0">
                <a:solidFill>
                  <a:schemeClr val="tx1"/>
                </a:solidFill>
              </a:rPr>
              <a:t>Relative Poverty</a:t>
            </a:r>
            <a:r>
              <a:rPr lang="en-CA" sz="2600" dirty="0">
                <a:solidFill>
                  <a:schemeClr val="tx1"/>
                </a:solidFill>
              </a:rPr>
              <a:t> – measuring those who are deprived of resources against those who have more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600" dirty="0">
              <a:solidFill>
                <a:schemeClr val="tx1"/>
              </a:solidFill>
            </a:endParaRPr>
          </a:p>
          <a:p>
            <a:pPr eaLnBrk="1" hangingPunct="1"/>
            <a:r>
              <a:rPr lang="en-CA" sz="2600" dirty="0">
                <a:solidFill>
                  <a:schemeClr val="tx1"/>
                </a:solidFill>
              </a:rPr>
              <a:t>Measuring relative poverty is done by a system called the </a:t>
            </a:r>
            <a:r>
              <a:rPr lang="en-CA" sz="2600" b="1" dirty="0">
                <a:solidFill>
                  <a:schemeClr val="tx1"/>
                </a:solidFill>
              </a:rPr>
              <a:t>Low Income Cut Off (LICO). </a:t>
            </a:r>
            <a:r>
              <a:rPr lang="en-CA" sz="2600" dirty="0">
                <a:solidFill>
                  <a:schemeClr val="tx1"/>
                </a:solidFill>
              </a:rPr>
              <a:t>This is often </a:t>
            </a:r>
            <a:r>
              <a:rPr lang="en-CA" sz="2600" dirty="0" smtClean="0">
                <a:solidFill>
                  <a:schemeClr val="tx1"/>
                </a:solidFill>
              </a:rPr>
              <a:t>referred </a:t>
            </a:r>
            <a:r>
              <a:rPr lang="en-CA" sz="2600" smtClean="0">
                <a:solidFill>
                  <a:schemeClr val="tx1"/>
                </a:solidFill>
              </a:rPr>
              <a:t>to as “the</a:t>
            </a:r>
            <a:r>
              <a:rPr lang="en-CA" sz="2600" dirty="0" smtClean="0">
                <a:solidFill>
                  <a:schemeClr val="tx1"/>
                </a:solidFill>
              </a:rPr>
              <a:t> </a:t>
            </a:r>
            <a:r>
              <a:rPr lang="en-CA" sz="2600" dirty="0">
                <a:solidFill>
                  <a:schemeClr val="tx1"/>
                </a:solidFill>
              </a:rPr>
              <a:t>poverty line”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163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21790"/>
            <a:ext cx="9601200" cy="3945610"/>
          </a:xfrm>
        </p:spPr>
        <p:txBody>
          <a:bodyPr/>
          <a:lstStyle/>
          <a:p>
            <a:pPr eaLnBrk="1" hangingPunct="1"/>
            <a:r>
              <a:rPr lang="en-CA" sz="2800" dirty="0">
                <a:solidFill>
                  <a:schemeClr val="tx1"/>
                </a:solidFill>
              </a:rPr>
              <a:t>If you have a job, calculate roughly how much your earn a month before taxes and deductions</a:t>
            </a:r>
          </a:p>
          <a:p>
            <a:pPr eaLnBrk="1" hangingPunct="1"/>
            <a:r>
              <a:rPr lang="en-CA" sz="2800" dirty="0">
                <a:solidFill>
                  <a:schemeClr val="tx1"/>
                </a:solidFill>
              </a:rPr>
              <a:t>Next, identify 3 things you consider necessary that you have to pay for with your own earned money</a:t>
            </a:r>
          </a:p>
          <a:p>
            <a:pPr eaLnBrk="1" hangingPunct="1"/>
            <a:r>
              <a:rPr lang="en-CA" sz="2800" dirty="0">
                <a:solidFill>
                  <a:schemeClr val="tx1"/>
                </a:solidFill>
              </a:rPr>
              <a:t>How much money do you spend on those 3 necessities a month?</a:t>
            </a:r>
          </a:p>
          <a:p>
            <a:pPr eaLnBrk="1" hangingPunct="1"/>
            <a:r>
              <a:rPr lang="en-CA" sz="2800" dirty="0">
                <a:solidFill>
                  <a:schemeClr val="tx1"/>
                </a:solidFill>
              </a:rPr>
              <a:t>What percentage of your income is that amount?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3515"/>
          </a:xfrm>
        </p:spPr>
        <p:txBody>
          <a:bodyPr/>
          <a:lstStyle/>
          <a:p>
            <a:r>
              <a:rPr lang="en-US" dirty="0" smtClean="0"/>
              <a:t>Get Out Your Calculators!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6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457</TotalTime>
  <Words>754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Crop</vt:lpstr>
      <vt:lpstr>Headlines</vt:lpstr>
      <vt:lpstr>Minds On – Quick Compare</vt:lpstr>
      <vt:lpstr>Text Ques. Take Up</vt:lpstr>
      <vt:lpstr>Picture Analysis</vt:lpstr>
      <vt:lpstr>Picture 1</vt:lpstr>
      <vt:lpstr>Picture 2</vt:lpstr>
      <vt:lpstr>Picture 3</vt:lpstr>
      <vt:lpstr>Poverty</vt:lpstr>
      <vt:lpstr>Get Out Your Calculators!</vt:lpstr>
      <vt:lpstr>PowerPoint Presentation</vt:lpstr>
      <vt:lpstr>Textbooks!</vt:lpstr>
      <vt:lpstr>Minds On – Two Sides</vt:lpstr>
      <vt:lpstr>Wrap Up: Class Discuss</vt:lpstr>
      <vt:lpstr>Wrap Up: Post It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 On – Quick Compare</dc:title>
  <dc:creator>Shields, Jeff</dc:creator>
  <cp:lastModifiedBy>Shields, Jeff</cp:lastModifiedBy>
  <cp:revision>7</cp:revision>
  <dcterms:created xsi:type="dcterms:W3CDTF">2017-04-24T18:43:07Z</dcterms:created>
  <dcterms:modified xsi:type="dcterms:W3CDTF">2017-04-27T14:41:31Z</dcterms:modified>
</cp:coreProperties>
</file>