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56" r:id="rId4"/>
    <p:sldId id="258" r:id="rId5"/>
    <p:sldId id="265" r:id="rId6"/>
    <p:sldId id="260" r:id="rId7"/>
    <p:sldId id="262" r:id="rId8"/>
    <p:sldId id="267" r:id="rId9"/>
    <p:sldId id="266" r:id="rId10"/>
    <p:sldId id="261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6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youtube.com/watch?v=V1_oKcXn8vs&amp;safe=activ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23.xml"/><Relationship Id="rId18" Type="http://schemas.openxmlformats.org/officeDocument/2006/relationships/tags" Target="../tags/tag128.xml"/><Relationship Id="rId26" Type="http://schemas.openxmlformats.org/officeDocument/2006/relationships/tags" Target="../tags/tag136.xml"/><Relationship Id="rId39" Type="http://schemas.openxmlformats.org/officeDocument/2006/relationships/tags" Target="../tags/tag149.xml"/><Relationship Id="rId21" Type="http://schemas.openxmlformats.org/officeDocument/2006/relationships/tags" Target="../tags/tag131.xml"/><Relationship Id="rId34" Type="http://schemas.openxmlformats.org/officeDocument/2006/relationships/tags" Target="../tags/tag144.xml"/><Relationship Id="rId42" Type="http://schemas.openxmlformats.org/officeDocument/2006/relationships/tags" Target="../tags/tag152.xml"/><Relationship Id="rId47" Type="http://schemas.openxmlformats.org/officeDocument/2006/relationships/tags" Target="../tags/tag157.xml"/><Relationship Id="rId50" Type="http://schemas.openxmlformats.org/officeDocument/2006/relationships/tags" Target="../tags/tag160.xml"/><Relationship Id="rId55" Type="http://schemas.openxmlformats.org/officeDocument/2006/relationships/tags" Target="../tags/tag165.xml"/><Relationship Id="rId63" Type="http://schemas.openxmlformats.org/officeDocument/2006/relationships/tags" Target="../tags/tag173.xml"/><Relationship Id="rId68" Type="http://schemas.openxmlformats.org/officeDocument/2006/relationships/tags" Target="../tags/tag178.xml"/><Relationship Id="rId76" Type="http://schemas.openxmlformats.org/officeDocument/2006/relationships/tags" Target="../tags/tag186.xml"/><Relationship Id="rId7" Type="http://schemas.openxmlformats.org/officeDocument/2006/relationships/tags" Target="../tags/tag117.xml"/><Relationship Id="rId71" Type="http://schemas.openxmlformats.org/officeDocument/2006/relationships/tags" Target="../tags/tag181.xml"/><Relationship Id="rId2" Type="http://schemas.openxmlformats.org/officeDocument/2006/relationships/tags" Target="../tags/tag112.xml"/><Relationship Id="rId16" Type="http://schemas.openxmlformats.org/officeDocument/2006/relationships/tags" Target="../tags/tag126.xml"/><Relationship Id="rId29" Type="http://schemas.openxmlformats.org/officeDocument/2006/relationships/tags" Target="../tags/tag139.xml"/><Relationship Id="rId11" Type="http://schemas.openxmlformats.org/officeDocument/2006/relationships/tags" Target="../tags/tag121.xml"/><Relationship Id="rId24" Type="http://schemas.openxmlformats.org/officeDocument/2006/relationships/tags" Target="../tags/tag134.xml"/><Relationship Id="rId32" Type="http://schemas.openxmlformats.org/officeDocument/2006/relationships/tags" Target="../tags/tag142.xml"/><Relationship Id="rId37" Type="http://schemas.openxmlformats.org/officeDocument/2006/relationships/tags" Target="../tags/tag147.xml"/><Relationship Id="rId40" Type="http://schemas.openxmlformats.org/officeDocument/2006/relationships/tags" Target="../tags/tag150.xml"/><Relationship Id="rId45" Type="http://schemas.openxmlformats.org/officeDocument/2006/relationships/tags" Target="../tags/tag155.xml"/><Relationship Id="rId53" Type="http://schemas.openxmlformats.org/officeDocument/2006/relationships/tags" Target="../tags/tag163.xml"/><Relationship Id="rId58" Type="http://schemas.openxmlformats.org/officeDocument/2006/relationships/tags" Target="../tags/tag168.xml"/><Relationship Id="rId66" Type="http://schemas.openxmlformats.org/officeDocument/2006/relationships/tags" Target="../tags/tag176.xml"/><Relationship Id="rId74" Type="http://schemas.openxmlformats.org/officeDocument/2006/relationships/tags" Target="../tags/tag184.xml"/><Relationship Id="rId5" Type="http://schemas.openxmlformats.org/officeDocument/2006/relationships/tags" Target="../tags/tag115.xml"/><Relationship Id="rId15" Type="http://schemas.openxmlformats.org/officeDocument/2006/relationships/tags" Target="../tags/tag125.xml"/><Relationship Id="rId23" Type="http://schemas.openxmlformats.org/officeDocument/2006/relationships/tags" Target="../tags/tag133.xml"/><Relationship Id="rId28" Type="http://schemas.openxmlformats.org/officeDocument/2006/relationships/tags" Target="../tags/tag138.xml"/><Relationship Id="rId36" Type="http://schemas.openxmlformats.org/officeDocument/2006/relationships/tags" Target="../tags/tag146.xml"/><Relationship Id="rId49" Type="http://schemas.openxmlformats.org/officeDocument/2006/relationships/tags" Target="../tags/tag159.xml"/><Relationship Id="rId57" Type="http://schemas.openxmlformats.org/officeDocument/2006/relationships/tags" Target="../tags/tag167.xml"/><Relationship Id="rId61" Type="http://schemas.openxmlformats.org/officeDocument/2006/relationships/tags" Target="../tags/tag171.xml"/><Relationship Id="rId10" Type="http://schemas.openxmlformats.org/officeDocument/2006/relationships/tags" Target="../tags/tag120.xml"/><Relationship Id="rId19" Type="http://schemas.openxmlformats.org/officeDocument/2006/relationships/tags" Target="../tags/tag129.xml"/><Relationship Id="rId31" Type="http://schemas.openxmlformats.org/officeDocument/2006/relationships/tags" Target="../tags/tag141.xml"/><Relationship Id="rId44" Type="http://schemas.openxmlformats.org/officeDocument/2006/relationships/tags" Target="../tags/tag154.xml"/><Relationship Id="rId52" Type="http://schemas.openxmlformats.org/officeDocument/2006/relationships/tags" Target="../tags/tag162.xml"/><Relationship Id="rId60" Type="http://schemas.openxmlformats.org/officeDocument/2006/relationships/tags" Target="../tags/tag170.xml"/><Relationship Id="rId65" Type="http://schemas.openxmlformats.org/officeDocument/2006/relationships/tags" Target="../tags/tag175.xml"/><Relationship Id="rId73" Type="http://schemas.openxmlformats.org/officeDocument/2006/relationships/tags" Target="../tags/tag183.xml"/><Relationship Id="rId78" Type="http://schemas.openxmlformats.org/officeDocument/2006/relationships/slideLayout" Target="../slideLayouts/slideLayout4.xml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tags" Target="../tags/tag124.xml"/><Relationship Id="rId22" Type="http://schemas.openxmlformats.org/officeDocument/2006/relationships/tags" Target="../tags/tag132.xml"/><Relationship Id="rId27" Type="http://schemas.openxmlformats.org/officeDocument/2006/relationships/tags" Target="../tags/tag137.xml"/><Relationship Id="rId30" Type="http://schemas.openxmlformats.org/officeDocument/2006/relationships/tags" Target="../tags/tag140.xml"/><Relationship Id="rId35" Type="http://schemas.openxmlformats.org/officeDocument/2006/relationships/tags" Target="../tags/tag145.xml"/><Relationship Id="rId43" Type="http://schemas.openxmlformats.org/officeDocument/2006/relationships/tags" Target="../tags/tag153.xml"/><Relationship Id="rId48" Type="http://schemas.openxmlformats.org/officeDocument/2006/relationships/tags" Target="../tags/tag158.xml"/><Relationship Id="rId56" Type="http://schemas.openxmlformats.org/officeDocument/2006/relationships/tags" Target="../tags/tag166.xml"/><Relationship Id="rId64" Type="http://schemas.openxmlformats.org/officeDocument/2006/relationships/tags" Target="../tags/tag174.xml"/><Relationship Id="rId69" Type="http://schemas.openxmlformats.org/officeDocument/2006/relationships/tags" Target="../tags/tag179.xml"/><Relationship Id="rId77" Type="http://schemas.openxmlformats.org/officeDocument/2006/relationships/tags" Target="../tags/tag187.xml"/><Relationship Id="rId8" Type="http://schemas.openxmlformats.org/officeDocument/2006/relationships/tags" Target="../tags/tag118.xml"/><Relationship Id="rId51" Type="http://schemas.openxmlformats.org/officeDocument/2006/relationships/tags" Target="../tags/tag161.xml"/><Relationship Id="rId72" Type="http://schemas.openxmlformats.org/officeDocument/2006/relationships/tags" Target="../tags/tag182.xml"/><Relationship Id="rId3" Type="http://schemas.openxmlformats.org/officeDocument/2006/relationships/tags" Target="../tags/tag113.xml"/><Relationship Id="rId12" Type="http://schemas.openxmlformats.org/officeDocument/2006/relationships/tags" Target="../tags/tag122.xml"/><Relationship Id="rId17" Type="http://schemas.openxmlformats.org/officeDocument/2006/relationships/tags" Target="../tags/tag127.xml"/><Relationship Id="rId25" Type="http://schemas.openxmlformats.org/officeDocument/2006/relationships/tags" Target="../tags/tag135.xml"/><Relationship Id="rId33" Type="http://schemas.openxmlformats.org/officeDocument/2006/relationships/tags" Target="../tags/tag143.xml"/><Relationship Id="rId38" Type="http://schemas.openxmlformats.org/officeDocument/2006/relationships/tags" Target="../tags/tag148.xml"/><Relationship Id="rId46" Type="http://schemas.openxmlformats.org/officeDocument/2006/relationships/tags" Target="../tags/tag156.xml"/><Relationship Id="rId59" Type="http://schemas.openxmlformats.org/officeDocument/2006/relationships/tags" Target="../tags/tag169.xml"/><Relationship Id="rId67" Type="http://schemas.openxmlformats.org/officeDocument/2006/relationships/tags" Target="../tags/tag177.xml"/><Relationship Id="rId20" Type="http://schemas.openxmlformats.org/officeDocument/2006/relationships/tags" Target="../tags/tag130.xml"/><Relationship Id="rId41" Type="http://schemas.openxmlformats.org/officeDocument/2006/relationships/tags" Target="../tags/tag151.xml"/><Relationship Id="rId54" Type="http://schemas.openxmlformats.org/officeDocument/2006/relationships/tags" Target="../tags/tag164.xml"/><Relationship Id="rId62" Type="http://schemas.openxmlformats.org/officeDocument/2006/relationships/tags" Target="../tags/tag172.xml"/><Relationship Id="rId70" Type="http://schemas.openxmlformats.org/officeDocument/2006/relationships/tags" Target="../tags/tag180.xml"/><Relationship Id="rId75" Type="http://schemas.openxmlformats.org/officeDocument/2006/relationships/tags" Target="../tags/tag185.xml"/><Relationship Id="rId1" Type="http://schemas.openxmlformats.org/officeDocument/2006/relationships/tags" Target="../tags/tag111.xml"/><Relationship Id="rId6" Type="http://schemas.openxmlformats.org/officeDocument/2006/relationships/tags" Target="../tags/tag1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6" Type="http://schemas.openxmlformats.org/officeDocument/2006/relationships/tags" Target="../tags/tag76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97" Type="http://schemas.openxmlformats.org/officeDocument/2006/relationships/tags" Target="../tags/tag97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87" Type="http://schemas.openxmlformats.org/officeDocument/2006/relationships/tags" Target="../tags/tag87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98" Type="http://schemas.openxmlformats.org/officeDocument/2006/relationships/slideLayout" Target="../slideLayouts/slideLayout4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image" Target="../media/image1.jpe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tags" Target="../tags/tag110.xml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5" Type="http://schemas.openxmlformats.org/officeDocument/2006/relationships/tags" Target="../tags/tag102.xml"/><Relationship Id="rId15" Type="http://schemas.openxmlformats.org/officeDocument/2006/relationships/image" Target="../media/image2.jpeg"/><Relationship Id="rId10" Type="http://schemas.openxmlformats.org/officeDocument/2006/relationships/tags" Target="../tags/tag107.xml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323976"/>
          </a:xfrm>
        </p:spPr>
        <p:txBody>
          <a:bodyPr>
            <a:noAutofit/>
          </a:bodyPr>
          <a:lstStyle/>
          <a:p>
            <a:pPr algn="ctr"/>
            <a:r>
              <a:rPr lang="en-CA" sz="4400" dirty="0" smtClean="0"/>
              <a:t>Minds On –  Get </a:t>
            </a:r>
            <a:r>
              <a:rPr lang="en-CA" sz="4400" dirty="0"/>
              <a:t>a Job</a:t>
            </a:r>
            <a:r>
              <a:rPr lang="en-CA" sz="4400" dirty="0" smtClean="0"/>
              <a:t>! </a:t>
            </a:r>
            <a:r>
              <a:rPr lang="en-CA" sz="4400" dirty="0"/>
              <a:t>Think/Share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28801"/>
            <a:ext cx="8229600" cy="2944677"/>
          </a:xfrm>
        </p:spPr>
        <p:txBody>
          <a:bodyPr/>
          <a:lstStyle/>
          <a:p>
            <a:r>
              <a:rPr lang="en-US" sz="2400" dirty="0"/>
              <a:t>With your partner or group and discuss the profession you have been given. Good things, bad things, etc.</a:t>
            </a:r>
            <a:endParaRPr lang="en-CA" sz="2400" dirty="0"/>
          </a:p>
          <a:p>
            <a:r>
              <a:rPr lang="en-CA" sz="2400" dirty="0"/>
              <a:t>If I was your employer what are the most important things you would ask for to have a good working environment? Write them down and be prepared to discuss.</a:t>
            </a:r>
          </a:p>
          <a:p>
            <a:r>
              <a:rPr lang="en-US" sz="2400" dirty="0"/>
              <a:t>If I refused, </a:t>
            </a:r>
            <a:r>
              <a:rPr lang="en-US" sz="2400" dirty="0" smtClean="0"/>
              <a:t>what options might you have?</a:t>
            </a:r>
            <a:endParaRPr lang="en-CA" sz="2400" dirty="0"/>
          </a:p>
          <a:p>
            <a:pPr>
              <a:buFontTx/>
              <a:buNone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5624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421027" y="260351"/>
            <a:ext cx="9959546" cy="1008063"/>
          </a:xfrm>
        </p:spPr>
        <p:txBody>
          <a:bodyPr>
            <a:noAutofit/>
          </a:bodyPr>
          <a:lstStyle/>
          <a:p>
            <a:r>
              <a:rPr lang="en-US" sz="4400" dirty="0"/>
              <a:t>Bloody Saturday – CBC Documentary</a:t>
            </a:r>
            <a:endParaRPr lang="en-CA" sz="4400" dirty="0"/>
          </a:p>
        </p:txBody>
      </p:sp>
      <p:pic>
        <p:nvPicPr>
          <p:cNvPr id="13315" name="Picture 4" descr="winnipeg-riot-929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557339"/>
            <a:ext cx="7467600" cy="4518025"/>
          </a:xfrm>
        </p:spPr>
      </p:pic>
    </p:spTree>
    <p:extLst>
      <p:ext uri="{BB962C8B-B14F-4D97-AF65-F5344CB8AC3E}">
        <p14:creationId xmlns:p14="http://schemas.microsoft.com/office/powerpoint/2010/main" val="210226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56951" y="518983"/>
            <a:ext cx="9650627" cy="105581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400" dirty="0" smtClean="0"/>
              <a:t>Consequences </a:t>
            </a:r>
            <a:r>
              <a:rPr lang="en-US" sz="4400" dirty="0"/>
              <a:t>of the Strike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56951" y="1574802"/>
            <a:ext cx="4889887" cy="31578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400" b="1" dirty="0" smtClean="0"/>
              <a:t>Negative:</a:t>
            </a:r>
          </a:p>
          <a:p>
            <a:pPr marL="0" indent="0">
              <a:buNone/>
            </a:pPr>
            <a:endParaRPr lang="en-CA" sz="2400" dirty="0"/>
          </a:p>
          <a:p>
            <a:r>
              <a:rPr lang="en-CA" sz="2400" dirty="0" smtClean="0"/>
              <a:t>Many saw the strike as a failure</a:t>
            </a:r>
          </a:p>
          <a:p>
            <a:r>
              <a:rPr lang="en-CA" sz="2400" dirty="0" smtClean="0"/>
              <a:t>Some workers forced to sign non-union contracts</a:t>
            </a:r>
          </a:p>
          <a:p>
            <a:r>
              <a:rPr lang="en-CA" sz="2400" dirty="0" smtClean="0"/>
              <a:t>Classes in Winnipeg continue to be strained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647796" y="1574800"/>
            <a:ext cx="4800600" cy="31578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400" b="1" dirty="0" smtClean="0"/>
              <a:t>Positive:</a:t>
            </a:r>
          </a:p>
          <a:p>
            <a:pPr marL="0" indent="0">
              <a:buNone/>
            </a:pPr>
            <a:endParaRPr lang="en-CA" sz="2400" dirty="0"/>
          </a:p>
          <a:p>
            <a:r>
              <a:rPr lang="en-CA" sz="2400" dirty="0" smtClean="0"/>
              <a:t>Many realized how important “the working class” was</a:t>
            </a:r>
          </a:p>
          <a:p>
            <a:r>
              <a:rPr lang="en-CA" sz="2400" dirty="0" smtClean="0"/>
              <a:t>Many strike leaders went on to positions in politics</a:t>
            </a:r>
          </a:p>
        </p:txBody>
      </p:sp>
      <p:grpSp>
        <p:nvGrpSpPr>
          <p:cNvPr id="15373" name="SMARTInkShape-Group6"/>
          <p:cNvGrpSpPr/>
          <p:nvPr/>
        </p:nvGrpSpPr>
        <p:grpSpPr>
          <a:xfrm>
            <a:off x="2976566" y="5168987"/>
            <a:ext cx="1583528" cy="700794"/>
            <a:chOff x="2976566" y="5168987"/>
            <a:chExt cx="1583528" cy="700794"/>
          </a:xfrm>
        </p:grpSpPr>
        <p:sp>
          <p:nvSpPr>
            <p:cNvPr id="15368" name="SMARTInkShape-31"/>
            <p:cNvSpPr/>
            <p:nvPr>
              <p:custDataLst>
                <p:tags r:id="rId73"/>
              </p:custDataLst>
            </p:nvPr>
          </p:nvSpPr>
          <p:spPr>
            <a:xfrm>
              <a:off x="4214813" y="5310188"/>
              <a:ext cx="345281" cy="35718"/>
            </a:xfrm>
            <a:custGeom>
              <a:avLst/>
              <a:gdLst/>
              <a:ahLst/>
              <a:cxnLst/>
              <a:rect l="0" t="0" r="0" b="0"/>
              <a:pathLst>
                <a:path w="345281" h="35718">
                  <a:moveTo>
                    <a:pt x="0" y="0"/>
                  </a:moveTo>
                  <a:lnTo>
                    <a:pt x="0" y="0"/>
                  </a:lnTo>
                  <a:lnTo>
                    <a:pt x="27987" y="0"/>
                  </a:lnTo>
                  <a:lnTo>
                    <a:pt x="35810" y="3527"/>
                  </a:lnTo>
                  <a:lnTo>
                    <a:pt x="39748" y="6320"/>
                  </a:lnTo>
                  <a:lnTo>
                    <a:pt x="57932" y="10251"/>
                  </a:lnTo>
                  <a:lnTo>
                    <a:pt x="116810" y="11863"/>
                  </a:lnTo>
                  <a:lnTo>
                    <a:pt x="175132" y="11904"/>
                  </a:lnTo>
                  <a:lnTo>
                    <a:pt x="229194" y="11907"/>
                  </a:lnTo>
                  <a:lnTo>
                    <a:pt x="284928" y="11907"/>
                  </a:lnTo>
                  <a:lnTo>
                    <a:pt x="289171" y="11907"/>
                  </a:lnTo>
                  <a:lnTo>
                    <a:pt x="297412" y="15433"/>
                  </a:lnTo>
                  <a:lnTo>
                    <a:pt x="305485" y="20088"/>
                  </a:lnTo>
                  <a:lnTo>
                    <a:pt x="321447" y="23076"/>
                  </a:lnTo>
                  <a:lnTo>
                    <a:pt x="345280" y="23812"/>
                  </a:lnTo>
                  <a:lnTo>
                    <a:pt x="335029" y="34063"/>
                  </a:lnTo>
                  <a:lnTo>
                    <a:pt x="321468" y="357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369" name="SMARTInkShape-32"/>
            <p:cNvSpPr/>
            <p:nvPr>
              <p:custDataLst>
                <p:tags r:id="rId74"/>
              </p:custDataLst>
            </p:nvPr>
          </p:nvSpPr>
          <p:spPr>
            <a:xfrm>
              <a:off x="3583781" y="5168987"/>
              <a:ext cx="773908" cy="486331"/>
            </a:xfrm>
            <a:custGeom>
              <a:avLst/>
              <a:gdLst/>
              <a:ahLst/>
              <a:cxnLst/>
              <a:rect l="0" t="0" r="0" b="0"/>
              <a:pathLst>
                <a:path w="773908" h="486331">
                  <a:moveTo>
                    <a:pt x="95250" y="129293"/>
                  </a:moveTo>
                  <a:lnTo>
                    <a:pt x="95250" y="129293"/>
                  </a:lnTo>
                  <a:lnTo>
                    <a:pt x="73105" y="129293"/>
                  </a:lnTo>
                  <a:lnTo>
                    <a:pt x="72550" y="130617"/>
                  </a:lnTo>
                  <a:lnTo>
                    <a:pt x="71932" y="135616"/>
                  </a:lnTo>
                  <a:lnTo>
                    <a:pt x="70444" y="137477"/>
                  </a:lnTo>
                  <a:lnTo>
                    <a:pt x="65263" y="139546"/>
                  </a:lnTo>
                  <a:lnTo>
                    <a:pt x="63353" y="141420"/>
                  </a:lnTo>
                  <a:lnTo>
                    <a:pt x="56759" y="153934"/>
                  </a:lnTo>
                  <a:lnTo>
                    <a:pt x="53714" y="157627"/>
                  </a:lnTo>
                  <a:lnTo>
                    <a:pt x="46804" y="161730"/>
                  </a:lnTo>
                  <a:lnTo>
                    <a:pt x="43108" y="162826"/>
                  </a:lnTo>
                  <a:lnTo>
                    <a:pt x="40645" y="164877"/>
                  </a:lnTo>
                  <a:lnTo>
                    <a:pt x="25525" y="187008"/>
                  </a:lnTo>
                  <a:lnTo>
                    <a:pt x="23857" y="200194"/>
                  </a:lnTo>
                  <a:lnTo>
                    <a:pt x="23813" y="222740"/>
                  </a:lnTo>
                  <a:lnTo>
                    <a:pt x="31995" y="233693"/>
                  </a:lnTo>
                  <a:lnTo>
                    <a:pt x="34064" y="240958"/>
                  </a:lnTo>
                  <a:lnTo>
                    <a:pt x="35939" y="243424"/>
                  </a:lnTo>
                  <a:lnTo>
                    <a:pt x="43575" y="248218"/>
                  </a:lnTo>
                  <a:lnTo>
                    <a:pt x="45825" y="254028"/>
                  </a:lnTo>
                  <a:lnTo>
                    <a:pt x="47748" y="256106"/>
                  </a:lnTo>
                  <a:lnTo>
                    <a:pt x="59646" y="261221"/>
                  </a:lnTo>
                  <a:lnTo>
                    <a:pt x="68679" y="268338"/>
                  </a:lnTo>
                  <a:lnTo>
                    <a:pt x="79734" y="272356"/>
                  </a:lnTo>
                  <a:lnTo>
                    <a:pt x="125224" y="314050"/>
                  </a:lnTo>
                  <a:lnTo>
                    <a:pt x="128416" y="320769"/>
                  </a:lnTo>
                  <a:lnTo>
                    <a:pt x="130956" y="341894"/>
                  </a:lnTo>
                  <a:lnTo>
                    <a:pt x="130968" y="353708"/>
                  </a:lnTo>
                  <a:lnTo>
                    <a:pt x="120718" y="365606"/>
                  </a:lnTo>
                  <a:lnTo>
                    <a:pt x="108957" y="367260"/>
                  </a:lnTo>
                  <a:lnTo>
                    <a:pt x="98007" y="375571"/>
                  </a:lnTo>
                  <a:lnTo>
                    <a:pt x="86954" y="378213"/>
                  </a:lnTo>
                  <a:lnTo>
                    <a:pt x="28769" y="379326"/>
                  </a:lnTo>
                  <a:lnTo>
                    <a:pt x="18145" y="379326"/>
                  </a:lnTo>
                  <a:lnTo>
                    <a:pt x="16065" y="378002"/>
                  </a:lnTo>
                  <a:lnTo>
                    <a:pt x="14679" y="375798"/>
                  </a:lnTo>
                  <a:lnTo>
                    <a:pt x="13755" y="373005"/>
                  </a:lnTo>
                  <a:lnTo>
                    <a:pt x="11816" y="371143"/>
                  </a:lnTo>
                  <a:lnTo>
                    <a:pt x="10" y="367422"/>
                  </a:lnTo>
                  <a:lnTo>
                    <a:pt x="0" y="367418"/>
                  </a:lnTo>
                  <a:lnTo>
                    <a:pt x="10252" y="377671"/>
                  </a:lnTo>
                  <a:lnTo>
                    <a:pt x="17737" y="378835"/>
                  </a:lnTo>
                  <a:lnTo>
                    <a:pt x="19762" y="380322"/>
                  </a:lnTo>
                  <a:lnTo>
                    <a:pt x="22012" y="385501"/>
                  </a:lnTo>
                  <a:lnTo>
                    <a:pt x="23935" y="387411"/>
                  </a:lnTo>
                  <a:lnTo>
                    <a:pt x="29600" y="389533"/>
                  </a:lnTo>
                  <a:lnTo>
                    <a:pt x="87317" y="391228"/>
                  </a:lnTo>
                  <a:lnTo>
                    <a:pt x="95252" y="387703"/>
                  </a:lnTo>
                  <a:lnTo>
                    <a:pt x="103189" y="383049"/>
                  </a:lnTo>
                  <a:lnTo>
                    <a:pt x="115094" y="379106"/>
                  </a:lnTo>
                  <a:lnTo>
                    <a:pt x="127000" y="371469"/>
                  </a:lnTo>
                  <a:lnTo>
                    <a:pt x="158995" y="358269"/>
                  </a:lnTo>
                  <a:lnTo>
                    <a:pt x="218269" y="303915"/>
                  </a:lnTo>
                  <a:lnTo>
                    <a:pt x="244739" y="265336"/>
                  </a:lnTo>
                  <a:lnTo>
                    <a:pt x="252514" y="248574"/>
                  </a:lnTo>
                  <a:lnTo>
                    <a:pt x="257749" y="240516"/>
                  </a:lnTo>
                  <a:lnTo>
                    <a:pt x="260697" y="228542"/>
                  </a:lnTo>
                  <a:lnTo>
                    <a:pt x="261933" y="190687"/>
                  </a:lnTo>
                  <a:lnTo>
                    <a:pt x="251686" y="178739"/>
                  </a:lnTo>
                  <a:lnTo>
                    <a:pt x="247239" y="177727"/>
                  </a:lnTo>
                  <a:lnTo>
                    <a:pt x="239926" y="177079"/>
                  </a:lnTo>
                  <a:lnTo>
                    <a:pt x="228032" y="187185"/>
                  </a:lnTo>
                  <a:lnTo>
                    <a:pt x="220436" y="188339"/>
                  </a:lnTo>
                  <a:lnTo>
                    <a:pt x="218395" y="189824"/>
                  </a:lnTo>
                  <a:lnTo>
                    <a:pt x="217034" y="192138"/>
                  </a:lnTo>
                  <a:lnTo>
                    <a:pt x="216127" y="195002"/>
                  </a:lnTo>
                  <a:lnTo>
                    <a:pt x="205128" y="212929"/>
                  </a:lnTo>
                  <a:lnTo>
                    <a:pt x="202438" y="247339"/>
                  </a:lnTo>
                  <a:lnTo>
                    <a:pt x="202408" y="276253"/>
                  </a:lnTo>
                  <a:lnTo>
                    <a:pt x="205935" y="284127"/>
                  </a:lnTo>
                  <a:lnTo>
                    <a:pt x="210589" y="292035"/>
                  </a:lnTo>
                  <a:lnTo>
                    <a:pt x="214533" y="303926"/>
                  </a:lnTo>
                  <a:lnTo>
                    <a:pt x="230739" y="323765"/>
                  </a:lnTo>
                  <a:lnTo>
                    <a:pt x="238370" y="328173"/>
                  </a:lnTo>
                  <a:lnTo>
                    <a:pt x="258002" y="332559"/>
                  </a:lnTo>
                  <a:lnTo>
                    <a:pt x="273850" y="341032"/>
                  </a:lnTo>
                  <a:lnTo>
                    <a:pt x="314022" y="343594"/>
                  </a:lnTo>
                  <a:lnTo>
                    <a:pt x="321687" y="340073"/>
                  </a:lnTo>
                  <a:lnTo>
                    <a:pt x="329503" y="335420"/>
                  </a:lnTo>
                  <a:lnTo>
                    <a:pt x="342942" y="332190"/>
                  </a:lnTo>
                  <a:lnTo>
                    <a:pt x="361648" y="315172"/>
                  </a:lnTo>
                  <a:lnTo>
                    <a:pt x="365785" y="307597"/>
                  </a:lnTo>
                  <a:lnTo>
                    <a:pt x="366888" y="303725"/>
                  </a:lnTo>
                  <a:lnTo>
                    <a:pt x="368946" y="301143"/>
                  </a:lnTo>
                  <a:lnTo>
                    <a:pt x="385472" y="290341"/>
                  </a:lnTo>
                  <a:lnTo>
                    <a:pt x="389602" y="283332"/>
                  </a:lnTo>
                  <a:lnTo>
                    <a:pt x="390704" y="279611"/>
                  </a:lnTo>
                  <a:lnTo>
                    <a:pt x="392761" y="277131"/>
                  </a:lnTo>
                  <a:lnTo>
                    <a:pt x="416180" y="260771"/>
                  </a:lnTo>
                  <a:lnTo>
                    <a:pt x="434902" y="260264"/>
                  </a:lnTo>
                  <a:lnTo>
                    <a:pt x="436778" y="261587"/>
                  </a:lnTo>
                  <a:lnTo>
                    <a:pt x="438029" y="263791"/>
                  </a:lnTo>
                  <a:lnTo>
                    <a:pt x="440202" y="272389"/>
                  </a:lnTo>
                  <a:lnTo>
                    <a:pt x="440519" y="293794"/>
                  </a:lnTo>
                  <a:lnTo>
                    <a:pt x="432347" y="305055"/>
                  </a:lnTo>
                  <a:lnTo>
                    <a:pt x="429728" y="316162"/>
                  </a:lnTo>
                  <a:lnTo>
                    <a:pt x="428770" y="335713"/>
                  </a:lnTo>
                  <a:lnTo>
                    <a:pt x="427399" y="338345"/>
                  </a:lnTo>
                  <a:lnTo>
                    <a:pt x="425162" y="340099"/>
                  </a:lnTo>
                  <a:lnTo>
                    <a:pt x="422348" y="341268"/>
                  </a:lnTo>
                  <a:lnTo>
                    <a:pt x="420471" y="343371"/>
                  </a:lnTo>
                  <a:lnTo>
                    <a:pt x="418387" y="349234"/>
                  </a:lnTo>
                  <a:lnTo>
                    <a:pt x="416508" y="351326"/>
                  </a:lnTo>
                  <a:lnTo>
                    <a:pt x="410893" y="353653"/>
                  </a:lnTo>
                  <a:lnTo>
                    <a:pt x="408866" y="355596"/>
                  </a:lnTo>
                  <a:lnTo>
                    <a:pt x="404814" y="367415"/>
                  </a:lnTo>
                  <a:lnTo>
                    <a:pt x="404813" y="339086"/>
                  </a:lnTo>
                  <a:lnTo>
                    <a:pt x="406136" y="336625"/>
                  </a:lnTo>
                  <a:lnTo>
                    <a:pt x="408341" y="334983"/>
                  </a:lnTo>
                  <a:lnTo>
                    <a:pt x="414318" y="331837"/>
                  </a:lnTo>
                  <a:lnTo>
                    <a:pt x="421385" y="326028"/>
                  </a:lnTo>
                  <a:lnTo>
                    <a:pt x="425407" y="319037"/>
                  </a:lnTo>
                  <a:lnTo>
                    <a:pt x="426480" y="315321"/>
                  </a:lnTo>
                  <a:lnTo>
                    <a:pt x="428518" y="312843"/>
                  </a:lnTo>
                  <a:lnTo>
                    <a:pt x="434310" y="310090"/>
                  </a:lnTo>
                  <a:lnTo>
                    <a:pt x="436384" y="308033"/>
                  </a:lnTo>
                  <a:lnTo>
                    <a:pt x="438688" y="302220"/>
                  </a:lnTo>
                  <a:lnTo>
                    <a:pt x="440625" y="300141"/>
                  </a:lnTo>
                  <a:lnTo>
                    <a:pt x="464205" y="285287"/>
                  </a:lnTo>
                  <a:lnTo>
                    <a:pt x="482024" y="284123"/>
                  </a:lnTo>
                  <a:lnTo>
                    <a:pt x="484068" y="285430"/>
                  </a:lnTo>
                  <a:lnTo>
                    <a:pt x="485430" y="287624"/>
                  </a:lnTo>
                  <a:lnTo>
                    <a:pt x="486339" y="290410"/>
                  </a:lnTo>
                  <a:lnTo>
                    <a:pt x="488268" y="292267"/>
                  </a:lnTo>
                  <a:lnTo>
                    <a:pt x="493939" y="294331"/>
                  </a:lnTo>
                  <a:lnTo>
                    <a:pt x="504569" y="295493"/>
                  </a:lnTo>
                  <a:lnTo>
                    <a:pt x="507036" y="296979"/>
                  </a:lnTo>
                  <a:lnTo>
                    <a:pt x="508680" y="299292"/>
                  </a:lnTo>
                  <a:lnTo>
                    <a:pt x="511830" y="305390"/>
                  </a:lnTo>
                  <a:lnTo>
                    <a:pt x="519718" y="316261"/>
                  </a:lnTo>
                  <a:lnTo>
                    <a:pt x="523967" y="327860"/>
                  </a:lnTo>
                  <a:lnTo>
                    <a:pt x="531693" y="339676"/>
                  </a:lnTo>
                  <a:lnTo>
                    <a:pt x="535893" y="351556"/>
                  </a:lnTo>
                  <a:lnTo>
                    <a:pt x="541564" y="359487"/>
                  </a:lnTo>
                  <a:lnTo>
                    <a:pt x="548494" y="363894"/>
                  </a:lnTo>
                  <a:lnTo>
                    <a:pt x="552194" y="365069"/>
                  </a:lnTo>
                  <a:lnTo>
                    <a:pt x="554661" y="367175"/>
                  </a:lnTo>
                  <a:lnTo>
                    <a:pt x="565265" y="383785"/>
                  </a:lnTo>
                  <a:lnTo>
                    <a:pt x="572257" y="387922"/>
                  </a:lnTo>
                  <a:lnTo>
                    <a:pt x="575973" y="389025"/>
                  </a:lnTo>
                  <a:lnTo>
                    <a:pt x="578451" y="391084"/>
                  </a:lnTo>
                  <a:lnTo>
                    <a:pt x="581204" y="396898"/>
                  </a:lnTo>
                  <a:lnTo>
                    <a:pt x="583261" y="398979"/>
                  </a:lnTo>
                  <a:lnTo>
                    <a:pt x="589074" y="401289"/>
                  </a:lnTo>
                  <a:lnTo>
                    <a:pt x="623138" y="403090"/>
                  </a:lnTo>
                  <a:lnTo>
                    <a:pt x="631051" y="399588"/>
                  </a:lnTo>
                  <a:lnTo>
                    <a:pt x="638978" y="394946"/>
                  </a:lnTo>
                  <a:lnTo>
                    <a:pt x="646910" y="392882"/>
                  </a:lnTo>
                  <a:lnTo>
                    <a:pt x="649555" y="391009"/>
                  </a:lnTo>
                  <a:lnTo>
                    <a:pt x="651318" y="388437"/>
                  </a:lnTo>
                  <a:lnTo>
                    <a:pt x="654600" y="382052"/>
                  </a:lnTo>
                  <a:lnTo>
                    <a:pt x="682771" y="341245"/>
                  </a:lnTo>
                  <a:lnTo>
                    <a:pt x="687099" y="328887"/>
                  </a:lnTo>
                  <a:lnTo>
                    <a:pt x="693064" y="307054"/>
                  </a:lnTo>
                  <a:lnTo>
                    <a:pt x="699682" y="283828"/>
                  </a:lnTo>
                  <a:lnTo>
                    <a:pt x="705171" y="260190"/>
                  </a:lnTo>
                  <a:lnTo>
                    <a:pt x="722991" y="209104"/>
                  </a:lnTo>
                  <a:lnTo>
                    <a:pt x="728834" y="179400"/>
                  </a:lnTo>
                  <a:lnTo>
                    <a:pt x="735417" y="150314"/>
                  </a:lnTo>
                  <a:lnTo>
                    <a:pt x="741472" y="94376"/>
                  </a:lnTo>
                  <a:lnTo>
                    <a:pt x="759293" y="36857"/>
                  </a:lnTo>
                  <a:lnTo>
                    <a:pt x="761999" y="0"/>
                  </a:lnTo>
                  <a:lnTo>
                    <a:pt x="762000" y="16106"/>
                  </a:lnTo>
                  <a:lnTo>
                    <a:pt x="758472" y="22985"/>
                  </a:lnTo>
                  <a:lnTo>
                    <a:pt x="753818" y="30452"/>
                  </a:lnTo>
                  <a:lnTo>
                    <a:pt x="751197" y="43417"/>
                  </a:lnTo>
                  <a:lnTo>
                    <a:pt x="750137" y="97793"/>
                  </a:lnTo>
                  <a:lnTo>
                    <a:pt x="750098" y="148812"/>
                  </a:lnTo>
                  <a:lnTo>
                    <a:pt x="750094" y="206986"/>
                  </a:lnTo>
                  <a:lnTo>
                    <a:pt x="750094" y="261087"/>
                  </a:lnTo>
                  <a:lnTo>
                    <a:pt x="753622" y="296226"/>
                  </a:lnTo>
                  <a:lnTo>
                    <a:pt x="761265" y="354489"/>
                  </a:lnTo>
                  <a:lnTo>
                    <a:pt x="761957" y="411015"/>
                  </a:lnTo>
                  <a:lnTo>
                    <a:pt x="763315" y="434631"/>
                  </a:lnTo>
                  <a:lnTo>
                    <a:pt x="773761" y="473715"/>
                  </a:lnTo>
                  <a:lnTo>
                    <a:pt x="773905" y="486330"/>
                  </a:lnTo>
                  <a:lnTo>
                    <a:pt x="773907" y="458147"/>
                  </a:lnTo>
                  <a:lnTo>
                    <a:pt x="762000" y="4269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370" name="SMARTInkShape-33"/>
            <p:cNvSpPr/>
            <p:nvPr>
              <p:custDataLst>
                <p:tags r:id="rId75"/>
              </p:custDataLst>
            </p:nvPr>
          </p:nvSpPr>
          <p:spPr>
            <a:xfrm>
              <a:off x="3202781" y="5263067"/>
              <a:ext cx="309563" cy="249529"/>
            </a:xfrm>
            <a:custGeom>
              <a:avLst/>
              <a:gdLst/>
              <a:ahLst/>
              <a:cxnLst/>
              <a:rect l="0" t="0" r="0" b="0"/>
              <a:pathLst>
                <a:path w="309563" h="249529">
                  <a:moveTo>
                    <a:pt x="0" y="237621"/>
                  </a:moveTo>
                  <a:lnTo>
                    <a:pt x="0" y="237621"/>
                  </a:lnTo>
                  <a:lnTo>
                    <a:pt x="0" y="182025"/>
                  </a:lnTo>
                  <a:lnTo>
                    <a:pt x="0" y="150306"/>
                  </a:lnTo>
                  <a:lnTo>
                    <a:pt x="3528" y="142370"/>
                  </a:lnTo>
                  <a:lnTo>
                    <a:pt x="8183" y="134433"/>
                  </a:lnTo>
                  <a:lnTo>
                    <a:pt x="12126" y="122527"/>
                  </a:lnTo>
                  <a:lnTo>
                    <a:pt x="17737" y="114589"/>
                  </a:lnTo>
                  <a:lnTo>
                    <a:pt x="24640" y="110179"/>
                  </a:lnTo>
                  <a:lnTo>
                    <a:pt x="28333" y="109004"/>
                  </a:lnTo>
                  <a:lnTo>
                    <a:pt x="30795" y="106897"/>
                  </a:lnTo>
                  <a:lnTo>
                    <a:pt x="41391" y="90286"/>
                  </a:lnTo>
                  <a:lnTo>
                    <a:pt x="48382" y="86149"/>
                  </a:lnTo>
                  <a:lnTo>
                    <a:pt x="57329" y="83493"/>
                  </a:lnTo>
                  <a:lnTo>
                    <a:pt x="68602" y="74785"/>
                  </a:lnTo>
                  <a:lnTo>
                    <a:pt x="79711" y="72074"/>
                  </a:lnTo>
                  <a:lnTo>
                    <a:pt x="99263" y="71083"/>
                  </a:lnTo>
                  <a:lnTo>
                    <a:pt x="101894" y="72356"/>
                  </a:lnTo>
                  <a:lnTo>
                    <a:pt x="103648" y="74527"/>
                  </a:lnTo>
                  <a:lnTo>
                    <a:pt x="104818" y="77299"/>
                  </a:lnTo>
                  <a:lnTo>
                    <a:pt x="106920" y="79145"/>
                  </a:lnTo>
                  <a:lnTo>
                    <a:pt x="112784" y="81197"/>
                  </a:lnTo>
                  <a:lnTo>
                    <a:pt x="123523" y="82352"/>
                  </a:lnTo>
                  <a:lnTo>
                    <a:pt x="126005" y="83838"/>
                  </a:lnTo>
                  <a:lnTo>
                    <a:pt x="127660" y="86151"/>
                  </a:lnTo>
                  <a:lnTo>
                    <a:pt x="128763" y="89016"/>
                  </a:lnTo>
                  <a:lnTo>
                    <a:pt x="130821" y="90926"/>
                  </a:lnTo>
                  <a:lnTo>
                    <a:pt x="143630" y="97519"/>
                  </a:lnTo>
                  <a:lnTo>
                    <a:pt x="175828" y="126382"/>
                  </a:lnTo>
                  <a:lnTo>
                    <a:pt x="186888" y="129255"/>
                  </a:lnTo>
                  <a:lnTo>
                    <a:pt x="243762" y="130463"/>
                  </a:lnTo>
                  <a:lnTo>
                    <a:pt x="254494" y="130463"/>
                  </a:lnTo>
                  <a:lnTo>
                    <a:pt x="262158" y="126937"/>
                  </a:lnTo>
                  <a:lnTo>
                    <a:pt x="269973" y="122282"/>
                  </a:lnTo>
                  <a:lnTo>
                    <a:pt x="277856" y="120213"/>
                  </a:lnTo>
                  <a:lnTo>
                    <a:pt x="280487" y="118338"/>
                  </a:lnTo>
                  <a:lnTo>
                    <a:pt x="282242" y="115766"/>
                  </a:lnTo>
                  <a:lnTo>
                    <a:pt x="285514" y="109379"/>
                  </a:lnTo>
                  <a:lnTo>
                    <a:pt x="305472" y="85672"/>
                  </a:lnTo>
                  <a:lnTo>
                    <a:pt x="308350" y="74565"/>
                  </a:lnTo>
                  <a:lnTo>
                    <a:pt x="309562" y="17671"/>
                  </a:lnTo>
                  <a:lnTo>
                    <a:pt x="308240" y="15582"/>
                  </a:lnTo>
                  <a:lnTo>
                    <a:pt x="306035" y="14188"/>
                  </a:lnTo>
                  <a:lnTo>
                    <a:pt x="299311" y="11952"/>
                  </a:lnTo>
                  <a:lnTo>
                    <a:pt x="298392" y="8117"/>
                  </a:lnTo>
                  <a:lnTo>
                    <a:pt x="298147" y="5244"/>
                  </a:lnTo>
                  <a:lnTo>
                    <a:pt x="296660" y="3328"/>
                  </a:lnTo>
                  <a:lnTo>
                    <a:pt x="287448" y="0"/>
                  </a:lnTo>
                  <a:lnTo>
                    <a:pt x="275648" y="9791"/>
                  </a:lnTo>
                  <a:lnTo>
                    <a:pt x="264695" y="12406"/>
                  </a:lnTo>
                  <a:lnTo>
                    <a:pt x="257430" y="17581"/>
                  </a:lnTo>
                  <a:lnTo>
                    <a:pt x="253320" y="24290"/>
                  </a:lnTo>
                  <a:lnTo>
                    <a:pt x="250170" y="31682"/>
                  </a:lnTo>
                  <a:lnTo>
                    <a:pt x="242282" y="43280"/>
                  </a:lnTo>
                  <a:lnTo>
                    <a:pt x="223499" y="97540"/>
                  </a:lnTo>
                  <a:lnTo>
                    <a:pt x="217034" y="115858"/>
                  </a:lnTo>
                  <a:lnTo>
                    <a:pt x="214344" y="172986"/>
                  </a:lnTo>
                  <a:lnTo>
                    <a:pt x="214327" y="181553"/>
                  </a:lnTo>
                  <a:lnTo>
                    <a:pt x="217847" y="189771"/>
                  </a:lnTo>
                  <a:lnTo>
                    <a:pt x="222498" y="197833"/>
                  </a:lnTo>
                  <a:lnTo>
                    <a:pt x="226439" y="209809"/>
                  </a:lnTo>
                  <a:lnTo>
                    <a:pt x="247843" y="235268"/>
                  </a:lnTo>
                  <a:lnTo>
                    <a:pt x="252586" y="236575"/>
                  </a:lnTo>
                  <a:lnTo>
                    <a:pt x="255704" y="236924"/>
                  </a:lnTo>
                  <a:lnTo>
                    <a:pt x="262695" y="240839"/>
                  </a:lnTo>
                  <a:lnTo>
                    <a:pt x="270212" y="245665"/>
                  </a:lnTo>
                  <a:lnTo>
                    <a:pt x="285750" y="2495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371" name="SMARTInkShape-34"/>
            <p:cNvSpPr/>
            <p:nvPr>
              <p:custDataLst>
                <p:tags r:id="rId76"/>
              </p:custDataLst>
            </p:nvPr>
          </p:nvSpPr>
          <p:spPr>
            <a:xfrm>
              <a:off x="2976566" y="5334164"/>
              <a:ext cx="190449" cy="213641"/>
            </a:xfrm>
            <a:custGeom>
              <a:avLst/>
              <a:gdLst/>
              <a:ahLst/>
              <a:cxnLst/>
              <a:rect l="0" t="0" r="0" b="0"/>
              <a:pathLst>
                <a:path w="190449" h="213641">
                  <a:moveTo>
                    <a:pt x="11903" y="166524"/>
                  </a:moveTo>
                  <a:lnTo>
                    <a:pt x="11903" y="166524"/>
                  </a:lnTo>
                  <a:lnTo>
                    <a:pt x="11903" y="160203"/>
                  </a:lnTo>
                  <a:lnTo>
                    <a:pt x="10580" y="158341"/>
                  </a:lnTo>
                  <a:lnTo>
                    <a:pt x="8375" y="157100"/>
                  </a:lnTo>
                  <a:lnTo>
                    <a:pt x="5582" y="156272"/>
                  </a:lnTo>
                  <a:lnTo>
                    <a:pt x="3720" y="154397"/>
                  </a:lnTo>
                  <a:lnTo>
                    <a:pt x="1651" y="148787"/>
                  </a:lnTo>
                  <a:lnTo>
                    <a:pt x="0" y="102874"/>
                  </a:lnTo>
                  <a:lnTo>
                    <a:pt x="1322" y="100278"/>
                  </a:lnTo>
                  <a:lnTo>
                    <a:pt x="3526" y="98547"/>
                  </a:lnTo>
                  <a:lnTo>
                    <a:pt x="9503" y="95301"/>
                  </a:lnTo>
                  <a:lnTo>
                    <a:pt x="16569" y="89449"/>
                  </a:lnTo>
                  <a:lnTo>
                    <a:pt x="20591" y="78911"/>
                  </a:lnTo>
                  <a:lnTo>
                    <a:pt x="21664" y="72396"/>
                  </a:lnTo>
                  <a:lnTo>
                    <a:pt x="23702" y="68054"/>
                  </a:lnTo>
                  <a:lnTo>
                    <a:pt x="26384" y="65158"/>
                  </a:lnTo>
                  <a:lnTo>
                    <a:pt x="55659" y="39286"/>
                  </a:lnTo>
                  <a:lnTo>
                    <a:pt x="79380" y="17013"/>
                  </a:lnTo>
                  <a:lnTo>
                    <a:pt x="95248" y="9256"/>
                  </a:lnTo>
                  <a:lnTo>
                    <a:pt x="103185" y="4023"/>
                  </a:lnTo>
                  <a:lnTo>
                    <a:pt x="115090" y="1077"/>
                  </a:lnTo>
                  <a:lnTo>
                    <a:pt x="134934" y="0"/>
                  </a:lnTo>
                  <a:lnTo>
                    <a:pt x="142872" y="3437"/>
                  </a:lnTo>
                  <a:lnTo>
                    <a:pt x="162715" y="18831"/>
                  </a:lnTo>
                  <a:lnTo>
                    <a:pt x="170653" y="21508"/>
                  </a:lnTo>
                  <a:lnTo>
                    <a:pt x="173299" y="23544"/>
                  </a:lnTo>
                  <a:lnTo>
                    <a:pt x="186308" y="43832"/>
                  </a:lnTo>
                  <a:lnTo>
                    <a:pt x="189255" y="55499"/>
                  </a:lnTo>
                  <a:lnTo>
                    <a:pt x="190448" y="97404"/>
                  </a:lnTo>
                  <a:lnTo>
                    <a:pt x="184162" y="116792"/>
                  </a:lnTo>
                  <a:lnTo>
                    <a:pt x="169900" y="141910"/>
                  </a:lnTo>
                  <a:lnTo>
                    <a:pt x="166790" y="150293"/>
                  </a:lnTo>
                  <a:lnTo>
                    <a:pt x="126952" y="194301"/>
                  </a:lnTo>
                  <a:lnTo>
                    <a:pt x="119039" y="198713"/>
                  </a:lnTo>
                  <a:lnTo>
                    <a:pt x="103180" y="201545"/>
                  </a:lnTo>
                  <a:lnTo>
                    <a:pt x="100536" y="203100"/>
                  </a:lnTo>
                  <a:lnTo>
                    <a:pt x="98772" y="205461"/>
                  </a:lnTo>
                  <a:lnTo>
                    <a:pt x="97597" y="208357"/>
                  </a:lnTo>
                  <a:lnTo>
                    <a:pt x="95491" y="210287"/>
                  </a:lnTo>
                  <a:lnTo>
                    <a:pt x="89622" y="212432"/>
                  </a:lnTo>
                  <a:lnTo>
                    <a:pt x="78881" y="213640"/>
                  </a:lnTo>
                  <a:lnTo>
                    <a:pt x="76399" y="212487"/>
                  </a:lnTo>
                  <a:lnTo>
                    <a:pt x="74744" y="210394"/>
                  </a:lnTo>
                  <a:lnTo>
                    <a:pt x="73640" y="207678"/>
                  </a:lnTo>
                  <a:lnTo>
                    <a:pt x="71582" y="205866"/>
                  </a:lnTo>
                  <a:lnTo>
                    <a:pt x="61376" y="202720"/>
                  </a:lnTo>
                  <a:lnTo>
                    <a:pt x="49439" y="192033"/>
                  </a:lnTo>
                  <a:lnTo>
                    <a:pt x="46658" y="181166"/>
                  </a:lnTo>
                  <a:lnTo>
                    <a:pt x="39545" y="170127"/>
                  </a:lnTo>
                  <a:lnTo>
                    <a:pt x="36850" y="158477"/>
                  </a:lnTo>
                  <a:lnTo>
                    <a:pt x="35715" y="11889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372" name="SMARTInkShape-35"/>
            <p:cNvSpPr/>
            <p:nvPr>
              <p:custDataLst>
                <p:tags r:id="rId77"/>
              </p:custDataLst>
            </p:nvPr>
          </p:nvSpPr>
          <p:spPr>
            <a:xfrm>
              <a:off x="3012281" y="5345905"/>
              <a:ext cx="23814" cy="523876"/>
            </a:xfrm>
            <a:custGeom>
              <a:avLst/>
              <a:gdLst/>
              <a:ahLst/>
              <a:cxnLst/>
              <a:rect l="0" t="0" r="0" b="0"/>
              <a:pathLst>
                <a:path w="23814" h="523876">
                  <a:moveTo>
                    <a:pt x="0" y="0"/>
                  </a:moveTo>
                  <a:lnTo>
                    <a:pt x="0" y="0"/>
                  </a:lnTo>
                  <a:lnTo>
                    <a:pt x="0" y="57487"/>
                  </a:lnTo>
                  <a:lnTo>
                    <a:pt x="0" y="113609"/>
                  </a:lnTo>
                  <a:lnTo>
                    <a:pt x="0" y="167538"/>
                  </a:lnTo>
                  <a:lnTo>
                    <a:pt x="0" y="226332"/>
                  </a:lnTo>
                  <a:lnTo>
                    <a:pt x="3528" y="273867"/>
                  </a:lnTo>
                  <a:lnTo>
                    <a:pt x="10803" y="332056"/>
                  </a:lnTo>
                  <a:lnTo>
                    <a:pt x="11761" y="382656"/>
                  </a:lnTo>
                  <a:lnTo>
                    <a:pt x="11894" y="436012"/>
                  </a:lnTo>
                  <a:lnTo>
                    <a:pt x="11906" y="490619"/>
                  </a:lnTo>
                  <a:lnTo>
                    <a:pt x="11907" y="507752"/>
                  </a:lnTo>
                  <a:lnTo>
                    <a:pt x="15435" y="513623"/>
                  </a:lnTo>
                  <a:lnTo>
                    <a:pt x="23813" y="523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5380" name="SMARTInkShape-Group7"/>
          <p:cNvGrpSpPr/>
          <p:nvPr/>
        </p:nvGrpSpPr>
        <p:grpSpPr>
          <a:xfrm>
            <a:off x="1916906" y="5131595"/>
            <a:ext cx="702470" cy="452423"/>
            <a:chOff x="1916906" y="5131595"/>
            <a:chExt cx="702470" cy="452423"/>
          </a:xfrm>
        </p:grpSpPr>
        <p:sp>
          <p:nvSpPr>
            <p:cNvPr id="15374" name="SMARTInkShape-36"/>
            <p:cNvSpPr/>
            <p:nvPr>
              <p:custDataLst>
                <p:tags r:id="rId67"/>
              </p:custDataLst>
            </p:nvPr>
          </p:nvSpPr>
          <p:spPr>
            <a:xfrm>
              <a:off x="2595708" y="5131595"/>
              <a:ext cx="23668" cy="404811"/>
            </a:xfrm>
            <a:custGeom>
              <a:avLst/>
              <a:gdLst/>
              <a:ahLst/>
              <a:cxnLst/>
              <a:rect l="0" t="0" r="0" b="0"/>
              <a:pathLst>
                <a:path w="23668" h="404811">
                  <a:moveTo>
                    <a:pt x="23667" y="0"/>
                  </a:moveTo>
                  <a:lnTo>
                    <a:pt x="23667" y="0"/>
                  </a:lnTo>
                  <a:lnTo>
                    <a:pt x="23667" y="55890"/>
                  </a:lnTo>
                  <a:lnTo>
                    <a:pt x="22344" y="99595"/>
                  </a:lnTo>
                  <a:lnTo>
                    <a:pt x="12864" y="146875"/>
                  </a:lnTo>
                  <a:lnTo>
                    <a:pt x="11858" y="202653"/>
                  </a:lnTo>
                  <a:lnTo>
                    <a:pt x="10446" y="253672"/>
                  </a:lnTo>
                  <a:lnTo>
                    <a:pt x="591" y="309542"/>
                  </a:lnTo>
                  <a:lnTo>
                    <a:pt x="0" y="334987"/>
                  </a:lnTo>
                  <a:lnTo>
                    <a:pt x="11665" y="392551"/>
                  </a:lnTo>
                  <a:lnTo>
                    <a:pt x="11761" y="4048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375" name="SMARTInkShape-37"/>
            <p:cNvSpPr/>
            <p:nvPr>
              <p:custDataLst>
                <p:tags r:id="rId68"/>
              </p:custDataLst>
            </p:nvPr>
          </p:nvSpPr>
          <p:spPr>
            <a:xfrm>
              <a:off x="2488406" y="5131595"/>
              <a:ext cx="11908" cy="375814"/>
            </a:xfrm>
            <a:custGeom>
              <a:avLst/>
              <a:gdLst/>
              <a:ahLst/>
              <a:cxnLst/>
              <a:rect l="0" t="0" r="0" b="0"/>
              <a:pathLst>
                <a:path w="11908" h="375814">
                  <a:moveTo>
                    <a:pt x="0" y="0"/>
                  </a:moveTo>
                  <a:lnTo>
                    <a:pt x="0" y="0"/>
                  </a:lnTo>
                  <a:lnTo>
                    <a:pt x="0" y="52194"/>
                  </a:lnTo>
                  <a:lnTo>
                    <a:pt x="0" y="107191"/>
                  </a:lnTo>
                  <a:lnTo>
                    <a:pt x="0" y="158311"/>
                  </a:lnTo>
                  <a:lnTo>
                    <a:pt x="0" y="217103"/>
                  </a:lnTo>
                  <a:lnTo>
                    <a:pt x="0" y="273042"/>
                  </a:lnTo>
                  <a:lnTo>
                    <a:pt x="0" y="332308"/>
                  </a:lnTo>
                  <a:lnTo>
                    <a:pt x="0" y="375205"/>
                  </a:lnTo>
                  <a:lnTo>
                    <a:pt x="1323" y="375813"/>
                  </a:lnTo>
                  <a:lnTo>
                    <a:pt x="11907" y="3690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376" name="SMARTInkShape-38"/>
            <p:cNvSpPr/>
            <p:nvPr>
              <p:custDataLst>
                <p:tags r:id="rId69"/>
              </p:custDataLst>
            </p:nvPr>
          </p:nvSpPr>
          <p:spPr>
            <a:xfrm>
              <a:off x="2381250" y="5334000"/>
              <a:ext cx="11907" cy="1"/>
            </a:xfrm>
            <a:custGeom>
              <a:avLst/>
              <a:gdLst/>
              <a:ahLst/>
              <a:cxnLst/>
              <a:rect l="0" t="0" r="0" b="0"/>
              <a:pathLst>
                <a:path w="11907" h="1">
                  <a:moveTo>
                    <a:pt x="0" y="0"/>
                  </a:moveTo>
                  <a:lnTo>
                    <a:pt x="0" y="0"/>
                  </a:lnTo>
                  <a:lnTo>
                    <a:pt x="1190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377" name="SMARTInkShape-39"/>
            <p:cNvSpPr/>
            <p:nvPr>
              <p:custDataLst>
                <p:tags r:id="rId70"/>
              </p:custDataLst>
            </p:nvPr>
          </p:nvSpPr>
          <p:spPr>
            <a:xfrm>
              <a:off x="2072178" y="5371387"/>
              <a:ext cx="285261" cy="165019"/>
            </a:xfrm>
            <a:custGeom>
              <a:avLst/>
              <a:gdLst/>
              <a:ahLst/>
              <a:cxnLst/>
              <a:rect l="0" t="0" r="0" b="0"/>
              <a:pathLst>
                <a:path w="285261" h="165019">
                  <a:moveTo>
                    <a:pt x="11416" y="22143"/>
                  </a:moveTo>
                  <a:lnTo>
                    <a:pt x="11416" y="22143"/>
                  </a:lnTo>
                  <a:lnTo>
                    <a:pt x="0" y="22143"/>
                  </a:lnTo>
                  <a:lnTo>
                    <a:pt x="17595" y="22143"/>
                  </a:lnTo>
                  <a:lnTo>
                    <a:pt x="24304" y="18617"/>
                  </a:lnTo>
                  <a:lnTo>
                    <a:pt x="31696" y="13962"/>
                  </a:lnTo>
                  <a:lnTo>
                    <a:pt x="47221" y="10974"/>
                  </a:lnTo>
                  <a:lnTo>
                    <a:pt x="68313" y="9012"/>
                  </a:lnTo>
                  <a:lnTo>
                    <a:pt x="97075" y="0"/>
                  </a:lnTo>
                  <a:lnTo>
                    <a:pt x="152140" y="9791"/>
                  </a:lnTo>
                  <a:lnTo>
                    <a:pt x="209822" y="10236"/>
                  </a:lnTo>
                  <a:lnTo>
                    <a:pt x="223372" y="10237"/>
                  </a:lnTo>
                  <a:lnTo>
                    <a:pt x="234768" y="18420"/>
                  </a:lnTo>
                  <a:lnTo>
                    <a:pt x="248887" y="21999"/>
                  </a:lnTo>
                  <a:lnTo>
                    <a:pt x="259735" y="22131"/>
                  </a:lnTo>
                  <a:lnTo>
                    <a:pt x="260305" y="23459"/>
                  </a:lnTo>
                  <a:lnTo>
                    <a:pt x="261297" y="38715"/>
                  </a:lnTo>
                  <a:lnTo>
                    <a:pt x="262670" y="41128"/>
                  </a:lnTo>
                  <a:lnTo>
                    <a:pt x="264908" y="42738"/>
                  </a:lnTo>
                  <a:lnTo>
                    <a:pt x="267723" y="43811"/>
                  </a:lnTo>
                  <a:lnTo>
                    <a:pt x="269600" y="45849"/>
                  </a:lnTo>
                  <a:lnTo>
                    <a:pt x="271685" y="51642"/>
                  </a:lnTo>
                  <a:lnTo>
                    <a:pt x="273340" y="107815"/>
                  </a:lnTo>
                  <a:lnTo>
                    <a:pt x="273353" y="163170"/>
                  </a:lnTo>
                  <a:lnTo>
                    <a:pt x="274676" y="163788"/>
                  </a:lnTo>
                  <a:lnTo>
                    <a:pt x="285260" y="1650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378" name="SMARTInkShape-40"/>
            <p:cNvSpPr/>
            <p:nvPr>
              <p:custDataLst>
                <p:tags r:id="rId71"/>
              </p:custDataLst>
            </p:nvPr>
          </p:nvSpPr>
          <p:spPr>
            <a:xfrm>
              <a:off x="2202656" y="5143500"/>
              <a:ext cx="23814" cy="440518"/>
            </a:xfrm>
            <a:custGeom>
              <a:avLst/>
              <a:gdLst/>
              <a:ahLst/>
              <a:cxnLst/>
              <a:rect l="0" t="0" r="0" b="0"/>
              <a:pathLst>
                <a:path w="23814" h="440518">
                  <a:moveTo>
                    <a:pt x="0" y="0"/>
                  </a:moveTo>
                  <a:lnTo>
                    <a:pt x="0" y="0"/>
                  </a:lnTo>
                  <a:lnTo>
                    <a:pt x="0" y="57076"/>
                  </a:lnTo>
                  <a:lnTo>
                    <a:pt x="1323" y="111494"/>
                  </a:lnTo>
                  <a:lnTo>
                    <a:pt x="10803" y="166965"/>
                  </a:lnTo>
                  <a:lnTo>
                    <a:pt x="11810" y="226140"/>
                  </a:lnTo>
                  <a:lnTo>
                    <a:pt x="13221" y="277457"/>
                  </a:lnTo>
                  <a:lnTo>
                    <a:pt x="23077" y="333354"/>
                  </a:lnTo>
                  <a:lnTo>
                    <a:pt x="23794" y="391861"/>
                  </a:lnTo>
                  <a:lnTo>
                    <a:pt x="23813" y="440368"/>
                  </a:lnTo>
                  <a:lnTo>
                    <a:pt x="13561" y="440517"/>
                  </a:lnTo>
                  <a:lnTo>
                    <a:pt x="13010" y="439200"/>
                  </a:lnTo>
                  <a:lnTo>
                    <a:pt x="11907" y="4286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379" name="SMARTInkShape-41"/>
            <p:cNvSpPr/>
            <p:nvPr>
              <p:custDataLst>
                <p:tags r:id="rId72"/>
              </p:custDataLst>
            </p:nvPr>
          </p:nvSpPr>
          <p:spPr>
            <a:xfrm>
              <a:off x="1916906" y="5334147"/>
              <a:ext cx="142876" cy="214123"/>
            </a:xfrm>
            <a:custGeom>
              <a:avLst/>
              <a:gdLst/>
              <a:ahLst/>
              <a:cxnLst/>
              <a:rect l="0" t="0" r="0" b="0"/>
              <a:pathLst>
                <a:path w="142876" h="214123">
                  <a:moveTo>
                    <a:pt x="142875" y="35573"/>
                  </a:moveTo>
                  <a:lnTo>
                    <a:pt x="142875" y="35573"/>
                  </a:lnTo>
                  <a:lnTo>
                    <a:pt x="131459" y="35573"/>
                  </a:lnTo>
                  <a:lnTo>
                    <a:pt x="130982" y="24156"/>
                  </a:lnTo>
                  <a:lnTo>
                    <a:pt x="120719" y="23709"/>
                  </a:lnTo>
                  <a:lnTo>
                    <a:pt x="120167" y="22371"/>
                  </a:lnTo>
                  <a:lnTo>
                    <a:pt x="119208" y="13418"/>
                  </a:lnTo>
                  <a:lnTo>
                    <a:pt x="115600" y="12496"/>
                  </a:lnTo>
                  <a:lnTo>
                    <a:pt x="108824" y="11905"/>
                  </a:lnTo>
                  <a:lnTo>
                    <a:pt x="107898" y="8296"/>
                  </a:lnTo>
                  <a:lnTo>
                    <a:pt x="107651" y="5482"/>
                  </a:lnTo>
                  <a:lnTo>
                    <a:pt x="106163" y="3605"/>
                  </a:lnTo>
                  <a:lnTo>
                    <a:pt x="96949" y="347"/>
                  </a:lnTo>
                  <a:lnTo>
                    <a:pt x="89433" y="0"/>
                  </a:lnTo>
                  <a:lnTo>
                    <a:pt x="87403" y="1273"/>
                  </a:lnTo>
                  <a:lnTo>
                    <a:pt x="86050" y="3447"/>
                  </a:lnTo>
                  <a:lnTo>
                    <a:pt x="85148" y="6217"/>
                  </a:lnTo>
                  <a:lnTo>
                    <a:pt x="83224" y="8064"/>
                  </a:lnTo>
                  <a:lnTo>
                    <a:pt x="70630" y="14558"/>
                  </a:lnTo>
                  <a:lnTo>
                    <a:pt x="66931" y="17595"/>
                  </a:lnTo>
                  <a:lnTo>
                    <a:pt x="62820" y="24495"/>
                  </a:lnTo>
                  <a:lnTo>
                    <a:pt x="61724" y="28187"/>
                  </a:lnTo>
                  <a:lnTo>
                    <a:pt x="59670" y="30650"/>
                  </a:lnTo>
                  <a:lnTo>
                    <a:pt x="53861" y="33384"/>
                  </a:lnTo>
                  <a:lnTo>
                    <a:pt x="46869" y="41654"/>
                  </a:lnTo>
                  <a:lnTo>
                    <a:pt x="37921" y="55882"/>
                  </a:lnTo>
                  <a:lnTo>
                    <a:pt x="34831" y="68198"/>
                  </a:lnTo>
                  <a:lnTo>
                    <a:pt x="27665" y="79488"/>
                  </a:lnTo>
                  <a:lnTo>
                    <a:pt x="24320" y="92785"/>
                  </a:lnTo>
                  <a:lnTo>
                    <a:pt x="23814" y="106961"/>
                  </a:lnTo>
                  <a:lnTo>
                    <a:pt x="83205" y="107008"/>
                  </a:lnTo>
                  <a:lnTo>
                    <a:pt x="89015" y="107008"/>
                  </a:lnTo>
                  <a:lnTo>
                    <a:pt x="91093" y="108332"/>
                  </a:lnTo>
                  <a:lnTo>
                    <a:pt x="92479" y="110537"/>
                  </a:lnTo>
                  <a:lnTo>
                    <a:pt x="93403" y="113331"/>
                  </a:lnTo>
                  <a:lnTo>
                    <a:pt x="95342" y="115192"/>
                  </a:lnTo>
                  <a:lnTo>
                    <a:pt x="106618" y="118770"/>
                  </a:lnTo>
                  <a:lnTo>
                    <a:pt x="106997" y="125193"/>
                  </a:lnTo>
                  <a:lnTo>
                    <a:pt x="108373" y="127069"/>
                  </a:lnTo>
                  <a:lnTo>
                    <a:pt x="117394" y="130328"/>
                  </a:lnTo>
                  <a:lnTo>
                    <a:pt x="118321" y="134130"/>
                  </a:lnTo>
                  <a:lnTo>
                    <a:pt x="118916" y="147350"/>
                  </a:lnTo>
                  <a:lnTo>
                    <a:pt x="117642" y="149778"/>
                  </a:lnTo>
                  <a:lnTo>
                    <a:pt x="115470" y="151396"/>
                  </a:lnTo>
                  <a:lnTo>
                    <a:pt x="112699" y="152475"/>
                  </a:lnTo>
                  <a:lnTo>
                    <a:pt x="110851" y="154518"/>
                  </a:lnTo>
                  <a:lnTo>
                    <a:pt x="108799" y="160315"/>
                  </a:lnTo>
                  <a:lnTo>
                    <a:pt x="107643" y="171016"/>
                  </a:lnTo>
                  <a:lnTo>
                    <a:pt x="106158" y="173494"/>
                  </a:lnTo>
                  <a:lnTo>
                    <a:pt x="103845" y="175145"/>
                  </a:lnTo>
                  <a:lnTo>
                    <a:pt x="100980" y="176245"/>
                  </a:lnTo>
                  <a:lnTo>
                    <a:pt x="99070" y="178302"/>
                  </a:lnTo>
                  <a:lnTo>
                    <a:pt x="96948" y="184115"/>
                  </a:lnTo>
                  <a:lnTo>
                    <a:pt x="95059" y="186194"/>
                  </a:lnTo>
                  <a:lnTo>
                    <a:pt x="89433" y="188505"/>
                  </a:lnTo>
                  <a:lnTo>
                    <a:pt x="87403" y="190444"/>
                  </a:lnTo>
                  <a:lnTo>
                    <a:pt x="85148" y="196126"/>
                  </a:lnTo>
                  <a:lnTo>
                    <a:pt x="83224" y="198170"/>
                  </a:lnTo>
                  <a:lnTo>
                    <a:pt x="73251" y="201721"/>
                  </a:lnTo>
                  <a:lnTo>
                    <a:pt x="65654" y="202100"/>
                  </a:lnTo>
                  <a:lnTo>
                    <a:pt x="58725" y="205716"/>
                  </a:lnTo>
                  <a:lnTo>
                    <a:pt x="49818" y="212497"/>
                  </a:lnTo>
                  <a:lnTo>
                    <a:pt x="37567" y="214019"/>
                  </a:lnTo>
                  <a:lnTo>
                    <a:pt x="29946" y="214122"/>
                  </a:lnTo>
                  <a:lnTo>
                    <a:pt x="27901" y="212814"/>
                  </a:lnTo>
                  <a:lnTo>
                    <a:pt x="26539" y="210618"/>
                  </a:lnTo>
                  <a:lnTo>
                    <a:pt x="24351" y="203910"/>
                  </a:lnTo>
                  <a:lnTo>
                    <a:pt x="20524" y="202993"/>
                  </a:lnTo>
                  <a:lnTo>
                    <a:pt x="0" y="2022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5389" name="SMARTInkShape-Group8"/>
          <p:cNvGrpSpPr/>
          <p:nvPr/>
        </p:nvGrpSpPr>
        <p:grpSpPr>
          <a:xfrm>
            <a:off x="4072097" y="4679156"/>
            <a:ext cx="2107249" cy="355336"/>
            <a:chOff x="4072097" y="4679156"/>
            <a:chExt cx="2107249" cy="355336"/>
          </a:xfrm>
        </p:grpSpPr>
        <p:sp>
          <p:nvSpPr>
            <p:cNvPr id="15381" name="SMARTInkShape-42"/>
            <p:cNvSpPr/>
            <p:nvPr>
              <p:custDataLst>
                <p:tags r:id="rId59"/>
              </p:custDataLst>
            </p:nvPr>
          </p:nvSpPr>
          <p:spPr>
            <a:xfrm>
              <a:off x="5834063" y="4774959"/>
              <a:ext cx="345283" cy="201855"/>
            </a:xfrm>
            <a:custGeom>
              <a:avLst/>
              <a:gdLst/>
              <a:ahLst/>
              <a:cxnLst/>
              <a:rect l="0" t="0" r="0" b="0"/>
              <a:pathLst>
                <a:path w="345283" h="201855">
                  <a:moveTo>
                    <a:pt x="0" y="35166"/>
                  </a:moveTo>
                  <a:lnTo>
                    <a:pt x="0" y="35166"/>
                  </a:lnTo>
                  <a:lnTo>
                    <a:pt x="0" y="93989"/>
                  </a:lnTo>
                  <a:lnTo>
                    <a:pt x="1323" y="122630"/>
                  </a:lnTo>
                  <a:lnTo>
                    <a:pt x="10251" y="145788"/>
                  </a:lnTo>
                  <a:lnTo>
                    <a:pt x="11907" y="189933"/>
                  </a:lnTo>
                  <a:lnTo>
                    <a:pt x="11907" y="183623"/>
                  </a:lnTo>
                  <a:lnTo>
                    <a:pt x="13229" y="181762"/>
                  </a:lnTo>
                  <a:lnTo>
                    <a:pt x="15433" y="180521"/>
                  </a:lnTo>
                  <a:lnTo>
                    <a:pt x="18226" y="179694"/>
                  </a:lnTo>
                  <a:lnTo>
                    <a:pt x="20088" y="176498"/>
                  </a:lnTo>
                  <a:lnTo>
                    <a:pt x="23595" y="152236"/>
                  </a:lnTo>
                  <a:lnTo>
                    <a:pt x="23769" y="131639"/>
                  </a:lnTo>
                  <a:lnTo>
                    <a:pt x="25106" y="127263"/>
                  </a:lnTo>
                  <a:lnTo>
                    <a:pt x="27321" y="124345"/>
                  </a:lnTo>
                  <a:lnTo>
                    <a:pt x="30120" y="122399"/>
                  </a:lnTo>
                  <a:lnTo>
                    <a:pt x="33230" y="113183"/>
                  </a:lnTo>
                  <a:lnTo>
                    <a:pt x="36714" y="87626"/>
                  </a:lnTo>
                  <a:lnTo>
                    <a:pt x="48605" y="71056"/>
                  </a:lnTo>
                  <a:lnTo>
                    <a:pt x="54674" y="63023"/>
                  </a:lnTo>
                  <a:lnTo>
                    <a:pt x="57372" y="55044"/>
                  </a:lnTo>
                  <a:lnTo>
                    <a:pt x="59414" y="52387"/>
                  </a:lnTo>
                  <a:lnTo>
                    <a:pt x="69592" y="47772"/>
                  </a:lnTo>
                  <a:lnTo>
                    <a:pt x="89125" y="47090"/>
                  </a:lnTo>
                  <a:lnTo>
                    <a:pt x="91167" y="48407"/>
                  </a:lnTo>
                  <a:lnTo>
                    <a:pt x="92528" y="50608"/>
                  </a:lnTo>
                  <a:lnTo>
                    <a:pt x="93435" y="53398"/>
                  </a:lnTo>
                  <a:lnTo>
                    <a:pt x="95363" y="55259"/>
                  </a:lnTo>
                  <a:lnTo>
                    <a:pt x="101032" y="57326"/>
                  </a:lnTo>
                  <a:lnTo>
                    <a:pt x="103073" y="59199"/>
                  </a:lnTo>
                  <a:lnTo>
                    <a:pt x="114980" y="80513"/>
                  </a:lnTo>
                  <a:lnTo>
                    <a:pt x="120026" y="113470"/>
                  </a:lnTo>
                  <a:lnTo>
                    <a:pt x="128415" y="130205"/>
                  </a:lnTo>
                  <a:lnTo>
                    <a:pt x="130967" y="178036"/>
                  </a:lnTo>
                  <a:lnTo>
                    <a:pt x="137290" y="171719"/>
                  </a:lnTo>
                  <a:lnTo>
                    <a:pt x="140392" y="165089"/>
                  </a:lnTo>
                  <a:lnTo>
                    <a:pt x="141220" y="161469"/>
                  </a:lnTo>
                  <a:lnTo>
                    <a:pt x="150731" y="144830"/>
                  </a:lnTo>
                  <a:lnTo>
                    <a:pt x="154903" y="126161"/>
                  </a:lnTo>
                  <a:lnTo>
                    <a:pt x="187043" y="68156"/>
                  </a:lnTo>
                  <a:lnTo>
                    <a:pt x="188195" y="61128"/>
                  </a:lnTo>
                  <a:lnTo>
                    <a:pt x="191610" y="55120"/>
                  </a:lnTo>
                  <a:lnTo>
                    <a:pt x="243718" y="5744"/>
                  </a:lnTo>
                  <a:lnTo>
                    <a:pt x="250753" y="2246"/>
                  </a:lnTo>
                  <a:lnTo>
                    <a:pt x="266048" y="0"/>
                  </a:lnTo>
                  <a:lnTo>
                    <a:pt x="273907" y="3221"/>
                  </a:lnTo>
                  <a:lnTo>
                    <a:pt x="281809" y="7739"/>
                  </a:lnTo>
                  <a:lnTo>
                    <a:pt x="293696" y="11605"/>
                  </a:lnTo>
                  <a:lnTo>
                    <a:pt x="301628" y="17198"/>
                  </a:lnTo>
                  <a:lnTo>
                    <a:pt x="306035" y="24094"/>
                  </a:lnTo>
                  <a:lnTo>
                    <a:pt x="309318" y="31568"/>
                  </a:lnTo>
                  <a:lnTo>
                    <a:pt x="317280" y="43214"/>
                  </a:lnTo>
                  <a:lnTo>
                    <a:pt x="332162" y="89628"/>
                  </a:lnTo>
                  <a:lnTo>
                    <a:pt x="332836" y="98177"/>
                  </a:lnTo>
                  <a:lnTo>
                    <a:pt x="336663" y="106386"/>
                  </a:lnTo>
                  <a:lnTo>
                    <a:pt x="341452" y="114444"/>
                  </a:lnTo>
                  <a:lnTo>
                    <a:pt x="344146" y="127743"/>
                  </a:lnTo>
                  <a:lnTo>
                    <a:pt x="345279" y="186465"/>
                  </a:lnTo>
                  <a:lnTo>
                    <a:pt x="345282" y="20185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382" name="SMARTInkShape-43"/>
            <p:cNvSpPr/>
            <p:nvPr>
              <p:custDataLst>
                <p:tags r:id="rId60"/>
              </p:custDataLst>
            </p:nvPr>
          </p:nvSpPr>
          <p:spPr>
            <a:xfrm>
              <a:off x="5631669" y="4750594"/>
              <a:ext cx="95237" cy="214300"/>
            </a:xfrm>
            <a:custGeom>
              <a:avLst/>
              <a:gdLst/>
              <a:ahLst/>
              <a:cxnLst/>
              <a:rect l="0" t="0" r="0" b="0"/>
              <a:pathLst>
                <a:path w="95237" h="214300">
                  <a:moveTo>
                    <a:pt x="71426" y="0"/>
                  </a:moveTo>
                  <a:lnTo>
                    <a:pt x="71426" y="0"/>
                  </a:lnTo>
                  <a:lnTo>
                    <a:pt x="71426" y="10251"/>
                  </a:lnTo>
                  <a:lnTo>
                    <a:pt x="70102" y="10803"/>
                  </a:lnTo>
                  <a:lnTo>
                    <a:pt x="65103" y="11416"/>
                  </a:lnTo>
                  <a:lnTo>
                    <a:pt x="63242" y="12902"/>
                  </a:lnTo>
                  <a:lnTo>
                    <a:pt x="61173" y="18081"/>
                  </a:lnTo>
                  <a:lnTo>
                    <a:pt x="59299" y="19992"/>
                  </a:lnTo>
                  <a:lnTo>
                    <a:pt x="47490" y="24800"/>
                  </a:lnTo>
                  <a:lnTo>
                    <a:pt x="37519" y="34019"/>
                  </a:lnTo>
                  <a:lnTo>
                    <a:pt x="29923" y="35215"/>
                  </a:lnTo>
                  <a:lnTo>
                    <a:pt x="27882" y="36706"/>
                  </a:lnTo>
                  <a:lnTo>
                    <a:pt x="26521" y="39023"/>
                  </a:lnTo>
                  <a:lnTo>
                    <a:pt x="25614" y="41890"/>
                  </a:lnTo>
                  <a:lnTo>
                    <a:pt x="23687" y="43801"/>
                  </a:lnTo>
                  <a:lnTo>
                    <a:pt x="18017" y="45926"/>
                  </a:lnTo>
                  <a:lnTo>
                    <a:pt x="15976" y="47815"/>
                  </a:lnTo>
                  <a:lnTo>
                    <a:pt x="12053" y="58997"/>
                  </a:lnTo>
                  <a:lnTo>
                    <a:pt x="31" y="71393"/>
                  </a:lnTo>
                  <a:lnTo>
                    <a:pt x="0" y="77745"/>
                  </a:lnTo>
                  <a:lnTo>
                    <a:pt x="1319" y="79611"/>
                  </a:lnTo>
                  <a:lnTo>
                    <a:pt x="3521" y="80855"/>
                  </a:lnTo>
                  <a:lnTo>
                    <a:pt x="12114" y="83016"/>
                  </a:lnTo>
                  <a:lnTo>
                    <a:pt x="17724" y="83198"/>
                  </a:lnTo>
                  <a:lnTo>
                    <a:pt x="19750" y="84569"/>
                  </a:lnTo>
                  <a:lnTo>
                    <a:pt x="21100" y="86806"/>
                  </a:lnTo>
                  <a:lnTo>
                    <a:pt x="22000" y="89621"/>
                  </a:lnTo>
                  <a:lnTo>
                    <a:pt x="23922" y="91497"/>
                  </a:lnTo>
                  <a:lnTo>
                    <a:pt x="29587" y="93582"/>
                  </a:lnTo>
                  <a:lnTo>
                    <a:pt x="40213" y="94755"/>
                  </a:lnTo>
                  <a:lnTo>
                    <a:pt x="42680" y="96243"/>
                  </a:lnTo>
                  <a:lnTo>
                    <a:pt x="44323" y="98558"/>
                  </a:lnTo>
                  <a:lnTo>
                    <a:pt x="45420" y="101424"/>
                  </a:lnTo>
                  <a:lnTo>
                    <a:pt x="47473" y="103335"/>
                  </a:lnTo>
                  <a:lnTo>
                    <a:pt x="53283" y="105458"/>
                  </a:lnTo>
                  <a:lnTo>
                    <a:pt x="63991" y="106653"/>
                  </a:lnTo>
                  <a:lnTo>
                    <a:pt x="66468" y="108144"/>
                  </a:lnTo>
                  <a:lnTo>
                    <a:pt x="68121" y="110460"/>
                  </a:lnTo>
                  <a:lnTo>
                    <a:pt x="69223" y="113327"/>
                  </a:lnTo>
                  <a:lnTo>
                    <a:pt x="71279" y="115239"/>
                  </a:lnTo>
                  <a:lnTo>
                    <a:pt x="77093" y="117363"/>
                  </a:lnTo>
                  <a:lnTo>
                    <a:pt x="79172" y="119252"/>
                  </a:lnTo>
                  <a:lnTo>
                    <a:pt x="81483" y="124879"/>
                  </a:lnTo>
                  <a:lnTo>
                    <a:pt x="83422" y="126909"/>
                  </a:lnTo>
                  <a:lnTo>
                    <a:pt x="89104" y="129164"/>
                  </a:lnTo>
                  <a:lnTo>
                    <a:pt x="91148" y="131088"/>
                  </a:lnTo>
                  <a:lnTo>
                    <a:pt x="93420" y="136755"/>
                  </a:lnTo>
                  <a:lnTo>
                    <a:pt x="95236" y="196273"/>
                  </a:lnTo>
                  <a:lnTo>
                    <a:pt x="93914" y="198317"/>
                  </a:lnTo>
                  <a:lnTo>
                    <a:pt x="91710" y="199680"/>
                  </a:lnTo>
                  <a:lnTo>
                    <a:pt x="83822" y="202247"/>
                  </a:lnTo>
                  <a:lnTo>
                    <a:pt x="73123" y="212643"/>
                  </a:lnTo>
                  <a:lnTo>
                    <a:pt x="65607" y="213818"/>
                  </a:lnTo>
                  <a:lnTo>
                    <a:pt x="48261" y="214299"/>
                  </a:lnTo>
                  <a:lnTo>
                    <a:pt x="35706" y="2024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383" name="SMARTInkShape-44"/>
            <p:cNvSpPr/>
            <p:nvPr>
              <p:custDataLst>
                <p:tags r:id="rId61"/>
              </p:custDataLst>
            </p:nvPr>
          </p:nvSpPr>
          <p:spPr>
            <a:xfrm>
              <a:off x="5536405" y="4679156"/>
              <a:ext cx="11909" cy="11908"/>
            </a:xfrm>
            <a:custGeom>
              <a:avLst/>
              <a:gdLst/>
              <a:ahLst/>
              <a:cxnLst/>
              <a:rect l="0" t="0" r="0" b="0"/>
              <a:pathLst>
                <a:path w="11909" h="11908">
                  <a:moveTo>
                    <a:pt x="11908" y="11907"/>
                  </a:moveTo>
                  <a:lnTo>
                    <a:pt x="11908" y="1190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384" name="SMARTInkShape-45"/>
            <p:cNvSpPr/>
            <p:nvPr>
              <p:custDataLst>
                <p:tags r:id="rId62"/>
              </p:custDataLst>
            </p:nvPr>
          </p:nvSpPr>
          <p:spPr>
            <a:xfrm>
              <a:off x="5464970" y="4786313"/>
              <a:ext cx="35719" cy="178593"/>
            </a:xfrm>
            <a:custGeom>
              <a:avLst/>
              <a:gdLst/>
              <a:ahLst/>
              <a:cxnLst/>
              <a:rect l="0" t="0" r="0" b="0"/>
              <a:pathLst>
                <a:path w="35719" h="178593">
                  <a:moveTo>
                    <a:pt x="0" y="0"/>
                  </a:moveTo>
                  <a:lnTo>
                    <a:pt x="0" y="0"/>
                  </a:lnTo>
                  <a:lnTo>
                    <a:pt x="0" y="16571"/>
                  </a:lnTo>
                  <a:lnTo>
                    <a:pt x="11578" y="67153"/>
                  </a:lnTo>
                  <a:lnTo>
                    <a:pt x="11892" y="103137"/>
                  </a:lnTo>
                  <a:lnTo>
                    <a:pt x="23321" y="140134"/>
                  </a:lnTo>
                  <a:lnTo>
                    <a:pt x="23666" y="148383"/>
                  </a:lnTo>
                  <a:lnTo>
                    <a:pt x="27275" y="155466"/>
                  </a:lnTo>
                  <a:lnTo>
                    <a:pt x="31965" y="163023"/>
                  </a:lnTo>
                  <a:lnTo>
                    <a:pt x="35718" y="17859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385" name="SMARTInkShape-46"/>
            <p:cNvSpPr/>
            <p:nvPr>
              <p:custDataLst>
                <p:tags r:id="rId63"/>
              </p:custDataLst>
            </p:nvPr>
          </p:nvSpPr>
          <p:spPr>
            <a:xfrm>
              <a:off x="5250655" y="4774406"/>
              <a:ext cx="142876" cy="190500"/>
            </a:xfrm>
            <a:custGeom>
              <a:avLst/>
              <a:gdLst/>
              <a:ahLst/>
              <a:cxnLst/>
              <a:rect l="0" t="0" r="0" b="0"/>
              <a:pathLst>
                <a:path w="142876" h="190500">
                  <a:moveTo>
                    <a:pt x="0" y="0"/>
                  </a:moveTo>
                  <a:lnTo>
                    <a:pt x="0" y="0"/>
                  </a:lnTo>
                  <a:lnTo>
                    <a:pt x="0" y="57486"/>
                  </a:lnTo>
                  <a:lnTo>
                    <a:pt x="0" y="116511"/>
                  </a:lnTo>
                  <a:lnTo>
                    <a:pt x="0" y="175060"/>
                  </a:lnTo>
                  <a:lnTo>
                    <a:pt x="0" y="178592"/>
                  </a:lnTo>
                  <a:lnTo>
                    <a:pt x="0" y="162022"/>
                  </a:lnTo>
                  <a:lnTo>
                    <a:pt x="3529" y="154471"/>
                  </a:lnTo>
                  <a:lnTo>
                    <a:pt x="8184" y="146706"/>
                  </a:lnTo>
                  <a:lnTo>
                    <a:pt x="11172" y="130942"/>
                  </a:lnTo>
                  <a:lnTo>
                    <a:pt x="12904" y="121696"/>
                  </a:lnTo>
                  <a:lnTo>
                    <a:pt x="22115" y="92935"/>
                  </a:lnTo>
                  <a:lnTo>
                    <a:pt x="24801" y="67550"/>
                  </a:lnTo>
                  <a:lnTo>
                    <a:pt x="38493" y="35956"/>
                  </a:lnTo>
                  <a:lnTo>
                    <a:pt x="43567" y="27887"/>
                  </a:lnTo>
                  <a:lnTo>
                    <a:pt x="45822" y="19891"/>
                  </a:lnTo>
                  <a:lnTo>
                    <a:pt x="47746" y="17229"/>
                  </a:lnTo>
                  <a:lnTo>
                    <a:pt x="50352" y="15456"/>
                  </a:lnTo>
                  <a:lnTo>
                    <a:pt x="53413" y="14272"/>
                  </a:lnTo>
                  <a:lnTo>
                    <a:pt x="55453" y="12161"/>
                  </a:lnTo>
                  <a:lnTo>
                    <a:pt x="57719" y="6287"/>
                  </a:lnTo>
                  <a:lnTo>
                    <a:pt x="59646" y="4191"/>
                  </a:lnTo>
                  <a:lnTo>
                    <a:pt x="69624" y="552"/>
                  </a:lnTo>
                  <a:lnTo>
                    <a:pt x="77221" y="164"/>
                  </a:lnTo>
                  <a:lnTo>
                    <a:pt x="79263" y="1432"/>
                  </a:lnTo>
                  <a:lnTo>
                    <a:pt x="80623" y="3601"/>
                  </a:lnTo>
                  <a:lnTo>
                    <a:pt x="82807" y="10266"/>
                  </a:lnTo>
                  <a:lnTo>
                    <a:pt x="91420" y="21088"/>
                  </a:lnTo>
                  <a:lnTo>
                    <a:pt x="94116" y="32119"/>
                  </a:lnTo>
                  <a:lnTo>
                    <a:pt x="94747" y="39851"/>
                  </a:lnTo>
                  <a:lnTo>
                    <a:pt x="98555" y="47698"/>
                  </a:lnTo>
                  <a:lnTo>
                    <a:pt x="115004" y="68575"/>
                  </a:lnTo>
                  <a:lnTo>
                    <a:pt x="117861" y="79703"/>
                  </a:lnTo>
                  <a:lnTo>
                    <a:pt x="120356" y="119046"/>
                  </a:lnTo>
                  <a:lnTo>
                    <a:pt x="129864" y="141758"/>
                  </a:lnTo>
                  <a:lnTo>
                    <a:pt x="130967" y="184227"/>
                  </a:lnTo>
                  <a:lnTo>
                    <a:pt x="132290" y="186318"/>
                  </a:lnTo>
                  <a:lnTo>
                    <a:pt x="134497" y="187712"/>
                  </a:lnTo>
                  <a:lnTo>
                    <a:pt x="142875" y="19049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386" name="SMARTInkShape-47"/>
            <p:cNvSpPr/>
            <p:nvPr>
              <p:custDataLst>
                <p:tags r:id="rId64"/>
              </p:custDataLst>
            </p:nvPr>
          </p:nvSpPr>
          <p:spPr>
            <a:xfrm>
              <a:off x="5048250" y="4762500"/>
              <a:ext cx="119064" cy="190484"/>
            </a:xfrm>
            <a:custGeom>
              <a:avLst/>
              <a:gdLst/>
              <a:ahLst/>
              <a:cxnLst/>
              <a:rect l="0" t="0" r="0" b="0"/>
              <a:pathLst>
                <a:path w="119064" h="190484">
                  <a:moveTo>
                    <a:pt x="0" y="0"/>
                  </a:moveTo>
                  <a:lnTo>
                    <a:pt x="0" y="0"/>
                  </a:lnTo>
                  <a:lnTo>
                    <a:pt x="0" y="55823"/>
                  </a:lnTo>
                  <a:lnTo>
                    <a:pt x="1323" y="91408"/>
                  </a:lnTo>
                  <a:lnTo>
                    <a:pt x="19762" y="146731"/>
                  </a:lnTo>
                  <a:lnTo>
                    <a:pt x="22012" y="156936"/>
                  </a:lnTo>
                  <a:lnTo>
                    <a:pt x="23935" y="160186"/>
                  </a:lnTo>
                  <a:lnTo>
                    <a:pt x="26539" y="162353"/>
                  </a:lnTo>
                  <a:lnTo>
                    <a:pt x="29599" y="163798"/>
                  </a:lnTo>
                  <a:lnTo>
                    <a:pt x="31639" y="166084"/>
                  </a:lnTo>
                  <a:lnTo>
                    <a:pt x="38441" y="179258"/>
                  </a:lnTo>
                  <a:lnTo>
                    <a:pt x="41502" y="183006"/>
                  </a:lnTo>
                  <a:lnTo>
                    <a:pt x="48431" y="187169"/>
                  </a:lnTo>
                  <a:lnTo>
                    <a:pt x="59392" y="190061"/>
                  </a:lnTo>
                  <a:lnTo>
                    <a:pt x="77210" y="190483"/>
                  </a:lnTo>
                  <a:lnTo>
                    <a:pt x="84145" y="186965"/>
                  </a:lnTo>
                  <a:lnTo>
                    <a:pt x="87847" y="184174"/>
                  </a:lnTo>
                  <a:lnTo>
                    <a:pt x="91960" y="177546"/>
                  </a:lnTo>
                  <a:lnTo>
                    <a:pt x="94600" y="168833"/>
                  </a:lnTo>
                  <a:lnTo>
                    <a:pt x="101378" y="161003"/>
                  </a:lnTo>
                  <a:lnTo>
                    <a:pt x="104588" y="150491"/>
                  </a:lnTo>
                  <a:lnTo>
                    <a:pt x="107143" y="91320"/>
                  </a:lnTo>
                  <a:lnTo>
                    <a:pt x="107155" y="67472"/>
                  </a:lnTo>
                  <a:lnTo>
                    <a:pt x="110683" y="59532"/>
                  </a:lnTo>
                  <a:lnTo>
                    <a:pt x="115338" y="51594"/>
                  </a:lnTo>
                  <a:lnTo>
                    <a:pt x="118326" y="35719"/>
                  </a:lnTo>
                  <a:lnTo>
                    <a:pt x="119063" y="238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387" name="SMARTInkShape-48"/>
            <p:cNvSpPr/>
            <p:nvPr>
              <p:custDataLst>
                <p:tags r:id="rId65"/>
              </p:custDataLst>
            </p:nvPr>
          </p:nvSpPr>
          <p:spPr>
            <a:xfrm>
              <a:off x="4798219" y="4762500"/>
              <a:ext cx="178595" cy="190501"/>
            </a:xfrm>
            <a:custGeom>
              <a:avLst/>
              <a:gdLst/>
              <a:ahLst/>
              <a:cxnLst/>
              <a:rect l="0" t="0" r="0" b="0"/>
              <a:pathLst>
                <a:path w="178595" h="190501">
                  <a:moveTo>
                    <a:pt x="0" y="0"/>
                  </a:moveTo>
                  <a:lnTo>
                    <a:pt x="0" y="0"/>
                  </a:lnTo>
                  <a:lnTo>
                    <a:pt x="0" y="57485"/>
                  </a:lnTo>
                  <a:lnTo>
                    <a:pt x="1323" y="79510"/>
                  </a:lnTo>
                  <a:lnTo>
                    <a:pt x="10803" y="113886"/>
                  </a:lnTo>
                  <a:lnTo>
                    <a:pt x="11906" y="166687"/>
                  </a:lnTo>
                  <a:lnTo>
                    <a:pt x="11906" y="142630"/>
                  </a:lnTo>
                  <a:lnTo>
                    <a:pt x="15434" y="132624"/>
                  </a:lnTo>
                  <a:lnTo>
                    <a:pt x="20088" y="123767"/>
                  </a:lnTo>
                  <a:lnTo>
                    <a:pt x="23077" y="107302"/>
                  </a:lnTo>
                  <a:lnTo>
                    <a:pt x="25039" y="79149"/>
                  </a:lnTo>
                  <a:lnTo>
                    <a:pt x="36712" y="47968"/>
                  </a:lnTo>
                  <a:lnTo>
                    <a:pt x="58892" y="24467"/>
                  </a:lnTo>
                  <a:lnTo>
                    <a:pt x="70930" y="23830"/>
                  </a:lnTo>
                  <a:lnTo>
                    <a:pt x="77607" y="30138"/>
                  </a:lnTo>
                  <a:lnTo>
                    <a:pt x="80794" y="36766"/>
                  </a:lnTo>
                  <a:lnTo>
                    <a:pt x="84567" y="67510"/>
                  </a:lnTo>
                  <a:lnTo>
                    <a:pt x="92748" y="83352"/>
                  </a:lnTo>
                  <a:lnTo>
                    <a:pt x="95251" y="142871"/>
                  </a:lnTo>
                  <a:lnTo>
                    <a:pt x="95251" y="126303"/>
                  </a:lnTo>
                  <a:lnTo>
                    <a:pt x="98777" y="118752"/>
                  </a:lnTo>
                  <a:lnTo>
                    <a:pt x="103432" y="110987"/>
                  </a:lnTo>
                  <a:lnTo>
                    <a:pt x="106420" y="95223"/>
                  </a:lnTo>
                  <a:lnTo>
                    <a:pt x="108382" y="74080"/>
                  </a:lnTo>
                  <a:lnTo>
                    <a:pt x="121849" y="36454"/>
                  </a:lnTo>
                  <a:lnTo>
                    <a:pt x="141062" y="13780"/>
                  </a:lnTo>
                  <a:lnTo>
                    <a:pt x="154244" y="11955"/>
                  </a:lnTo>
                  <a:lnTo>
                    <a:pt x="160942" y="11921"/>
                  </a:lnTo>
                  <a:lnTo>
                    <a:pt x="162856" y="13239"/>
                  </a:lnTo>
                  <a:lnTo>
                    <a:pt x="164134" y="15440"/>
                  </a:lnTo>
                  <a:lnTo>
                    <a:pt x="165931" y="24860"/>
                  </a:lnTo>
                  <a:lnTo>
                    <a:pt x="166183" y="28479"/>
                  </a:lnTo>
                  <a:lnTo>
                    <a:pt x="169991" y="36029"/>
                  </a:lnTo>
                  <a:lnTo>
                    <a:pt x="174770" y="43794"/>
                  </a:lnTo>
                  <a:lnTo>
                    <a:pt x="177839" y="59558"/>
                  </a:lnTo>
                  <a:lnTo>
                    <a:pt x="178588" y="118845"/>
                  </a:lnTo>
                  <a:lnTo>
                    <a:pt x="178594" y="175728"/>
                  </a:lnTo>
                  <a:lnTo>
                    <a:pt x="178594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388" name="SMARTInkShape-49"/>
            <p:cNvSpPr/>
            <p:nvPr>
              <p:custDataLst>
                <p:tags r:id="rId66"/>
              </p:custDataLst>
            </p:nvPr>
          </p:nvSpPr>
          <p:spPr>
            <a:xfrm>
              <a:off x="4072097" y="4750608"/>
              <a:ext cx="654685" cy="283884"/>
            </a:xfrm>
            <a:custGeom>
              <a:avLst/>
              <a:gdLst/>
              <a:ahLst/>
              <a:cxnLst/>
              <a:rect l="0" t="0" r="0" b="0"/>
              <a:pathLst>
                <a:path w="654685" h="283884">
                  <a:moveTo>
                    <a:pt x="190341" y="47611"/>
                  </a:moveTo>
                  <a:lnTo>
                    <a:pt x="190341" y="47611"/>
                  </a:lnTo>
                  <a:lnTo>
                    <a:pt x="180089" y="47611"/>
                  </a:lnTo>
                  <a:lnTo>
                    <a:pt x="157378" y="27849"/>
                  </a:lnTo>
                  <a:lnTo>
                    <a:pt x="150114" y="25599"/>
                  </a:lnTo>
                  <a:lnTo>
                    <a:pt x="147648" y="23675"/>
                  </a:lnTo>
                  <a:lnTo>
                    <a:pt x="144908" y="18011"/>
                  </a:lnTo>
                  <a:lnTo>
                    <a:pt x="142854" y="15972"/>
                  </a:lnTo>
                  <a:lnTo>
                    <a:pt x="118679" y="2707"/>
                  </a:lnTo>
                  <a:lnTo>
                    <a:pt x="90628" y="33"/>
                  </a:lnTo>
                  <a:lnTo>
                    <a:pt x="79069" y="0"/>
                  </a:lnTo>
                  <a:lnTo>
                    <a:pt x="71213" y="3520"/>
                  </a:lnTo>
                  <a:lnTo>
                    <a:pt x="63312" y="8171"/>
                  </a:lnTo>
                  <a:lnTo>
                    <a:pt x="51426" y="12113"/>
                  </a:lnTo>
                  <a:lnTo>
                    <a:pt x="43493" y="17723"/>
                  </a:lnTo>
                  <a:lnTo>
                    <a:pt x="39085" y="24626"/>
                  </a:lnTo>
                  <a:lnTo>
                    <a:pt x="35803" y="32104"/>
                  </a:lnTo>
                  <a:lnTo>
                    <a:pt x="29935" y="39837"/>
                  </a:lnTo>
                  <a:lnTo>
                    <a:pt x="26445" y="51211"/>
                  </a:lnTo>
                  <a:lnTo>
                    <a:pt x="23571" y="63763"/>
                  </a:lnTo>
                  <a:lnTo>
                    <a:pt x="15838" y="79590"/>
                  </a:lnTo>
                  <a:lnTo>
                    <a:pt x="1051" y="138756"/>
                  </a:lnTo>
                  <a:lnTo>
                    <a:pt x="0" y="168795"/>
                  </a:lnTo>
                  <a:lnTo>
                    <a:pt x="11976" y="209118"/>
                  </a:lnTo>
                  <a:lnTo>
                    <a:pt x="31959" y="240895"/>
                  </a:lnTo>
                  <a:lnTo>
                    <a:pt x="67319" y="268765"/>
                  </a:lnTo>
                  <a:lnTo>
                    <a:pt x="83186" y="276356"/>
                  </a:lnTo>
                  <a:lnTo>
                    <a:pt x="91123" y="281567"/>
                  </a:lnTo>
                  <a:lnTo>
                    <a:pt x="99060" y="283883"/>
                  </a:lnTo>
                  <a:lnTo>
                    <a:pt x="133123" y="275322"/>
                  </a:lnTo>
                  <a:lnTo>
                    <a:pt x="141980" y="270965"/>
                  </a:lnTo>
                  <a:lnTo>
                    <a:pt x="164766" y="257389"/>
                  </a:lnTo>
                  <a:lnTo>
                    <a:pt x="189586" y="247460"/>
                  </a:lnTo>
                  <a:lnTo>
                    <a:pt x="197943" y="239620"/>
                  </a:lnTo>
                  <a:lnTo>
                    <a:pt x="245901" y="181313"/>
                  </a:lnTo>
                  <a:lnTo>
                    <a:pt x="270156" y="143601"/>
                  </a:lnTo>
                  <a:lnTo>
                    <a:pt x="273439" y="135253"/>
                  </a:lnTo>
                  <a:lnTo>
                    <a:pt x="281402" y="123115"/>
                  </a:lnTo>
                  <a:lnTo>
                    <a:pt x="284349" y="111140"/>
                  </a:lnTo>
                  <a:lnTo>
                    <a:pt x="285590" y="71587"/>
                  </a:lnTo>
                  <a:lnTo>
                    <a:pt x="275339" y="71438"/>
                  </a:lnTo>
                  <a:lnTo>
                    <a:pt x="263578" y="81676"/>
                  </a:lnTo>
                  <a:lnTo>
                    <a:pt x="260811" y="92508"/>
                  </a:lnTo>
                  <a:lnTo>
                    <a:pt x="253701" y="103541"/>
                  </a:lnTo>
                  <a:lnTo>
                    <a:pt x="251006" y="115189"/>
                  </a:lnTo>
                  <a:lnTo>
                    <a:pt x="250376" y="123066"/>
                  </a:lnTo>
                  <a:lnTo>
                    <a:pt x="246568" y="130976"/>
                  </a:lnTo>
                  <a:lnTo>
                    <a:pt x="243701" y="134937"/>
                  </a:lnTo>
                  <a:lnTo>
                    <a:pt x="239665" y="153154"/>
                  </a:lnTo>
                  <a:lnTo>
                    <a:pt x="238469" y="168988"/>
                  </a:lnTo>
                  <a:lnTo>
                    <a:pt x="241717" y="177845"/>
                  </a:lnTo>
                  <a:lnTo>
                    <a:pt x="246247" y="186190"/>
                  </a:lnTo>
                  <a:lnTo>
                    <a:pt x="249156" y="202328"/>
                  </a:lnTo>
                  <a:lnTo>
                    <a:pt x="249394" y="206318"/>
                  </a:lnTo>
                  <a:lnTo>
                    <a:pt x="253187" y="214279"/>
                  </a:lnTo>
                  <a:lnTo>
                    <a:pt x="257960" y="222227"/>
                  </a:lnTo>
                  <a:lnTo>
                    <a:pt x="261969" y="234140"/>
                  </a:lnTo>
                  <a:lnTo>
                    <a:pt x="267596" y="242078"/>
                  </a:lnTo>
                  <a:lnTo>
                    <a:pt x="274506" y="246489"/>
                  </a:lnTo>
                  <a:lnTo>
                    <a:pt x="281987" y="249772"/>
                  </a:lnTo>
                  <a:lnTo>
                    <a:pt x="295193" y="260062"/>
                  </a:lnTo>
                  <a:lnTo>
                    <a:pt x="303135" y="261371"/>
                  </a:lnTo>
                  <a:lnTo>
                    <a:pt x="330907" y="261909"/>
                  </a:lnTo>
                  <a:lnTo>
                    <a:pt x="350892" y="244186"/>
                  </a:lnTo>
                  <a:lnTo>
                    <a:pt x="354301" y="237284"/>
                  </a:lnTo>
                  <a:lnTo>
                    <a:pt x="357992" y="218158"/>
                  </a:lnTo>
                  <a:lnTo>
                    <a:pt x="366381" y="202370"/>
                  </a:lnTo>
                  <a:lnTo>
                    <a:pt x="368430" y="186513"/>
                  </a:lnTo>
                  <a:lnTo>
                    <a:pt x="365182" y="178578"/>
                  </a:lnTo>
                  <a:lnTo>
                    <a:pt x="362464" y="174609"/>
                  </a:lnTo>
                  <a:lnTo>
                    <a:pt x="358639" y="156384"/>
                  </a:lnTo>
                  <a:lnTo>
                    <a:pt x="357505" y="140547"/>
                  </a:lnTo>
                  <a:lnTo>
                    <a:pt x="353712" y="131691"/>
                  </a:lnTo>
                  <a:lnTo>
                    <a:pt x="348940" y="123344"/>
                  </a:lnTo>
                  <a:lnTo>
                    <a:pt x="345876" y="107206"/>
                  </a:lnTo>
                  <a:lnTo>
                    <a:pt x="345271" y="91280"/>
                  </a:lnTo>
                  <a:lnTo>
                    <a:pt x="341660" y="83335"/>
                  </a:lnTo>
                  <a:lnTo>
                    <a:pt x="334884" y="73776"/>
                  </a:lnTo>
                  <a:lnTo>
                    <a:pt x="333362" y="61379"/>
                  </a:lnTo>
                  <a:lnTo>
                    <a:pt x="333217" y="37519"/>
                  </a:lnTo>
                  <a:lnTo>
                    <a:pt x="334539" y="36915"/>
                  </a:lnTo>
                  <a:lnTo>
                    <a:pt x="378648" y="35705"/>
                  </a:lnTo>
                  <a:lnTo>
                    <a:pt x="404877" y="56299"/>
                  </a:lnTo>
                  <a:lnTo>
                    <a:pt x="408771" y="57371"/>
                  </a:lnTo>
                  <a:lnTo>
                    <a:pt x="416626" y="65619"/>
                  </a:lnTo>
                  <a:lnTo>
                    <a:pt x="436849" y="94726"/>
                  </a:lnTo>
                  <a:lnTo>
                    <a:pt x="440129" y="102947"/>
                  </a:lnTo>
                  <a:lnTo>
                    <a:pt x="448091" y="115012"/>
                  </a:lnTo>
                  <a:lnTo>
                    <a:pt x="452360" y="126966"/>
                  </a:lnTo>
                  <a:lnTo>
                    <a:pt x="460093" y="138886"/>
                  </a:lnTo>
                  <a:lnTo>
                    <a:pt x="462972" y="150796"/>
                  </a:lnTo>
                  <a:lnTo>
                    <a:pt x="464184" y="190338"/>
                  </a:lnTo>
                  <a:lnTo>
                    <a:pt x="464184" y="133588"/>
                  </a:lnTo>
                  <a:lnTo>
                    <a:pt x="465507" y="114831"/>
                  </a:lnTo>
                  <a:lnTo>
                    <a:pt x="474436" y="91757"/>
                  </a:lnTo>
                  <a:lnTo>
                    <a:pt x="477087" y="75489"/>
                  </a:lnTo>
                  <a:lnTo>
                    <a:pt x="485450" y="59536"/>
                  </a:lnTo>
                  <a:lnTo>
                    <a:pt x="486299" y="55561"/>
                  </a:lnTo>
                  <a:lnTo>
                    <a:pt x="498099" y="38057"/>
                  </a:lnTo>
                  <a:lnTo>
                    <a:pt x="502629" y="36750"/>
                  </a:lnTo>
                  <a:lnTo>
                    <a:pt x="511272" y="35766"/>
                  </a:lnTo>
                  <a:lnTo>
                    <a:pt x="517971" y="42043"/>
                  </a:lnTo>
                  <a:lnTo>
                    <a:pt x="521163" y="48664"/>
                  </a:lnTo>
                  <a:lnTo>
                    <a:pt x="522013" y="52282"/>
                  </a:lnTo>
                  <a:lnTo>
                    <a:pt x="529532" y="63694"/>
                  </a:lnTo>
                  <a:lnTo>
                    <a:pt x="542601" y="79402"/>
                  </a:lnTo>
                  <a:lnTo>
                    <a:pt x="546068" y="91279"/>
                  </a:lnTo>
                  <a:lnTo>
                    <a:pt x="548723" y="115081"/>
                  </a:lnTo>
                  <a:lnTo>
                    <a:pt x="556926" y="130955"/>
                  </a:lnTo>
                  <a:lnTo>
                    <a:pt x="559434" y="178083"/>
                  </a:lnTo>
                  <a:lnTo>
                    <a:pt x="559434" y="172112"/>
                  </a:lnTo>
                  <a:lnTo>
                    <a:pt x="560757" y="170299"/>
                  </a:lnTo>
                  <a:lnTo>
                    <a:pt x="565755" y="168286"/>
                  </a:lnTo>
                  <a:lnTo>
                    <a:pt x="567617" y="166424"/>
                  </a:lnTo>
                  <a:lnTo>
                    <a:pt x="569686" y="160830"/>
                  </a:lnTo>
                  <a:lnTo>
                    <a:pt x="572635" y="122984"/>
                  </a:lnTo>
                  <a:lnTo>
                    <a:pt x="579514" y="109778"/>
                  </a:lnTo>
                  <a:lnTo>
                    <a:pt x="584242" y="76494"/>
                  </a:lnTo>
                  <a:lnTo>
                    <a:pt x="593455" y="62014"/>
                  </a:lnTo>
                  <a:lnTo>
                    <a:pt x="603000" y="50505"/>
                  </a:lnTo>
                  <a:lnTo>
                    <a:pt x="605255" y="43165"/>
                  </a:lnTo>
                  <a:lnTo>
                    <a:pt x="607179" y="40678"/>
                  </a:lnTo>
                  <a:lnTo>
                    <a:pt x="618428" y="35899"/>
                  </a:lnTo>
                  <a:lnTo>
                    <a:pt x="625127" y="35762"/>
                  </a:lnTo>
                  <a:lnTo>
                    <a:pt x="627042" y="37066"/>
                  </a:lnTo>
                  <a:lnTo>
                    <a:pt x="628319" y="39258"/>
                  </a:lnTo>
                  <a:lnTo>
                    <a:pt x="630115" y="48663"/>
                  </a:lnTo>
                  <a:lnTo>
                    <a:pt x="630368" y="52281"/>
                  </a:lnTo>
                  <a:lnTo>
                    <a:pt x="634175" y="59829"/>
                  </a:lnTo>
                  <a:lnTo>
                    <a:pt x="637043" y="63694"/>
                  </a:lnTo>
                  <a:lnTo>
                    <a:pt x="640229" y="75043"/>
                  </a:lnTo>
                  <a:lnTo>
                    <a:pt x="643766" y="102082"/>
                  </a:lnTo>
                  <a:lnTo>
                    <a:pt x="652135" y="118833"/>
                  </a:lnTo>
                  <a:lnTo>
                    <a:pt x="654683" y="177883"/>
                  </a:lnTo>
                  <a:lnTo>
                    <a:pt x="654684" y="20239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5393" name="SMARTInkShape-Group9"/>
          <p:cNvGrpSpPr/>
          <p:nvPr/>
        </p:nvGrpSpPr>
        <p:grpSpPr>
          <a:xfrm>
            <a:off x="3286127" y="4465049"/>
            <a:ext cx="333374" cy="618752"/>
            <a:chOff x="3286127" y="4465049"/>
            <a:chExt cx="333374" cy="618752"/>
          </a:xfrm>
        </p:grpSpPr>
        <p:sp>
          <p:nvSpPr>
            <p:cNvPr id="15390" name="SMARTInkShape-50"/>
            <p:cNvSpPr/>
            <p:nvPr>
              <p:custDataLst>
                <p:tags r:id="rId56"/>
              </p:custDataLst>
            </p:nvPr>
          </p:nvSpPr>
          <p:spPr>
            <a:xfrm>
              <a:off x="3393281" y="4786313"/>
              <a:ext cx="142876" cy="11907"/>
            </a:xfrm>
            <a:custGeom>
              <a:avLst/>
              <a:gdLst/>
              <a:ahLst/>
              <a:cxnLst/>
              <a:rect l="0" t="0" r="0" b="0"/>
              <a:pathLst>
                <a:path w="142876" h="11907">
                  <a:moveTo>
                    <a:pt x="0" y="0"/>
                  </a:moveTo>
                  <a:lnTo>
                    <a:pt x="0" y="0"/>
                  </a:lnTo>
                  <a:lnTo>
                    <a:pt x="53203" y="1322"/>
                  </a:lnTo>
                  <a:lnTo>
                    <a:pt x="91494" y="10251"/>
                  </a:lnTo>
                  <a:lnTo>
                    <a:pt x="142875" y="119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391" name="SMARTInkShape-51"/>
            <p:cNvSpPr/>
            <p:nvPr>
              <p:custDataLst>
                <p:tags r:id="rId57"/>
              </p:custDataLst>
            </p:nvPr>
          </p:nvSpPr>
          <p:spPr>
            <a:xfrm>
              <a:off x="3500439" y="4465049"/>
              <a:ext cx="119062" cy="618752"/>
            </a:xfrm>
            <a:custGeom>
              <a:avLst/>
              <a:gdLst/>
              <a:ahLst/>
              <a:cxnLst/>
              <a:rect l="0" t="0" r="0" b="0"/>
              <a:pathLst>
                <a:path w="119062" h="618752">
                  <a:moveTo>
                    <a:pt x="119061" y="47420"/>
                  </a:moveTo>
                  <a:lnTo>
                    <a:pt x="119061" y="47420"/>
                  </a:lnTo>
                  <a:lnTo>
                    <a:pt x="100075" y="27111"/>
                  </a:lnTo>
                  <a:lnTo>
                    <a:pt x="92674" y="11609"/>
                  </a:lnTo>
                  <a:lnTo>
                    <a:pt x="89564" y="7671"/>
                  </a:lnTo>
                  <a:lnTo>
                    <a:pt x="82580" y="3295"/>
                  </a:lnTo>
                  <a:lnTo>
                    <a:pt x="71581" y="256"/>
                  </a:lnTo>
                  <a:lnTo>
                    <a:pt x="65767" y="0"/>
                  </a:lnTo>
                  <a:lnTo>
                    <a:pt x="63688" y="1254"/>
                  </a:lnTo>
                  <a:lnTo>
                    <a:pt x="62302" y="3414"/>
                  </a:lnTo>
                  <a:lnTo>
                    <a:pt x="61378" y="6176"/>
                  </a:lnTo>
                  <a:lnTo>
                    <a:pt x="59439" y="8018"/>
                  </a:lnTo>
                  <a:lnTo>
                    <a:pt x="46822" y="14501"/>
                  </a:lnTo>
                  <a:lnTo>
                    <a:pt x="43120" y="17537"/>
                  </a:lnTo>
                  <a:lnTo>
                    <a:pt x="39007" y="27965"/>
                  </a:lnTo>
                  <a:lnTo>
                    <a:pt x="33165" y="48711"/>
                  </a:lnTo>
                  <a:lnTo>
                    <a:pt x="11681" y="91630"/>
                  </a:lnTo>
                  <a:lnTo>
                    <a:pt x="7787" y="96737"/>
                  </a:lnTo>
                  <a:lnTo>
                    <a:pt x="2306" y="122886"/>
                  </a:lnTo>
                  <a:lnTo>
                    <a:pt x="302" y="178919"/>
                  </a:lnTo>
                  <a:lnTo>
                    <a:pt x="39" y="237990"/>
                  </a:lnTo>
                  <a:lnTo>
                    <a:pt x="7" y="289086"/>
                  </a:lnTo>
                  <a:lnTo>
                    <a:pt x="0" y="343424"/>
                  </a:lnTo>
                  <a:lnTo>
                    <a:pt x="8181" y="392375"/>
                  </a:lnTo>
                  <a:lnTo>
                    <a:pt x="14697" y="440262"/>
                  </a:lnTo>
                  <a:lnTo>
                    <a:pt x="23933" y="491666"/>
                  </a:lnTo>
                  <a:lnTo>
                    <a:pt x="34911" y="549137"/>
                  </a:lnTo>
                  <a:lnTo>
                    <a:pt x="36682" y="564092"/>
                  </a:lnTo>
                  <a:lnTo>
                    <a:pt x="47287" y="606323"/>
                  </a:lnTo>
                  <a:lnTo>
                    <a:pt x="47620" y="618751"/>
                  </a:lnTo>
                  <a:lnTo>
                    <a:pt x="47622" y="612549"/>
                  </a:lnTo>
                  <a:lnTo>
                    <a:pt x="44095" y="605946"/>
                  </a:lnTo>
                  <a:lnTo>
                    <a:pt x="39441" y="598602"/>
                  </a:lnTo>
                  <a:lnTo>
                    <a:pt x="35717" y="5832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392" name="SMARTInkShape-52"/>
            <p:cNvSpPr/>
            <p:nvPr>
              <p:custDataLst>
                <p:tags r:id="rId58"/>
              </p:custDataLst>
            </p:nvPr>
          </p:nvSpPr>
          <p:spPr>
            <a:xfrm>
              <a:off x="3286127" y="4869656"/>
              <a:ext cx="83342" cy="190342"/>
            </a:xfrm>
            <a:custGeom>
              <a:avLst/>
              <a:gdLst/>
              <a:ahLst/>
              <a:cxnLst/>
              <a:rect l="0" t="0" r="0" b="0"/>
              <a:pathLst>
                <a:path w="83342" h="190342">
                  <a:moveTo>
                    <a:pt x="71436" y="0"/>
                  </a:moveTo>
                  <a:lnTo>
                    <a:pt x="71436" y="0"/>
                  </a:lnTo>
                  <a:lnTo>
                    <a:pt x="49769" y="0"/>
                  </a:lnTo>
                  <a:lnTo>
                    <a:pt x="29942" y="17737"/>
                  </a:lnTo>
                  <a:lnTo>
                    <a:pt x="26536" y="24640"/>
                  </a:lnTo>
                  <a:lnTo>
                    <a:pt x="25627" y="28333"/>
                  </a:lnTo>
                  <a:lnTo>
                    <a:pt x="3287" y="68977"/>
                  </a:lnTo>
                  <a:lnTo>
                    <a:pt x="36" y="126645"/>
                  </a:lnTo>
                  <a:lnTo>
                    <a:pt x="0" y="162667"/>
                  </a:lnTo>
                  <a:lnTo>
                    <a:pt x="3526" y="168428"/>
                  </a:lnTo>
                  <a:lnTo>
                    <a:pt x="17735" y="184320"/>
                  </a:lnTo>
                  <a:lnTo>
                    <a:pt x="24638" y="187754"/>
                  </a:lnTo>
                  <a:lnTo>
                    <a:pt x="41389" y="190341"/>
                  </a:lnTo>
                  <a:lnTo>
                    <a:pt x="43467" y="189070"/>
                  </a:lnTo>
                  <a:lnTo>
                    <a:pt x="44852" y="186901"/>
                  </a:lnTo>
                  <a:lnTo>
                    <a:pt x="45776" y="184132"/>
                  </a:lnTo>
                  <a:lnTo>
                    <a:pt x="47714" y="182286"/>
                  </a:lnTo>
                  <a:lnTo>
                    <a:pt x="53396" y="180235"/>
                  </a:lnTo>
                  <a:lnTo>
                    <a:pt x="55440" y="178365"/>
                  </a:lnTo>
                  <a:lnTo>
                    <a:pt x="57712" y="172759"/>
                  </a:lnTo>
                  <a:lnTo>
                    <a:pt x="59641" y="170736"/>
                  </a:lnTo>
                  <a:lnTo>
                    <a:pt x="65311" y="168487"/>
                  </a:lnTo>
                  <a:lnTo>
                    <a:pt x="67353" y="165241"/>
                  </a:lnTo>
                  <a:lnTo>
                    <a:pt x="74157" y="144550"/>
                  </a:lnTo>
                  <a:lnTo>
                    <a:pt x="79260" y="135682"/>
                  </a:lnTo>
                  <a:lnTo>
                    <a:pt x="82536" y="119210"/>
                  </a:lnTo>
                  <a:lnTo>
                    <a:pt x="83341" y="60272"/>
                  </a:lnTo>
                  <a:lnTo>
                    <a:pt x="71926" y="48135"/>
                  </a:lnTo>
                  <a:lnTo>
                    <a:pt x="59678" y="47629"/>
                  </a:lnTo>
                  <a:lnTo>
                    <a:pt x="47623" y="595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5402" name="SMARTInkShape-Group10"/>
          <p:cNvGrpSpPr/>
          <p:nvPr/>
        </p:nvGrpSpPr>
        <p:grpSpPr>
          <a:xfrm>
            <a:off x="1489936" y="4595817"/>
            <a:ext cx="1474571" cy="500058"/>
            <a:chOff x="1489936" y="4595817"/>
            <a:chExt cx="1474571" cy="500058"/>
          </a:xfrm>
        </p:grpSpPr>
        <p:sp>
          <p:nvSpPr>
            <p:cNvPr id="15394" name="SMARTInkShape-53"/>
            <p:cNvSpPr/>
            <p:nvPr>
              <p:custDataLst>
                <p:tags r:id="rId48"/>
              </p:custDataLst>
            </p:nvPr>
          </p:nvSpPr>
          <p:spPr>
            <a:xfrm>
              <a:off x="2857660" y="4857750"/>
              <a:ext cx="106847" cy="238125"/>
            </a:xfrm>
            <a:custGeom>
              <a:avLst/>
              <a:gdLst/>
              <a:ahLst/>
              <a:cxnLst/>
              <a:rect l="0" t="0" r="0" b="0"/>
              <a:pathLst>
                <a:path w="106847" h="238125">
                  <a:moveTo>
                    <a:pt x="95090" y="0"/>
                  </a:moveTo>
                  <a:lnTo>
                    <a:pt x="95090" y="0"/>
                  </a:lnTo>
                  <a:lnTo>
                    <a:pt x="77009" y="0"/>
                  </a:lnTo>
                  <a:lnTo>
                    <a:pt x="70297" y="3528"/>
                  </a:lnTo>
                  <a:lnTo>
                    <a:pt x="31440" y="39851"/>
                  </a:lnTo>
                  <a:lnTo>
                    <a:pt x="27114" y="47698"/>
                  </a:lnTo>
                  <a:lnTo>
                    <a:pt x="23868" y="55595"/>
                  </a:lnTo>
                  <a:lnTo>
                    <a:pt x="3931" y="80480"/>
                  </a:lnTo>
                  <a:lnTo>
                    <a:pt x="379" y="93043"/>
                  </a:lnTo>
                  <a:lnTo>
                    <a:pt x="0" y="100916"/>
                  </a:lnTo>
                  <a:lnTo>
                    <a:pt x="1269" y="102997"/>
                  </a:lnTo>
                  <a:lnTo>
                    <a:pt x="3439" y="104383"/>
                  </a:lnTo>
                  <a:lnTo>
                    <a:pt x="6208" y="105308"/>
                  </a:lnTo>
                  <a:lnTo>
                    <a:pt x="8054" y="107247"/>
                  </a:lnTo>
                  <a:lnTo>
                    <a:pt x="11260" y="117245"/>
                  </a:lnTo>
                  <a:lnTo>
                    <a:pt x="15058" y="118255"/>
                  </a:lnTo>
                  <a:lnTo>
                    <a:pt x="17923" y="118524"/>
                  </a:lnTo>
                  <a:lnTo>
                    <a:pt x="24634" y="122351"/>
                  </a:lnTo>
                  <a:lnTo>
                    <a:pt x="33401" y="129267"/>
                  </a:lnTo>
                  <a:lnTo>
                    <a:pt x="44638" y="131956"/>
                  </a:lnTo>
                  <a:lnTo>
                    <a:pt x="55741" y="139051"/>
                  </a:lnTo>
                  <a:lnTo>
                    <a:pt x="68970" y="142372"/>
                  </a:lnTo>
                  <a:lnTo>
                    <a:pt x="80327" y="150957"/>
                  </a:lnTo>
                  <a:lnTo>
                    <a:pt x="92885" y="154278"/>
                  </a:lnTo>
                  <a:lnTo>
                    <a:pt x="93620" y="155768"/>
                  </a:lnTo>
                  <a:lnTo>
                    <a:pt x="94437" y="160953"/>
                  </a:lnTo>
                  <a:lnTo>
                    <a:pt x="95977" y="162864"/>
                  </a:lnTo>
                  <a:lnTo>
                    <a:pt x="101217" y="164988"/>
                  </a:lnTo>
                  <a:lnTo>
                    <a:pt x="103143" y="166877"/>
                  </a:lnTo>
                  <a:lnTo>
                    <a:pt x="106489" y="176788"/>
                  </a:lnTo>
                  <a:lnTo>
                    <a:pt x="106846" y="184380"/>
                  </a:lnTo>
                  <a:lnTo>
                    <a:pt x="105573" y="186420"/>
                  </a:lnTo>
                  <a:lnTo>
                    <a:pt x="103402" y="187780"/>
                  </a:lnTo>
                  <a:lnTo>
                    <a:pt x="100631" y="188687"/>
                  </a:lnTo>
                  <a:lnTo>
                    <a:pt x="98784" y="190614"/>
                  </a:lnTo>
                  <a:lnTo>
                    <a:pt x="96732" y="196283"/>
                  </a:lnTo>
                  <a:lnTo>
                    <a:pt x="95576" y="206913"/>
                  </a:lnTo>
                  <a:lnTo>
                    <a:pt x="94091" y="209379"/>
                  </a:lnTo>
                  <a:lnTo>
                    <a:pt x="91779" y="211024"/>
                  </a:lnTo>
                  <a:lnTo>
                    <a:pt x="85681" y="212851"/>
                  </a:lnTo>
                  <a:lnTo>
                    <a:pt x="78561" y="213663"/>
                  </a:lnTo>
                  <a:lnTo>
                    <a:pt x="76133" y="215202"/>
                  </a:lnTo>
                  <a:lnTo>
                    <a:pt x="74515" y="217552"/>
                  </a:lnTo>
                  <a:lnTo>
                    <a:pt x="73436" y="220441"/>
                  </a:lnTo>
                  <a:lnTo>
                    <a:pt x="71393" y="222367"/>
                  </a:lnTo>
                  <a:lnTo>
                    <a:pt x="58610" y="228986"/>
                  </a:lnTo>
                  <a:lnTo>
                    <a:pt x="49667" y="236320"/>
                  </a:lnTo>
                  <a:lnTo>
                    <a:pt x="41797" y="237590"/>
                  </a:lnTo>
                  <a:lnTo>
                    <a:pt x="12254" y="238124"/>
                  </a:lnTo>
                  <a:lnTo>
                    <a:pt x="11746" y="2262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395" name="SMARTInkShape-54"/>
            <p:cNvSpPr/>
            <p:nvPr>
              <p:custDataLst>
                <p:tags r:id="rId49"/>
              </p:custDataLst>
            </p:nvPr>
          </p:nvSpPr>
          <p:spPr>
            <a:xfrm>
              <a:off x="2678906" y="4882070"/>
              <a:ext cx="119064" cy="154262"/>
            </a:xfrm>
            <a:custGeom>
              <a:avLst/>
              <a:gdLst/>
              <a:ahLst/>
              <a:cxnLst/>
              <a:rect l="0" t="0" r="0" b="0"/>
              <a:pathLst>
                <a:path w="119064" h="154262">
                  <a:moveTo>
                    <a:pt x="0" y="47118"/>
                  </a:moveTo>
                  <a:lnTo>
                    <a:pt x="0" y="47118"/>
                  </a:lnTo>
                  <a:lnTo>
                    <a:pt x="0" y="98729"/>
                  </a:lnTo>
                  <a:lnTo>
                    <a:pt x="3528" y="106657"/>
                  </a:lnTo>
                  <a:lnTo>
                    <a:pt x="8183" y="114589"/>
                  </a:lnTo>
                  <a:lnTo>
                    <a:pt x="11416" y="128109"/>
                  </a:lnTo>
                  <a:lnTo>
                    <a:pt x="11907" y="154261"/>
                  </a:lnTo>
                  <a:lnTo>
                    <a:pt x="11907" y="125941"/>
                  </a:lnTo>
                  <a:lnTo>
                    <a:pt x="15434" y="118310"/>
                  </a:lnTo>
                  <a:lnTo>
                    <a:pt x="20089" y="110508"/>
                  </a:lnTo>
                  <a:lnTo>
                    <a:pt x="22709" y="97356"/>
                  </a:lnTo>
                  <a:lnTo>
                    <a:pt x="23770" y="55544"/>
                  </a:lnTo>
                  <a:lnTo>
                    <a:pt x="27321" y="47335"/>
                  </a:lnTo>
                  <a:lnTo>
                    <a:pt x="57343" y="13607"/>
                  </a:lnTo>
                  <a:lnTo>
                    <a:pt x="62087" y="12380"/>
                  </a:lnTo>
                  <a:lnTo>
                    <a:pt x="65204" y="12053"/>
                  </a:lnTo>
                  <a:lnTo>
                    <a:pt x="67282" y="10512"/>
                  </a:lnTo>
                  <a:lnTo>
                    <a:pt x="69591" y="5272"/>
                  </a:lnTo>
                  <a:lnTo>
                    <a:pt x="71529" y="3347"/>
                  </a:lnTo>
                  <a:lnTo>
                    <a:pt x="81527" y="0"/>
                  </a:lnTo>
                  <a:lnTo>
                    <a:pt x="96056" y="8983"/>
                  </a:lnTo>
                  <a:lnTo>
                    <a:pt x="99756" y="9788"/>
                  </a:lnTo>
                  <a:lnTo>
                    <a:pt x="119063" y="233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396" name="SMARTInkShape-55"/>
            <p:cNvSpPr/>
            <p:nvPr>
              <p:custDataLst>
                <p:tags r:id="rId50"/>
              </p:custDataLst>
            </p:nvPr>
          </p:nvSpPr>
          <p:spPr>
            <a:xfrm>
              <a:off x="2166938" y="4881712"/>
              <a:ext cx="404813" cy="166526"/>
            </a:xfrm>
            <a:custGeom>
              <a:avLst/>
              <a:gdLst/>
              <a:ahLst/>
              <a:cxnLst/>
              <a:rect l="0" t="0" r="0" b="0"/>
              <a:pathLst>
                <a:path w="404813" h="166526">
                  <a:moveTo>
                    <a:pt x="0" y="107008"/>
                  </a:moveTo>
                  <a:lnTo>
                    <a:pt x="0" y="107008"/>
                  </a:lnTo>
                  <a:lnTo>
                    <a:pt x="0" y="113327"/>
                  </a:lnTo>
                  <a:lnTo>
                    <a:pt x="1322" y="115189"/>
                  </a:lnTo>
                  <a:lnTo>
                    <a:pt x="3527" y="116431"/>
                  </a:lnTo>
                  <a:lnTo>
                    <a:pt x="16571" y="118422"/>
                  </a:lnTo>
                  <a:lnTo>
                    <a:pt x="39748" y="118870"/>
                  </a:lnTo>
                  <a:lnTo>
                    <a:pt x="47652" y="115366"/>
                  </a:lnTo>
                  <a:lnTo>
                    <a:pt x="55574" y="110722"/>
                  </a:lnTo>
                  <a:lnTo>
                    <a:pt x="67472" y="106785"/>
                  </a:lnTo>
                  <a:lnTo>
                    <a:pt x="79376" y="99150"/>
                  </a:lnTo>
                  <a:lnTo>
                    <a:pt x="91281" y="94978"/>
                  </a:lnTo>
                  <a:lnTo>
                    <a:pt x="103187" y="87274"/>
                  </a:lnTo>
                  <a:lnTo>
                    <a:pt x="111125" y="85007"/>
                  </a:lnTo>
                  <a:lnTo>
                    <a:pt x="113770" y="83080"/>
                  </a:lnTo>
                  <a:lnTo>
                    <a:pt x="115534" y="80472"/>
                  </a:lnTo>
                  <a:lnTo>
                    <a:pt x="116710" y="77411"/>
                  </a:lnTo>
                  <a:lnTo>
                    <a:pt x="118817" y="75370"/>
                  </a:lnTo>
                  <a:lnTo>
                    <a:pt x="124686" y="73103"/>
                  </a:lnTo>
                  <a:lnTo>
                    <a:pt x="126780" y="71175"/>
                  </a:lnTo>
                  <a:lnTo>
                    <a:pt x="129107" y="65505"/>
                  </a:lnTo>
                  <a:lnTo>
                    <a:pt x="130417" y="54876"/>
                  </a:lnTo>
                  <a:lnTo>
                    <a:pt x="131923" y="52409"/>
                  </a:lnTo>
                  <a:lnTo>
                    <a:pt x="134251" y="50765"/>
                  </a:lnTo>
                  <a:lnTo>
                    <a:pt x="137125" y="49668"/>
                  </a:lnTo>
                  <a:lnTo>
                    <a:pt x="139042" y="47614"/>
                  </a:lnTo>
                  <a:lnTo>
                    <a:pt x="141171" y="41805"/>
                  </a:lnTo>
                  <a:lnTo>
                    <a:pt x="140416" y="38403"/>
                  </a:lnTo>
                  <a:lnTo>
                    <a:pt x="132474" y="25865"/>
                  </a:lnTo>
                  <a:lnTo>
                    <a:pt x="131100" y="13605"/>
                  </a:lnTo>
                  <a:lnTo>
                    <a:pt x="129733" y="12988"/>
                  </a:lnTo>
                  <a:lnTo>
                    <a:pt x="124687" y="12304"/>
                  </a:lnTo>
                  <a:lnTo>
                    <a:pt x="118034" y="8472"/>
                  </a:lnTo>
                  <a:lnTo>
                    <a:pt x="109304" y="1554"/>
                  </a:lnTo>
                  <a:lnTo>
                    <a:pt x="97093" y="0"/>
                  </a:lnTo>
                  <a:lnTo>
                    <a:pt x="86108" y="8062"/>
                  </a:lnTo>
                  <a:lnTo>
                    <a:pt x="75049" y="10662"/>
                  </a:lnTo>
                  <a:lnTo>
                    <a:pt x="67310" y="11270"/>
                  </a:lnTo>
                  <a:lnTo>
                    <a:pt x="64717" y="12756"/>
                  </a:lnTo>
                  <a:lnTo>
                    <a:pt x="62988" y="15069"/>
                  </a:lnTo>
                  <a:lnTo>
                    <a:pt x="59744" y="21166"/>
                  </a:lnTo>
                  <a:lnTo>
                    <a:pt x="49482" y="33410"/>
                  </a:lnTo>
                  <a:lnTo>
                    <a:pt x="48175" y="41251"/>
                  </a:lnTo>
                  <a:lnTo>
                    <a:pt x="46668" y="43326"/>
                  </a:lnTo>
                  <a:lnTo>
                    <a:pt x="44341" y="44709"/>
                  </a:lnTo>
                  <a:lnTo>
                    <a:pt x="41467" y="45631"/>
                  </a:lnTo>
                  <a:lnTo>
                    <a:pt x="39551" y="47569"/>
                  </a:lnTo>
                  <a:lnTo>
                    <a:pt x="37421" y="53250"/>
                  </a:lnTo>
                  <a:lnTo>
                    <a:pt x="35868" y="75415"/>
                  </a:lnTo>
                  <a:lnTo>
                    <a:pt x="37141" y="78009"/>
                  </a:lnTo>
                  <a:lnTo>
                    <a:pt x="39313" y="79737"/>
                  </a:lnTo>
                  <a:lnTo>
                    <a:pt x="42083" y="80891"/>
                  </a:lnTo>
                  <a:lnTo>
                    <a:pt x="43930" y="82981"/>
                  </a:lnTo>
                  <a:lnTo>
                    <a:pt x="50423" y="95842"/>
                  </a:lnTo>
                  <a:lnTo>
                    <a:pt x="55483" y="103367"/>
                  </a:lnTo>
                  <a:lnTo>
                    <a:pt x="57732" y="111122"/>
                  </a:lnTo>
                  <a:lnTo>
                    <a:pt x="59654" y="113719"/>
                  </a:lnTo>
                  <a:lnTo>
                    <a:pt x="62259" y="115450"/>
                  </a:lnTo>
                  <a:lnTo>
                    <a:pt x="68681" y="118698"/>
                  </a:lnTo>
                  <a:lnTo>
                    <a:pt x="92710" y="137764"/>
                  </a:lnTo>
                  <a:lnTo>
                    <a:pt x="116601" y="145273"/>
                  </a:lnTo>
                  <a:lnTo>
                    <a:pt x="125905" y="150472"/>
                  </a:lnTo>
                  <a:lnTo>
                    <a:pt x="139905" y="153398"/>
                  </a:lnTo>
                  <a:lnTo>
                    <a:pt x="168958" y="154470"/>
                  </a:lnTo>
                  <a:lnTo>
                    <a:pt x="222934" y="139927"/>
                  </a:lnTo>
                  <a:lnTo>
                    <a:pt x="232696" y="134867"/>
                  </a:lnTo>
                  <a:lnTo>
                    <a:pt x="280639" y="118798"/>
                  </a:lnTo>
                  <a:lnTo>
                    <a:pt x="305493" y="98711"/>
                  </a:lnTo>
                  <a:lnTo>
                    <a:pt x="328074" y="75225"/>
                  </a:lnTo>
                  <a:lnTo>
                    <a:pt x="335855" y="59376"/>
                  </a:lnTo>
                  <a:lnTo>
                    <a:pt x="343419" y="49826"/>
                  </a:lnTo>
                  <a:lnTo>
                    <a:pt x="345232" y="36121"/>
                  </a:lnTo>
                  <a:lnTo>
                    <a:pt x="345266" y="29412"/>
                  </a:lnTo>
                  <a:lnTo>
                    <a:pt x="343948" y="27496"/>
                  </a:lnTo>
                  <a:lnTo>
                    <a:pt x="341747" y="26219"/>
                  </a:lnTo>
                  <a:lnTo>
                    <a:pt x="333154" y="23999"/>
                  </a:lnTo>
                  <a:lnTo>
                    <a:pt x="316948" y="23707"/>
                  </a:lnTo>
                  <a:lnTo>
                    <a:pt x="314486" y="25015"/>
                  </a:lnTo>
                  <a:lnTo>
                    <a:pt x="312845" y="27210"/>
                  </a:lnTo>
                  <a:lnTo>
                    <a:pt x="311751" y="29997"/>
                  </a:lnTo>
                  <a:lnTo>
                    <a:pt x="309698" y="31854"/>
                  </a:lnTo>
                  <a:lnTo>
                    <a:pt x="296899" y="38363"/>
                  </a:lnTo>
                  <a:lnTo>
                    <a:pt x="269371" y="63889"/>
                  </a:lnTo>
                  <a:lnTo>
                    <a:pt x="265241" y="71528"/>
                  </a:lnTo>
                  <a:lnTo>
                    <a:pt x="262083" y="79332"/>
                  </a:lnTo>
                  <a:lnTo>
                    <a:pt x="254190" y="91164"/>
                  </a:lnTo>
                  <a:lnTo>
                    <a:pt x="251263" y="103048"/>
                  </a:lnTo>
                  <a:lnTo>
                    <a:pt x="250578" y="110980"/>
                  </a:lnTo>
                  <a:lnTo>
                    <a:pt x="246746" y="118915"/>
                  </a:lnTo>
                  <a:lnTo>
                    <a:pt x="241956" y="126851"/>
                  </a:lnTo>
                  <a:lnTo>
                    <a:pt x="239827" y="134788"/>
                  </a:lnTo>
                  <a:lnTo>
                    <a:pt x="240583" y="138757"/>
                  </a:lnTo>
                  <a:lnTo>
                    <a:pt x="249585" y="153935"/>
                  </a:lnTo>
                  <a:lnTo>
                    <a:pt x="260243" y="164822"/>
                  </a:lnTo>
                  <a:lnTo>
                    <a:pt x="267756" y="166030"/>
                  </a:lnTo>
                  <a:lnTo>
                    <a:pt x="291422" y="166525"/>
                  </a:lnTo>
                  <a:lnTo>
                    <a:pt x="293500" y="165206"/>
                  </a:lnTo>
                  <a:lnTo>
                    <a:pt x="294885" y="163004"/>
                  </a:lnTo>
                  <a:lnTo>
                    <a:pt x="295809" y="160214"/>
                  </a:lnTo>
                  <a:lnTo>
                    <a:pt x="297747" y="158352"/>
                  </a:lnTo>
                  <a:lnTo>
                    <a:pt x="303429" y="156285"/>
                  </a:lnTo>
                  <a:lnTo>
                    <a:pt x="305473" y="154412"/>
                  </a:lnTo>
                  <a:lnTo>
                    <a:pt x="318746" y="130574"/>
                  </a:lnTo>
                  <a:lnTo>
                    <a:pt x="319654" y="126687"/>
                  </a:lnTo>
                  <a:lnTo>
                    <a:pt x="330653" y="106985"/>
                  </a:lnTo>
                  <a:lnTo>
                    <a:pt x="331560" y="103024"/>
                  </a:lnTo>
                  <a:lnTo>
                    <a:pt x="333488" y="100383"/>
                  </a:lnTo>
                  <a:lnTo>
                    <a:pt x="336096" y="98622"/>
                  </a:lnTo>
                  <a:lnTo>
                    <a:pt x="339157" y="97448"/>
                  </a:lnTo>
                  <a:lnTo>
                    <a:pt x="341199" y="95343"/>
                  </a:lnTo>
                  <a:lnTo>
                    <a:pt x="344743" y="85055"/>
                  </a:lnTo>
                  <a:lnTo>
                    <a:pt x="345280" y="71302"/>
                  </a:lnTo>
                  <a:lnTo>
                    <a:pt x="355532" y="81541"/>
                  </a:lnTo>
                  <a:lnTo>
                    <a:pt x="356697" y="89025"/>
                  </a:lnTo>
                  <a:lnTo>
                    <a:pt x="357144" y="111139"/>
                  </a:lnTo>
                  <a:lnTo>
                    <a:pt x="358481" y="113730"/>
                  </a:lnTo>
                  <a:lnTo>
                    <a:pt x="360696" y="115458"/>
                  </a:lnTo>
                  <a:lnTo>
                    <a:pt x="363495" y="116610"/>
                  </a:lnTo>
                  <a:lnTo>
                    <a:pt x="365361" y="118700"/>
                  </a:lnTo>
                  <a:lnTo>
                    <a:pt x="370089" y="130904"/>
                  </a:lnTo>
                  <a:lnTo>
                    <a:pt x="377179" y="139957"/>
                  </a:lnTo>
                  <a:lnTo>
                    <a:pt x="380496" y="152438"/>
                  </a:lnTo>
                  <a:lnTo>
                    <a:pt x="381987" y="153169"/>
                  </a:lnTo>
                  <a:lnTo>
                    <a:pt x="404812" y="1546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397" name="SMARTInkShape-56"/>
            <p:cNvSpPr/>
            <p:nvPr>
              <p:custDataLst>
                <p:tags r:id="rId51"/>
              </p:custDataLst>
            </p:nvPr>
          </p:nvSpPr>
          <p:spPr>
            <a:xfrm>
              <a:off x="1874328" y="4905375"/>
              <a:ext cx="280704" cy="11906"/>
            </a:xfrm>
            <a:custGeom>
              <a:avLst/>
              <a:gdLst/>
              <a:ahLst/>
              <a:cxnLst/>
              <a:rect l="0" t="0" r="0" b="0"/>
              <a:pathLst>
                <a:path w="280704" h="11906">
                  <a:moveTo>
                    <a:pt x="6860" y="11905"/>
                  </a:moveTo>
                  <a:lnTo>
                    <a:pt x="6860" y="11905"/>
                  </a:lnTo>
                  <a:lnTo>
                    <a:pt x="6860" y="5586"/>
                  </a:lnTo>
                  <a:lnTo>
                    <a:pt x="5537" y="3724"/>
                  </a:lnTo>
                  <a:lnTo>
                    <a:pt x="3332" y="2482"/>
                  </a:lnTo>
                  <a:lnTo>
                    <a:pt x="539" y="1655"/>
                  </a:lnTo>
                  <a:lnTo>
                    <a:pt x="0" y="1103"/>
                  </a:lnTo>
                  <a:lnTo>
                    <a:pt x="964" y="736"/>
                  </a:lnTo>
                  <a:lnTo>
                    <a:pt x="2929" y="491"/>
                  </a:lnTo>
                  <a:lnTo>
                    <a:pt x="4239" y="1650"/>
                  </a:lnTo>
                  <a:lnTo>
                    <a:pt x="6515" y="10294"/>
                  </a:lnTo>
                  <a:lnTo>
                    <a:pt x="10234" y="11190"/>
                  </a:lnTo>
                  <a:lnTo>
                    <a:pt x="46606" y="11894"/>
                  </a:lnTo>
                  <a:lnTo>
                    <a:pt x="105997" y="327"/>
                  </a:lnTo>
                  <a:lnTo>
                    <a:pt x="163908" y="4"/>
                  </a:lnTo>
                  <a:lnTo>
                    <a:pt x="220417" y="0"/>
                  </a:lnTo>
                  <a:lnTo>
                    <a:pt x="248909" y="0"/>
                  </a:lnTo>
                  <a:lnTo>
                    <a:pt x="256871" y="3528"/>
                  </a:lnTo>
                  <a:lnTo>
                    <a:pt x="264820" y="8182"/>
                  </a:lnTo>
                  <a:lnTo>
                    <a:pt x="280703" y="119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398" name="SMARTInkShape-57"/>
            <p:cNvSpPr/>
            <p:nvPr>
              <p:custDataLst>
                <p:tags r:id="rId52"/>
              </p:custDataLst>
            </p:nvPr>
          </p:nvSpPr>
          <p:spPr>
            <a:xfrm>
              <a:off x="2024063" y="4595817"/>
              <a:ext cx="154782" cy="488149"/>
            </a:xfrm>
            <a:custGeom>
              <a:avLst/>
              <a:gdLst/>
              <a:ahLst/>
              <a:cxnLst/>
              <a:rect l="0" t="0" r="0" b="0"/>
              <a:pathLst>
                <a:path w="154782" h="488149">
                  <a:moveTo>
                    <a:pt x="154781" y="154777"/>
                  </a:moveTo>
                  <a:lnTo>
                    <a:pt x="154781" y="154777"/>
                  </a:lnTo>
                  <a:lnTo>
                    <a:pt x="148460" y="154777"/>
                  </a:lnTo>
                  <a:lnTo>
                    <a:pt x="146598" y="153454"/>
                  </a:lnTo>
                  <a:lnTo>
                    <a:pt x="145357" y="151249"/>
                  </a:lnTo>
                  <a:lnTo>
                    <a:pt x="144529" y="148456"/>
                  </a:lnTo>
                  <a:lnTo>
                    <a:pt x="133669" y="130655"/>
                  </a:lnTo>
                  <a:lnTo>
                    <a:pt x="132769" y="126789"/>
                  </a:lnTo>
                  <a:lnTo>
                    <a:pt x="123141" y="109757"/>
                  </a:lnTo>
                  <a:lnTo>
                    <a:pt x="118948" y="91020"/>
                  </a:lnTo>
                  <a:lnTo>
                    <a:pt x="109877" y="72166"/>
                  </a:lnTo>
                  <a:lnTo>
                    <a:pt x="108970" y="67953"/>
                  </a:lnTo>
                  <a:lnTo>
                    <a:pt x="83230" y="17196"/>
                  </a:lnTo>
                  <a:lnTo>
                    <a:pt x="80622" y="15431"/>
                  </a:lnTo>
                  <a:lnTo>
                    <a:pt x="77560" y="14255"/>
                  </a:lnTo>
                  <a:lnTo>
                    <a:pt x="75519" y="12147"/>
                  </a:lnTo>
                  <a:lnTo>
                    <a:pt x="73251" y="6278"/>
                  </a:lnTo>
                  <a:lnTo>
                    <a:pt x="71324" y="4184"/>
                  </a:lnTo>
                  <a:lnTo>
                    <a:pt x="61345" y="547"/>
                  </a:lnTo>
                  <a:lnTo>
                    <a:pt x="37532" y="0"/>
                  </a:lnTo>
                  <a:lnTo>
                    <a:pt x="29935" y="6317"/>
                  </a:lnTo>
                  <a:lnTo>
                    <a:pt x="26533" y="12947"/>
                  </a:lnTo>
                  <a:lnTo>
                    <a:pt x="24051" y="35806"/>
                  </a:lnTo>
                  <a:lnTo>
                    <a:pt x="23971" y="39744"/>
                  </a:lnTo>
                  <a:lnTo>
                    <a:pt x="12647" y="95557"/>
                  </a:lnTo>
                  <a:lnTo>
                    <a:pt x="11971" y="146426"/>
                  </a:lnTo>
                  <a:lnTo>
                    <a:pt x="13258" y="166940"/>
                  </a:lnTo>
                  <a:lnTo>
                    <a:pt x="22711" y="226133"/>
                  </a:lnTo>
                  <a:lnTo>
                    <a:pt x="23715" y="285635"/>
                  </a:lnTo>
                  <a:lnTo>
                    <a:pt x="23806" y="345038"/>
                  </a:lnTo>
                  <a:lnTo>
                    <a:pt x="23812" y="400585"/>
                  </a:lnTo>
                  <a:lnTo>
                    <a:pt x="23812" y="456238"/>
                  </a:lnTo>
                  <a:lnTo>
                    <a:pt x="23812" y="488139"/>
                  </a:lnTo>
                  <a:lnTo>
                    <a:pt x="17491" y="488148"/>
                  </a:lnTo>
                  <a:lnTo>
                    <a:pt x="10860" y="484623"/>
                  </a:lnTo>
                  <a:lnTo>
                    <a:pt x="7240" y="481830"/>
                  </a:lnTo>
                  <a:lnTo>
                    <a:pt x="3218" y="475200"/>
                  </a:lnTo>
                  <a:lnTo>
                    <a:pt x="0" y="4643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399" name="SMARTInkShape-58"/>
            <p:cNvSpPr/>
            <p:nvPr>
              <p:custDataLst>
                <p:tags r:id="rId53"/>
              </p:custDataLst>
            </p:nvPr>
          </p:nvSpPr>
          <p:spPr>
            <a:xfrm>
              <a:off x="1489936" y="4833938"/>
              <a:ext cx="176940" cy="83343"/>
            </a:xfrm>
            <a:custGeom>
              <a:avLst/>
              <a:gdLst/>
              <a:ahLst/>
              <a:cxnLst/>
              <a:rect l="0" t="0" r="0" b="0"/>
              <a:pathLst>
                <a:path w="176940" h="83343">
                  <a:moveTo>
                    <a:pt x="10252" y="83342"/>
                  </a:moveTo>
                  <a:lnTo>
                    <a:pt x="10252" y="83342"/>
                  </a:lnTo>
                  <a:lnTo>
                    <a:pt x="0" y="83342"/>
                  </a:lnTo>
                  <a:lnTo>
                    <a:pt x="20463" y="83342"/>
                  </a:lnTo>
                  <a:lnTo>
                    <a:pt x="43690" y="64358"/>
                  </a:lnTo>
                  <a:lnTo>
                    <a:pt x="67372" y="56956"/>
                  </a:lnTo>
                  <a:lnTo>
                    <a:pt x="90632" y="40671"/>
                  </a:lnTo>
                  <a:lnTo>
                    <a:pt x="114863" y="33169"/>
                  </a:lnTo>
                  <a:lnTo>
                    <a:pt x="17693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00" name="SMARTInkShape-59"/>
            <p:cNvSpPr/>
            <p:nvPr>
              <p:custDataLst>
                <p:tags r:id="rId54"/>
              </p:custDataLst>
            </p:nvPr>
          </p:nvSpPr>
          <p:spPr>
            <a:xfrm>
              <a:off x="1583531" y="4822032"/>
              <a:ext cx="95251" cy="185444"/>
            </a:xfrm>
            <a:custGeom>
              <a:avLst/>
              <a:gdLst/>
              <a:ahLst/>
              <a:cxnLst/>
              <a:rect l="0" t="0" r="0" b="0"/>
              <a:pathLst>
                <a:path w="95251" h="185444">
                  <a:moveTo>
                    <a:pt x="95250" y="11906"/>
                  </a:moveTo>
                  <a:lnTo>
                    <a:pt x="95250" y="11906"/>
                  </a:lnTo>
                  <a:lnTo>
                    <a:pt x="95250" y="1654"/>
                  </a:lnTo>
                  <a:lnTo>
                    <a:pt x="93927" y="1103"/>
                  </a:lnTo>
                  <a:lnTo>
                    <a:pt x="77027" y="0"/>
                  </a:lnTo>
                  <a:lnTo>
                    <a:pt x="75164" y="1322"/>
                  </a:lnTo>
                  <a:lnTo>
                    <a:pt x="73922" y="3528"/>
                  </a:lnTo>
                  <a:lnTo>
                    <a:pt x="71765" y="12125"/>
                  </a:lnTo>
                  <a:lnTo>
                    <a:pt x="71481" y="28332"/>
                  </a:lnTo>
                  <a:lnTo>
                    <a:pt x="67929" y="35963"/>
                  </a:lnTo>
                  <a:lnTo>
                    <a:pt x="63264" y="43765"/>
                  </a:lnTo>
                  <a:lnTo>
                    <a:pt x="60269" y="59552"/>
                  </a:lnTo>
                  <a:lnTo>
                    <a:pt x="59537" y="118844"/>
                  </a:lnTo>
                  <a:lnTo>
                    <a:pt x="59535" y="122886"/>
                  </a:lnTo>
                  <a:lnTo>
                    <a:pt x="56005" y="130904"/>
                  </a:lnTo>
                  <a:lnTo>
                    <a:pt x="49281" y="140510"/>
                  </a:lnTo>
                  <a:lnTo>
                    <a:pt x="46629" y="151912"/>
                  </a:lnTo>
                  <a:lnTo>
                    <a:pt x="37417" y="164480"/>
                  </a:lnTo>
                  <a:lnTo>
                    <a:pt x="35868" y="176744"/>
                  </a:lnTo>
                  <a:lnTo>
                    <a:pt x="34496" y="177361"/>
                  </a:lnTo>
                  <a:lnTo>
                    <a:pt x="24307" y="178545"/>
                  </a:lnTo>
                  <a:lnTo>
                    <a:pt x="17639" y="184899"/>
                  </a:lnTo>
                  <a:lnTo>
                    <a:pt x="15728" y="185443"/>
                  </a:lnTo>
                  <a:lnTo>
                    <a:pt x="14454" y="184483"/>
                  </a:lnTo>
                  <a:lnTo>
                    <a:pt x="12410" y="179756"/>
                  </a:lnTo>
                  <a:lnTo>
                    <a:pt x="0" y="1785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01" name="SMARTInkShape-60"/>
            <p:cNvSpPr/>
            <p:nvPr>
              <p:custDataLst>
                <p:tags r:id="rId55"/>
              </p:custDataLst>
            </p:nvPr>
          </p:nvSpPr>
          <p:spPr>
            <a:xfrm>
              <a:off x="1560209" y="4833938"/>
              <a:ext cx="118573" cy="153125"/>
            </a:xfrm>
            <a:custGeom>
              <a:avLst/>
              <a:gdLst/>
              <a:ahLst/>
              <a:cxnLst/>
              <a:rect l="0" t="0" r="0" b="0"/>
              <a:pathLst>
                <a:path w="118573" h="153125">
                  <a:moveTo>
                    <a:pt x="11416" y="0"/>
                  </a:moveTo>
                  <a:lnTo>
                    <a:pt x="11416" y="0"/>
                  </a:lnTo>
                  <a:lnTo>
                    <a:pt x="0" y="0"/>
                  </a:lnTo>
                  <a:lnTo>
                    <a:pt x="18422" y="31799"/>
                  </a:lnTo>
                  <a:lnTo>
                    <a:pt x="28926" y="53519"/>
                  </a:lnTo>
                  <a:lnTo>
                    <a:pt x="70629" y="106703"/>
                  </a:lnTo>
                  <a:lnTo>
                    <a:pt x="80982" y="117173"/>
                  </a:lnTo>
                  <a:lnTo>
                    <a:pt x="82299" y="124823"/>
                  </a:lnTo>
                  <a:lnTo>
                    <a:pt x="83807" y="126872"/>
                  </a:lnTo>
                  <a:lnTo>
                    <a:pt x="93056" y="130430"/>
                  </a:lnTo>
                  <a:lnTo>
                    <a:pt x="94002" y="134256"/>
                  </a:lnTo>
                  <a:lnTo>
                    <a:pt x="94747" y="142725"/>
                  </a:lnTo>
                  <a:lnTo>
                    <a:pt x="105010" y="142861"/>
                  </a:lnTo>
                  <a:lnTo>
                    <a:pt x="105562" y="144188"/>
                  </a:lnTo>
                  <a:lnTo>
                    <a:pt x="106520" y="153124"/>
                  </a:lnTo>
                  <a:lnTo>
                    <a:pt x="118572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5419" name="SMARTInkShape-Group11"/>
          <p:cNvGrpSpPr/>
          <p:nvPr/>
        </p:nvGrpSpPr>
        <p:grpSpPr>
          <a:xfrm>
            <a:off x="7584281" y="4048125"/>
            <a:ext cx="3262270" cy="583244"/>
            <a:chOff x="7584281" y="4048125"/>
            <a:chExt cx="3262270" cy="583244"/>
          </a:xfrm>
        </p:grpSpPr>
        <p:sp>
          <p:nvSpPr>
            <p:cNvPr id="15403" name="SMARTInkShape-61"/>
            <p:cNvSpPr/>
            <p:nvPr>
              <p:custDataLst>
                <p:tags r:id="rId32"/>
              </p:custDataLst>
            </p:nvPr>
          </p:nvSpPr>
          <p:spPr>
            <a:xfrm>
              <a:off x="7667625" y="4464844"/>
              <a:ext cx="107157" cy="119063"/>
            </a:xfrm>
            <a:custGeom>
              <a:avLst/>
              <a:gdLst/>
              <a:ahLst/>
              <a:cxnLst/>
              <a:rect l="0" t="0" r="0" b="0"/>
              <a:pathLst>
                <a:path w="107157" h="119063">
                  <a:moveTo>
                    <a:pt x="0" y="0"/>
                  </a:moveTo>
                  <a:lnTo>
                    <a:pt x="0" y="0"/>
                  </a:lnTo>
                  <a:lnTo>
                    <a:pt x="0" y="10251"/>
                  </a:lnTo>
                  <a:lnTo>
                    <a:pt x="8182" y="21085"/>
                  </a:lnTo>
                  <a:lnTo>
                    <a:pt x="10251" y="28333"/>
                  </a:lnTo>
                  <a:lnTo>
                    <a:pt x="12126" y="30795"/>
                  </a:lnTo>
                  <a:lnTo>
                    <a:pt x="17737" y="33530"/>
                  </a:lnTo>
                  <a:lnTo>
                    <a:pt x="19762" y="35582"/>
                  </a:lnTo>
                  <a:lnTo>
                    <a:pt x="33906" y="57329"/>
                  </a:lnTo>
                  <a:lnTo>
                    <a:pt x="82807" y="106618"/>
                  </a:lnTo>
                  <a:lnTo>
                    <a:pt x="89505" y="106997"/>
                  </a:lnTo>
                  <a:lnTo>
                    <a:pt x="91420" y="108373"/>
                  </a:lnTo>
                  <a:lnTo>
                    <a:pt x="92697" y="110613"/>
                  </a:lnTo>
                  <a:lnTo>
                    <a:pt x="95206" y="118916"/>
                  </a:lnTo>
                  <a:lnTo>
                    <a:pt x="107156" y="1190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04" name="SMARTInkShape-62"/>
            <p:cNvSpPr/>
            <p:nvPr>
              <p:custDataLst>
                <p:tags r:id="rId33"/>
              </p:custDataLst>
            </p:nvPr>
          </p:nvSpPr>
          <p:spPr>
            <a:xfrm>
              <a:off x="7703344" y="4405313"/>
              <a:ext cx="59532" cy="190501"/>
            </a:xfrm>
            <a:custGeom>
              <a:avLst/>
              <a:gdLst/>
              <a:ahLst/>
              <a:cxnLst/>
              <a:rect l="0" t="0" r="0" b="0"/>
              <a:pathLst>
                <a:path w="59532" h="190501">
                  <a:moveTo>
                    <a:pt x="59531" y="0"/>
                  </a:moveTo>
                  <a:lnTo>
                    <a:pt x="59531" y="0"/>
                  </a:lnTo>
                  <a:lnTo>
                    <a:pt x="53210" y="0"/>
                  </a:lnTo>
                  <a:lnTo>
                    <a:pt x="51349" y="1322"/>
                  </a:lnTo>
                  <a:lnTo>
                    <a:pt x="50107" y="3527"/>
                  </a:lnTo>
                  <a:lnTo>
                    <a:pt x="49280" y="6320"/>
                  </a:lnTo>
                  <a:lnTo>
                    <a:pt x="47405" y="8182"/>
                  </a:lnTo>
                  <a:lnTo>
                    <a:pt x="41794" y="10251"/>
                  </a:lnTo>
                  <a:lnTo>
                    <a:pt x="39769" y="12126"/>
                  </a:lnTo>
                  <a:lnTo>
                    <a:pt x="37518" y="17736"/>
                  </a:lnTo>
                  <a:lnTo>
                    <a:pt x="34427" y="55595"/>
                  </a:lnTo>
                  <a:lnTo>
                    <a:pt x="27545" y="68801"/>
                  </a:lnTo>
                  <a:lnTo>
                    <a:pt x="23841" y="126903"/>
                  </a:lnTo>
                  <a:lnTo>
                    <a:pt x="23816" y="140510"/>
                  </a:lnTo>
                  <a:lnTo>
                    <a:pt x="15630" y="151913"/>
                  </a:lnTo>
                  <a:lnTo>
                    <a:pt x="12397" y="164480"/>
                  </a:lnTo>
                  <a:lnTo>
                    <a:pt x="3820" y="175757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05" name="SMARTInkShape-63"/>
            <p:cNvSpPr/>
            <p:nvPr>
              <p:custDataLst>
                <p:tags r:id="rId34"/>
              </p:custDataLst>
            </p:nvPr>
          </p:nvSpPr>
          <p:spPr>
            <a:xfrm>
              <a:off x="7584281" y="4512469"/>
              <a:ext cx="130970" cy="23813"/>
            </a:xfrm>
            <a:custGeom>
              <a:avLst/>
              <a:gdLst/>
              <a:ahLst/>
              <a:cxnLst/>
              <a:rect l="0" t="0" r="0" b="0"/>
              <a:pathLst>
                <a:path w="130970" h="23813">
                  <a:moveTo>
                    <a:pt x="0" y="23812"/>
                  </a:moveTo>
                  <a:lnTo>
                    <a:pt x="0" y="23812"/>
                  </a:lnTo>
                  <a:lnTo>
                    <a:pt x="0" y="17492"/>
                  </a:lnTo>
                  <a:lnTo>
                    <a:pt x="1323" y="15630"/>
                  </a:lnTo>
                  <a:lnTo>
                    <a:pt x="3528" y="14388"/>
                  </a:lnTo>
                  <a:lnTo>
                    <a:pt x="12127" y="12233"/>
                  </a:lnTo>
                  <a:lnTo>
                    <a:pt x="22013" y="11949"/>
                  </a:lnTo>
                  <a:lnTo>
                    <a:pt x="32963" y="3732"/>
                  </a:lnTo>
                  <a:lnTo>
                    <a:pt x="44015" y="1105"/>
                  </a:lnTo>
                  <a:lnTo>
                    <a:pt x="99221" y="4"/>
                  </a:lnTo>
                  <a:lnTo>
                    <a:pt x="13096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06" name="SMARTInkShape-64"/>
            <p:cNvSpPr/>
            <p:nvPr>
              <p:custDataLst>
                <p:tags r:id="rId35"/>
              </p:custDataLst>
            </p:nvPr>
          </p:nvSpPr>
          <p:spPr>
            <a:xfrm>
              <a:off x="7858125" y="4310063"/>
              <a:ext cx="214310" cy="297656"/>
            </a:xfrm>
            <a:custGeom>
              <a:avLst/>
              <a:gdLst/>
              <a:ahLst/>
              <a:cxnLst/>
              <a:rect l="0" t="0" r="0" b="0"/>
              <a:pathLst>
                <a:path w="214310" h="297656">
                  <a:moveTo>
                    <a:pt x="0" y="23812"/>
                  </a:moveTo>
                  <a:lnTo>
                    <a:pt x="0" y="23812"/>
                  </a:lnTo>
                  <a:lnTo>
                    <a:pt x="55663" y="23812"/>
                  </a:lnTo>
                  <a:lnTo>
                    <a:pt x="63545" y="23812"/>
                  </a:lnTo>
                  <a:lnTo>
                    <a:pt x="71458" y="20284"/>
                  </a:lnTo>
                  <a:lnTo>
                    <a:pt x="79384" y="15630"/>
                  </a:lnTo>
                  <a:lnTo>
                    <a:pt x="95252" y="12641"/>
                  </a:lnTo>
                  <a:lnTo>
                    <a:pt x="104805" y="12051"/>
                  </a:lnTo>
                  <a:lnTo>
                    <a:pt x="116198" y="3752"/>
                  </a:lnTo>
                  <a:lnTo>
                    <a:pt x="128762" y="494"/>
                  </a:lnTo>
                  <a:lnTo>
                    <a:pt x="154780" y="0"/>
                  </a:lnTo>
                  <a:lnTo>
                    <a:pt x="154781" y="10251"/>
                  </a:lnTo>
                  <a:lnTo>
                    <a:pt x="156104" y="10802"/>
                  </a:lnTo>
                  <a:lnTo>
                    <a:pt x="161102" y="11415"/>
                  </a:lnTo>
                  <a:lnTo>
                    <a:pt x="162964" y="12902"/>
                  </a:lnTo>
                  <a:lnTo>
                    <a:pt x="166197" y="22114"/>
                  </a:lnTo>
                  <a:lnTo>
                    <a:pt x="166644" y="33914"/>
                  </a:lnTo>
                  <a:lnTo>
                    <a:pt x="174861" y="44867"/>
                  </a:lnTo>
                  <a:lnTo>
                    <a:pt x="177488" y="55921"/>
                  </a:lnTo>
                  <a:lnTo>
                    <a:pt x="178102" y="63659"/>
                  </a:lnTo>
                  <a:lnTo>
                    <a:pt x="181903" y="71508"/>
                  </a:lnTo>
                  <a:lnTo>
                    <a:pt x="188802" y="81005"/>
                  </a:lnTo>
                  <a:lnTo>
                    <a:pt x="191488" y="100569"/>
                  </a:lnTo>
                  <a:lnTo>
                    <a:pt x="199858" y="118545"/>
                  </a:lnTo>
                  <a:lnTo>
                    <a:pt x="200707" y="122686"/>
                  </a:lnTo>
                  <a:lnTo>
                    <a:pt x="212508" y="146813"/>
                  </a:lnTo>
                  <a:lnTo>
                    <a:pt x="214299" y="201953"/>
                  </a:lnTo>
                  <a:lnTo>
                    <a:pt x="214309" y="216971"/>
                  </a:lnTo>
                  <a:lnTo>
                    <a:pt x="210783" y="225636"/>
                  </a:lnTo>
                  <a:lnTo>
                    <a:pt x="204060" y="235658"/>
                  </a:lnTo>
                  <a:lnTo>
                    <a:pt x="201409" y="247143"/>
                  </a:lnTo>
                  <a:lnTo>
                    <a:pt x="196231" y="254480"/>
                  </a:lnTo>
                  <a:lnTo>
                    <a:pt x="189519" y="258622"/>
                  </a:lnTo>
                  <a:lnTo>
                    <a:pt x="185878" y="259727"/>
                  </a:lnTo>
                  <a:lnTo>
                    <a:pt x="183450" y="261787"/>
                  </a:lnTo>
                  <a:lnTo>
                    <a:pt x="172913" y="278315"/>
                  </a:lnTo>
                  <a:lnTo>
                    <a:pt x="165926" y="282445"/>
                  </a:lnTo>
                  <a:lnTo>
                    <a:pt x="158412" y="285604"/>
                  </a:lnTo>
                  <a:lnTo>
                    <a:pt x="146743" y="293497"/>
                  </a:lnTo>
                  <a:lnTo>
                    <a:pt x="134908" y="296424"/>
                  </a:lnTo>
                  <a:lnTo>
                    <a:pt x="76729" y="297653"/>
                  </a:lnTo>
                  <a:lnTo>
                    <a:pt x="73789" y="297655"/>
                  </a:lnTo>
                  <a:lnTo>
                    <a:pt x="62397" y="289473"/>
                  </a:lnTo>
                  <a:lnTo>
                    <a:pt x="51267" y="286853"/>
                  </a:lnTo>
                  <a:lnTo>
                    <a:pt x="30082" y="285793"/>
                  </a:lnTo>
                  <a:lnTo>
                    <a:pt x="27992" y="284455"/>
                  </a:lnTo>
                  <a:lnTo>
                    <a:pt x="26599" y="282241"/>
                  </a:lnTo>
                  <a:lnTo>
                    <a:pt x="25671" y="279441"/>
                  </a:lnTo>
                  <a:lnTo>
                    <a:pt x="23728" y="277576"/>
                  </a:lnTo>
                  <a:lnTo>
                    <a:pt x="11906" y="2738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07" name="SMARTInkShape-65"/>
            <p:cNvSpPr/>
            <p:nvPr>
              <p:custDataLst>
                <p:tags r:id="rId36"/>
              </p:custDataLst>
            </p:nvPr>
          </p:nvSpPr>
          <p:spPr>
            <a:xfrm>
              <a:off x="8060531" y="4572000"/>
              <a:ext cx="11908" cy="1"/>
            </a:xfrm>
            <a:custGeom>
              <a:avLst/>
              <a:gdLst/>
              <a:ahLst/>
              <a:cxnLst/>
              <a:rect l="0" t="0" r="0" b="0"/>
              <a:pathLst>
                <a:path w="11908" h="1">
                  <a:moveTo>
                    <a:pt x="0" y="0"/>
                  </a:moveTo>
                  <a:lnTo>
                    <a:pt x="0" y="0"/>
                  </a:lnTo>
                  <a:lnTo>
                    <a:pt x="1190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08" name="SMARTInkShape-66"/>
            <p:cNvSpPr/>
            <p:nvPr>
              <p:custDataLst>
                <p:tags r:id="rId37"/>
              </p:custDataLst>
            </p:nvPr>
          </p:nvSpPr>
          <p:spPr>
            <a:xfrm>
              <a:off x="8191502" y="4274489"/>
              <a:ext cx="166685" cy="273209"/>
            </a:xfrm>
            <a:custGeom>
              <a:avLst/>
              <a:gdLst/>
              <a:ahLst/>
              <a:cxnLst/>
              <a:rect l="0" t="0" r="0" b="0"/>
              <a:pathLst>
                <a:path w="166685" h="273209">
                  <a:moveTo>
                    <a:pt x="154779" y="11761"/>
                  </a:moveTo>
                  <a:lnTo>
                    <a:pt x="154779" y="11761"/>
                  </a:lnTo>
                  <a:lnTo>
                    <a:pt x="138207" y="11761"/>
                  </a:lnTo>
                  <a:lnTo>
                    <a:pt x="135794" y="10438"/>
                  </a:lnTo>
                  <a:lnTo>
                    <a:pt x="134185" y="8233"/>
                  </a:lnTo>
                  <a:lnTo>
                    <a:pt x="133112" y="5440"/>
                  </a:lnTo>
                  <a:lnTo>
                    <a:pt x="131074" y="3579"/>
                  </a:lnTo>
                  <a:lnTo>
                    <a:pt x="125282" y="1510"/>
                  </a:lnTo>
                  <a:lnTo>
                    <a:pt x="109356" y="0"/>
                  </a:lnTo>
                  <a:lnTo>
                    <a:pt x="98083" y="8066"/>
                  </a:lnTo>
                  <a:lnTo>
                    <a:pt x="86975" y="11989"/>
                  </a:lnTo>
                  <a:lnTo>
                    <a:pt x="75305" y="19619"/>
                  </a:lnTo>
                  <a:lnTo>
                    <a:pt x="63469" y="23791"/>
                  </a:lnTo>
                  <a:lnTo>
                    <a:pt x="31746" y="51608"/>
                  </a:lnTo>
                  <a:lnTo>
                    <a:pt x="27337" y="59457"/>
                  </a:lnTo>
                  <a:lnTo>
                    <a:pt x="26162" y="63402"/>
                  </a:lnTo>
                  <a:lnTo>
                    <a:pt x="24055" y="66032"/>
                  </a:lnTo>
                  <a:lnTo>
                    <a:pt x="16092" y="71057"/>
                  </a:lnTo>
                  <a:lnTo>
                    <a:pt x="1210" y="94957"/>
                  </a:lnTo>
                  <a:lnTo>
                    <a:pt x="0" y="129009"/>
                  </a:lnTo>
                  <a:lnTo>
                    <a:pt x="1322" y="129613"/>
                  </a:lnTo>
                  <a:lnTo>
                    <a:pt x="6319" y="130286"/>
                  </a:lnTo>
                  <a:lnTo>
                    <a:pt x="12949" y="134112"/>
                  </a:lnTo>
                  <a:lnTo>
                    <a:pt x="21665" y="141028"/>
                  </a:lnTo>
                  <a:lnTo>
                    <a:pt x="32892" y="143717"/>
                  </a:lnTo>
                  <a:lnTo>
                    <a:pt x="43994" y="150812"/>
                  </a:lnTo>
                  <a:lnTo>
                    <a:pt x="59597" y="153881"/>
                  </a:lnTo>
                  <a:lnTo>
                    <a:pt x="75418" y="154487"/>
                  </a:lnTo>
                  <a:lnTo>
                    <a:pt x="83348" y="158098"/>
                  </a:lnTo>
                  <a:lnTo>
                    <a:pt x="91282" y="162789"/>
                  </a:lnTo>
                  <a:lnTo>
                    <a:pt x="103186" y="166753"/>
                  </a:lnTo>
                  <a:lnTo>
                    <a:pt x="115092" y="174395"/>
                  </a:lnTo>
                  <a:lnTo>
                    <a:pt x="126998" y="178571"/>
                  </a:lnTo>
                  <a:lnTo>
                    <a:pt x="140521" y="188542"/>
                  </a:lnTo>
                  <a:lnTo>
                    <a:pt x="148497" y="189818"/>
                  </a:lnTo>
                  <a:lnTo>
                    <a:pt x="150591" y="191320"/>
                  </a:lnTo>
                  <a:lnTo>
                    <a:pt x="151987" y="193644"/>
                  </a:lnTo>
                  <a:lnTo>
                    <a:pt x="152917" y="196516"/>
                  </a:lnTo>
                  <a:lnTo>
                    <a:pt x="154861" y="198431"/>
                  </a:lnTo>
                  <a:lnTo>
                    <a:pt x="160548" y="200559"/>
                  </a:lnTo>
                  <a:lnTo>
                    <a:pt x="162594" y="202449"/>
                  </a:lnTo>
                  <a:lnTo>
                    <a:pt x="164867" y="208077"/>
                  </a:lnTo>
                  <a:lnTo>
                    <a:pt x="166684" y="243793"/>
                  </a:lnTo>
                  <a:lnTo>
                    <a:pt x="165362" y="245824"/>
                  </a:lnTo>
                  <a:lnTo>
                    <a:pt x="163157" y="247178"/>
                  </a:lnTo>
                  <a:lnTo>
                    <a:pt x="156434" y="249351"/>
                  </a:lnTo>
                  <a:lnTo>
                    <a:pt x="145601" y="257963"/>
                  </a:lnTo>
                  <a:lnTo>
                    <a:pt x="133155" y="261288"/>
                  </a:lnTo>
                  <a:lnTo>
                    <a:pt x="77714" y="261792"/>
                  </a:lnTo>
                  <a:lnTo>
                    <a:pt x="70698" y="265320"/>
                  </a:lnTo>
                  <a:lnTo>
                    <a:pt x="60183" y="273208"/>
                  </a:lnTo>
                  <a:lnTo>
                    <a:pt x="47623" y="2617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09" name="SMARTInkShape-67"/>
            <p:cNvSpPr/>
            <p:nvPr>
              <p:custDataLst>
                <p:tags r:id="rId38"/>
              </p:custDataLst>
            </p:nvPr>
          </p:nvSpPr>
          <p:spPr>
            <a:xfrm>
              <a:off x="8393906" y="4548188"/>
              <a:ext cx="11908" cy="1"/>
            </a:xfrm>
            <a:custGeom>
              <a:avLst/>
              <a:gdLst/>
              <a:ahLst/>
              <a:cxnLst/>
              <a:rect l="0" t="0" r="0" b="0"/>
              <a:pathLst>
                <a:path w="11908" h="1">
                  <a:moveTo>
                    <a:pt x="0" y="0"/>
                  </a:moveTo>
                  <a:lnTo>
                    <a:pt x="0" y="0"/>
                  </a:lnTo>
                  <a:lnTo>
                    <a:pt x="1190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10" name="SMARTInkShape-68"/>
            <p:cNvSpPr/>
            <p:nvPr>
              <p:custDataLst>
                <p:tags r:id="rId39"/>
              </p:custDataLst>
            </p:nvPr>
          </p:nvSpPr>
          <p:spPr>
            <a:xfrm>
              <a:off x="8643981" y="4321969"/>
              <a:ext cx="249989" cy="309400"/>
            </a:xfrm>
            <a:custGeom>
              <a:avLst/>
              <a:gdLst/>
              <a:ahLst/>
              <a:cxnLst/>
              <a:rect l="0" t="0" r="0" b="0"/>
              <a:pathLst>
                <a:path w="249989" h="309400">
                  <a:moveTo>
                    <a:pt x="11863" y="0"/>
                  </a:moveTo>
                  <a:lnTo>
                    <a:pt x="11863" y="0"/>
                  </a:lnTo>
                  <a:lnTo>
                    <a:pt x="11863" y="6320"/>
                  </a:lnTo>
                  <a:lnTo>
                    <a:pt x="10540" y="8182"/>
                  </a:lnTo>
                  <a:lnTo>
                    <a:pt x="8335" y="9424"/>
                  </a:lnTo>
                  <a:lnTo>
                    <a:pt x="5542" y="10251"/>
                  </a:lnTo>
                  <a:lnTo>
                    <a:pt x="3680" y="12126"/>
                  </a:lnTo>
                  <a:lnTo>
                    <a:pt x="1611" y="17737"/>
                  </a:lnTo>
                  <a:lnTo>
                    <a:pt x="0" y="69378"/>
                  </a:lnTo>
                  <a:lnTo>
                    <a:pt x="10762" y="123143"/>
                  </a:lnTo>
                  <a:lnTo>
                    <a:pt x="11798" y="178600"/>
                  </a:lnTo>
                  <a:lnTo>
                    <a:pt x="13157" y="194471"/>
                  </a:lnTo>
                  <a:lnTo>
                    <a:pt x="23278" y="241397"/>
                  </a:lnTo>
                  <a:lnTo>
                    <a:pt x="23769" y="285241"/>
                  </a:lnTo>
                  <a:lnTo>
                    <a:pt x="23769" y="279279"/>
                  </a:lnTo>
                  <a:lnTo>
                    <a:pt x="25092" y="277467"/>
                  </a:lnTo>
                  <a:lnTo>
                    <a:pt x="30090" y="275454"/>
                  </a:lnTo>
                  <a:lnTo>
                    <a:pt x="31951" y="273594"/>
                  </a:lnTo>
                  <a:lnTo>
                    <a:pt x="34020" y="268000"/>
                  </a:lnTo>
                  <a:lnTo>
                    <a:pt x="36970" y="230155"/>
                  </a:lnTo>
                  <a:lnTo>
                    <a:pt x="45093" y="214306"/>
                  </a:lnTo>
                  <a:lnTo>
                    <a:pt x="47436" y="186531"/>
                  </a:lnTo>
                  <a:lnTo>
                    <a:pt x="48808" y="183885"/>
                  </a:lnTo>
                  <a:lnTo>
                    <a:pt x="51045" y="182121"/>
                  </a:lnTo>
                  <a:lnTo>
                    <a:pt x="58993" y="178800"/>
                  </a:lnTo>
                  <a:lnTo>
                    <a:pt x="65662" y="172334"/>
                  </a:lnTo>
                  <a:lnTo>
                    <a:pt x="67573" y="171775"/>
                  </a:lnTo>
                  <a:lnTo>
                    <a:pt x="68847" y="172725"/>
                  </a:lnTo>
                  <a:lnTo>
                    <a:pt x="69696" y="174681"/>
                  </a:lnTo>
                  <a:lnTo>
                    <a:pt x="71585" y="175985"/>
                  </a:lnTo>
                  <a:lnTo>
                    <a:pt x="80564" y="179143"/>
                  </a:lnTo>
                  <a:lnTo>
                    <a:pt x="87817" y="184571"/>
                  </a:lnTo>
                  <a:lnTo>
                    <a:pt x="91922" y="191392"/>
                  </a:lnTo>
                  <a:lnTo>
                    <a:pt x="95070" y="198834"/>
                  </a:lnTo>
                  <a:lnTo>
                    <a:pt x="138892" y="256868"/>
                  </a:lnTo>
                  <a:lnTo>
                    <a:pt x="170614" y="289675"/>
                  </a:lnTo>
                  <a:lnTo>
                    <a:pt x="178551" y="294109"/>
                  </a:lnTo>
                  <a:lnTo>
                    <a:pt x="186488" y="297403"/>
                  </a:lnTo>
                  <a:lnTo>
                    <a:pt x="200011" y="307700"/>
                  </a:lnTo>
                  <a:lnTo>
                    <a:pt x="212407" y="309399"/>
                  </a:lnTo>
                  <a:lnTo>
                    <a:pt x="224357" y="299297"/>
                  </a:lnTo>
                  <a:lnTo>
                    <a:pt x="225368" y="294858"/>
                  </a:lnTo>
                  <a:lnTo>
                    <a:pt x="225637" y="291822"/>
                  </a:lnTo>
                  <a:lnTo>
                    <a:pt x="229464" y="284920"/>
                  </a:lnTo>
                  <a:lnTo>
                    <a:pt x="232336" y="281228"/>
                  </a:lnTo>
                  <a:lnTo>
                    <a:pt x="235528" y="270070"/>
                  </a:lnTo>
                  <a:lnTo>
                    <a:pt x="237932" y="211740"/>
                  </a:lnTo>
                  <a:lnTo>
                    <a:pt x="241590" y="157970"/>
                  </a:lnTo>
                  <a:lnTo>
                    <a:pt x="247500" y="128385"/>
                  </a:lnTo>
                  <a:lnTo>
                    <a:pt x="249769" y="72256"/>
                  </a:lnTo>
                  <a:lnTo>
                    <a:pt x="249987" y="29270"/>
                  </a:lnTo>
                  <a:lnTo>
                    <a:pt x="249988" y="476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11" name="SMARTInkShape-69"/>
            <p:cNvSpPr/>
            <p:nvPr>
              <p:custDataLst>
                <p:tags r:id="rId40"/>
              </p:custDataLst>
            </p:nvPr>
          </p:nvSpPr>
          <p:spPr>
            <a:xfrm>
              <a:off x="8941598" y="4429125"/>
              <a:ext cx="285597" cy="190484"/>
            </a:xfrm>
            <a:custGeom>
              <a:avLst/>
              <a:gdLst/>
              <a:ahLst/>
              <a:cxnLst/>
              <a:rect l="0" t="0" r="0" b="0"/>
              <a:pathLst>
                <a:path w="285597" h="190484">
                  <a:moveTo>
                    <a:pt x="83340" y="59531"/>
                  </a:moveTo>
                  <a:lnTo>
                    <a:pt x="83340" y="59531"/>
                  </a:lnTo>
                  <a:lnTo>
                    <a:pt x="83340" y="53211"/>
                  </a:lnTo>
                  <a:lnTo>
                    <a:pt x="82016" y="51349"/>
                  </a:lnTo>
                  <a:lnTo>
                    <a:pt x="79812" y="50107"/>
                  </a:lnTo>
                  <a:lnTo>
                    <a:pt x="77019" y="49280"/>
                  </a:lnTo>
                  <a:lnTo>
                    <a:pt x="75157" y="47405"/>
                  </a:lnTo>
                  <a:lnTo>
                    <a:pt x="71924" y="37519"/>
                  </a:lnTo>
                  <a:lnTo>
                    <a:pt x="68123" y="36519"/>
                  </a:lnTo>
                  <a:lnTo>
                    <a:pt x="65258" y="36252"/>
                  </a:lnTo>
                  <a:lnTo>
                    <a:pt x="63348" y="34752"/>
                  </a:lnTo>
                  <a:lnTo>
                    <a:pt x="60030" y="25514"/>
                  </a:lnTo>
                  <a:lnTo>
                    <a:pt x="56223" y="24569"/>
                  </a:lnTo>
                  <a:lnTo>
                    <a:pt x="36354" y="23826"/>
                  </a:lnTo>
                  <a:lnTo>
                    <a:pt x="13707" y="45825"/>
                  </a:lnTo>
                  <a:lnTo>
                    <a:pt x="10936" y="56775"/>
                  </a:lnTo>
                  <a:lnTo>
                    <a:pt x="3825" y="67828"/>
                  </a:lnTo>
                  <a:lnTo>
                    <a:pt x="1131" y="80804"/>
                  </a:lnTo>
                  <a:lnTo>
                    <a:pt x="4" y="138810"/>
                  </a:lnTo>
                  <a:lnTo>
                    <a:pt x="0" y="146801"/>
                  </a:lnTo>
                  <a:lnTo>
                    <a:pt x="3525" y="154763"/>
                  </a:lnTo>
                  <a:lnTo>
                    <a:pt x="10248" y="164332"/>
                  </a:lnTo>
                  <a:lnTo>
                    <a:pt x="12899" y="175728"/>
                  </a:lnTo>
                  <a:lnTo>
                    <a:pt x="18077" y="183052"/>
                  </a:lnTo>
                  <a:lnTo>
                    <a:pt x="24789" y="187190"/>
                  </a:lnTo>
                  <a:lnTo>
                    <a:pt x="35598" y="190064"/>
                  </a:lnTo>
                  <a:lnTo>
                    <a:pt x="53395" y="190483"/>
                  </a:lnTo>
                  <a:lnTo>
                    <a:pt x="60329" y="186965"/>
                  </a:lnTo>
                  <a:lnTo>
                    <a:pt x="89113" y="160900"/>
                  </a:lnTo>
                  <a:lnTo>
                    <a:pt x="92520" y="153973"/>
                  </a:lnTo>
                  <a:lnTo>
                    <a:pt x="95086" y="126953"/>
                  </a:lnTo>
                  <a:lnTo>
                    <a:pt x="95242" y="97600"/>
                  </a:lnTo>
                  <a:lnTo>
                    <a:pt x="87063" y="86209"/>
                  </a:lnTo>
                  <a:lnTo>
                    <a:pt x="83829" y="73644"/>
                  </a:lnTo>
                  <a:lnTo>
                    <a:pt x="83485" y="65771"/>
                  </a:lnTo>
                  <a:lnTo>
                    <a:pt x="82113" y="63691"/>
                  </a:lnTo>
                  <a:lnTo>
                    <a:pt x="79876" y="62304"/>
                  </a:lnTo>
                  <a:lnTo>
                    <a:pt x="77062" y="61380"/>
                  </a:lnTo>
                  <a:lnTo>
                    <a:pt x="75186" y="59441"/>
                  </a:lnTo>
                  <a:lnTo>
                    <a:pt x="71580" y="48163"/>
                  </a:lnTo>
                  <a:lnTo>
                    <a:pt x="71477" y="41464"/>
                  </a:lnTo>
                  <a:lnTo>
                    <a:pt x="70139" y="39549"/>
                  </a:lnTo>
                  <a:lnTo>
                    <a:pt x="67925" y="38272"/>
                  </a:lnTo>
                  <a:lnTo>
                    <a:pt x="60018" y="35868"/>
                  </a:lnTo>
                  <a:lnTo>
                    <a:pt x="65993" y="35763"/>
                  </a:lnTo>
                  <a:lnTo>
                    <a:pt x="67806" y="34425"/>
                  </a:lnTo>
                  <a:lnTo>
                    <a:pt x="71291" y="24304"/>
                  </a:lnTo>
                  <a:lnTo>
                    <a:pt x="81672" y="13604"/>
                  </a:lnTo>
                  <a:lnTo>
                    <a:pt x="92516" y="10919"/>
                  </a:lnTo>
                  <a:lnTo>
                    <a:pt x="103550" y="3823"/>
                  </a:lnTo>
                  <a:lnTo>
                    <a:pt x="116755" y="503"/>
                  </a:lnTo>
                  <a:lnTo>
                    <a:pt x="175799" y="0"/>
                  </a:lnTo>
                  <a:lnTo>
                    <a:pt x="188677" y="0"/>
                  </a:lnTo>
                  <a:lnTo>
                    <a:pt x="200587" y="10251"/>
                  </a:lnTo>
                  <a:lnTo>
                    <a:pt x="202242" y="22012"/>
                  </a:lnTo>
                  <a:lnTo>
                    <a:pt x="202402" y="79384"/>
                  </a:lnTo>
                  <a:lnTo>
                    <a:pt x="202402" y="137583"/>
                  </a:lnTo>
                  <a:lnTo>
                    <a:pt x="202402" y="140523"/>
                  </a:lnTo>
                  <a:lnTo>
                    <a:pt x="210584" y="151916"/>
                  </a:lnTo>
                  <a:lnTo>
                    <a:pt x="213818" y="164481"/>
                  </a:lnTo>
                  <a:lnTo>
                    <a:pt x="215304" y="165216"/>
                  </a:lnTo>
                  <a:lnTo>
                    <a:pt x="235962" y="166630"/>
                  </a:lnTo>
                  <a:lnTo>
                    <a:pt x="260116" y="144675"/>
                  </a:lnTo>
                  <a:lnTo>
                    <a:pt x="267716" y="143409"/>
                  </a:lnTo>
                  <a:lnTo>
                    <a:pt x="269757" y="141908"/>
                  </a:lnTo>
                  <a:lnTo>
                    <a:pt x="272025" y="136713"/>
                  </a:lnTo>
                  <a:lnTo>
                    <a:pt x="273302" y="126350"/>
                  </a:lnTo>
                  <a:lnTo>
                    <a:pt x="274804" y="123921"/>
                  </a:lnTo>
                  <a:lnTo>
                    <a:pt x="277128" y="122301"/>
                  </a:lnTo>
                  <a:lnTo>
                    <a:pt x="280000" y="121222"/>
                  </a:lnTo>
                  <a:lnTo>
                    <a:pt x="281916" y="119179"/>
                  </a:lnTo>
                  <a:lnTo>
                    <a:pt x="284044" y="113381"/>
                  </a:lnTo>
                  <a:lnTo>
                    <a:pt x="285596" y="97451"/>
                  </a:lnTo>
                  <a:lnTo>
                    <a:pt x="276303" y="82589"/>
                  </a:lnTo>
                  <a:lnTo>
                    <a:pt x="272841" y="63401"/>
                  </a:lnTo>
                  <a:lnTo>
                    <a:pt x="261742" y="47861"/>
                  </a:lnTo>
                  <a:lnTo>
                    <a:pt x="251831" y="37579"/>
                  </a:lnTo>
                  <a:lnTo>
                    <a:pt x="239934" y="35882"/>
                  </a:lnTo>
                  <a:lnTo>
                    <a:pt x="228029" y="25481"/>
                  </a:lnTo>
                  <a:lnTo>
                    <a:pt x="220432" y="24307"/>
                  </a:lnTo>
                  <a:lnTo>
                    <a:pt x="218390" y="25465"/>
                  </a:lnTo>
                  <a:lnTo>
                    <a:pt x="217030" y="27560"/>
                  </a:lnTo>
                  <a:lnTo>
                    <a:pt x="216123" y="30279"/>
                  </a:lnTo>
                  <a:lnTo>
                    <a:pt x="214195" y="32093"/>
                  </a:lnTo>
                  <a:lnTo>
                    <a:pt x="204217" y="35241"/>
                  </a:lnTo>
                  <a:lnTo>
                    <a:pt x="190496" y="357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12" name="SMARTInkShape-70"/>
            <p:cNvSpPr/>
            <p:nvPr>
              <p:custDataLst>
                <p:tags r:id="rId41"/>
              </p:custDataLst>
            </p:nvPr>
          </p:nvSpPr>
          <p:spPr>
            <a:xfrm>
              <a:off x="9215441" y="4202906"/>
              <a:ext cx="154777" cy="392850"/>
            </a:xfrm>
            <a:custGeom>
              <a:avLst/>
              <a:gdLst/>
              <a:ahLst/>
              <a:cxnLst/>
              <a:rect l="0" t="0" r="0" b="0"/>
              <a:pathLst>
                <a:path w="154777" h="392850">
                  <a:moveTo>
                    <a:pt x="119059" y="0"/>
                  </a:moveTo>
                  <a:lnTo>
                    <a:pt x="119059" y="0"/>
                  </a:lnTo>
                  <a:lnTo>
                    <a:pt x="119059" y="55823"/>
                  </a:lnTo>
                  <a:lnTo>
                    <a:pt x="119059" y="115259"/>
                  </a:lnTo>
                  <a:lnTo>
                    <a:pt x="129310" y="172985"/>
                  </a:lnTo>
                  <a:lnTo>
                    <a:pt x="130820" y="232358"/>
                  </a:lnTo>
                  <a:lnTo>
                    <a:pt x="134429" y="245704"/>
                  </a:lnTo>
                  <a:lnTo>
                    <a:pt x="139119" y="257369"/>
                  </a:lnTo>
                  <a:lnTo>
                    <a:pt x="142828" y="313364"/>
                  </a:lnTo>
                  <a:lnTo>
                    <a:pt x="142859" y="325388"/>
                  </a:lnTo>
                  <a:lnTo>
                    <a:pt x="144186" y="328051"/>
                  </a:lnTo>
                  <a:lnTo>
                    <a:pt x="146394" y="329826"/>
                  </a:lnTo>
                  <a:lnTo>
                    <a:pt x="154776" y="333375"/>
                  </a:lnTo>
                  <a:lnTo>
                    <a:pt x="148456" y="327054"/>
                  </a:lnTo>
                  <a:lnTo>
                    <a:pt x="145354" y="320424"/>
                  </a:lnTo>
                  <a:lnTo>
                    <a:pt x="141645" y="289678"/>
                  </a:lnTo>
                  <a:lnTo>
                    <a:pt x="134718" y="276478"/>
                  </a:lnTo>
                  <a:lnTo>
                    <a:pt x="131460" y="247716"/>
                  </a:lnTo>
                  <a:lnTo>
                    <a:pt x="129972" y="244519"/>
                  </a:lnTo>
                  <a:lnTo>
                    <a:pt x="127657" y="242388"/>
                  </a:lnTo>
                  <a:lnTo>
                    <a:pt x="124791" y="240967"/>
                  </a:lnTo>
                  <a:lnTo>
                    <a:pt x="122880" y="238697"/>
                  </a:lnTo>
                  <a:lnTo>
                    <a:pt x="116286" y="225548"/>
                  </a:lnTo>
                  <a:lnTo>
                    <a:pt x="101366" y="208650"/>
                  </a:lnTo>
                  <a:lnTo>
                    <a:pt x="94439" y="205181"/>
                  </a:lnTo>
                  <a:lnTo>
                    <a:pt x="77669" y="202569"/>
                  </a:lnTo>
                  <a:lnTo>
                    <a:pt x="70677" y="206006"/>
                  </a:lnTo>
                  <a:lnTo>
                    <a:pt x="63160" y="210621"/>
                  </a:lnTo>
                  <a:lnTo>
                    <a:pt x="55409" y="212672"/>
                  </a:lnTo>
                  <a:lnTo>
                    <a:pt x="52813" y="214542"/>
                  </a:lnTo>
                  <a:lnTo>
                    <a:pt x="51083" y="217111"/>
                  </a:lnTo>
                  <a:lnTo>
                    <a:pt x="47837" y="223494"/>
                  </a:lnTo>
                  <a:lnTo>
                    <a:pt x="41985" y="230741"/>
                  </a:lnTo>
                  <a:lnTo>
                    <a:pt x="34973" y="234843"/>
                  </a:lnTo>
                  <a:lnTo>
                    <a:pt x="27448" y="237990"/>
                  </a:lnTo>
                  <a:lnTo>
                    <a:pt x="19694" y="243798"/>
                  </a:lnTo>
                  <a:lnTo>
                    <a:pt x="15366" y="250788"/>
                  </a:lnTo>
                  <a:lnTo>
                    <a:pt x="12119" y="258305"/>
                  </a:lnTo>
                  <a:lnTo>
                    <a:pt x="6266" y="266056"/>
                  </a:lnTo>
                  <a:lnTo>
                    <a:pt x="2783" y="277438"/>
                  </a:lnTo>
                  <a:lnTo>
                    <a:pt x="10" y="336956"/>
                  </a:lnTo>
                  <a:lnTo>
                    <a:pt x="0" y="349136"/>
                  </a:lnTo>
                  <a:lnTo>
                    <a:pt x="3526" y="357137"/>
                  </a:lnTo>
                  <a:lnTo>
                    <a:pt x="28330" y="385459"/>
                  </a:lnTo>
                  <a:lnTo>
                    <a:pt x="35960" y="389597"/>
                  </a:lnTo>
                  <a:lnTo>
                    <a:pt x="55592" y="392471"/>
                  </a:lnTo>
                  <a:lnTo>
                    <a:pt x="75407" y="392849"/>
                  </a:lnTo>
                  <a:lnTo>
                    <a:pt x="83342" y="389353"/>
                  </a:lnTo>
                  <a:lnTo>
                    <a:pt x="87311" y="386569"/>
                  </a:lnTo>
                  <a:lnTo>
                    <a:pt x="119059" y="381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13" name="SMARTInkShape-71"/>
            <p:cNvSpPr/>
            <p:nvPr>
              <p:custDataLst>
                <p:tags r:id="rId42"/>
              </p:custDataLst>
            </p:nvPr>
          </p:nvSpPr>
          <p:spPr>
            <a:xfrm>
              <a:off x="9382125" y="4381500"/>
              <a:ext cx="142372" cy="214314"/>
            </a:xfrm>
            <a:custGeom>
              <a:avLst/>
              <a:gdLst/>
              <a:ahLst/>
              <a:cxnLst/>
              <a:rect l="0" t="0" r="0" b="0"/>
              <a:pathLst>
                <a:path w="142372" h="214314">
                  <a:moveTo>
                    <a:pt x="107156" y="0"/>
                  </a:moveTo>
                  <a:lnTo>
                    <a:pt x="107156" y="0"/>
                  </a:lnTo>
                  <a:lnTo>
                    <a:pt x="100836" y="0"/>
                  </a:lnTo>
                  <a:lnTo>
                    <a:pt x="98974" y="1323"/>
                  </a:lnTo>
                  <a:lnTo>
                    <a:pt x="97732" y="3528"/>
                  </a:lnTo>
                  <a:lnTo>
                    <a:pt x="96905" y="6321"/>
                  </a:lnTo>
                  <a:lnTo>
                    <a:pt x="95030" y="8182"/>
                  </a:lnTo>
                  <a:lnTo>
                    <a:pt x="89419" y="10251"/>
                  </a:lnTo>
                  <a:lnTo>
                    <a:pt x="87394" y="12126"/>
                  </a:lnTo>
                  <a:lnTo>
                    <a:pt x="85144" y="17737"/>
                  </a:lnTo>
                  <a:lnTo>
                    <a:pt x="83221" y="19762"/>
                  </a:lnTo>
                  <a:lnTo>
                    <a:pt x="77557" y="22012"/>
                  </a:lnTo>
                  <a:lnTo>
                    <a:pt x="75517" y="23935"/>
                  </a:lnTo>
                  <a:lnTo>
                    <a:pt x="73251" y="29600"/>
                  </a:lnTo>
                  <a:lnTo>
                    <a:pt x="71323" y="31639"/>
                  </a:lnTo>
                  <a:lnTo>
                    <a:pt x="65654" y="33906"/>
                  </a:lnTo>
                  <a:lnTo>
                    <a:pt x="63613" y="35833"/>
                  </a:lnTo>
                  <a:lnTo>
                    <a:pt x="61346" y="41502"/>
                  </a:lnTo>
                  <a:lnTo>
                    <a:pt x="59418" y="43543"/>
                  </a:lnTo>
                  <a:lnTo>
                    <a:pt x="49440" y="47087"/>
                  </a:lnTo>
                  <a:lnTo>
                    <a:pt x="48431" y="50914"/>
                  </a:lnTo>
                  <a:lnTo>
                    <a:pt x="47625" y="65851"/>
                  </a:lnTo>
                  <a:lnTo>
                    <a:pt x="48948" y="67713"/>
                  </a:lnTo>
                  <a:lnTo>
                    <a:pt x="51153" y="68955"/>
                  </a:lnTo>
                  <a:lnTo>
                    <a:pt x="59751" y="71110"/>
                  </a:lnTo>
                  <a:lnTo>
                    <a:pt x="65362" y="71293"/>
                  </a:lnTo>
                  <a:lnTo>
                    <a:pt x="72265" y="74900"/>
                  </a:lnTo>
                  <a:lnTo>
                    <a:pt x="81156" y="81676"/>
                  </a:lnTo>
                  <a:lnTo>
                    <a:pt x="92417" y="84337"/>
                  </a:lnTo>
                  <a:lnTo>
                    <a:pt x="104954" y="93552"/>
                  </a:lnTo>
                  <a:lnTo>
                    <a:pt x="112824" y="94747"/>
                  </a:lnTo>
                  <a:lnTo>
                    <a:pt x="114903" y="96238"/>
                  </a:lnTo>
                  <a:lnTo>
                    <a:pt x="116290" y="98554"/>
                  </a:lnTo>
                  <a:lnTo>
                    <a:pt x="117215" y="101421"/>
                  </a:lnTo>
                  <a:lnTo>
                    <a:pt x="119153" y="103333"/>
                  </a:lnTo>
                  <a:lnTo>
                    <a:pt x="124836" y="105457"/>
                  </a:lnTo>
                  <a:lnTo>
                    <a:pt x="126880" y="107346"/>
                  </a:lnTo>
                  <a:lnTo>
                    <a:pt x="131933" y="119183"/>
                  </a:lnTo>
                  <a:lnTo>
                    <a:pt x="141173" y="129155"/>
                  </a:lnTo>
                  <a:lnTo>
                    <a:pt x="142371" y="136752"/>
                  </a:lnTo>
                  <a:lnTo>
                    <a:pt x="141216" y="138793"/>
                  </a:lnTo>
                  <a:lnTo>
                    <a:pt x="139123" y="140153"/>
                  </a:lnTo>
                  <a:lnTo>
                    <a:pt x="136405" y="141061"/>
                  </a:lnTo>
                  <a:lnTo>
                    <a:pt x="134593" y="142988"/>
                  </a:lnTo>
                  <a:lnTo>
                    <a:pt x="132580" y="148658"/>
                  </a:lnTo>
                  <a:lnTo>
                    <a:pt x="130719" y="150699"/>
                  </a:lnTo>
                  <a:lnTo>
                    <a:pt x="125126" y="152967"/>
                  </a:lnTo>
                  <a:lnTo>
                    <a:pt x="123105" y="154894"/>
                  </a:lnTo>
                  <a:lnTo>
                    <a:pt x="113274" y="171193"/>
                  </a:lnTo>
                  <a:lnTo>
                    <a:pt x="106348" y="175304"/>
                  </a:lnTo>
                  <a:lnTo>
                    <a:pt x="98859" y="178455"/>
                  </a:lnTo>
                  <a:lnTo>
                    <a:pt x="85648" y="188652"/>
                  </a:lnTo>
                  <a:lnTo>
                    <a:pt x="74294" y="191458"/>
                  </a:lnTo>
                  <a:lnTo>
                    <a:pt x="63171" y="198575"/>
                  </a:lnTo>
                  <a:lnTo>
                    <a:pt x="51496" y="202594"/>
                  </a:lnTo>
                  <a:lnTo>
                    <a:pt x="39659" y="210252"/>
                  </a:lnTo>
                  <a:lnTo>
                    <a:pt x="27773" y="213109"/>
                  </a:lnTo>
                  <a:lnTo>
                    <a:pt x="0" y="2143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14" name="SMARTInkShape-72"/>
            <p:cNvSpPr/>
            <p:nvPr>
              <p:custDataLst>
                <p:tags r:id="rId43"/>
              </p:custDataLst>
            </p:nvPr>
          </p:nvSpPr>
          <p:spPr>
            <a:xfrm>
              <a:off x="9548958" y="4417219"/>
              <a:ext cx="202260" cy="190456"/>
            </a:xfrm>
            <a:custGeom>
              <a:avLst/>
              <a:gdLst/>
              <a:ahLst/>
              <a:cxnLst/>
              <a:rect l="0" t="0" r="0" b="0"/>
              <a:pathLst>
                <a:path w="202260" h="190456">
                  <a:moveTo>
                    <a:pt x="11761" y="0"/>
                  </a:moveTo>
                  <a:lnTo>
                    <a:pt x="11761" y="0"/>
                  </a:lnTo>
                  <a:lnTo>
                    <a:pt x="11761" y="51509"/>
                  </a:lnTo>
                  <a:lnTo>
                    <a:pt x="345" y="105047"/>
                  </a:lnTo>
                  <a:lnTo>
                    <a:pt x="0" y="121230"/>
                  </a:lnTo>
                  <a:lnTo>
                    <a:pt x="3447" y="130168"/>
                  </a:lnTo>
                  <a:lnTo>
                    <a:pt x="8066" y="138550"/>
                  </a:lnTo>
                  <a:lnTo>
                    <a:pt x="11437" y="154505"/>
                  </a:lnTo>
                  <a:lnTo>
                    <a:pt x="11757" y="176775"/>
                  </a:lnTo>
                  <a:lnTo>
                    <a:pt x="13081" y="177381"/>
                  </a:lnTo>
                  <a:lnTo>
                    <a:pt x="18080" y="178055"/>
                  </a:lnTo>
                  <a:lnTo>
                    <a:pt x="19943" y="176911"/>
                  </a:lnTo>
                  <a:lnTo>
                    <a:pt x="21184" y="174826"/>
                  </a:lnTo>
                  <a:lnTo>
                    <a:pt x="23521" y="167164"/>
                  </a:lnTo>
                  <a:lnTo>
                    <a:pt x="23624" y="160508"/>
                  </a:lnTo>
                  <a:lnTo>
                    <a:pt x="24961" y="158599"/>
                  </a:lnTo>
                  <a:lnTo>
                    <a:pt x="27176" y="157326"/>
                  </a:lnTo>
                  <a:lnTo>
                    <a:pt x="29975" y="156478"/>
                  </a:lnTo>
                  <a:lnTo>
                    <a:pt x="31841" y="154589"/>
                  </a:lnTo>
                  <a:lnTo>
                    <a:pt x="33914" y="148963"/>
                  </a:lnTo>
                  <a:lnTo>
                    <a:pt x="35082" y="138358"/>
                  </a:lnTo>
                  <a:lnTo>
                    <a:pt x="36569" y="135895"/>
                  </a:lnTo>
                  <a:lnTo>
                    <a:pt x="38882" y="134253"/>
                  </a:lnTo>
                  <a:lnTo>
                    <a:pt x="41748" y="133158"/>
                  </a:lnTo>
                  <a:lnTo>
                    <a:pt x="43659" y="131105"/>
                  </a:lnTo>
                  <a:lnTo>
                    <a:pt x="45781" y="125296"/>
                  </a:lnTo>
                  <a:lnTo>
                    <a:pt x="47670" y="123219"/>
                  </a:lnTo>
                  <a:lnTo>
                    <a:pt x="53297" y="120909"/>
                  </a:lnTo>
                  <a:lnTo>
                    <a:pt x="55327" y="118971"/>
                  </a:lnTo>
                  <a:lnTo>
                    <a:pt x="58852" y="108973"/>
                  </a:lnTo>
                  <a:lnTo>
                    <a:pt x="62676" y="107964"/>
                  </a:lnTo>
                  <a:lnTo>
                    <a:pt x="81394" y="107170"/>
                  </a:lnTo>
                  <a:lnTo>
                    <a:pt x="100888" y="124893"/>
                  </a:lnTo>
                  <a:lnTo>
                    <a:pt x="104289" y="131796"/>
                  </a:lnTo>
                  <a:lnTo>
                    <a:pt x="105196" y="135489"/>
                  </a:lnTo>
                  <a:lnTo>
                    <a:pt x="112793" y="147007"/>
                  </a:lnTo>
                  <a:lnTo>
                    <a:pt x="119723" y="151326"/>
                  </a:lnTo>
                  <a:lnTo>
                    <a:pt x="123423" y="152478"/>
                  </a:lnTo>
                  <a:lnTo>
                    <a:pt x="125890" y="154568"/>
                  </a:lnTo>
                  <a:lnTo>
                    <a:pt x="128630" y="160419"/>
                  </a:lnTo>
                  <a:lnTo>
                    <a:pt x="130684" y="162508"/>
                  </a:lnTo>
                  <a:lnTo>
                    <a:pt x="136494" y="164830"/>
                  </a:lnTo>
                  <a:lnTo>
                    <a:pt x="138573" y="166772"/>
                  </a:lnTo>
                  <a:lnTo>
                    <a:pt x="140882" y="172457"/>
                  </a:lnTo>
                  <a:lnTo>
                    <a:pt x="142821" y="174503"/>
                  </a:lnTo>
                  <a:lnTo>
                    <a:pt x="154747" y="179557"/>
                  </a:lnTo>
                  <a:lnTo>
                    <a:pt x="164727" y="188798"/>
                  </a:lnTo>
                  <a:lnTo>
                    <a:pt x="177911" y="190455"/>
                  </a:lnTo>
                  <a:lnTo>
                    <a:pt x="189851" y="179083"/>
                  </a:lnTo>
                  <a:lnTo>
                    <a:pt x="190310" y="162064"/>
                  </a:lnTo>
                  <a:lnTo>
                    <a:pt x="191648" y="159637"/>
                  </a:lnTo>
                  <a:lnTo>
                    <a:pt x="193863" y="158018"/>
                  </a:lnTo>
                  <a:lnTo>
                    <a:pt x="196663" y="156939"/>
                  </a:lnTo>
                  <a:lnTo>
                    <a:pt x="198528" y="153574"/>
                  </a:lnTo>
                  <a:lnTo>
                    <a:pt x="202042" y="119573"/>
                  </a:lnTo>
                  <a:lnTo>
                    <a:pt x="202259" y="60270"/>
                  </a:lnTo>
                  <a:lnTo>
                    <a:pt x="202259" y="56055"/>
                  </a:lnTo>
                  <a:lnTo>
                    <a:pt x="198732" y="47844"/>
                  </a:lnTo>
                  <a:lnTo>
                    <a:pt x="192009" y="38114"/>
                  </a:lnTo>
                  <a:lnTo>
                    <a:pt x="190682" y="26686"/>
                  </a:lnTo>
                  <a:lnTo>
                    <a:pt x="190356" y="1712"/>
                  </a:lnTo>
                  <a:lnTo>
                    <a:pt x="189032" y="1142"/>
                  </a:lnTo>
                  <a:lnTo>
                    <a:pt x="17844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15" name="SMARTInkShape-73"/>
            <p:cNvSpPr/>
            <p:nvPr>
              <p:custDataLst>
                <p:tags r:id="rId44"/>
              </p:custDataLst>
            </p:nvPr>
          </p:nvSpPr>
          <p:spPr>
            <a:xfrm>
              <a:off x="9822700" y="4370097"/>
              <a:ext cx="369051" cy="225711"/>
            </a:xfrm>
            <a:custGeom>
              <a:avLst/>
              <a:gdLst/>
              <a:ahLst/>
              <a:cxnLst/>
              <a:rect l="0" t="0" r="0" b="0"/>
              <a:pathLst>
                <a:path w="369051" h="225711">
                  <a:moveTo>
                    <a:pt x="71394" y="35216"/>
                  </a:moveTo>
                  <a:lnTo>
                    <a:pt x="71394" y="35216"/>
                  </a:lnTo>
                  <a:lnTo>
                    <a:pt x="71394" y="28895"/>
                  </a:lnTo>
                  <a:lnTo>
                    <a:pt x="70071" y="27033"/>
                  </a:lnTo>
                  <a:lnTo>
                    <a:pt x="67866" y="25792"/>
                  </a:lnTo>
                  <a:lnTo>
                    <a:pt x="59978" y="23454"/>
                  </a:lnTo>
                  <a:lnTo>
                    <a:pt x="53313" y="23352"/>
                  </a:lnTo>
                  <a:lnTo>
                    <a:pt x="51402" y="24661"/>
                  </a:lnTo>
                  <a:lnTo>
                    <a:pt x="50128" y="26856"/>
                  </a:lnTo>
                  <a:lnTo>
                    <a:pt x="48085" y="33564"/>
                  </a:lnTo>
                  <a:lnTo>
                    <a:pt x="27827" y="56272"/>
                  </a:lnTo>
                  <a:lnTo>
                    <a:pt x="23649" y="67324"/>
                  </a:lnTo>
                  <a:lnTo>
                    <a:pt x="15943" y="78978"/>
                  </a:lnTo>
                  <a:lnTo>
                    <a:pt x="13072" y="90809"/>
                  </a:lnTo>
                  <a:lnTo>
                    <a:pt x="10897" y="104017"/>
                  </a:lnTo>
                  <a:lnTo>
                    <a:pt x="1658" y="132780"/>
                  </a:lnTo>
                  <a:lnTo>
                    <a:pt x="0" y="180361"/>
                  </a:lnTo>
                  <a:lnTo>
                    <a:pt x="3503" y="189242"/>
                  </a:lnTo>
                  <a:lnTo>
                    <a:pt x="19719" y="210914"/>
                  </a:lnTo>
                  <a:lnTo>
                    <a:pt x="21969" y="218255"/>
                  </a:lnTo>
                  <a:lnTo>
                    <a:pt x="23892" y="220742"/>
                  </a:lnTo>
                  <a:lnTo>
                    <a:pt x="29556" y="223505"/>
                  </a:lnTo>
                  <a:lnTo>
                    <a:pt x="69192" y="225710"/>
                  </a:lnTo>
                  <a:lnTo>
                    <a:pt x="77062" y="219393"/>
                  </a:lnTo>
                  <a:lnTo>
                    <a:pt x="80528" y="212764"/>
                  </a:lnTo>
                  <a:lnTo>
                    <a:pt x="81451" y="209143"/>
                  </a:lnTo>
                  <a:lnTo>
                    <a:pt x="83391" y="206730"/>
                  </a:lnTo>
                  <a:lnTo>
                    <a:pt x="89073" y="204049"/>
                  </a:lnTo>
                  <a:lnTo>
                    <a:pt x="91117" y="202010"/>
                  </a:lnTo>
                  <a:lnTo>
                    <a:pt x="94668" y="191840"/>
                  </a:lnTo>
                  <a:lnTo>
                    <a:pt x="95206" y="134105"/>
                  </a:lnTo>
                  <a:lnTo>
                    <a:pt x="95206" y="126350"/>
                  </a:lnTo>
                  <a:lnTo>
                    <a:pt x="91679" y="118494"/>
                  </a:lnTo>
                  <a:lnTo>
                    <a:pt x="84954" y="108992"/>
                  </a:lnTo>
                  <a:lnTo>
                    <a:pt x="83627" y="97610"/>
                  </a:lnTo>
                  <a:lnTo>
                    <a:pt x="83446" y="90287"/>
                  </a:lnTo>
                  <a:lnTo>
                    <a:pt x="82074" y="87805"/>
                  </a:lnTo>
                  <a:lnTo>
                    <a:pt x="79837" y="86150"/>
                  </a:lnTo>
                  <a:lnTo>
                    <a:pt x="73061" y="83494"/>
                  </a:lnTo>
                  <a:lnTo>
                    <a:pt x="72136" y="79603"/>
                  </a:lnTo>
                  <a:lnTo>
                    <a:pt x="71395" y="41348"/>
                  </a:lnTo>
                  <a:lnTo>
                    <a:pt x="74921" y="34413"/>
                  </a:lnTo>
                  <a:lnTo>
                    <a:pt x="81646" y="25503"/>
                  </a:lnTo>
                  <a:lnTo>
                    <a:pt x="86093" y="24284"/>
                  </a:lnTo>
                  <a:lnTo>
                    <a:pt x="89130" y="23959"/>
                  </a:lnTo>
                  <a:lnTo>
                    <a:pt x="91155" y="22419"/>
                  </a:lnTo>
                  <a:lnTo>
                    <a:pt x="93406" y="17181"/>
                  </a:lnTo>
                  <a:lnTo>
                    <a:pt x="95329" y="15255"/>
                  </a:lnTo>
                  <a:lnTo>
                    <a:pt x="100993" y="13115"/>
                  </a:lnTo>
                  <a:lnTo>
                    <a:pt x="111621" y="11910"/>
                  </a:lnTo>
                  <a:lnTo>
                    <a:pt x="114086" y="10418"/>
                  </a:lnTo>
                  <a:lnTo>
                    <a:pt x="115731" y="8101"/>
                  </a:lnTo>
                  <a:lnTo>
                    <a:pt x="116826" y="5233"/>
                  </a:lnTo>
                  <a:lnTo>
                    <a:pt x="118881" y="3321"/>
                  </a:lnTo>
                  <a:lnTo>
                    <a:pt x="124690" y="1196"/>
                  </a:lnTo>
                  <a:lnTo>
                    <a:pt x="135398" y="0"/>
                  </a:lnTo>
                  <a:lnTo>
                    <a:pt x="143056" y="3248"/>
                  </a:lnTo>
                  <a:lnTo>
                    <a:pt x="150868" y="7779"/>
                  </a:lnTo>
                  <a:lnTo>
                    <a:pt x="162704" y="11652"/>
                  </a:lnTo>
                  <a:lnTo>
                    <a:pt x="174590" y="19267"/>
                  </a:lnTo>
                  <a:lnTo>
                    <a:pt x="186491" y="23434"/>
                  </a:lnTo>
                  <a:lnTo>
                    <a:pt x="194426" y="29098"/>
                  </a:lnTo>
                  <a:lnTo>
                    <a:pt x="222206" y="64645"/>
                  </a:lnTo>
                  <a:lnTo>
                    <a:pt x="232790" y="70394"/>
                  </a:lnTo>
                  <a:lnTo>
                    <a:pt x="258584" y="106712"/>
                  </a:lnTo>
                  <a:lnTo>
                    <a:pt x="261746" y="114617"/>
                  </a:lnTo>
                  <a:lnTo>
                    <a:pt x="269640" y="126505"/>
                  </a:lnTo>
                  <a:lnTo>
                    <a:pt x="273253" y="140021"/>
                  </a:lnTo>
                  <a:lnTo>
                    <a:pt x="285556" y="154114"/>
                  </a:lnTo>
                  <a:lnTo>
                    <a:pt x="285705" y="166038"/>
                  </a:lnTo>
                  <a:lnTo>
                    <a:pt x="285706" y="148444"/>
                  </a:lnTo>
                  <a:lnTo>
                    <a:pt x="284383" y="146420"/>
                  </a:lnTo>
                  <a:lnTo>
                    <a:pt x="282179" y="145070"/>
                  </a:lnTo>
                  <a:lnTo>
                    <a:pt x="279386" y="144171"/>
                  </a:lnTo>
                  <a:lnTo>
                    <a:pt x="277524" y="142248"/>
                  </a:lnTo>
                  <a:lnTo>
                    <a:pt x="275454" y="136585"/>
                  </a:lnTo>
                  <a:lnTo>
                    <a:pt x="273946" y="114431"/>
                  </a:lnTo>
                  <a:lnTo>
                    <a:pt x="277392" y="106582"/>
                  </a:lnTo>
                  <a:lnTo>
                    <a:pt x="282011" y="98684"/>
                  </a:lnTo>
                  <a:lnTo>
                    <a:pt x="284976" y="82834"/>
                  </a:lnTo>
                  <a:lnTo>
                    <a:pt x="285219" y="78867"/>
                  </a:lnTo>
                  <a:lnTo>
                    <a:pt x="289018" y="70932"/>
                  </a:lnTo>
                  <a:lnTo>
                    <a:pt x="305460" y="49987"/>
                  </a:lnTo>
                  <a:lnTo>
                    <a:pt x="307716" y="42662"/>
                  </a:lnTo>
                  <a:lnTo>
                    <a:pt x="309638" y="40180"/>
                  </a:lnTo>
                  <a:lnTo>
                    <a:pt x="331138" y="25158"/>
                  </a:lnTo>
                  <a:lnTo>
                    <a:pt x="339002" y="23857"/>
                  </a:lnTo>
                  <a:lnTo>
                    <a:pt x="369050" y="233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16" name="SMARTInkShape-74"/>
            <p:cNvSpPr/>
            <p:nvPr>
              <p:custDataLst>
                <p:tags r:id="rId45"/>
              </p:custDataLst>
            </p:nvPr>
          </p:nvSpPr>
          <p:spPr>
            <a:xfrm>
              <a:off x="10322719" y="4131469"/>
              <a:ext cx="23813" cy="440532"/>
            </a:xfrm>
            <a:custGeom>
              <a:avLst/>
              <a:gdLst/>
              <a:ahLst/>
              <a:cxnLst/>
              <a:rect l="0" t="0" r="0" b="0"/>
              <a:pathLst>
                <a:path w="23813" h="440532">
                  <a:moveTo>
                    <a:pt x="0" y="0"/>
                  </a:moveTo>
                  <a:lnTo>
                    <a:pt x="0" y="0"/>
                  </a:lnTo>
                  <a:lnTo>
                    <a:pt x="0" y="56918"/>
                  </a:lnTo>
                  <a:lnTo>
                    <a:pt x="0" y="114987"/>
                  </a:lnTo>
                  <a:lnTo>
                    <a:pt x="0" y="166914"/>
                  </a:lnTo>
                  <a:lnTo>
                    <a:pt x="1323" y="222013"/>
                  </a:lnTo>
                  <a:lnTo>
                    <a:pt x="10252" y="252139"/>
                  </a:lnTo>
                  <a:lnTo>
                    <a:pt x="11863" y="311337"/>
                  </a:lnTo>
                  <a:lnTo>
                    <a:pt x="13220" y="337155"/>
                  </a:lnTo>
                  <a:lnTo>
                    <a:pt x="22157" y="360609"/>
                  </a:lnTo>
                  <a:lnTo>
                    <a:pt x="23806" y="416717"/>
                  </a:lnTo>
                  <a:lnTo>
                    <a:pt x="23812" y="4405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17" name="SMARTInkShape-75"/>
            <p:cNvSpPr/>
            <p:nvPr>
              <p:custDataLst>
                <p:tags r:id="rId46"/>
              </p:custDataLst>
            </p:nvPr>
          </p:nvSpPr>
          <p:spPr>
            <a:xfrm>
              <a:off x="10179844" y="4381500"/>
              <a:ext cx="238126" cy="11907"/>
            </a:xfrm>
            <a:custGeom>
              <a:avLst/>
              <a:gdLst/>
              <a:ahLst/>
              <a:cxnLst/>
              <a:rect l="0" t="0" r="0" b="0"/>
              <a:pathLst>
                <a:path w="238126" h="11907">
                  <a:moveTo>
                    <a:pt x="0" y="11906"/>
                  </a:moveTo>
                  <a:lnTo>
                    <a:pt x="0" y="11906"/>
                  </a:lnTo>
                  <a:lnTo>
                    <a:pt x="56897" y="11906"/>
                  </a:lnTo>
                  <a:lnTo>
                    <a:pt x="110466" y="11906"/>
                  </a:lnTo>
                  <a:lnTo>
                    <a:pt x="164921" y="11906"/>
                  </a:lnTo>
                  <a:lnTo>
                    <a:pt x="193965" y="11906"/>
                  </a:lnTo>
                  <a:lnTo>
                    <a:pt x="202183" y="8379"/>
                  </a:lnTo>
                  <a:lnTo>
                    <a:pt x="206226" y="5586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18" name="SMARTInkShape-76"/>
            <p:cNvSpPr/>
            <p:nvPr>
              <p:custDataLst>
                <p:tags r:id="rId47"/>
              </p:custDataLst>
            </p:nvPr>
          </p:nvSpPr>
          <p:spPr>
            <a:xfrm>
              <a:off x="10560844" y="4048125"/>
              <a:ext cx="285707" cy="500064"/>
            </a:xfrm>
            <a:custGeom>
              <a:avLst/>
              <a:gdLst/>
              <a:ahLst/>
              <a:cxnLst/>
              <a:rect l="0" t="0" r="0" b="0"/>
              <a:pathLst>
                <a:path w="285707" h="500064">
                  <a:moveTo>
                    <a:pt x="0" y="0"/>
                  </a:moveTo>
                  <a:lnTo>
                    <a:pt x="0" y="0"/>
                  </a:lnTo>
                  <a:lnTo>
                    <a:pt x="6320" y="0"/>
                  </a:lnTo>
                  <a:lnTo>
                    <a:pt x="8182" y="2646"/>
                  </a:lnTo>
                  <a:lnTo>
                    <a:pt x="11415" y="26823"/>
                  </a:lnTo>
                  <a:lnTo>
                    <a:pt x="13132" y="52972"/>
                  </a:lnTo>
                  <a:lnTo>
                    <a:pt x="26600" y="110765"/>
                  </a:lnTo>
                  <a:lnTo>
                    <a:pt x="38446" y="169487"/>
                  </a:lnTo>
                  <a:lnTo>
                    <a:pt x="46416" y="226587"/>
                  </a:lnTo>
                  <a:lnTo>
                    <a:pt x="53786" y="285798"/>
                  </a:lnTo>
                  <a:lnTo>
                    <a:pt x="59026" y="340620"/>
                  </a:lnTo>
                  <a:lnTo>
                    <a:pt x="59502" y="395512"/>
                  </a:lnTo>
                  <a:lnTo>
                    <a:pt x="59531" y="454912"/>
                  </a:lnTo>
                  <a:lnTo>
                    <a:pt x="59531" y="471194"/>
                  </a:lnTo>
                  <a:lnTo>
                    <a:pt x="59531" y="430044"/>
                  </a:lnTo>
                  <a:lnTo>
                    <a:pt x="63059" y="419113"/>
                  </a:lnTo>
                  <a:lnTo>
                    <a:pt x="67713" y="408522"/>
                  </a:lnTo>
                  <a:lnTo>
                    <a:pt x="71657" y="389008"/>
                  </a:lnTo>
                  <a:lnTo>
                    <a:pt x="99382" y="343125"/>
                  </a:lnTo>
                  <a:lnTo>
                    <a:pt x="134942" y="305641"/>
                  </a:lnTo>
                  <a:lnTo>
                    <a:pt x="142877" y="301205"/>
                  </a:lnTo>
                  <a:lnTo>
                    <a:pt x="150812" y="297910"/>
                  </a:lnTo>
                  <a:lnTo>
                    <a:pt x="162719" y="289941"/>
                  </a:lnTo>
                  <a:lnTo>
                    <a:pt x="174625" y="286992"/>
                  </a:lnTo>
                  <a:lnTo>
                    <a:pt x="182562" y="286302"/>
                  </a:lnTo>
                  <a:lnTo>
                    <a:pt x="190500" y="289523"/>
                  </a:lnTo>
                  <a:lnTo>
                    <a:pt x="198437" y="294041"/>
                  </a:lnTo>
                  <a:lnTo>
                    <a:pt x="210344" y="297908"/>
                  </a:lnTo>
                  <a:lnTo>
                    <a:pt x="242094" y="325603"/>
                  </a:lnTo>
                  <a:lnTo>
                    <a:pt x="268552" y="365354"/>
                  </a:lnTo>
                  <a:lnTo>
                    <a:pt x="273378" y="399645"/>
                  </a:lnTo>
                  <a:lnTo>
                    <a:pt x="273637" y="408248"/>
                  </a:lnTo>
                  <a:lnTo>
                    <a:pt x="277280" y="416482"/>
                  </a:lnTo>
                  <a:lnTo>
                    <a:pt x="280104" y="420529"/>
                  </a:lnTo>
                  <a:lnTo>
                    <a:pt x="284077" y="438868"/>
                  </a:lnTo>
                  <a:lnTo>
                    <a:pt x="285706" y="473752"/>
                  </a:lnTo>
                  <a:lnTo>
                    <a:pt x="275495" y="486282"/>
                  </a:lnTo>
                  <a:lnTo>
                    <a:pt x="273844" y="5000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5451" name="SMARTInkShape-Group12"/>
          <p:cNvGrpSpPr/>
          <p:nvPr/>
        </p:nvGrpSpPr>
        <p:grpSpPr>
          <a:xfrm>
            <a:off x="6512719" y="4857750"/>
            <a:ext cx="4368746" cy="1381126"/>
            <a:chOff x="6512719" y="4857750"/>
            <a:chExt cx="4368746" cy="1381126"/>
          </a:xfrm>
        </p:grpSpPr>
        <p:sp>
          <p:nvSpPr>
            <p:cNvPr id="15420" name="SMARTInkShape-77"/>
            <p:cNvSpPr/>
            <p:nvPr>
              <p:custDataLst>
                <p:tags r:id="rId1"/>
              </p:custDataLst>
            </p:nvPr>
          </p:nvSpPr>
          <p:spPr>
            <a:xfrm>
              <a:off x="6596066" y="5119688"/>
              <a:ext cx="59529" cy="130969"/>
            </a:xfrm>
            <a:custGeom>
              <a:avLst/>
              <a:gdLst/>
              <a:ahLst/>
              <a:cxnLst/>
              <a:rect l="0" t="0" r="0" b="0"/>
              <a:pathLst>
                <a:path w="59529" h="130969">
                  <a:moveTo>
                    <a:pt x="11903" y="0"/>
                  </a:moveTo>
                  <a:lnTo>
                    <a:pt x="11903" y="0"/>
                  </a:lnTo>
                  <a:lnTo>
                    <a:pt x="40" y="0"/>
                  </a:lnTo>
                  <a:lnTo>
                    <a:pt x="0" y="10251"/>
                  </a:lnTo>
                  <a:lnTo>
                    <a:pt x="8180" y="21084"/>
                  </a:lnTo>
                  <a:lnTo>
                    <a:pt x="11413" y="33530"/>
                  </a:lnTo>
                  <a:lnTo>
                    <a:pt x="19988" y="44791"/>
                  </a:lnTo>
                  <a:lnTo>
                    <a:pt x="22677" y="55898"/>
                  </a:lnTo>
                  <a:lnTo>
                    <a:pt x="23306" y="63649"/>
                  </a:lnTo>
                  <a:lnTo>
                    <a:pt x="27113" y="71503"/>
                  </a:lnTo>
                  <a:lnTo>
                    <a:pt x="34016" y="81005"/>
                  </a:lnTo>
                  <a:lnTo>
                    <a:pt x="35211" y="88971"/>
                  </a:lnTo>
                  <a:lnTo>
                    <a:pt x="36703" y="91064"/>
                  </a:lnTo>
                  <a:lnTo>
                    <a:pt x="39019" y="92459"/>
                  </a:lnTo>
                  <a:lnTo>
                    <a:pt x="45922" y="94698"/>
                  </a:lnTo>
                  <a:lnTo>
                    <a:pt x="46867" y="98532"/>
                  </a:lnTo>
                  <a:lnTo>
                    <a:pt x="47622" y="119018"/>
                  </a:lnTo>
                  <a:lnTo>
                    <a:pt x="59528" y="1309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21" name="SMARTInkShape-78"/>
            <p:cNvSpPr/>
            <p:nvPr>
              <p:custDataLst>
                <p:tags r:id="rId2"/>
              </p:custDataLst>
            </p:nvPr>
          </p:nvSpPr>
          <p:spPr>
            <a:xfrm>
              <a:off x="6607969" y="5083969"/>
              <a:ext cx="47626" cy="190501"/>
            </a:xfrm>
            <a:custGeom>
              <a:avLst/>
              <a:gdLst/>
              <a:ahLst/>
              <a:cxnLst/>
              <a:rect l="0" t="0" r="0" b="0"/>
              <a:pathLst>
                <a:path w="47626" h="190501">
                  <a:moveTo>
                    <a:pt x="47625" y="0"/>
                  </a:moveTo>
                  <a:lnTo>
                    <a:pt x="47625" y="0"/>
                  </a:lnTo>
                  <a:lnTo>
                    <a:pt x="37373" y="0"/>
                  </a:lnTo>
                  <a:lnTo>
                    <a:pt x="36822" y="1323"/>
                  </a:lnTo>
                  <a:lnTo>
                    <a:pt x="34396" y="55663"/>
                  </a:lnTo>
                  <a:lnTo>
                    <a:pt x="26295" y="71457"/>
                  </a:lnTo>
                  <a:lnTo>
                    <a:pt x="23815" y="127097"/>
                  </a:lnTo>
                  <a:lnTo>
                    <a:pt x="23812" y="172814"/>
                  </a:lnTo>
                  <a:lnTo>
                    <a:pt x="22489" y="174741"/>
                  </a:lnTo>
                  <a:lnTo>
                    <a:pt x="20285" y="176025"/>
                  </a:lnTo>
                  <a:lnTo>
                    <a:pt x="12052" y="178549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22" name="SMARTInkShape-79"/>
            <p:cNvSpPr/>
            <p:nvPr>
              <p:custDataLst>
                <p:tags r:id="rId3"/>
              </p:custDataLst>
            </p:nvPr>
          </p:nvSpPr>
          <p:spPr>
            <a:xfrm>
              <a:off x="6512719" y="5143500"/>
              <a:ext cx="166688" cy="59532"/>
            </a:xfrm>
            <a:custGeom>
              <a:avLst/>
              <a:gdLst/>
              <a:ahLst/>
              <a:cxnLst/>
              <a:rect l="0" t="0" r="0" b="0"/>
              <a:pathLst>
                <a:path w="166688" h="59532">
                  <a:moveTo>
                    <a:pt x="0" y="59531"/>
                  </a:moveTo>
                  <a:lnTo>
                    <a:pt x="0" y="59531"/>
                  </a:lnTo>
                  <a:lnTo>
                    <a:pt x="17737" y="59531"/>
                  </a:lnTo>
                  <a:lnTo>
                    <a:pt x="19762" y="58208"/>
                  </a:lnTo>
                  <a:lnTo>
                    <a:pt x="21112" y="56004"/>
                  </a:lnTo>
                  <a:lnTo>
                    <a:pt x="22012" y="53211"/>
                  </a:lnTo>
                  <a:lnTo>
                    <a:pt x="23935" y="51349"/>
                  </a:lnTo>
                  <a:lnTo>
                    <a:pt x="36526" y="44833"/>
                  </a:lnTo>
                  <a:lnTo>
                    <a:pt x="44015" y="39769"/>
                  </a:lnTo>
                  <a:lnTo>
                    <a:pt x="55669" y="36919"/>
                  </a:lnTo>
                  <a:lnTo>
                    <a:pt x="63547" y="36252"/>
                  </a:lnTo>
                  <a:lnTo>
                    <a:pt x="71459" y="32428"/>
                  </a:lnTo>
                  <a:lnTo>
                    <a:pt x="79384" y="27642"/>
                  </a:lnTo>
                  <a:lnTo>
                    <a:pt x="91284" y="23624"/>
                  </a:lnTo>
                  <a:lnTo>
                    <a:pt x="103188" y="15966"/>
                  </a:lnTo>
                  <a:lnTo>
                    <a:pt x="16668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23" name="SMARTInkShape-80"/>
            <p:cNvSpPr/>
            <p:nvPr>
              <p:custDataLst>
                <p:tags r:id="rId4"/>
              </p:custDataLst>
            </p:nvPr>
          </p:nvSpPr>
          <p:spPr>
            <a:xfrm>
              <a:off x="7000875" y="4857750"/>
              <a:ext cx="11907" cy="476251"/>
            </a:xfrm>
            <a:custGeom>
              <a:avLst/>
              <a:gdLst/>
              <a:ahLst/>
              <a:cxnLst/>
              <a:rect l="0" t="0" r="0" b="0"/>
              <a:pathLst>
                <a:path w="11907" h="476251">
                  <a:moveTo>
                    <a:pt x="11906" y="0"/>
                  </a:moveTo>
                  <a:lnTo>
                    <a:pt x="11906" y="0"/>
                  </a:lnTo>
                  <a:lnTo>
                    <a:pt x="11906" y="57963"/>
                  </a:lnTo>
                  <a:lnTo>
                    <a:pt x="8379" y="111513"/>
                  </a:lnTo>
                  <a:lnTo>
                    <a:pt x="736" y="166025"/>
                  </a:lnTo>
                  <a:lnTo>
                    <a:pt x="64" y="217782"/>
                  </a:lnTo>
                  <a:lnTo>
                    <a:pt x="6" y="273103"/>
                  </a:lnTo>
                  <a:lnTo>
                    <a:pt x="1" y="330827"/>
                  </a:lnTo>
                  <a:lnTo>
                    <a:pt x="0" y="388593"/>
                  </a:lnTo>
                  <a:lnTo>
                    <a:pt x="0" y="444336"/>
                  </a:lnTo>
                  <a:lnTo>
                    <a:pt x="0" y="476245"/>
                  </a:lnTo>
                  <a:lnTo>
                    <a:pt x="11906" y="476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24" name="SMARTInkShape-81"/>
            <p:cNvSpPr/>
            <p:nvPr>
              <p:custDataLst>
                <p:tags r:id="rId5"/>
              </p:custDataLst>
            </p:nvPr>
          </p:nvSpPr>
          <p:spPr>
            <a:xfrm>
              <a:off x="7060410" y="5048263"/>
              <a:ext cx="619016" cy="583196"/>
            </a:xfrm>
            <a:custGeom>
              <a:avLst/>
              <a:gdLst/>
              <a:ahLst/>
              <a:cxnLst/>
              <a:rect l="0" t="0" r="0" b="0"/>
              <a:pathLst>
                <a:path w="619016" h="583196">
                  <a:moveTo>
                    <a:pt x="83340" y="35706"/>
                  </a:moveTo>
                  <a:lnTo>
                    <a:pt x="83340" y="35706"/>
                  </a:lnTo>
                  <a:lnTo>
                    <a:pt x="83340" y="29385"/>
                  </a:lnTo>
                  <a:lnTo>
                    <a:pt x="82017" y="28846"/>
                  </a:lnTo>
                  <a:lnTo>
                    <a:pt x="71924" y="35361"/>
                  </a:lnTo>
                  <a:lnTo>
                    <a:pt x="65259" y="35603"/>
                  </a:lnTo>
                  <a:lnTo>
                    <a:pt x="63348" y="36961"/>
                  </a:lnTo>
                  <a:lnTo>
                    <a:pt x="62075" y="39188"/>
                  </a:lnTo>
                  <a:lnTo>
                    <a:pt x="61226" y="41996"/>
                  </a:lnTo>
                  <a:lnTo>
                    <a:pt x="59337" y="43868"/>
                  </a:lnTo>
                  <a:lnTo>
                    <a:pt x="46800" y="50400"/>
                  </a:lnTo>
                  <a:lnTo>
                    <a:pt x="43104" y="53440"/>
                  </a:lnTo>
                  <a:lnTo>
                    <a:pt x="38999" y="60345"/>
                  </a:lnTo>
                  <a:lnTo>
                    <a:pt x="35851" y="67823"/>
                  </a:lnTo>
                  <a:lnTo>
                    <a:pt x="27965" y="79471"/>
                  </a:lnTo>
                  <a:lnTo>
                    <a:pt x="23717" y="91301"/>
                  </a:lnTo>
                  <a:lnTo>
                    <a:pt x="15991" y="103184"/>
                  </a:lnTo>
                  <a:lnTo>
                    <a:pt x="13114" y="115083"/>
                  </a:lnTo>
                  <a:lnTo>
                    <a:pt x="10938" y="128311"/>
                  </a:lnTo>
                  <a:lnTo>
                    <a:pt x="1698" y="157082"/>
                  </a:lnTo>
                  <a:lnTo>
                    <a:pt x="16" y="213545"/>
                  </a:lnTo>
                  <a:lnTo>
                    <a:pt x="0" y="230025"/>
                  </a:lnTo>
                  <a:lnTo>
                    <a:pt x="3525" y="238046"/>
                  </a:lnTo>
                  <a:lnTo>
                    <a:pt x="8179" y="246020"/>
                  </a:lnTo>
                  <a:lnTo>
                    <a:pt x="10248" y="253974"/>
                  </a:lnTo>
                  <a:lnTo>
                    <a:pt x="12123" y="256624"/>
                  </a:lnTo>
                  <a:lnTo>
                    <a:pt x="14695" y="258391"/>
                  </a:lnTo>
                  <a:lnTo>
                    <a:pt x="17733" y="259568"/>
                  </a:lnTo>
                  <a:lnTo>
                    <a:pt x="19759" y="261677"/>
                  </a:lnTo>
                  <a:lnTo>
                    <a:pt x="22009" y="267547"/>
                  </a:lnTo>
                  <a:lnTo>
                    <a:pt x="23931" y="269641"/>
                  </a:lnTo>
                  <a:lnTo>
                    <a:pt x="29596" y="271969"/>
                  </a:lnTo>
                  <a:lnTo>
                    <a:pt x="53292" y="273782"/>
                  </a:lnTo>
                  <a:lnTo>
                    <a:pt x="60284" y="270281"/>
                  </a:lnTo>
                  <a:lnTo>
                    <a:pt x="67801" y="265639"/>
                  </a:lnTo>
                  <a:lnTo>
                    <a:pt x="79471" y="261702"/>
                  </a:lnTo>
                  <a:lnTo>
                    <a:pt x="87353" y="256093"/>
                  </a:lnTo>
                  <a:lnTo>
                    <a:pt x="91738" y="249190"/>
                  </a:lnTo>
                  <a:lnTo>
                    <a:pt x="95011" y="241713"/>
                  </a:lnTo>
                  <a:lnTo>
                    <a:pt x="115750" y="214278"/>
                  </a:lnTo>
                  <a:lnTo>
                    <a:pt x="118911" y="206352"/>
                  </a:lnTo>
                  <a:lnTo>
                    <a:pt x="126806" y="194453"/>
                  </a:lnTo>
                  <a:lnTo>
                    <a:pt x="129733" y="182549"/>
                  </a:lnTo>
                  <a:lnTo>
                    <a:pt x="130956" y="124121"/>
                  </a:lnTo>
                  <a:lnTo>
                    <a:pt x="130961" y="115571"/>
                  </a:lnTo>
                  <a:lnTo>
                    <a:pt x="127436" y="107361"/>
                  </a:lnTo>
                  <a:lnTo>
                    <a:pt x="122782" y="99303"/>
                  </a:lnTo>
                  <a:lnTo>
                    <a:pt x="119549" y="85695"/>
                  </a:lnTo>
                  <a:lnTo>
                    <a:pt x="110973" y="74293"/>
                  </a:lnTo>
                  <a:lnTo>
                    <a:pt x="108851" y="66967"/>
                  </a:lnTo>
                  <a:lnTo>
                    <a:pt x="106962" y="64484"/>
                  </a:lnTo>
                  <a:lnTo>
                    <a:pt x="85153" y="49325"/>
                  </a:lnTo>
                  <a:lnTo>
                    <a:pt x="71971" y="47656"/>
                  </a:lnTo>
                  <a:lnTo>
                    <a:pt x="71593" y="41304"/>
                  </a:lnTo>
                  <a:lnTo>
                    <a:pt x="70217" y="39438"/>
                  </a:lnTo>
                  <a:lnTo>
                    <a:pt x="60022" y="35851"/>
                  </a:lnTo>
                  <a:lnTo>
                    <a:pt x="69821" y="25468"/>
                  </a:lnTo>
                  <a:lnTo>
                    <a:pt x="71292" y="13695"/>
                  </a:lnTo>
                  <a:lnTo>
                    <a:pt x="72662" y="13094"/>
                  </a:lnTo>
                  <a:lnTo>
                    <a:pt x="81673" y="12051"/>
                  </a:lnTo>
                  <a:lnTo>
                    <a:pt x="92516" y="3742"/>
                  </a:lnTo>
                  <a:lnTo>
                    <a:pt x="103550" y="1100"/>
                  </a:lnTo>
                  <a:lnTo>
                    <a:pt x="135428" y="0"/>
                  </a:lnTo>
                  <a:lnTo>
                    <a:pt x="143091" y="3521"/>
                  </a:lnTo>
                  <a:lnTo>
                    <a:pt x="171147" y="28320"/>
                  </a:lnTo>
                  <a:lnTo>
                    <a:pt x="175282" y="35951"/>
                  </a:lnTo>
                  <a:lnTo>
                    <a:pt x="178443" y="43753"/>
                  </a:lnTo>
                  <a:lnTo>
                    <a:pt x="186337" y="55582"/>
                  </a:lnTo>
                  <a:lnTo>
                    <a:pt x="190587" y="67465"/>
                  </a:lnTo>
                  <a:lnTo>
                    <a:pt x="198313" y="80688"/>
                  </a:lnTo>
                  <a:lnTo>
                    <a:pt x="202331" y="134266"/>
                  </a:lnTo>
                  <a:lnTo>
                    <a:pt x="202403" y="193767"/>
                  </a:lnTo>
                  <a:lnTo>
                    <a:pt x="202403" y="202349"/>
                  </a:lnTo>
                  <a:lnTo>
                    <a:pt x="202403" y="162197"/>
                  </a:lnTo>
                  <a:lnTo>
                    <a:pt x="214529" y="124092"/>
                  </a:lnTo>
                  <a:lnTo>
                    <a:pt x="223515" y="107355"/>
                  </a:lnTo>
                  <a:lnTo>
                    <a:pt x="224415" y="103316"/>
                  </a:lnTo>
                  <a:lnTo>
                    <a:pt x="248213" y="61871"/>
                  </a:lnTo>
                  <a:lnTo>
                    <a:pt x="252749" y="60564"/>
                  </a:lnTo>
                  <a:lnTo>
                    <a:pt x="272025" y="59536"/>
                  </a:lnTo>
                  <a:lnTo>
                    <a:pt x="301781" y="87506"/>
                  </a:lnTo>
                  <a:lnTo>
                    <a:pt x="306102" y="95329"/>
                  </a:lnTo>
                  <a:lnTo>
                    <a:pt x="315197" y="117451"/>
                  </a:lnTo>
                  <a:lnTo>
                    <a:pt x="330063" y="142129"/>
                  </a:lnTo>
                  <a:lnTo>
                    <a:pt x="333224" y="150474"/>
                  </a:lnTo>
                  <a:lnTo>
                    <a:pt x="361301" y="182536"/>
                  </a:lnTo>
                  <a:lnTo>
                    <a:pt x="369157" y="186953"/>
                  </a:lnTo>
                  <a:lnTo>
                    <a:pt x="377057" y="190239"/>
                  </a:lnTo>
                  <a:lnTo>
                    <a:pt x="388943" y="198204"/>
                  </a:lnTo>
                  <a:lnTo>
                    <a:pt x="402166" y="201152"/>
                  </a:lnTo>
                  <a:lnTo>
                    <a:pt x="430936" y="202230"/>
                  </a:lnTo>
                  <a:lnTo>
                    <a:pt x="439793" y="198793"/>
                  </a:lnTo>
                  <a:lnTo>
                    <a:pt x="448138" y="194179"/>
                  </a:lnTo>
                  <a:lnTo>
                    <a:pt x="490453" y="180380"/>
                  </a:lnTo>
                  <a:lnTo>
                    <a:pt x="493655" y="178458"/>
                  </a:lnTo>
                  <a:lnTo>
                    <a:pt x="495790" y="175853"/>
                  </a:lnTo>
                  <a:lnTo>
                    <a:pt x="499484" y="169431"/>
                  </a:lnTo>
                  <a:lnTo>
                    <a:pt x="531615" y="133812"/>
                  </a:lnTo>
                  <a:lnTo>
                    <a:pt x="534544" y="122689"/>
                  </a:lnTo>
                  <a:lnTo>
                    <a:pt x="535764" y="78194"/>
                  </a:lnTo>
                  <a:lnTo>
                    <a:pt x="532244" y="70905"/>
                  </a:lnTo>
                  <a:lnTo>
                    <a:pt x="525525" y="61768"/>
                  </a:lnTo>
                  <a:lnTo>
                    <a:pt x="521078" y="60518"/>
                  </a:lnTo>
                  <a:lnTo>
                    <a:pt x="513765" y="59716"/>
                  </a:lnTo>
                  <a:lnTo>
                    <a:pt x="502815" y="67740"/>
                  </a:lnTo>
                  <a:lnTo>
                    <a:pt x="495551" y="69787"/>
                  </a:lnTo>
                  <a:lnTo>
                    <a:pt x="493085" y="71656"/>
                  </a:lnTo>
                  <a:lnTo>
                    <a:pt x="479017" y="95482"/>
                  </a:lnTo>
                  <a:lnTo>
                    <a:pt x="476355" y="126997"/>
                  </a:lnTo>
                  <a:lnTo>
                    <a:pt x="476248" y="170643"/>
                  </a:lnTo>
                  <a:lnTo>
                    <a:pt x="479775" y="178581"/>
                  </a:lnTo>
                  <a:lnTo>
                    <a:pt x="484429" y="186518"/>
                  </a:lnTo>
                  <a:lnTo>
                    <a:pt x="486498" y="194456"/>
                  </a:lnTo>
                  <a:lnTo>
                    <a:pt x="488373" y="197102"/>
                  </a:lnTo>
                  <a:lnTo>
                    <a:pt x="490945" y="198866"/>
                  </a:lnTo>
                  <a:lnTo>
                    <a:pt x="500886" y="201348"/>
                  </a:lnTo>
                  <a:lnTo>
                    <a:pt x="522024" y="202375"/>
                  </a:lnTo>
                  <a:lnTo>
                    <a:pt x="557775" y="168488"/>
                  </a:lnTo>
                  <a:lnTo>
                    <a:pt x="559053" y="160891"/>
                  </a:lnTo>
                  <a:lnTo>
                    <a:pt x="559430" y="150262"/>
                  </a:lnTo>
                  <a:lnTo>
                    <a:pt x="563047" y="142623"/>
                  </a:lnTo>
                  <a:lnTo>
                    <a:pt x="567741" y="134818"/>
                  </a:lnTo>
                  <a:lnTo>
                    <a:pt x="571002" y="121387"/>
                  </a:lnTo>
                  <a:lnTo>
                    <a:pt x="571496" y="107147"/>
                  </a:lnTo>
                  <a:lnTo>
                    <a:pt x="571496" y="164220"/>
                  </a:lnTo>
                  <a:lnTo>
                    <a:pt x="572819" y="174844"/>
                  </a:lnTo>
                  <a:lnTo>
                    <a:pt x="581748" y="210883"/>
                  </a:lnTo>
                  <a:lnTo>
                    <a:pt x="586712" y="250092"/>
                  </a:lnTo>
                  <a:lnTo>
                    <a:pt x="592762" y="277381"/>
                  </a:lnTo>
                  <a:lnTo>
                    <a:pt x="598082" y="307074"/>
                  </a:lnTo>
                  <a:lnTo>
                    <a:pt x="604510" y="336156"/>
                  </a:lnTo>
                  <a:lnTo>
                    <a:pt x="609941" y="366381"/>
                  </a:lnTo>
                  <a:lnTo>
                    <a:pt x="617308" y="400297"/>
                  </a:lnTo>
                  <a:lnTo>
                    <a:pt x="619015" y="456362"/>
                  </a:lnTo>
                  <a:lnTo>
                    <a:pt x="617766" y="478873"/>
                  </a:lnTo>
                  <a:lnTo>
                    <a:pt x="595415" y="531881"/>
                  </a:lnTo>
                  <a:lnTo>
                    <a:pt x="589624" y="545506"/>
                  </a:lnTo>
                  <a:lnTo>
                    <a:pt x="586227" y="550198"/>
                  </a:lnTo>
                  <a:lnTo>
                    <a:pt x="555576" y="575787"/>
                  </a:lnTo>
                  <a:lnTo>
                    <a:pt x="544137" y="580012"/>
                  </a:lnTo>
                  <a:lnTo>
                    <a:pt x="508485" y="583195"/>
                  </a:lnTo>
                  <a:lnTo>
                    <a:pt x="489914" y="577014"/>
                  </a:lnTo>
                  <a:lnTo>
                    <a:pt x="438363" y="543643"/>
                  </a:lnTo>
                  <a:lnTo>
                    <a:pt x="388948" y="484319"/>
                  </a:lnTo>
                  <a:lnTo>
                    <a:pt x="384530" y="472773"/>
                  </a:lnTo>
                  <a:lnTo>
                    <a:pt x="381014" y="423032"/>
                  </a:lnTo>
                  <a:lnTo>
                    <a:pt x="384532" y="415990"/>
                  </a:lnTo>
                  <a:lnTo>
                    <a:pt x="389183" y="408450"/>
                  </a:lnTo>
                  <a:lnTo>
                    <a:pt x="392903" y="3928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25" name="SMARTInkShape-82"/>
            <p:cNvSpPr/>
            <p:nvPr>
              <p:custDataLst>
                <p:tags r:id="rId6"/>
              </p:custDataLst>
            </p:nvPr>
          </p:nvSpPr>
          <p:spPr>
            <a:xfrm>
              <a:off x="7870031" y="4857750"/>
              <a:ext cx="11908" cy="500046"/>
            </a:xfrm>
            <a:custGeom>
              <a:avLst/>
              <a:gdLst/>
              <a:ahLst/>
              <a:cxnLst/>
              <a:rect l="0" t="0" r="0" b="0"/>
              <a:pathLst>
                <a:path w="11908" h="500046">
                  <a:moveTo>
                    <a:pt x="11907" y="0"/>
                  </a:moveTo>
                  <a:lnTo>
                    <a:pt x="11907" y="0"/>
                  </a:lnTo>
                  <a:lnTo>
                    <a:pt x="5586" y="0"/>
                  </a:lnTo>
                  <a:lnTo>
                    <a:pt x="3724" y="1323"/>
                  </a:lnTo>
                  <a:lnTo>
                    <a:pt x="2482" y="3528"/>
                  </a:lnTo>
                  <a:lnTo>
                    <a:pt x="491" y="16572"/>
                  </a:lnTo>
                  <a:lnTo>
                    <a:pt x="20" y="71774"/>
                  </a:lnTo>
                  <a:lnTo>
                    <a:pt x="2" y="127019"/>
                  </a:lnTo>
                  <a:lnTo>
                    <a:pt x="0" y="179641"/>
                  </a:lnTo>
                  <a:lnTo>
                    <a:pt x="0" y="238263"/>
                  </a:lnTo>
                  <a:lnTo>
                    <a:pt x="0" y="297674"/>
                  </a:lnTo>
                  <a:lnTo>
                    <a:pt x="9424" y="347766"/>
                  </a:lnTo>
                  <a:lnTo>
                    <a:pt x="11689" y="403986"/>
                  </a:lnTo>
                  <a:lnTo>
                    <a:pt x="11900" y="461530"/>
                  </a:lnTo>
                  <a:lnTo>
                    <a:pt x="11907" y="500005"/>
                  </a:lnTo>
                  <a:lnTo>
                    <a:pt x="5586" y="500045"/>
                  </a:lnTo>
                  <a:lnTo>
                    <a:pt x="3724" y="498728"/>
                  </a:lnTo>
                  <a:lnTo>
                    <a:pt x="2482" y="496527"/>
                  </a:lnTo>
                  <a:lnTo>
                    <a:pt x="0" y="476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26" name="SMARTInkShape-83"/>
            <p:cNvSpPr/>
            <p:nvPr>
              <p:custDataLst>
                <p:tags r:id="rId7"/>
              </p:custDataLst>
            </p:nvPr>
          </p:nvSpPr>
          <p:spPr>
            <a:xfrm>
              <a:off x="7715250" y="5107781"/>
              <a:ext cx="250032" cy="23814"/>
            </a:xfrm>
            <a:custGeom>
              <a:avLst/>
              <a:gdLst/>
              <a:ahLst/>
              <a:cxnLst/>
              <a:rect l="0" t="0" r="0" b="0"/>
              <a:pathLst>
                <a:path w="250032" h="23814">
                  <a:moveTo>
                    <a:pt x="0" y="23813"/>
                  </a:moveTo>
                  <a:lnTo>
                    <a:pt x="0" y="23813"/>
                  </a:lnTo>
                  <a:lnTo>
                    <a:pt x="10251" y="23813"/>
                  </a:lnTo>
                  <a:lnTo>
                    <a:pt x="38584" y="13561"/>
                  </a:lnTo>
                  <a:lnTo>
                    <a:pt x="87538" y="10612"/>
                  </a:lnTo>
                  <a:lnTo>
                    <a:pt x="109945" y="2488"/>
                  </a:lnTo>
                  <a:lnTo>
                    <a:pt x="166617" y="20"/>
                  </a:lnTo>
                  <a:lnTo>
                    <a:pt x="223256" y="0"/>
                  </a:lnTo>
                  <a:lnTo>
                    <a:pt x="230635" y="0"/>
                  </a:lnTo>
                  <a:lnTo>
                    <a:pt x="238323" y="3528"/>
                  </a:lnTo>
                  <a:lnTo>
                    <a:pt x="250031" y="119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27" name="SMARTInkShape-84"/>
            <p:cNvSpPr/>
            <p:nvPr>
              <p:custDataLst>
                <p:tags r:id="rId8"/>
              </p:custDataLst>
            </p:nvPr>
          </p:nvSpPr>
          <p:spPr>
            <a:xfrm>
              <a:off x="7965281" y="5109485"/>
              <a:ext cx="142876" cy="200553"/>
            </a:xfrm>
            <a:custGeom>
              <a:avLst/>
              <a:gdLst/>
              <a:ahLst/>
              <a:cxnLst/>
              <a:rect l="0" t="0" r="0" b="0"/>
              <a:pathLst>
                <a:path w="142876" h="200553">
                  <a:moveTo>
                    <a:pt x="0" y="117359"/>
                  </a:moveTo>
                  <a:lnTo>
                    <a:pt x="0" y="117359"/>
                  </a:lnTo>
                  <a:lnTo>
                    <a:pt x="35818" y="117359"/>
                  </a:lnTo>
                  <a:lnTo>
                    <a:pt x="45906" y="113831"/>
                  </a:lnTo>
                  <a:lnTo>
                    <a:pt x="54798" y="109176"/>
                  </a:lnTo>
                  <a:lnTo>
                    <a:pt x="67243" y="105233"/>
                  </a:lnTo>
                  <a:lnTo>
                    <a:pt x="79309" y="97596"/>
                  </a:lnTo>
                  <a:lnTo>
                    <a:pt x="87283" y="95346"/>
                  </a:lnTo>
                  <a:lnTo>
                    <a:pt x="89939" y="93424"/>
                  </a:lnTo>
                  <a:lnTo>
                    <a:pt x="91709" y="90819"/>
                  </a:lnTo>
                  <a:lnTo>
                    <a:pt x="94999" y="84396"/>
                  </a:lnTo>
                  <a:lnTo>
                    <a:pt x="100872" y="77133"/>
                  </a:lnTo>
                  <a:lnTo>
                    <a:pt x="107891" y="73023"/>
                  </a:lnTo>
                  <a:lnTo>
                    <a:pt x="111615" y="71926"/>
                  </a:lnTo>
                  <a:lnTo>
                    <a:pt x="114097" y="69873"/>
                  </a:lnTo>
                  <a:lnTo>
                    <a:pt x="118409" y="59675"/>
                  </a:lnTo>
                  <a:lnTo>
                    <a:pt x="119061" y="24302"/>
                  </a:lnTo>
                  <a:lnTo>
                    <a:pt x="108811" y="12050"/>
                  </a:lnTo>
                  <a:lnTo>
                    <a:pt x="104364" y="11023"/>
                  </a:lnTo>
                  <a:lnTo>
                    <a:pt x="101326" y="10750"/>
                  </a:lnTo>
                  <a:lnTo>
                    <a:pt x="94423" y="6918"/>
                  </a:lnTo>
                  <a:lnTo>
                    <a:pt x="85532" y="0"/>
                  </a:lnTo>
                  <a:lnTo>
                    <a:pt x="83480" y="755"/>
                  </a:lnTo>
                  <a:lnTo>
                    <a:pt x="27682" y="53960"/>
                  </a:lnTo>
                  <a:lnTo>
                    <a:pt x="17168" y="65795"/>
                  </a:lnTo>
                  <a:lnTo>
                    <a:pt x="9418" y="81646"/>
                  </a:lnTo>
                  <a:lnTo>
                    <a:pt x="4186" y="89580"/>
                  </a:lnTo>
                  <a:lnTo>
                    <a:pt x="1240" y="101485"/>
                  </a:lnTo>
                  <a:lnTo>
                    <a:pt x="164" y="121328"/>
                  </a:lnTo>
                  <a:lnTo>
                    <a:pt x="3601" y="129265"/>
                  </a:lnTo>
                  <a:lnTo>
                    <a:pt x="8215" y="137203"/>
                  </a:lnTo>
                  <a:lnTo>
                    <a:pt x="11178" y="153078"/>
                  </a:lnTo>
                  <a:lnTo>
                    <a:pt x="11420" y="157046"/>
                  </a:lnTo>
                  <a:lnTo>
                    <a:pt x="12905" y="159692"/>
                  </a:lnTo>
                  <a:lnTo>
                    <a:pt x="15219" y="161456"/>
                  </a:lnTo>
                  <a:lnTo>
                    <a:pt x="21316" y="164739"/>
                  </a:lnTo>
                  <a:lnTo>
                    <a:pt x="43786" y="183831"/>
                  </a:lnTo>
                  <a:lnTo>
                    <a:pt x="55601" y="187325"/>
                  </a:lnTo>
                  <a:lnTo>
                    <a:pt x="63517" y="188143"/>
                  </a:lnTo>
                  <a:lnTo>
                    <a:pt x="71446" y="192034"/>
                  </a:lnTo>
                  <a:lnTo>
                    <a:pt x="79378" y="196850"/>
                  </a:lnTo>
                  <a:lnTo>
                    <a:pt x="95251" y="199941"/>
                  </a:lnTo>
                  <a:lnTo>
                    <a:pt x="111125" y="200552"/>
                  </a:lnTo>
                  <a:lnTo>
                    <a:pt x="119063" y="197108"/>
                  </a:lnTo>
                  <a:lnTo>
                    <a:pt x="127000" y="192490"/>
                  </a:lnTo>
                  <a:lnTo>
                    <a:pt x="142875" y="1887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28" name="SMARTInkShape-85"/>
            <p:cNvSpPr/>
            <p:nvPr>
              <p:custDataLst>
                <p:tags r:id="rId9"/>
              </p:custDataLst>
            </p:nvPr>
          </p:nvSpPr>
          <p:spPr>
            <a:xfrm>
              <a:off x="8108156" y="5097591"/>
              <a:ext cx="166689" cy="188784"/>
            </a:xfrm>
            <a:custGeom>
              <a:avLst/>
              <a:gdLst/>
              <a:ahLst/>
              <a:cxnLst/>
              <a:rect l="0" t="0" r="0" b="0"/>
              <a:pathLst>
                <a:path w="166689" h="188784">
                  <a:moveTo>
                    <a:pt x="0" y="81628"/>
                  </a:moveTo>
                  <a:lnTo>
                    <a:pt x="0" y="81628"/>
                  </a:lnTo>
                  <a:lnTo>
                    <a:pt x="0" y="87948"/>
                  </a:lnTo>
                  <a:lnTo>
                    <a:pt x="3528" y="94579"/>
                  </a:lnTo>
                  <a:lnTo>
                    <a:pt x="19763" y="114522"/>
                  </a:lnTo>
                  <a:lnTo>
                    <a:pt x="22613" y="125624"/>
                  </a:lnTo>
                  <a:lnTo>
                    <a:pt x="23279" y="133372"/>
                  </a:lnTo>
                  <a:lnTo>
                    <a:pt x="27103" y="141226"/>
                  </a:lnTo>
                  <a:lnTo>
                    <a:pt x="43565" y="162109"/>
                  </a:lnTo>
                  <a:lnTo>
                    <a:pt x="47091" y="174672"/>
                  </a:lnTo>
                  <a:lnTo>
                    <a:pt x="47625" y="188783"/>
                  </a:lnTo>
                  <a:lnTo>
                    <a:pt x="47625" y="178533"/>
                  </a:lnTo>
                  <a:lnTo>
                    <a:pt x="55808" y="167699"/>
                  </a:lnTo>
                  <a:lnTo>
                    <a:pt x="57877" y="160451"/>
                  </a:lnTo>
                  <a:lnTo>
                    <a:pt x="59503" y="101544"/>
                  </a:lnTo>
                  <a:lnTo>
                    <a:pt x="59528" y="78192"/>
                  </a:lnTo>
                  <a:lnTo>
                    <a:pt x="63058" y="69958"/>
                  </a:lnTo>
                  <a:lnTo>
                    <a:pt x="67714" y="61889"/>
                  </a:lnTo>
                  <a:lnTo>
                    <a:pt x="71657" y="49909"/>
                  </a:lnTo>
                  <a:lnTo>
                    <a:pt x="79293" y="37980"/>
                  </a:lnTo>
                  <a:lnTo>
                    <a:pt x="83466" y="26068"/>
                  </a:lnTo>
                  <a:lnTo>
                    <a:pt x="101412" y="4076"/>
                  </a:lnTo>
                  <a:lnTo>
                    <a:pt x="108132" y="858"/>
                  </a:lnTo>
                  <a:lnTo>
                    <a:pt x="111775" y="0"/>
                  </a:lnTo>
                  <a:lnTo>
                    <a:pt x="114204" y="751"/>
                  </a:lnTo>
                  <a:lnTo>
                    <a:pt x="115824" y="2574"/>
                  </a:lnTo>
                  <a:lnTo>
                    <a:pt x="116903" y="5113"/>
                  </a:lnTo>
                  <a:lnTo>
                    <a:pt x="118946" y="6806"/>
                  </a:lnTo>
                  <a:lnTo>
                    <a:pt x="129124" y="9745"/>
                  </a:lnTo>
                  <a:lnTo>
                    <a:pt x="136743" y="16379"/>
                  </a:lnTo>
                  <a:lnTo>
                    <a:pt x="140150" y="23083"/>
                  </a:lnTo>
                  <a:lnTo>
                    <a:pt x="141058" y="26723"/>
                  </a:lnTo>
                  <a:lnTo>
                    <a:pt x="142987" y="29150"/>
                  </a:lnTo>
                  <a:lnTo>
                    <a:pt x="166688" y="459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29" name="SMARTInkShape-86"/>
            <p:cNvSpPr/>
            <p:nvPr>
              <p:custDataLst>
                <p:tags r:id="rId10"/>
              </p:custDataLst>
            </p:nvPr>
          </p:nvSpPr>
          <p:spPr>
            <a:xfrm>
              <a:off x="8310563" y="5072228"/>
              <a:ext cx="238126" cy="237947"/>
            </a:xfrm>
            <a:custGeom>
              <a:avLst/>
              <a:gdLst/>
              <a:ahLst/>
              <a:cxnLst/>
              <a:rect l="0" t="0" r="0" b="0"/>
              <a:pathLst>
                <a:path w="238126" h="237947">
                  <a:moveTo>
                    <a:pt x="0" y="47460"/>
                  </a:moveTo>
                  <a:lnTo>
                    <a:pt x="0" y="47460"/>
                  </a:lnTo>
                  <a:lnTo>
                    <a:pt x="0" y="71517"/>
                  </a:lnTo>
                  <a:lnTo>
                    <a:pt x="3527" y="81523"/>
                  </a:lnTo>
                  <a:lnTo>
                    <a:pt x="8182" y="90380"/>
                  </a:lnTo>
                  <a:lnTo>
                    <a:pt x="11169" y="106845"/>
                  </a:lnTo>
                  <a:lnTo>
                    <a:pt x="13132" y="134998"/>
                  </a:lnTo>
                  <a:lnTo>
                    <a:pt x="21311" y="157405"/>
                  </a:lnTo>
                  <a:lnTo>
                    <a:pt x="23806" y="216608"/>
                  </a:lnTo>
                  <a:lnTo>
                    <a:pt x="23812" y="237946"/>
                  </a:lnTo>
                  <a:lnTo>
                    <a:pt x="23812" y="186317"/>
                  </a:lnTo>
                  <a:lnTo>
                    <a:pt x="35391" y="133775"/>
                  </a:lnTo>
                  <a:lnTo>
                    <a:pt x="36945" y="114780"/>
                  </a:lnTo>
                  <a:lnTo>
                    <a:pt x="47835" y="88805"/>
                  </a:lnTo>
                  <a:lnTo>
                    <a:pt x="50411" y="86929"/>
                  </a:lnTo>
                  <a:lnTo>
                    <a:pt x="53451" y="85679"/>
                  </a:lnTo>
                  <a:lnTo>
                    <a:pt x="55478" y="83522"/>
                  </a:lnTo>
                  <a:lnTo>
                    <a:pt x="58997" y="73146"/>
                  </a:lnTo>
                  <a:lnTo>
                    <a:pt x="62821" y="72105"/>
                  </a:lnTo>
                  <a:lnTo>
                    <a:pt x="81539" y="71286"/>
                  </a:lnTo>
                  <a:lnTo>
                    <a:pt x="82140" y="72604"/>
                  </a:lnTo>
                  <a:lnTo>
                    <a:pt x="82809" y="77596"/>
                  </a:lnTo>
                  <a:lnTo>
                    <a:pt x="86634" y="84225"/>
                  </a:lnTo>
                  <a:lnTo>
                    <a:pt x="91420" y="91581"/>
                  </a:lnTo>
                  <a:lnTo>
                    <a:pt x="94115" y="104483"/>
                  </a:lnTo>
                  <a:lnTo>
                    <a:pt x="95100" y="133135"/>
                  </a:lnTo>
                  <a:lnTo>
                    <a:pt x="98711" y="141982"/>
                  </a:lnTo>
                  <a:lnTo>
                    <a:pt x="103402" y="150324"/>
                  </a:lnTo>
                  <a:lnTo>
                    <a:pt x="106414" y="166458"/>
                  </a:lnTo>
                  <a:lnTo>
                    <a:pt x="107156" y="225557"/>
                  </a:lnTo>
                  <a:lnTo>
                    <a:pt x="107156" y="167184"/>
                  </a:lnTo>
                  <a:lnTo>
                    <a:pt x="108479" y="137260"/>
                  </a:lnTo>
                  <a:lnTo>
                    <a:pt x="121854" y="83091"/>
                  </a:lnTo>
                  <a:lnTo>
                    <a:pt x="145430" y="24690"/>
                  </a:lnTo>
                  <a:lnTo>
                    <a:pt x="148547" y="20374"/>
                  </a:lnTo>
                  <a:lnTo>
                    <a:pt x="155537" y="15578"/>
                  </a:lnTo>
                  <a:lnTo>
                    <a:pt x="159254" y="14299"/>
                  </a:lnTo>
                  <a:lnTo>
                    <a:pt x="161732" y="12123"/>
                  </a:lnTo>
                  <a:lnTo>
                    <a:pt x="164485" y="6178"/>
                  </a:lnTo>
                  <a:lnTo>
                    <a:pt x="166541" y="4064"/>
                  </a:lnTo>
                  <a:lnTo>
                    <a:pt x="176745" y="391"/>
                  </a:lnTo>
                  <a:lnTo>
                    <a:pt x="184367" y="0"/>
                  </a:lnTo>
                  <a:lnTo>
                    <a:pt x="186411" y="1268"/>
                  </a:lnTo>
                  <a:lnTo>
                    <a:pt x="187773" y="3435"/>
                  </a:lnTo>
                  <a:lnTo>
                    <a:pt x="189692" y="12808"/>
                  </a:lnTo>
                  <a:lnTo>
                    <a:pt x="191464" y="21476"/>
                  </a:lnTo>
                  <a:lnTo>
                    <a:pt x="199852" y="48598"/>
                  </a:lnTo>
                  <a:lnTo>
                    <a:pt x="205709" y="85761"/>
                  </a:lnTo>
                  <a:lnTo>
                    <a:pt x="211763" y="107757"/>
                  </a:lnTo>
                  <a:lnTo>
                    <a:pt x="214268" y="164712"/>
                  </a:lnTo>
                  <a:lnTo>
                    <a:pt x="214308" y="183545"/>
                  </a:lnTo>
                  <a:lnTo>
                    <a:pt x="217839" y="190845"/>
                  </a:lnTo>
                  <a:lnTo>
                    <a:pt x="224563" y="199990"/>
                  </a:lnTo>
                  <a:lnTo>
                    <a:pt x="226073" y="212294"/>
                  </a:lnTo>
                  <a:lnTo>
                    <a:pt x="227445" y="212912"/>
                  </a:lnTo>
                  <a:lnTo>
                    <a:pt x="238125" y="2141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30" name="SMARTInkShape-87"/>
            <p:cNvSpPr/>
            <p:nvPr>
              <p:custDataLst>
                <p:tags r:id="rId11"/>
              </p:custDataLst>
            </p:nvPr>
          </p:nvSpPr>
          <p:spPr>
            <a:xfrm>
              <a:off x="8717079" y="5060162"/>
              <a:ext cx="295947" cy="554404"/>
            </a:xfrm>
            <a:custGeom>
              <a:avLst/>
              <a:gdLst/>
              <a:ahLst/>
              <a:cxnLst/>
              <a:rect l="0" t="0" r="0" b="0"/>
              <a:pathLst>
                <a:path w="295947" h="554404">
                  <a:moveTo>
                    <a:pt x="260234" y="59526"/>
                  </a:moveTo>
                  <a:lnTo>
                    <a:pt x="260234" y="59526"/>
                  </a:lnTo>
                  <a:lnTo>
                    <a:pt x="260234" y="49274"/>
                  </a:lnTo>
                  <a:lnTo>
                    <a:pt x="258910" y="48723"/>
                  </a:lnTo>
                  <a:lnTo>
                    <a:pt x="253913" y="48110"/>
                  </a:lnTo>
                  <a:lnTo>
                    <a:pt x="252051" y="46623"/>
                  </a:lnTo>
                  <a:lnTo>
                    <a:pt x="249982" y="41444"/>
                  </a:lnTo>
                  <a:lnTo>
                    <a:pt x="248818" y="31091"/>
                  </a:lnTo>
                  <a:lnTo>
                    <a:pt x="247331" y="28663"/>
                  </a:lnTo>
                  <a:lnTo>
                    <a:pt x="245017" y="27045"/>
                  </a:lnTo>
                  <a:lnTo>
                    <a:pt x="242152" y="25966"/>
                  </a:lnTo>
                  <a:lnTo>
                    <a:pt x="240242" y="23923"/>
                  </a:lnTo>
                  <a:lnTo>
                    <a:pt x="233648" y="11139"/>
                  </a:lnTo>
                  <a:lnTo>
                    <a:pt x="226319" y="2196"/>
                  </a:lnTo>
                  <a:lnTo>
                    <a:pt x="221789" y="972"/>
                  </a:lnTo>
                  <a:lnTo>
                    <a:pt x="194920" y="0"/>
                  </a:lnTo>
                  <a:lnTo>
                    <a:pt x="187990" y="3524"/>
                  </a:lnTo>
                  <a:lnTo>
                    <a:pt x="184290" y="6316"/>
                  </a:lnTo>
                  <a:lnTo>
                    <a:pt x="180179" y="12946"/>
                  </a:lnTo>
                  <a:lnTo>
                    <a:pt x="177029" y="20303"/>
                  </a:lnTo>
                  <a:lnTo>
                    <a:pt x="169140" y="31882"/>
                  </a:lnTo>
                  <a:lnTo>
                    <a:pt x="166215" y="43691"/>
                  </a:lnTo>
                  <a:lnTo>
                    <a:pt x="164993" y="102855"/>
                  </a:lnTo>
                  <a:lnTo>
                    <a:pt x="164985" y="122983"/>
                  </a:lnTo>
                  <a:lnTo>
                    <a:pt x="166307" y="125642"/>
                  </a:lnTo>
                  <a:lnTo>
                    <a:pt x="168512" y="127416"/>
                  </a:lnTo>
                  <a:lnTo>
                    <a:pt x="171305" y="128599"/>
                  </a:lnTo>
                  <a:lnTo>
                    <a:pt x="173166" y="130710"/>
                  </a:lnTo>
                  <a:lnTo>
                    <a:pt x="175235" y="136583"/>
                  </a:lnTo>
                  <a:lnTo>
                    <a:pt x="177110" y="138678"/>
                  </a:lnTo>
                  <a:lnTo>
                    <a:pt x="188918" y="143824"/>
                  </a:lnTo>
                  <a:lnTo>
                    <a:pt x="194583" y="149026"/>
                  </a:lnTo>
                  <a:lnTo>
                    <a:pt x="196623" y="149620"/>
                  </a:lnTo>
                  <a:lnTo>
                    <a:pt x="197983" y="148693"/>
                  </a:lnTo>
                  <a:lnTo>
                    <a:pt x="198889" y="146752"/>
                  </a:lnTo>
                  <a:lnTo>
                    <a:pt x="200817" y="145457"/>
                  </a:lnTo>
                  <a:lnTo>
                    <a:pt x="210794" y="143210"/>
                  </a:lnTo>
                  <a:lnTo>
                    <a:pt x="242092" y="113375"/>
                  </a:lnTo>
                  <a:lnTo>
                    <a:pt x="245556" y="106389"/>
                  </a:lnTo>
                  <a:lnTo>
                    <a:pt x="249285" y="87206"/>
                  </a:lnTo>
                  <a:lnTo>
                    <a:pt x="257679" y="71412"/>
                  </a:lnTo>
                  <a:lnTo>
                    <a:pt x="260233" y="25510"/>
                  </a:lnTo>
                  <a:lnTo>
                    <a:pt x="260234" y="81095"/>
                  </a:lnTo>
                  <a:lnTo>
                    <a:pt x="260234" y="85811"/>
                  </a:lnTo>
                  <a:lnTo>
                    <a:pt x="271403" y="143120"/>
                  </a:lnTo>
                  <a:lnTo>
                    <a:pt x="273136" y="158856"/>
                  </a:lnTo>
                  <a:lnTo>
                    <a:pt x="284237" y="214561"/>
                  </a:lnTo>
                  <a:lnTo>
                    <a:pt x="294749" y="265575"/>
                  </a:lnTo>
                  <a:lnTo>
                    <a:pt x="295847" y="321679"/>
                  </a:lnTo>
                  <a:lnTo>
                    <a:pt x="295946" y="380774"/>
                  </a:lnTo>
                  <a:lnTo>
                    <a:pt x="294628" y="419330"/>
                  </a:lnTo>
                  <a:lnTo>
                    <a:pt x="286528" y="443002"/>
                  </a:lnTo>
                  <a:lnTo>
                    <a:pt x="283826" y="456178"/>
                  </a:lnTo>
                  <a:lnTo>
                    <a:pt x="276190" y="472357"/>
                  </a:lnTo>
                  <a:lnTo>
                    <a:pt x="272017" y="491996"/>
                  </a:lnTo>
                  <a:lnTo>
                    <a:pt x="262990" y="506782"/>
                  </a:lnTo>
                  <a:lnTo>
                    <a:pt x="232405" y="539697"/>
                  </a:lnTo>
                  <a:lnTo>
                    <a:pt x="220966" y="544133"/>
                  </a:lnTo>
                  <a:lnTo>
                    <a:pt x="193865" y="548538"/>
                  </a:lnTo>
                  <a:lnTo>
                    <a:pt x="185316" y="553795"/>
                  </a:lnTo>
                  <a:lnTo>
                    <a:pt x="179862" y="554403"/>
                  </a:lnTo>
                  <a:lnTo>
                    <a:pt x="138398" y="544663"/>
                  </a:lnTo>
                  <a:lnTo>
                    <a:pt x="120064" y="534881"/>
                  </a:lnTo>
                  <a:lnTo>
                    <a:pt x="67011" y="500033"/>
                  </a:lnTo>
                  <a:lnTo>
                    <a:pt x="43766" y="484177"/>
                  </a:lnTo>
                  <a:lnTo>
                    <a:pt x="30584" y="465953"/>
                  </a:lnTo>
                  <a:lnTo>
                    <a:pt x="13015" y="419413"/>
                  </a:lnTo>
                  <a:lnTo>
                    <a:pt x="9250" y="397225"/>
                  </a:lnTo>
                  <a:lnTo>
                    <a:pt x="852" y="381065"/>
                  </a:lnTo>
                  <a:lnTo>
                    <a:pt x="0" y="377072"/>
                  </a:lnTo>
                  <a:lnTo>
                    <a:pt x="755" y="374411"/>
                  </a:lnTo>
                  <a:lnTo>
                    <a:pt x="2581" y="372637"/>
                  </a:lnTo>
                  <a:lnTo>
                    <a:pt x="5121" y="371454"/>
                  </a:lnTo>
                  <a:lnTo>
                    <a:pt x="6815" y="368019"/>
                  </a:lnTo>
                  <a:lnTo>
                    <a:pt x="10202" y="3452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31" name="SMARTInkShape-88"/>
            <p:cNvSpPr/>
            <p:nvPr>
              <p:custDataLst>
                <p:tags r:id="rId12"/>
              </p:custDataLst>
            </p:nvPr>
          </p:nvSpPr>
          <p:spPr>
            <a:xfrm>
              <a:off x="9060700" y="5024584"/>
              <a:ext cx="190457" cy="166497"/>
            </a:xfrm>
            <a:custGeom>
              <a:avLst/>
              <a:gdLst/>
              <a:ahLst/>
              <a:cxnLst/>
              <a:rect l="0" t="0" r="0" b="0"/>
              <a:pathLst>
                <a:path w="190457" h="166497">
                  <a:moveTo>
                    <a:pt x="130925" y="35572"/>
                  </a:moveTo>
                  <a:lnTo>
                    <a:pt x="130925" y="35572"/>
                  </a:lnTo>
                  <a:lnTo>
                    <a:pt x="124604" y="35572"/>
                  </a:lnTo>
                  <a:lnTo>
                    <a:pt x="122743" y="34249"/>
                  </a:lnTo>
                  <a:lnTo>
                    <a:pt x="121501" y="32045"/>
                  </a:lnTo>
                  <a:lnTo>
                    <a:pt x="120674" y="29252"/>
                  </a:lnTo>
                  <a:lnTo>
                    <a:pt x="118799" y="27390"/>
                  </a:lnTo>
                  <a:lnTo>
                    <a:pt x="106285" y="20874"/>
                  </a:lnTo>
                  <a:lnTo>
                    <a:pt x="97394" y="13560"/>
                  </a:lnTo>
                  <a:lnTo>
                    <a:pt x="85147" y="11918"/>
                  </a:lnTo>
                  <a:lnTo>
                    <a:pt x="73211" y="1522"/>
                  </a:lnTo>
                  <a:lnTo>
                    <a:pt x="65611" y="348"/>
                  </a:lnTo>
                  <a:lnTo>
                    <a:pt x="54982" y="0"/>
                  </a:lnTo>
                  <a:lnTo>
                    <a:pt x="52514" y="1274"/>
                  </a:lnTo>
                  <a:lnTo>
                    <a:pt x="50871" y="3446"/>
                  </a:lnTo>
                  <a:lnTo>
                    <a:pt x="49774" y="6217"/>
                  </a:lnTo>
                  <a:lnTo>
                    <a:pt x="47720" y="8065"/>
                  </a:lnTo>
                  <a:lnTo>
                    <a:pt x="34918" y="14558"/>
                  </a:lnTo>
                  <a:lnTo>
                    <a:pt x="18101" y="29453"/>
                  </a:lnTo>
                  <a:lnTo>
                    <a:pt x="14635" y="36380"/>
                  </a:lnTo>
                  <a:lnTo>
                    <a:pt x="713" y="94374"/>
                  </a:lnTo>
                  <a:lnTo>
                    <a:pt x="0" y="122842"/>
                  </a:lnTo>
                  <a:lnTo>
                    <a:pt x="3503" y="130804"/>
                  </a:lnTo>
                  <a:lnTo>
                    <a:pt x="8148" y="138751"/>
                  </a:lnTo>
                  <a:lnTo>
                    <a:pt x="11373" y="152282"/>
                  </a:lnTo>
                  <a:lnTo>
                    <a:pt x="12859" y="153066"/>
                  </a:lnTo>
                  <a:lnTo>
                    <a:pt x="18038" y="153938"/>
                  </a:lnTo>
                  <a:lnTo>
                    <a:pt x="19949" y="155493"/>
                  </a:lnTo>
                  <a:lnTo>
                    <a:pt x="22070" y="160749"/>
                  </a:lnTo>
                  <a:lnTo>
                    <a:pt x="23959" y="162680"/>
                  </a:lnTo>
                  <a:lnTo>
                    <a:pt x="33871" y="166033"/>
                  </a:lnTo>
                  <a:lnTo>
                    <a:pt x="52089" y="166496"/>
                  </a:lnTo>
                  <a:lnTo>
                    <a:pt x="54554" y="165188"/>
                  </a:lnTo>
                  <a:lnTo>
                    <a:pt x="56199" y="162994"/>
                  </a:lnTo>
                  <a:lnTo>
                    <a:pt x="57295" y="160207"/>
                  </a:lnTo>
                  <a:lnTo>
                    <a:pt x="59349" y="158350"/>
                  </a:lnTo>
                  <a:lnTo>
                    <a:pt x="65158" y="156286"/>
                  </a:lnTo>
                  <a:lnTo>
                    <a:pt x="67237" y="154413"/>
                  </a:lnTo>
                  <a:lnTo>
                    <a:pt x="80574" y="130577"/>
                  </a:lnTo>
                  <a:lnTo>
                    <a:pt x="81483" y="126690"/>
                  </a:lnTo>
                  <a:lnTo>
                    <a:pt x="91124" y="109623"/>
                  </a:lnTo>
                  <a:lnTo>
                    <a:pt x="96171" y="76360"/>
                  </a:lnTo>
                  <a:lnTo>
                    <a:pt x="104559" y="59602"/>
                  </a:lnTo>
                  <a:lnTo>
                    <a:pt x="106963" y="41867"/>
                  </a:lnTo>
                  <a:lnTo>
                    <a:pt x="108336" y="39769"/>
                  </a:lnTo>
                  <a:lnTo>
                    <a:pt x="110574" y="38370"/>
                  </a:lnTo>
                  <a:lnTo>
                    <a:pt x="118872" y="35621"/>
                  </a:lnTo>
                  <a:lnTo>
                    <a:pt x="119018" y="79699"/>
                  </a:lnTo>
                  <a:lnTo>
                    <a:pt x="128443" y="95688"/>
                  </a:lnTo>
                  <a:lnTo>
                    <a:pt x="129270" y="99462"/>
                  </a:lnTo>
                  <a:lnTo>
                    <a:pt x="141631" y="118694"/>
                  </a:lnTo>
                  <a:lnTo>
                    <a:pt x="142298" y="124550"/>
                  </a:lnTo>
                  <a:lnTo>
                    <a:pt x="143799" y="126640"/>
                  </a:lnTo>
                  <a:lnTo>
                    <a:pt x="146122" y="128034"/>
                  </a:lnTo>
                  <a:lnTo>
                    <a:pt x="154234" y="130659"/>
                  </a:lnTo>
                  <a:lnTo>
                    <a:pt x="172460" y="130818"/>
                  </a:lnTo>
                  <a:lnTo>
                    <a:pt x="174491" y="129497"/>
                  </a:lnTo>
                  <a:lnTo>
                    <a:pt x="175843" y="127293"/>
                  </a:lnTo>
                  <a:lnTo>
                    <a:pt x="176745" y="124501"/>
                  </a:lnTo>
                  <a:lnTo>
                    <a:pt x="178669" y="122639"/>
                  </a:lnTo>
                  <a:lnTo>
                    <a:pt x="190456" y="1189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32" name="SMARTInkShape-89"/>
            <p:cNvSpPr/>
            <p:nvPr>
              <p:custDataLst>
                <p:tags r:id="rId13"/>
              </p:custDataLst>
            </p:nvPr>
          </p:nvSpPr>
          <p:spPr>
            <a:xfrm>
              <a:off x="9298781" y="5000625"/>
              <a:ext cx="35720" cy="154782"/>
            </a:xfrm>
            <a:custGeom>
              <a:avLst/>
              <a:gdLst/>
              <a:ahLst/>
              <a:cxnLst/>
              <a:rect l="0" t="0" r="0" b="0"/>
              <a:pathLst>
                <a:path w="35720" h="154782">
                  <a:moveTo>
                    <a:pt x="0" y="0"/>
                  </a:moveTo>
                  <a:lnTo>
                    <a:pt x="0" y="0"/>
                  </a:lnTo>
                  <a:lnTo>
                    <a:pt x="0" y="51612"/>
                  </a:lnTo>
                  <a:lnTo>
                    <a:pt x="13133" y="107361"/>
                  </a:lnTo>
                  <a:lnTo>
                    <a:pt x="22145" y="127337"/>
                  </a:lnTo>
                  <a:lnTo>
                    <a:pt x="31666" y="139757"/>
                  </a:lnTo>
                  <a:lnTo>
                    <a:pt x="35719" y="1547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33" name="SMARTInkShape-90"/>
            <p:cNvSpPr/>
            <p:nvPr>
              <p:custDataLst>
                <p:tags r:id="rId14"/>
              </p:custDataLst>
            </p:nvPr>
          </p:nvSpPr>
          <p:spPr>
            <a:xfrm>
              <a:off x="9298781" y="4905375"/>
              <a:ext cx="23814" cy="23814"/>
            </a:xfrm>
            <a:custGeom>
              <a:avLst/>
              <a:gdLst/>
              <a:ahLst/>
              <a:cxnLst/>
              <a:rect l="0" t="0" r="0" b="0"/>
              <a:pathLst>
                <a:path w="23814" h="23814">
                  <a:moveTo>
                    <a:pt x="23813" y="23813"/>
                  </a:moveTo>
                  <a:lnTo>
                    <a:pt x="23813" y="23813"/>
                  </a:lnTo>
                  <a:lnTo>
                    <a:pt x="23813" y="17492"/>
                  </a:lnTo>
                  <a:lnTo>
                    <a:pt x="22490" y="15630"/>
                  </a:lnTo>
                  <a:lnTo>
                    <a:pt x="20285" y="14389"/>
                  </a:lnTo>
                  <a:lnTo>
                    <a:pt x="13561" y="1239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34" name="SMARTInkShape-91"/>
            <p:cNvSpPr/>
            <p:nvPr>
              <p:custDataLst>
                <p:tags r:id="rId15"/>
              </p:custDataLst>
            </p:nvPr>
          </p:nvSpPr>
          <p:spPr>
            <a:xfrm>
              <a:off x="9417844" y="4964906"/>
              <a:ext cx="166688" cy="214314"/>
            </a:xfrm>
            <a:custGeom>
              <a:avLst/>
              <a:gdLst/>
              <a:ahLst/>
              <a:cxnLst/>
              <a:rect l="0" t="0" r="0" b="0"/>
              <a:pathLst>
                <a:path w="166688" h="214314">
                  <a:moveTo>
                    <a:pt x="11906" y="0"/>
                  </a:moveTo>
                  <a:lnTo>
                    <a:pt x="11906" y="0"/>
                  </a:lnTo>
                  <a:lnTo>
                    <a:pt x="11906" y="52196"/>
                  </a:lnTo>
                  <a:lnTo>
                    <a:pt x="11906" y="110921"/>
                  </a:lnTo>
                  <a:lnTo>
                    <a:pt x="11906" y="121177"/>
                  </a:lnTo>
                  <a:lnTo>
                    <a:pt x="8378" y="130145"/>
                  </a:lnTo>
                  <a:lnTo>
                    <a:pt x="5585" y="134388"/>
                  </a:lnTo>
                  <a:lnTo>
                    <a:pt x="490" y="162632"/>
                  </a:lnTo>
                  <a:lnTo>
                    <a:pt x="0" y="178589"/>
                  </a:lnTo>
                  <a:lnTo>
                    <a:pt x="0" y="162022"/>
                  </a:lnTo>
                  <a:lnTo>
                    <a:pt x="3527" y="154471"/>
                  </a:lnTo>
                  <a:lnTo>
                    <a:pt x="6320" y="150606"/>
                  </a:lnTo>
                  <a:lnTo>
                    <a:pt x="10251" y="132525"/>
                  </a:lnTo>
                  <a:lnTo>
                    <a:pt x="12902" y="112217"/>
                  </a:lnTo>
                  <a:lnTo>
                    <a:pt x="24793" y="95466"/>
                  </a:lnTo>
                  <a:lnTo>
                    <a:pt x="30862" y="87409"/>
                  </a:lnTo>
                  <a:lnTo>
                    <a:pt x="38287" y="71456"/>
                  </a:lnTo>
                  <a:lnTo>
                    <a:pt x="53399" y="53909"/>
                  </a:lnTo>
                  <a:lnTo>
                    <a:pt x="60333" y="50417"/>
                  </a:lnTo>
                  <a:lnTo>
                    <a:pt x="77108" y="47789"/>
                  </a:lnTo>
                  <a:lnTo>
                    <a:pt x="93048" y="47639"/>
                  </a:lnTo>
                  <a:lnTo>
                    <a:pt x="100918" y="53950"/>
                  </a:lnTo>
                  <a:lnTo>
                    <a:pt x="104383" y="60579"/>
                  </a:lnTo>
                  <a:lnTo>
                    <a:pt x="105308" y="64198"/>
                  </a:lnTo>
                  <a:lnTo>
                    <a:pt x="116336" y="83436"/>
                  </a:lnTo>
                  <a:lnTo>
                    <a:pt x="131082" y="125900"/>
                  </a:lnTo>
                  <a:lnTo>
                    <a:pt x="138793" y="139903"/>
                  </a:lnTo>
                  <a:lnTo>
                    <a:pt x="142988" y="158899"/>
                  </a:lnTo>
                  <a:lnTo>
                    <a:pt x="166687" y="2143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35" name="SMARTInkShape-92"/>
            <p:cNvSpPr/>
            <p:nvPr>
              <p:custDataLst>
                <p:tags r:id="rId16"/>
              </p:custDataLst>
            </p:nvPr>
          </p:nvSpPr>
          <p:spPr>
            <a:xfrm>
              <a:off x="9655969" y="4941094"/>
              <a:ext cx="202247" cy="321470"/>
            </a:xfrm>
            <a:custGeom>
              <a:avLst/>
              <a:gdLst/>
              <a:ahLst/>
              <a:cxnLst/>
              <a:rect l="0" t="0" r="0" b="0"/>
              <a:pathLst>
                <a:path w="202247" h="321470">
                  <a:moveTo>
                    <a:pt x="130969" y="0"/>
                  </a:moveTo>
                  <a:lnTo>
                    <a:pt x="130969" y="0"/>
                  </a:lnTo>
                  <a:lnTo>
                    <a:pt x="114396" y="0"/>
                  </a:lnTo>
                  <a:lnTo>
                    <a:pt x="111984" y="1323"/>
                  </a:lnTo>
                  <a:lnTo>
                    <a:pt x="110374" y="3527"/>
                  </a:lnTo>
                  <a:lnTo>
                    <a:pt x="109302" y="6320"/>
                  </a:lnTo>
                  <a:lnTo>
                    <a:pt x="107263" y="8182"/>
                  </a:lnTo>
                  <a:lnTo>
                    <a:pt x="94487" y="14698"/>
                  </a:lnTo>
                  <a:lnTo>
                    <a:pt x="90773" y="17737"/>
                  </a:lnTo>
                  <a:lnTo>
                    <a:pt x="86645" y="24639"/>
                  </a:lnTo>
                  <a:lnTo>
                    <a:pt x="85545" y="28333"/>
                  </a:lnTo>
                  <a:lnTo>
                    <a:pt x="83488" y="30794"/>
                  </a:lnTo>
                  <a:lnTo>
                    <a:pt x="77676" y="33530"/>
                  </a:lnTo>
                  <a:lnTo>
                    <a:pt x="70682" y="41801"/>
                  </a:lnTo>
                  <a:lnTo>
                    <a:pt x="50397" y="72021"/>
                  </a:lnTo>
                  <a:lnTo>
                    <a:pt x="47673" y="93399"/>
                  </a:lnTo>
                  <a:lnTo>
                    <a:pt x="47639" y="101022"/>
                  </a:lnTo>
                  <a:lnTo>
                    <a:pt x="48957" y="103067"/>
                  </a:lnTo>
                  <a:lnTo>
                    <a:pt x="51159" y="104430"/>
                  </a:lnTo>
                  <a:lnTo>
                    <a:pt x="57878" y="106618"/>
                  </a:lnTo>
                  <a:lnTo>
                    <a:pt x="68710" y="115232"/>
                  </a:lnTo>
                  <a:lnTo>
                    <a:pt x="81155" y="118558"/>
                  </a:lnTo>
                  <a:lnTo>
                    <a:pt x="92417" y="127145"/>
                  </a:lnTo>
                  <a:lnTo>
                    <a:pt x="103524" y="129835"/>
                  </a:lnTo>
                  <a:lnTo>
                    <a:pt x="111274" y="130465"/>
                  </a:lnTo>
                  <a:lnTo>
                    <a:pt x="119129" y="134272"/>
                  </a:lnTo>
                  <a:lnTo>
                    <a:pt x="127029" y="139052"/>
                  </a:lnTo>
                  <a:lnTo>
                    <a:pt x="142881" y="142120"/>
                  </a:lnTo>
                  <a:lnTo>
                    <a:pt x="146848" y="142371"/>
                  </a:lnTo>
                  <a:lnTo>
                    <a:pt x="154783" y="146178"/>
                  </a:lnTo>
                  <a:lnTo>
                    <a:pt x="162719" y="150958"/>
                  </a:lnTo>
                  <a:lnTo>
                    <a:pt x="170657" y="153082"/>
                  </a:lnTo>
                  <a:lnTo>
                    <a:pt x="173302" y="154971"/>
                  </a:lnTo>
                  <a:lnTo>
                    <a:pt x="175066" y="157554"/>
                  </a:lnTo>
                  <a:lnTo>
                    <a:pt x="176242" y="160598"/>
                  </a:lnTo>
                  <a:lnTo>
                    <a:pt x="178349" y="162628"/>
                  </a:lnTo>
                  <a:lnTo>
                    <a:pt x="184218" y="164883"/>
                  </a:lnTo>
                  <a:lnTo>
                    <a:pt x="186312" y="166807"/>
                  </a:lnTo>
                  <a:lnTo>
                    <a:pt x="201194" y="190361"/>
                  </a:lnTo>
                  <a:lnTo>
                    <a:pt x="202246" y="206879"/>
                  </a:lnTo>
                  <a:lnTo>
                    <a:pt x="198808" y="214537"/>
                  </a:lnTo>
                  <a:lnTo>
                    <a:pt x="194193" y="222350"/>
                  </a:lnTo>
                  <a:lnTo>
                    <a:pt x="192140" y="230231"/>
                  </a:lnTo>
                  <a:lnTo>
                    <a:pt x="190270" y="232863"/>
                  </a:lnTo>
                  <a:lnTo>
                    <a:pt x="187701" y="234617"/>
                  </a:lnTo>
                  <a:lnTo>
                    <a:pt x="184665" y="235786"/>
                  </a:lnTo>
                  <a:lnTo>
                    <a:pt x="166442" y="256664"/>
                  </a:lnTo>
                  <a:lnTo>
                    <a:pt x="158641" y="260916"/>
                  </a:lnTo>
                  <a:lnTo>
                    <a:pt x="121705" y="292441"/>
                  </a:lnTo>
                  <a:lnTo>
                    <a:pt x="97731" y="300154"/>
                  </a:lnTo>
                  <a:lnTo>
                    <a:pt x="88415" y="305380"/>
                  </a:lnTo>
                  <a:lnTo>
                    <a:pt x="74410" y="308324"/>
                  </a:lnTo>
                  <a:lnTo>
                    <a:pt x="19992" y="309548"/>
                  </a:lnTo>
                  <a:lnTo>
                    <a:pt x="0" y="3214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36" name="SMARTInkShape-93"/>
            <p:cNvSpPr/>
            <p:nvPr>
              <p:custDataLst>
                <p:tags r:id="rId17"/>
              </p:custDataLst>
            </p:nvPr>
          </p:nvSpPr>
          <p:spPr>
            <a:xfrm>
              <a:off x="7643822" y="5512594"/>
              <a:ext cx="154773" cy="726282"/>
            </a:xfrm>
            <a:custGeom>
              <a:avLst/>
              <a:gdLst/>
              <a:ahLst/>
              <a:cxnLst/>
              <a:rect l="0" t="0" r="0" b="0"/>
              <a:pathLst>
                <a:path w="154773" h="726282">
                  <a:moveTo>
                    <a:pt x="142866" y="0"/>
                  </a:moveTo>
                  <a:lnTo>
                    <a:pt x="142866" y="0"/>
                  </a:lnTo>
                  <a:lnTo>
                    <a:pt x="126294" y="0"/>
                  </a:lnTo>
                  <a:lnTo>
                    <a:pt x="123880" y="1323"/>
                  </a:lnTo>
                  <a:lnTo>
                    <a:pt x="122271" y="3527"/>
                  </a:lnTo>
                  <a:lnTo>
                    <a:pt x="121199" y="6320"/>
                  </a:lnTo>
                  <a:lnTo>
                    <a:pt x="119161" y="8182"/>
                  </a:lnTo>
                  <a:lnTo>
                    <a:pt x="106384" y="14698"/>
                  </a:lnTo>
                  <a:lnTo>
                    <a:pt x="91121" y="28333"/>
                  </a:lnTo>
                  <a:lnTo>
                    <a:pt x="86795" y="39492"/>
                  </a:lnTo>
                  <a:lnTo>
                    <a:pt x="83550" y="51948"/>
                  </a:lnTo>
                  <a:lnTo>
                    <a:pt x="55406" y="103743"/>
                  </a:lnTo>
                  <a:lnTo>
                    <a:pt x="31727" y="161112"/>
                  </a:lnTo>
                  <a:lnTo>
                    <a:pt x="21319" y="215146"/>
                  </a:lnTo>
                  <a:lnTo>
                    <a:pt x="11815" y="273954"/>
                  </a:lnTo>
                  <a:lnTo>
                    <a:pt x="1809" y="333389"/>
                  </a:lnTo>
                  <a:lnTo>
                    <a:pt x="350" y="389185"/>
                  </a:lnTo>
                  <a:lnTo>
                    <a:pt x="62" y="439796"/>
                  </a:lnTo>
                  <a:lnTo>
                    <a:pt x="0" y="491783"/>
                  </a:lnTo>
                  <a:lnTo>
                    <a:pt x="1316" y="523627"/>
                  </a:lnTo>
                  <a:lnTo>
                    <a:pt x="18976" y="581958"/>
                  </a:lnTo>
                  <a:lnTo>
                    <a:pt x="40186" y="639299"/>
                  </a:lnTo>
                  <a:lnTo>
                    <a:pt x="63535" y="670051"/>
                  </a:lnTo>
                  <a:lnTo>
                    <a:pt x="91275" y="697138"/>
                  </a:lnTo>
                  <a:lnTo>
                    <a:pt x="107148" y="704944"/>
                  </a:lnTo>
                  <a:lnTo>
                    <a:pt x="115084" y="710183"/>
                  </a:lnTo>
                  <a:lnTo>
                    <a:pt x="126991" y="713133"/>
                  </a:lnTo>
                  <a:lnTo>
                    <a:pt x="134928" y="713822"/>
                  </a:lnTo>
                  <a:lnTo>
                    <a:pt x="142866" y="717657"/>
                  </a:lnTo>
                  <a:lnTo>
                    <a:pt x="154772" y="7262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37" name="SMARTInkShape-94"/>
            <p:cNvSpPr/>
            <p:nvPr>
              <p:custDataLst>
                <p:tags r:id="rId18"/>
              </p:custDataLst>
            </p:nvPr>
          </p:nvSpPr>
          <p:spPr>
            <a:xfrm>
              <a:off x="7917802" y="5536406"/>
              <a:ext cx="202262" cy="488095"/>
            </a:xfrm>
            <a:custGeom>
              <a:avLst/>
              <a:gdLst/>
              <a:ahLst/>
              <a:cxnLst/>
              <a:rect l="0" t="0" r="0" b="0"/>
              <a:pathLst>
                <a:path w="202262" h="488095">
                  <a:moveTo>
                    <a:pt x="11761" y="0"/>
                  </a:moveTo>
                  <a:lnTo>
                    <a:pt x="11761" y="0"/>
                  </a:lnTo>
                  <a:lnTo>
                    <a:pt x="5440" y="0"/>
                  </a:lnTo>
                  <a:lnTo>
                    <a:pt x="3578" y="1323"/>
                  </a:lnTo>
                  <a:lnTo>
                    <a:pt x="2336" y="3528"/>
                  </a:lnTo>
                  <a:lnTo>
                    <a:pt x="345" y="16572"/>
                  </a:lnTo>
                  <a:lnTo>
                    <a:pt x="0" y="27988"/>
                  </a:lnTo>
                  <a:lnTo>
                    <a:pt x="3446" y="35811"/>
                  </a:lnTo>
                  <a:lnTo>
                    <a:pt x="6218" y="39749"/>
                  </a:lnTo>
                  <a:lnTo>
                    <a:pt x="10118" y="57933"/>
                  </a:lnTo>
                  <a:lnTo>
                    <a:pt x="11544" y="108513"/>
                  </a:lnTo>
                  <a:lnTo>
                    <a:pt x="12987" y="130249"/>
                  </a:lnTo>
                  <a:lnTo>
                    <a:pt x="21999" y="180329"/>
                  </a:lnTo>
                  <a:lnTo>
                    <a:pt x="31520" y="234744"/>
                  </a:lnTo>
                  <a:lnTo>
                    <a:pt x="34772" y="285082"/>
                  </a:lnTo>
                  <a:lnTo>
                    <a:pt x="38863" y="317743"/>
                  </a:lnTo>
                  <a:lnTo>
                    <a:pt x="44927" y="347705"/>
                  </a:lnTo>
                  <a:lnTo>
                    <a:pt x="47254" y="403980"/>
                  </a:lnTo>
                  <a:lnTo>
                    <a:pt x="47473" y="463277"/>
                  </a:lnTo>
                  <a:lnTo>
                    <a:pt x="47479" y="488094"/>
                  </a:lnTo>
                  <a:lnTo>
                    <a:pt x="47479" y="460168"/>
                  </a:lnTo>
                  <a:lnTo>
                    <a:pt x="51007" y="452346"/>
                  </a:lnTo>
                  <a:lnTo>
                    <a:pt x="53800" y="448407"/>
                  </a:lnTo>
                  <a:lnTo>
                    <a:pt x="57731" y="430224"/>
                  </a:lnTo>
                  <a:lnTo>
                    <a:pt x="60612" y="378216"/>
                  </a:lnTo>
                  <a:lnTo>
                    <a:pt x="68790" y="354677"/>
                  </a:lnTo>
                  <a:lnTo>
                    <a:pt x="71503" y="341520"/>
                  </a:lnTo>
                  <a:lnTo>
                    <a:pt x="80496" y="322294"/>
                  </a:lnTo>
                  <a:lnTo>
                    <a:pt x="81397" y="318050"/>
                  </a:lnTo>
                  <a:lnTo>
                    <a:pt x="88985" y="305757"/>
                  </a:lnTo>
                  <a:lnTo>
                    <a:pt x="117069" y="275707"/>
                  </a:lnTo>
                  <a:lnTo>
                    <a:pt x="124690" y="274396"/>
                  </a:lnTo>
                  <a:lnTo>
                    <a:pt x="126734" y="275535"/>
                  </a:lnTo>
                  <a:lnTo>
                    <a:pt x="128097" y="277617"/>
                  </a:lnTo>
                  <a:lnTo>
                    <a:pt x="129006" y="280328"/>
                  </a:lnTo>
                  <a:lnTo>
                    <a:pt x="140007" y="297988"/>
                  </a:lnTo>
                  <a:lnTo>
                    <a:pt x="140915" y="301846"/>
                  </a:lnTo>
                  <a:lnTo>
                    <a:pt x="151914" y="321498"/>
                  </a:lnTo>
                  <a:lnTo>
                    <a:pt x="152821" y="325457"/>
                  </a:lnTo>
                  <a:lnTo>
                    <a:pt x="162460" y="342639"/>
                  </a:lnTo>
                  <a:lnTo>
                    <a:pt x="166655" y="361403"/>
                  </a:lnTo>
                  <a:lnTo>
                    <a:pt x="175726" y="380265"/>
                  </a:lnTo>
                  <a:lnTo>
                    <a:pt x="176633" y="384479"/>
                  </a:lnTo>
                  <a:lnTo>
                    <a:pt x="178561" y="387288"/>
                  </a:lnTo>
                  <a:lnTo>
                    <a:pt x="181170" y="389161"/>
                  </a:lnTo>
                  <a:lnTo>
                    <a:pt x="184231" y="390409"/>
                  </a:lnTo>
                  <a:lnTo>
                    <a:pt x="186272" y="392565"/>
                  </a:lnTo>
                  <a:lnTo>
                    <a:pt x="202261" y="4286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38" name="SMARTInkShape-95"/>
            <p:cNvSpPr/>
            <p:nvPr>
              <p:custDataLst>
                <p:tags r:id="rId19"/>
              </p:custDataLst>
            </p:nvPr>
          </p:nvSpPr>
          <p:spPr>
            <a:xfrm>
              <a:off x="8179595" y="5750732"/>
              <a:ext cx="285255" cy="202380"/>
            </a:xfrm>
            <a:custGeom>
              <a:avLst/>
              <a:gdLst/>
              <a:ahLst/>
              <a:cxnLst/>
              <a:rect l="0" t="0" r="0" b="0"/>
              <a:pathLst>
                <a:path w="285255" h="202380">
                  <a:moveTo>
                    <a:pt x="47624" y="11893"/>
                  </a:moveTo>
                  <a:lnTo>
                    <a:pt x="47624" y="11893"/>
                  </a:lnTo>
                  <a:lnTo>
                    <a:pt x="41303" y="11893"/>
                  </a:lnTo>
                  <a:lnTo>
                    <a:pt x="39441" y="13216"/>
                  </a:lnTo>
                  <a:lnTo>
                    <a:pt x="38200" y="15421"/>
                  </a:lnTo>
                  <a:lnTo>
                    <a:pt x="36208" y="22144"/>
                  </a:lnTo>
                  <a:lnTo>
                    <a:pt x="32408" y="23063"/>
                  </a:lnTo>
                  <a:lnTo>
                    <a:pt x="29543" y="23309"/>
                  </a:lnTo>
                  <a:lnTo>
                    <a:pt x="27632" y="24795"/>
                  </a:lnTo>
                  <a:lnTo>
                    <a:pt x="25510" y="29974"/>
                  </a:lnTo>
                  <a:lnTo>
                    <a:pt x="23621" y="31885"/>
                  </a:lnTo>
                  <a:lnTo>
                    <a:pt x="17994" y="34007"/>
                  </a:lnTo>
                  <a:lnTo>
                    <a:pt x="15964" y="35896"/>
                  </a:lnTo>
                  <a:lnTo>
                    <a:pt x="13709" y="41523"/>
                  </a:lnTo>
                  <a:lnTo>
                    <a:pt x="10938" y="55914"/>
                  </a:lnTo>
                  <a:lnTo>
                    <a:pt x="3828" y="67564"/>
                  </a:lnTo>
                  <a:lnTo>
                    <a:pt x="1134" y="80717"/>
                  </a:lnTo>
                  <a:lnTo>
                    <a:pt x="7" y="138796"/>
                  </a:lnTo>
                  <a:lnTo>
                    <a:pt x="0" y="170639"/>
                  </a:lnTo>
                  <a:lnTo>
                    <a:pt x="3527" y="178579"/>
                  </a:lnTo>
                  <a:lnTo>
                    <a:pt x="22011" y="200531"/>
                  </a:lnTo>
                  <a:lnTo>
                    <a:pt x="29598" y="201841"/>
                  </a:lnTo>
                  <a:lnTo>
                    <a:pt x="53295" y="202379"/>
                  </a:lnTo>
                  <a:lnTo>
                    <a:pt x="60287" y="198859"/>
                  </a:lnTo>
                  <a:lnTo>
                    <a:pt x="77104" y="184656"/>
                  </a:lnTo>
                  <a:lnTo>
                    <a:pt x="80570" y="177753"/>
                  </a:lnTo>
                  <a:lnTo>
                    <a:pt x="81495" y="174060"/>
                  </a:lnTo>
                  <a:lnTo>
                    <a:pt x="83433" y="171598"/>
                  </a:lnTo>
                  <a:lnTo>
                    <a:pt x="89116" y="168862"/>
                  </a:lnTo>
                  <a:lnTo>
                    <a:pt x="91160" y="166810"/>
                  </a:lnTo>
                  <a:lnTo>
                    <a:pt x="93432" y="161002"/>
                  </a:lnTo>
                  <a:lnTo>
                    <a:pt x="95248" y="109337"/>
                  </a:lnTo>
                  <a:lnTo>
                    <a:pt x="93926" y="108606"/>
                  </a:lnTo>
                  <a:lnTo>
                    <a:pt x="88927" y="107793"/>
                  </a:lnTo>
                  <a:lnTo>
                    <a:pt x="87066" y="106254"/>
                  </a:lnTo>
                  <a:lnTo>
                    <a:pt x="84997" y="101015"/>
                  </a:lnTo>
                  <a:lnTo>
                    <a:pt x="83122" y="99089"/>
                  </a:lnTo>
                  <a:lnTo>
                    <a:pt x="73236" y="95744"/>
                  </a:lnTo>
                  <a:lnTo>
                    <a:pt x="65649" y="95387"/>
                  </a:lnTo>
                  <a:lnTo>
                    <a:pt x="63610" y="94014"/>
                  </a:lnTo>
                  <a:lnTo>
                    <a:pt x="62249" y="91776"/>
                  </a:lnTo>
                  <a:lnTo>
                    <a:pt x="61343" y="88960"/>
                  </a:lnTo>
                  <a:lnTo>
                    <a:pt x="59415" y="87084"/>
                  </a:lnTo>
                  <a:lnTo>
                    <a:pt x="48161" y="83477"/>
                  </a:lnTo>
                  <a:lnTo>
                    <a:pt x="37420" y="73092"/>
                  </a:lnTo>
                  <a:lnTo>
                    <a:pt x="35867" y="61319"/>
                  </a:lnTo>
                  <a:lnTo>
                    <a:pt x="35762" y="53731"/>
                  </a:lnTo>
                  <a:lnTo>
                    <a:pt x="39265" y="46804"/>
                  </a:lnTo>
                  <a:lnTo>
                    <a:pt x="45973" y="37898"/>
                  </a:lnTo>
                  <a:lnTo>
                    <a:pt x="50417" y="36680"/>
                  </a:lnTo>
                  <a:lnTo>
                    <a:pt x="53454" y="36355"/>
                  </a:lnTo>
                  <a:lnTo>
                    <a:pt x="55481" y="34816"/>
                  </a:lnTo>
                  <a:lnTo>
                    <a:pt x="69623" y="14055"/>
                  </a:lnTo>
                  <a:lnTo>
                    <a:pt x="74159" y="12854"/>
                  </a:lnTo>
                  <a:lnTo>
                    <a:pt x="77220" y="12534"/>
                  </a:lnTo>
                  <a:lnTo>
                    <a:pt x="79261" y="10997"/>
                  </a:lnTo>
                  <a:lnTo>
                    <a:pt x="81528" y="5762"/>
                  </a:lnTo>
                  <a:lnTo>
                    <a:pt x="83456" y="3837"/>
                  </a:lnTo>
                  <a:lnTo>
                    <a:pt x="89125" y="1698"/>
                  </a:lnTo>
                  <a:lnTo>
                    <a:pt x="117213" y="0"/>
                  </a:lnTo>
                  <a:lnTo>
                    <a:pt x="131155" y="12632"/>
                  </a:lnTo>
                  <a:lnTo>
                    <a:pt x="137666" y="22364"/>
                  </a:lnTo>
                  <a:lnTo>
                    <a:pt x="157437" y="70651"/>
                  </a:lnTo>
                  <a:lnTo>
                    <a:pt x="160520" y="74878"/>
                  </a:lnTo>
                  <a:lnTo>
                    <a:pt x="163945" y="86629"/>
                  </a:lnTo>
                  <a:lnTo>
                    <a:pt x="166791" y="99349"/>
                  </a:lnTo>
                  <a:lnTo>
                    <a:pt x="174507" y="115270"/>
                  </a:lnTo>
                  <a:lnTo>
                    <a:pt x="178706" y="134834"/>
                  </a:lnTo>
                  <a:lnTo>
                    <a:pt x="187739" y="149596"/>
                  </a:lnTo>
                  <a:lnTo>
                    <a:pt x="197472" y="162349"/>
                  </a:lnTo>
                  <a:lnTo>
                    <a:pt x="200212" y="170484"/>
                  </a:lnTo>
                  <a:lnTo>
                    <a:pt x="202266" y="173183"/>
                  </a:lnTo>
                  <a:lnTo>
                    <a:pt x="222585" y="186289"/>
                  </a:lnTo>
                  <a:lnTo>
                    <a:pt x="235815" y="189934"/>
                  </a:lnTo>
                  <a:lnTo>
                    <a:pt x="248172" y="190438"/>
                  </a:lnTo>
                  <a:lnTo>
                    <a:pt x="272028" y="168474"/>
                  </a:lnTo>
                  <a:lnTo>
                    <a:pt x="275059" y="135668"/>
                  </a:lnTo>
                  <a:lnTo>
                    <a:pt x="283245" y="119197"/>
                  </a:lnTo>
                  <a:lnTo>
                    <a:pt x="285254" y="96882"/>
                  </a:lnTo>
                  <a:lnTo>
                    <a:pt x="282002" y="85826"/>
                  </a:lnTo>
                  <a:lnTo>
                    <a:pt x="277469" y="76502"/>
                  </a:lnTo>
                  <a:lnTo>
                    <a:pt x="274559" y="56210"/>
                  </a:lnTo>
                  <a:lnTo>
                    <a:pt x="273843" y="118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39" name="SMARTInkShape-96"/>
            <p:cNvSpPr/>
            <p:nvPr>
              <p:custDataLst>
                <p:tags r:id="rId20"/>
              </p:custDataLst>
            </p:nvPr>
          </p:nvSpPr>
          <p:spPr>
            <a:xfrm>
              <a:off x="8548689" y="5716703"/>
              <a:ext cx="71437" cy="176892"/>
            </a:xfrm>
            <a:custGeom>
              <a:avLst/>
              <a:gdLst/>
              <a:ahLst/>
              <a:cxnLst/>
              <a:rect l="0" t="0" r="0" b="0"/>
              <a:pathLst>
                <a:path w="71437" h="176892">
                  <a:moveTo>
                    <a:pt x="23811" y="176891"/>
                  </a:moveTo>
                  <a:lnTo>
                    <a:pt x="23811" y="176891"/>
                  </a:lnTo>
                  <a:lnTo>
                    <a:pt x="17490" y="176891"/>
                  </a:lnTo>
                  <a:lnTo>
                    <a:pt x="15629" y="175568"/>
                  </a:lnTo>
                  <a:lnTo>
                    <a:pt x="14387" y="173363"/>
                  </a:lnTo>
                  <a:lnTo>
                    <a:pt x="12395" y="160319"/>
                  </a:lnTo>
                  <a:lnTo>
                    <a:pt x="12050" y="148903"/>
                  </a:lnTo>
                  <a:lnTo>
                    <a:pt x="8441" y="141080"/>
                  </a:lnTo>
                  <a:lnTo>
                    <a:pt x="3751" y="133194"/>
                  </a:lnTo>
                  <a:lnTo>
                    <a:pt x="740" y="117352"/>
                  </a:lnTo>
                  <a:lnTo>
                    <a:pt x="5" y="58046"/>
                  </a:lnTo>
                  <a:lnTo>
                    <a:pt x="0" y="41996"/>
                  </a:lnTo>
                  <a:lnTo>
                    <a:pt x="3527" y="34035"/>
                  </a:lnTo>
                  <a:lnTo>
                    <a:pt x="10250" y="24465"/>
                  </a:lnTo>
                  <a:lnTo>
                    <a:pt x="11414" y="16487"/>
                  </a:lnTo>
                  <a:lnTo>
                    <a:pt x="12901" y="14392"/>
                  </a:lnTo>
                  <a:lnTo>
                    <a:pt x="15215" y="12995"/>
                  </a:lnTo>
                  <a:lnTo>
                    <a:pt x="22113" y="10755"/>
                  </a:lnTo>
                  <a:lnTo>
                    <a:pt x="32981" y="2130"/>
                  </a:lnTo>
                  <a:lnTo>
                    <a:pt x="40234" y="0"/>
                  </a:lnTo>
                  <a:lnTo>
                    <a:pt x="44020" y="756"/>
                  </a:lnTo>
                  <a:lnTo>
                    <a:pt x="59602" y="7945"/>
                  </a:lnTo>
                  <a:lnTo>
                    <a:pt x="71436" y="102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40" name="SMARTInkShape-97"/>
            <p:cNvSpPr/>
            <p:nvPr>
              <p:custDataLst>
                <p:tags r:id="rId21"/>
              </p:custDataLst>
            </p:nvPr>
          </p:nvSpPr>
          <p:spPr>
            <a:xfrm>
              <a:off x="8679658" y="5679772"/>
              <a:ext cx="95248" cy="261448"/>
            </a:xfrm>
            <a:custGeom>
              <a:avLst/>
              <a:gdLst/>
              <a:ahLst/>
              <a:cxnLst/>
              <a:rect l="0" t="0" r="0" b="0"/>
              <a:pathLst>
                <a:path w="95248" h="261448">
                  <a:moveTo>
                    <a:pt x="83342" y="11416"/>
                  </a:moveTo>
                  <a:lnTo>
                    <a:pt x="83342" y="11416"/>
                  </a:lnTo>
                  <a:lnTo>
                    <a:pt x="83342" y="5095"/>
                  </a:lnTo>
                  <a:lnTo>
                    <a:pt x="82019" y="3233"/>
                  </a:lnTo>
                  <a:lnTo>
                    <a:pt x="79814" y="1992"/>
                  </a:lnTo>
                  <a:lnTo>
                    <a:pt x="73091" y="0"/>
                  </a:lnTo>
                  <a:lnTo>
                    <a:pt x="62257" y="7789"/>
                  </a:lnTo>
                  <a:lnTo>
                    <a:pt x="51225" y="10341"/>
                  </a:lnTo>
                  <a:lnTo>
                    <a:pt x="43491" y="10938"/>
                  </a:lnTo>
                  <a:lnTo>
                    <a:pt x="40900" y="12420"/>
                  </a:lnTo>
                  <a:lnTo>
                    <a:pt x="39172" y="14731"/>
                  </a:lnTo>
                  <a:lnTo>
                    <a:pt x="35929" y="20827"/>
                  </a:lnTo>
                  <a:lnTo>
                    <a:pt x="27990" y="31696"/>
                  </a:lnTo>
                  <a:lnTo>
                    <a:pt x="23725" y="43295"/>
                  </a:lnTo>
                  <a:lnTo>
                    <a:pt x="15996" y="55111"/>
                  </a:lnTo>
                  <a:lnTo>
                    <a:pt x="13722" y="63026"/>
                  </a:lnTo>
                  <a:lnTo>
                    <a:pt x="11794" y="65667"/>
                  </a:lnTo>
                  <a:lnTo>
                    <a:pt x="9185" y="67427"/>
                  </a:lnTo>
                  <a:lnTo>
                    <a:pt x="6123" y="68600"/>
                  </a:lnTo>
                  <a:lnTo>
                    <a:pt x="4081" y="70706"/>
                  </a:lnTo>
                  <a:lnTo>
                    <a:pt x="158" y="82302"/>
                  </a:lnTo>
                  <a:lnTo>
                    <a:pt x="0" y="100930"/>
                  </a:lnTo>
                  <a:lnTo>
                    <a:pt x="1322" y="102842"/>
                  </a:lnTo>
                  <a:lnTo>
                    <a:pt x="3527" y="104117"/>
                  </a:lnTo>
                  <a:lnTo>
                    <a:pt x="12125" y="106330"/>
                  </a:lnTo>
                  <a:lnTo>
                    <a:pt x="28331" y="106621"/>
                  </a:lnTo>
                  <a:lnTo>
                    <a:pt x="35962" y="110173"/>
                  </a:lnTo>
                  <a:lnTo>
                    <a:pt x="43764" y="114839"/>
                  </a:lnTo>
                  <a:lnTo>
                    <a:pt x="55593" y="118789"/>
                  </a:lnTo>
                  <a:lnTo>
                    <a:pt x="81481" y="140571"/>
                  </a:lnTo>
                  <a:lnTo>
                    <a:pt x="89111" y="141847"/>
                  </a:lnTo>
                  <a:lnTo>
                    <a:pt x="91157" y="143349"/>
                  </a:lnTo>
                  <a:lnTo>
                    <a:pt x="94710" y="152588"/>
                  </a:lnTo>
                  <a:lnTo>
                    <a:pt x="95247" y="194483"/>
                  </a:lnTo>
                  <a:lnTo>
                    <a:pt x="91720" y="202140"/>
                  </a:lnTo>
                  <a:lnTo>
                    <a:pt x="78676" y="217835"/>
                  </a:lnTo>
                  <a:lnTo>
                    <a:pt x="71126" y="222220"/>
                  </a:lnTo>
                  <a:lnTo>
                    <a:pt x="67261" y="223389"/>
                  </a:lnTo>
                  <a:lnTo>
                    <a:pt x="64684" y="225492"/>
                  </a:lnTo>
                  <a:lnTo>
                    <a:pt x="53888" y="242094"/>
                  </a:lnTo>
                  <a:lnTo>
                    <a:pt x="46880" y="246231"/>
                  </a:lnTo>
                  <a:lnTo>
                    <a:pt x="39356" y="249393"/>
                  </a:lnTo>
                  <a:lnTo>
                    <a:pt x="23811" y="2614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41" name="SMARTInkShape-98"/>
            <p:cNvSpPr/>
            <p:nvPr>
              <p:custDataLst>
                <p:tags r:id="rId22"/>
              </p:custDataLst>
            </p:nvPr>
          </p:nvSpPr>
          <p:spPr>
            <a:xfrm>
              <a:off x="8815672" y="5905500"/>
              <a:ext cx="18767" cy="130970"/>
            </a:xfrm>
            <a:custGeom>
              <a:avLst/>
              <a:gdLst/>
              <a:ahLst/>
              <a:cxnLst/>
              <a:rect l="0" t="0" r="0" b="0"/>
              <a:pathLst>
                <a:path w="18767" h="130970">
                  <a:moveTo>
                    <a:pt x="6859" y="0"/>
                  </a:moveTo>
                  <a:lnTo>
                    <a:pt x="6859" y="0"/>
                  </a:lnTo>
                  <a:lnTo>
                    <a:pt x="539" y="6321"/>
                  </a:lnTo>
                  <a:lnTo>
                    <a:pt x="0" y="9505"/>
                  </a:lnTo>
                  <a:lnTo>
                    <a:pt x="963" y="12952"/>
                  </a:lnTo>
                  <a:lnTo>
                    <a:pt x="4239" y="20308"/>
                  </a:lnTo>
                  <a:lnTo>
                    <a:pt x="8162" y="75655"/>
                  </a:lnTo>
                  <a:lnTo>
                    <a:pt x="17108" y="98729"/>
                  </a:lnTo>
                  <a:lnTo>
                    <a:pt x="18766" y="1309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42" name="SMARTInkShape-99"/>
            <p:cNvSpPr/>
            <p:nvPr>
              <p:custDataLst>
                <p:tags r:id="rId23"/>
              </p:custDataLst>
            </p:nvPr>
          </p:nvSpPr>
          <p:spPr>
            <a:xfrm>
              <a:off x="9048750" y="5655487"/>
              <a:ext cx="226220" cy="214252"/>
            </a:xfrm>
            <a:custGeom>
              <a:avLst/>
              <a:gdLst/>
              <a:ahLst/>
              <a:cxnLst/>
              <a:rect l="0" t="0" r="0" b="0"/>
              <a:pathLst>
                <a:path w="226220" h="214252">
                  <a:moveTo>
                    <a:pt x="0" y="11888"/>
                  </a:moveTo>
                  <a:lnTo>
                    <a:pt x="0" y="11888"/>
                  </a:lnTo>
                  <a:lnTo>
                    <a:pt x="0" y="39875"/>
                  </a:lnTo>
                  <a:lnTo>
                    <a:pt x="3528" y="47699"/>
                  </a:lnTo>
                  <a:lnTo>
                    <a:pt x="6321" y="51637"/>
                  </a:lnTo>
                  <a:lnTo>
                    <a:pt x="10251" y="69821"/>
                  </a:lnTo>
                  <a:lnTo>
                    <a:pt x="12902" y="91486"/>
                  </a:lnTo>
                  <a:lnTo>
                    <a:pt x="22114" y="121213"/>
                  </a:lnTo>
                  <a:lnTo>
                    <a:pt x="25036" y="161492"/>
                  </a:lnTo>
                  <a:lnTo>
                    <a:pt x="33217" y="178337"/>
                  </a:lnTo>
                  <a:lnTo>
                    <a:pt x="35719" y="214251"/>
                  </a:lnTo>
                  <a:lnTo>
                    <a:pt x="35719" y="156332"/>
                  </a:lnTo>
                  <a:lnTo>
                    <a:pt x="35719" y="96891"/>
                  </a:lnTo>
                  <a:lnTo>
                    <a:pt x="37042" y="92370"/>
                  </a:lnTo>
                  <a:lnTo>
                    <a:pt x="39246" y="89355"/>
                  </a:lnTo>
                  <a:lnTo>
                    <a:pt x="42039" y="87345"/>
                  </a:lnTo>
                  <a:lnTo>
                    <a:pt x="43901" y="84682"/>
                  </a:lnTo>
                  <a:lnTo>
                    <a:pt x="45970" y="78196"/>
                  </a:lnTo>
                  <a:lnTo>
                    <a:pt x="47134" y="67106"/>
                  </a:lnTo>
                  <a:lnTo>
                    <a:pt x="48621" y="64575"/>
                  </a:lnTo>
                  <a:lnTo>
                    <a:pt x="50935" y="62888"/>
                  </a:lnTo>
                  <a:lnTo>
                    <a:pt x="53800" y="61763"/>
                  </a:lnTo>
                  <a:lnTo>
                    <a:pt x="55711" y="59691"/>
                  </a:lnTo>
                  <a:lnTo>
                    <a:pt x="57833" y="53859"/>
                  </a:lnTo>
                  <a:lnTo>
                    <a:pt x="59722" y="51775"/>
                  </a:lnTo>
                  <a:lnTo>
                    <a:pt x="69634" y="48156"/>
                  </a:lnTo>
                  <a:lnTo>
                    <a:pt x="81531" y="57906"/>
                  </a:lnTo>
                  <a:lnTo>
                    <a:pt x="89127" y="59037"/>
                  </a:lnTo>
                  <a:lnTo>
                    <a:pt x="91168" y="61842"/>
                  </a:lnTo>
                  <a:lnTo>
                    <a:pt x="97972" y="81826"/>
                  </a:lnTo>
                  <a:lnTo>
                    <a:pt x="103074" y="90596"/>
                  </a:lnTo>
                  <a:lnTo>
                    <a:pt x="106350" y="107006"/>
                  </a:lnTo>
                  <a:lnTo>
                    <a:pt x="106619" y="111019"/>
                  </a:lnTo>
                  <a:lnTo>
                    <a:pt x="110446" y="119005"/>
                  </a:lnTo>
                  <a:lnTo>
                    <a:pt x="117360" y="128591"/>
                  </a:lnTo>
                  <a:lnTo>
                    <a:pt x="118726" y="139990"/>
                  </a:lnTo>
                  <a:lnTo>
                    <a:pt x="119063" y="166668"/>
                  </a:lnTo>
                  <a:lnTo>
                    <a:pt x="119063" y="138681"/>
                  </a:lnTo>
                  <a:lnTo>
                    <a:pt x="122590" y="130859"/>
                  </a:lnTo>
                  <a:lnTo>
                    <a:pt x="127245" y="122973"/>
                  </a:lnTo>
                  <a:lnTo>
                    <a:pt x="129865" y="109772"/>
                  </a:lnTo>
                  <a:lnTo>
                    <a:pt x="132195" y="75167"/>
                  </a:lnTo>
                  <a:lnTo>
                    <a:pt x="141763" y="40869"/>
                  </a:lnTo>
                  <a:lnTo>
                    <a:pt x="142380" y="32265"/>
                  </a:lnTo>
                  <a:lnTo>
                    <a:pt x="146183" y="24031"/>
                  </a:lnTo>
                  <a:lnTo>
                    <a:pt x="150960" y="15962"/>
                  </a:lnTo>
                  <a:lnTo>
                    <a:pt x="154277" y="2348"/>
                  </a:lnTo>
                  <a:lnTo>
                    <a:pt x="155769" y="1559"/>
                  </a:lnTo>
                  <a:lnTo>
                    <a:pt x="166539" y="0"/>
                  </a:lnTo>
                  <a:lnTo>
                    <a:pt x="172964" y="6308"/>
                  </a:lnTo>
                  <a:lnTo>
                    <a:pt x="176092" y="12936"/>
                  </a:lnTo>
                  <a:lnTo>
                    <a:pt x="179587" y="31870"/>
                  </a:lnTo>
                  <a:lnTo>
                    <a:pt x="187953" y="47634"/>
                  </a:lnTo>
                  <a:lnTo>
                    <a:pt x="191488" y="67454"/>
                  </a:lnTo>
                  <a:lnTo>
                    <a:pt x="199858" y="83326"/>
                  </a:lnTo>
                  <a:lnTo>
                    <a:pt x="203394" y="103169"/>
                  </a:lnTo>
                  <a:lnTo>
                    <a:pt x="211764" y="119044"/>
                  </a:lnTo>
                  <a:lnTo>
                    <a:pt x="214268" y="130744"/>
                  </a:lnTo>
                  <a:lnTo>
                    <a:pt x="226219" y="1309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43" name="SMARTInkShape-100"/>
            <p:cNvSpPr/>
            <p:nvPr>
              <p:custDataLst>
                <p:tags r:id="rId24"/>
              </p:custDataLst>
            </p:nvPr>
          </p:nvSpPr>
          <p:spPr>
            <a:xfrm>
              <a:off x="9334500" y="5667375"/>
              <a:ext cx="23814" cy="95251"/>
            </a:xfrm>
            <a:custGeom>
              <a:avLst/>
              <a:gdLst/>
              <a:ahLst/>
              <a:cxnLst/>
              <a:rect l="0" t="0" r="0" b="0"/>
              <a:pathLst>
                <a:path w="23814" h="95251">
                  <a:moveTo>
                    <a:pt x="0" y="0"/>
                  </a:moveTo>
                  <a:lnTo>
                    <a:pt x="0" y="0"/>
                  </a:lnTo>
                  <a:lnTo>
                    <a:pt x="0" y="43680"/>
                  </a:lnTo>
                  <a:lnTo>
                    <a:pt x="3528" y="49399"/>
                  </a:lnTo>
                  <a:lnTo>
                    <a:pt x="8182" y="56351"/>
                  </a:lnTo>
                  <a:lnTo>
                    <a:pt x="10802" y="67702"/>
                  </a:lnTo>
                  <a:lnTo>
                    <a:pt x="11416" y="75510"/>
                  </a:lnTo>
                  <a:lnTo>
                    <a:pt x="12902" y="78122"/>
                  </a:lnTo>
                  <a:lnTo>
                    <a:pt x="15216" y="79862"/>
                  </a:lnTo>
                  <a:lnTo>
                    <a:pt x="18081" y="81022"/>
                  </a:lnTo>
                  <a:lnTo>
                    <a:pt x="19992" y="83119"/>
                  </a:lnTo>
                  <a:lnTo>
                    <a:pt x="23813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44" name="SMARTInkShape-101"/>
            <p:cNvSpPr/>
            <p:nvPr>
              <p:custDataLst>
                <p:tags r:id="rId25"/>
              </p:custDataLst>
            </p:nvPr>
          </p:nvSpPr>
          <p:spPr>
            <a:xfrm>
              <a:off x="9334500" y="5500688"/>
              <a:ext cx="11907" cy="11907"/>
            </a:xfrm>
            <a:custGeom>
              <a:avLst/>
              <a:gdLst/>
              <a:ahLst/>
              <a:cxnLst/>
              <a:rect l="0" t="0" r="0" b="0"/>
              <a:pathLst>
                <a:path w="11907" h="11907">
                  <a:moveTo>
                    <a:pt x="11906" y="11906"/>
                  </a:moveTo>
                  <a:lnTo>
                    <a:pt x="11906" y="11906"/>
                  </a:lnTo>
                  <a:lnTo>
                    <a:pt x="5586" y="11906"/>
                  </a:lnTo>
                  <a:lnTo>
                    <a:pt x="3724" y="10583"/>
                  </a:lnTo>
                  <a:lnTo>
                    <a:pt x="2482" y="837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45" name="SMARTInkShape-102"/>
            <p:cNvSpPr/>
            <p:nvPr>
              <p:custDataLst>
                <p:tags r:id="rId26"/>
              </p:custDataLst>
            </p:nvPr>
          </p:nvSpPr>
          <p:spPr>
            <a:xfrm>
              <a:off x="9429750" y="5596089"/>
              <a:ext cx="130970" cy="166537"/>
            </a:xfrm>
            <a:custGeom>
              <a:avLst/>
              <a:gdLst/>
              <a:ahLst/>
              <a:cxnLst/>
              <a:rect l="0" t="0" r="0" b="0"/>
              <a:pathLst>
                <a:path w="130970" h="166537">
                  <a:moveTo>
                    <a:pt x="0" y="11755"/>
                  </a:moveTo>
                  <a:lnTo>
                    <a:pt x="0" y="11755"/>
                  </a:lnTo>
                  <a:lnTo>
                    <a:pt x="0" y="68159"/>
                  </a:lnTo>
                  <a:lnTo>
                    <a:pt x="0" y="121622"/>
                  </a:lnTo>
                  <a:lnTo>
                    <a:pt x="0" y="166477"/>
                  </a:lnTo>
                  <a:lnTo>
                    <a:pt x="6321" y="166519"/>
                  </a:lnTo>
                  <a:lnTo>
                    <a:pt x="8182" y="165202"/>
                  </a:lnTo>
                  <a:lnTo>
                    <a:pt x="9424" y="163001"/>
                  </a:lnTo>
                  <a:lnTo>
                    <a:pt x="11416" y="156283"/>
                  </a:lnTo>
                  <a:lnTo>
                    <a:pt x="11894" y="115269"/>
                  </a:lnTo>
                  <a:lnTo>
                    <a:pt x="15429" y="107150"/>
                  </a:lnTo>
                  <a:lnTo>
                    <a:pt x="18223" y="103133"/>
                  </a:lnTo>
                  <a:lnTo>
                    <a:pt x="22156" y="84837"/>
                  </a:lnTo>
                  <a:lnTo>
                    <a:pt x="24809" y="64457"/>
                  </a:lnTo>
                  <a:lnTo>
                    <a:pt x="31898" y="50449"/>
                  </a:lnTo>
                  <a:lnTo>
                    <a:pt x="35909" y="31451"/>
                  </a:lnTo>
                  <a:lnTo>
                    <a:pt x="41536" y="21391"/>
                  </a:lnTo>
                  <a:lnTo>
                    <a:pt x="48447" y="16037"/>
                  </a:lnTo>
                  <a:lnTo>
                    <a:pt x="57342" y="12600"/>
                  </a:lnTo>
                  <a:lnTo>
                    <a:pt x="58072" y="10995"/>
                  </a:lnTo>
                  <a:lnTo>
                    <a:pt x="58882" y="5685"/>
                  </a:lnTo>
                  <a:lnTo>
                    <a:pt x="60422" y="3740"/>
                  </a:lnTo>
                  <a:lnTo>
                    <a:pt x="70930" y="0"/>
                  </a:lnTo>
                  <a:lnTo>
                    <a:pt x="77608" y="6214"/>
                  </a:lnTo>
                  <a:lnTo>
                    <a:pt x="80794" y="12820"/>
                  </a:lnTo>
                  <a:lnTo>
                    <a:pt x="84331" y="31739"/>
                  </a:lnTo>
                  <a:lnTo>
                    <a:pt x="92701" y="47501"/>
                  </a:lnTo>
                  <a:lnTo>
                    <a:pt x="96238" y="74180"/>
                  </a:lnTo>
                  <a:lnTo>
                    <a:pt x="98554" y="77184"/>
                  </a:lnTo>
                  <a:lnTo>
                    <a:pt x="101422" y="79187"/>
                  </a:lnTo>
                  <a:lnTo>
                    <a:pt x="103333" y="81845"/>
                  </a:lnTo>
                  <a:lnTo>
                    <a:pt x="105457" y="88326"/>
                  </a:lnTo>
                  <a:lnTo>
                    <a:pt x="108144" y="110125"/>
                  </a:lnTo>
                  <a:lnTo>
                    <a:pt x="110460" y="113054"/>
                  </a:lnTo>
                  <a:lnTo>
                    <a:pt x="113328" y="115007"/>
                  </a:lnTo>
                  <a:lnTo>
                    <a:pt x="115239" y="117631"/>
                  </a:lnTo>
                  <a:lnTo>
                    <a:pt x="117363" y="124075"/>
                  </a:lnTo>
                  <a:lnTo>
                    <a:pt x="120050" y="138990"/>
                  </a:lnTo>
                  <a:lnTo>
                    <a:pt x="127146" y="150731"/>
                  </a:lnTo>
                  <a:lnTo>
                    <a:pt x="130969" y="1665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46" name="SMARTInkShape-103"/>
            <p:cNvSpPr/>
            <p:nvPr>
              <p:custDataLst>
                <p:tags r:id="rId27"/>
              </p:custDataLst>
            </p:nvPr>
          </p:nvSpPr>
          <p:spPr>
            <a:xfrm>
              <a:off x="9632156" y="5726906"/>
              <a:ext cx="11908" cy="11908"/>
            </a:xfrm>
            <a:custGeom>
              <a:avLst/>
              <a:gdLst/>
              <a:ahLst/>
              <a:cxnLst/>
              <a:rect l="0" t="0" r="0" b="0"/>
              <a:pathLst>
                <a:path w="11908" h="11908">
                  <a:moveTo>
                    <a:pt x="0" y="0"/>
                  </a:moveTo>
                  <a:lnTo>
                    <a:pt x="0" y="0"/>
                  </a:lnTo>
                  <a:lnTo>
                    <a:pt x="0" y="10252"/>
                  </a:lnTo>
                  <a:lnTo>
                    <a:pt x="1323" y="10803"/>
                  </a:lnTo>
                  <a:lnTo>
                    <a:pt x="11907" y="119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47" name="SMARTInkShape-104"/>
            <p:cNvSpPr/>
            <p:nvPr>
              <p:custDataLst>
                <p:tags r:id="rId28"/>
              </p:custDataLst>
            </p:nvPr>
          </p:nvSpPr>
          <p:spPr>
            <a:xfrm>
              <a:off x="9751219" y="5560219"/>
              <a:ext cx="166688" cy="178591"/>
            </a:xfrm>
            <a:custGeom>
              <a:avLst/>
              <a:gdLst/>
              <a:ahLst/>
              <a:cxnLst/>
              <a:rect l="0" t="0" r="0" b="0"/>
              <a:pathLst>
                <a:path w="166688" h="178591">
                  <a:moveTo>
                    <a:pt x="0" y="0"/>
                  </a:moveTo>
                  <a:lnTo>
                    <a:pt x="0" y="0"/>
                  </a:lnTo>
                  <a:lnTo>
                    <a:pt x="0" y="28333"/>
                  </a:lnTo>
                  <a:lnTo>
                    <a:pt x="3527" y="35964"/>
                  </a:lnTo>
                  <a:lnTo>
                    <a:pt x="6320" y="39851"/>
                  </a:lnTo>
                  <a:lnTo>
                    <a:pt x="10252" y="57962"/>
                  </a:lnTo>
                  <a:lnTo>
                    <a:pt x="13132" y="101760"/>
                  </a:lnTo>
                  <a:lnTo>
                    <a:pt x="21310" y="118781"/>
                  </a:lnTo>
                  <a:lnTo>
                    <a:pt x="22145" y="122843"/>
                  </a:lnTo>
                  <a:lnTo>
                    <a:pt x="33917" y="146827"/>
                  </a:lnTo>
                  <a:lnTo>
                    <a:pt x="35705" y="176732"/>
                  </a:lnTo>
                  <a:lnTo>
                    <a:pt x="37032" y="177352"/>
                  </a:lnTo>
                  <a:lnTo>
                    <a:pt x="45969" y="178430"/>
                  </a:lnTo>
                  <a:lnTo>
                    <a:pt x="46520" y="177162"/>
                  </a:lnTo>
                  <a:lnTo>
                    <a:pt x="47612" y="156580"/>
                  </a:lnTo>
                  <a:lnTo>
                    <a:pt x="55804" y="145631"/>
                  </a:lnTo>
                  <a:lnTo>
                    <a:pt x="58426" y="134578"/>
                  </a:lnTo>
                  <a:lnTo>
                    <a:pt x="59488" y="103173"/>
                  </a:lnTo>
                  <a:lnTo>
                    <a:pt x="60825" y="100532"/>
                  </a:lnTo>
                  <a:lnTo>
                    <a:pt x="63040" y="98772"/>
                  </a:lnTo>
                  <a:lnTo>
                    <a:pt x="65839" y="97598"/>
                  </a:lnTo>
                  <a:lnTo>
                    <a:pt x="67705" y="95492"/>
                  </a:lnTo>
                  <a:lnTo>
                    <a:pt x="71425" y="83392"/>
                  </a:lnTo>
                  <a:lnTo>
                    <a:pt x="81688" y="93599"/>
                  </a:lnTo>
                  <a:lnTo>
                    <a:pt x="84339" y="104429"/>
                  </a:lnTo>
                  <a:lnTo>
                    <a:pt x="91429" y="115461"/>
                  </a:lnTo>
                  <a:lnTo>
                    <a:pt x="95440" y="127109"/>
                  </a:lnTo>
                  <a:lnTo>
                    <a:pt x="103097" y="138939"/>
                  </a:lnTo>
                  <a:lnTo>
                    <a:pt x="106621" y="152433"/>
                  </a:lnTo>
                  <a:lnTo>
                    <a:pt x="117360" y="164826"/>
                  </a:lnTo>
                  <a:lnTo>
                    <a:pt x="121833" y="165860"/>
                  </a:lnTo>
                  <a:lnTo>
                    <a:pt x="124878" y="166135"/>
                  </a:lnTo>
                  <a:lnTo>
                    <a:pt x="126908" y="167642"/>
                  </a:lnTo>
                  <a:lnTo>
                    <a:pt x="130810" y="178089"/>
                  </a:lnTo>
                  <a:lnTo>
                    <a:pt x="142728" y="178590"/>
                  </a:lnTo>
                  <a:lnTo>
                    <a:pt x="142831" y="172272"/>
                  </a:lnTo>
                  <a:lnTo>
                    <a:pt x="144169" y="170410"/>
                  </a:lnTo>
                  <a:lnTo>
                    <a:pt x="149183" y="168342"/>
                  </a:lnTo>
                  <a:lnTo>
                    <a:pt x="151049" y="166467"/>
                  </a:lnTo>
                  <a:lnTo>
                    <a:pt x="153122" y="160857"/>
                  </a:lnTo>
                  <a:lnTo>
                    <a:pt x="154769" y="104828"/>
                  </a:lnTo>
                  <a:lnTo>
                    <a:pt x="154778" y="91767"/>
                  </a:lnTo>
                  <a:lnTo>
                    <a:pt x="166591" y="46865"/>
                  </a:lnTo>
                  <a:lnTo>
                    <a:pt x="166687" y="357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48" name="SMARTInkShape-105"/>
            <p:cNvSpPr/>
            <p:nvPr>
              <p:custDataLst>
                <p:tags r:id="rId29"/>
              </p:custDataLst>
            </p:nvPr>
          </p:nvSpPr>
          <p:spPr>
            <a:xfrm>
              <a:off x="9977588" y="5536600"/>
              <a:ext cx="368188" cy="594523"/>
            </a:xfrm>
            <a:custGeom>
              <a:avLst/>
              <a:gdLst/>
              <a:ahLst/>
              <a:cxnLst/>
              <a:rect l="0" t="0" r="0" b="0"/>
              <a:pathLst>
                <a:path w="368188" h="594523">
                  <a:moveTo>
                    <a:pt x="95100" y="71244"/>
                  </a:moveTo>
                  <a:lnTo>
                    <a:pt x="95100" y="71244"/>
                  </a:lnTo>
                  <a:lnTo>
                    <a:pt x="95100" y="49576"/>
                  </a:lnTo>
                  <a:lnTo>
                    <a:pt x="86917" y="38350"/>
                  </a:lnTo>
                  <a:lnTo>
                    <a:pt x="83339" y="24271"/>
                  </a:lnTo>
                  <a:lnTo>
                    <a:pt x="76916" y="23813"/>
                  </a:lnTo>
                  <a:lnTo>
                    <a:pt x="75039" y="22425"/>
                  </a:lnTo>
                  <a:lnTo>
                    <a:pt x="72954" y="17356"/>
                  </a:lnTo>
                  <a:lnTo>
                    <a:pt x="71076" y="15474"/>
                  </a:lnTo>
                  <a:lnTo>
                    <a:pt x="65461" y="13384"/>
                  </a:lnTo>
                  <a:lnTo>
                    <a:pt x="62111" y="14150"/>
                  </a:lnTo>
                  <a:lnTo>
                    <a:pt x="49664" y="22111"/>
                  </a:lnTo>
                  <a:lnTo>
                    <a:pt x="41803" y="29493"/>
                  </a:lnTo>
                  <a:lnTo>
                    <a:pt x="38339" y="36372"/>
                  </a:lnTo>
                  <a:lnTo>
                    <a:pt x="37416" y="40058"/>
                  </a:lnTo>
                  <a:lnTo>
                    <a:pt x="29794" y="51567"/>
                  </a:lnTo>
                  <a:lnTo>
                    <a:pt x="16690" y="67308"/>
                  </a:lnTo>
                  <a:lnTo>
                    <a:pt x="13218" y="79191"/>
                  </a:lnTo>
                  <a:lnTo>
                    <a:pt x="10866" y="92413"/>
                  </a:lnTo>
                  <a:lnTo>
                    <a:pt x="1563" y="121183"/>
                  </a:lnTo>
                  <a:lnTo>
                    <a:pt x="0" y="146505"/>
                  </a:lnTo>
                  <a:lnTo>
                    <a:pt x="1273" y="149199"/>
                  </a:lnTo>
                  <a:lnTo>
                    <a:pt x="3445" y="150995"/>
                  </a:lnTo>
                  <a:lnTo>
                    <a:pt x="6214" y="152193"/>
                  </a:lnTo>
                  <a:lnTo>
                    <a:pt x="8061" y="154314"/>
                  </a:lnTo>
                  <a:lnTo>
                    <a:pt x="11270" y="164629"/>
                  </a:lnTo>
                  <a:lnTo>
                    <a:pt x="15067" y="165665"/>
                  </a:lnTo>
                  <a:lnTo>
                    <a:pt x="29834" y="166480"/>
                  </a:lnTo>
                  <a:lnTo>
                    <a:pt x="31745" y="165161"/>
                  </a:lnTo>
                  <a:lnTo>
                    <a:pt x="33020" y="162960"/>
                  </a:lnTo>
                  <a:lnTo>
                    <a:pt x="34813" y="153540"/>
                  </a:lnTo>
                  <a:lnTo>
                    <a:pt x="35064" y="149921"/>
                  </a:lnTo>
                  <a:lnTo>
                    <a:pt x="36556" y="147508"/>
                  </a:lnTo>
                  <a:lnTo>
                    <a:pt x="38873" y="145898"/>
                  </a:lnTo>
                  <a:lnTo>
                    <a:pt x="41740" y="144826"/>
                  </a:lnTo>
                  <a:lnTo>
                    <a:pt x="43651" y="142788"/>
                  </a:lnTo>
                  <a:lnTo>
                    <a:pt x="45775" y="136996"/>
                  </a:lnTo>
                  <a:lnTo>
                    <a:pt x="48462" y="122498"/>
                  </a:lnTo>
                  <a:lnTo>
                    <a:pt x="62153" y="104460"/>
                  </a:lnTo>
                  <a:lnTo>
                    <a:pt x="65197" y="101326"/>
                  </a:lnTo>
                  <a:lnTo>
                    <a:pt x="68580" y="94314"/>
                  </a:lnTo>
                  <a:lnTo>
                    <a:pt x="71240" y="83344"/>
                  </a:lnTo>
                  <a:lnTo>
                    <a:pt x="82702" y="83155"/>
                  </a:lnTo>
                  <a:lnTo>
                    <a:pt x="83048" y="89472"/>
                  </a:lnTo>
                  <a:lnTo>
                    <a:pt x="86656" y="96102"/>
                  </a:lnTo>
                  <a:lnTo>
                    <a:pt x="93432" y="104817"/>
                  </a:lnTo>
                  <a:lnTo>
                    <a:pt x="96092" y="116044"/>
                  </a:lnTo>
                  <a:lnTo>
                    <a:pt x="103184" y="127146"/>
                  </a:lnTo>
                  <a:lnTo>
                    <a:pt x="105307" y="134895"/>
                  </a:lnTo>
                  <a:lnTo>
                    <a:pt x="107196" y="137490"/>
                  </a:lnTo>
                  <a:lnTo>
                    <a:pt x="109779" y="139220"/>
                  </a:lnTo>
                  <a:lnTo>
                    <a:pt x="119734" y="141656"/>
                  </a:lnTo>
                  <a:lnTo>
                    <a:pt x="123428" y="141998"/>
                  </a:lnTo>
                  <a:lnTo>
                    <a:pt x="131062" y="145905"/>
                  </a:lnTo>
                  <a:lnTo>
                    <a:pt x="138864" y="150728"/>
                  </a:lnTo>
                  <a:lnTo>
                    <a:pt x="154652" y="153826"/>
                  </a:lnTo>
                  <a:lnTo>
                    <a:pt x="170510" y="154437"/>
                  </a:lnTo>
                  <a:lnTo>
                    <a:pt x="178446" y="150993"/>
                  </a:lnTo>
                  <a:lnTo>
                    <a:pt x="182413" y="148222"/>
                  </a:lnTo>
                  <a:lnTo>
                    <a:pt x="211680" y="139883"/>
                  </a:lnTo>
                  <a:lnTo>
                    <a:pt x="261767" y="98562"/>
                  </a:lnTo>
                  <a:lnTo>
                    <a:pt x="265743" y="97394"/>
                  </a:lnTo>
                  <a:lnTo>
                    <a:pt x="273687" y="89040"/>
                  </a:lnTo>
                  <a:lnTo>
                    <a:pt x="293318" y="54250"/>
                  </a:lnTo>
                  <a:lnTo>
                    <a:pt x="297587" y="40339"/>
                  </a:lnTo>
                  <a:lnTo>
                    <a:pt x="307594" y="26082"/>
                  </a:lnTo>
                  <a:lnTo>
                    <a:pt x="309052" y="14600"/>
                  </a:lnTo>
                  <a:lnTo>
                    <a:pt x="309398" y="461"/>
                  </a:lnTo>
                  <a:lnTo>
                    <a:pt x="303087" y="0"/>
                  </a:lnTo>
                  <a:lnTo>
                    <a:pt x="301226" y="1258"/>
                  </a:lnTo>
                  <a:lnTo>
                    <a:pt x="299986" y="3421"/>
                  </a:lnTo>
                  <a:lnTo>
                    <a:pt x="299159" y="6184"/>
                  </a:lnTo>
                  <a:lnTo>
                    <a:pt x="297285" y="8027"/>
                  </a:lnTo>
                  <a:lnTo>
                    <a:pt x="291675" y="10074"/>
                  </a:lnTo>
                  <a:lnTo>
                    <a:pt x="289649" y="11943"/>
                  </a:lnTo>
                  <a:lnTo>
                    <a:pt x="276412" y="35770"/>
                  </a:lnTo>
                  <a:lnTo>
                    <a:pt x="275506" y="39657"/>
                  </a:lnTo>
                  <a:lnTo>
                    <a:pt x="264509" y="59359"/>
                  </a:lnTo>
                  <a:lnTo>
                    <a:pt x="261792" y="116517"/>
                  </a:lnTo>
                  <a:lnTo>
                    <a:pt x="261789" y="124492"/>
                  </a:lnTo>
                  <a:lnTo>
                    <a:pt x="263111" y="126587"/>
                  </a:lnTo>
                  <a:lnTo>
                    <a:pt x="265315" y="127983"/>
                  </a:lnTo>
                  <a:lnTo>
                    <a:pt x="273913" y="130407"/>
                  </a:lnTo>
                  <a:lnTo>
                    <a:pt x="285066" y="130761"/>
                  </a:lnTo>
                  <a:lnTo>
                    <a:pt x="307607" y="108762"/>
                  </a:lnTo>
                  <a:lnTo>
                    <a:pt x="308877" y="101175"/>
                  </a:lnTo>
                  <a:lnTo>
                    <a:pt x="309254" y="90549"/>
                  </a:lnTo>
                  <a:lnTo>
                    <a:pt x="310629" y="88082"/>
                  </a:lnTo>
                  <a:lnTo>
                    <a:pt x="312869" y="86439"/>
                  </a:lnTo>
                  <a:lnTo>
                    <a:pt x="315686" y="85342"/>
                  </a:lnTo>
                  <a:lnTo>
                    <a:pt x="317563" y="83289"/>
                  </a:lnTo>
                  <a:lnTo>
                    <a:pt x="319649" y="77479"/>
                  </a:lnTo>
                  <a:lnTo>
                    <a:pt x="321315" y="37728"/>
                  </a:lnTo>
                  <a:lnTo>
                    <a:pt x="319993" y="36994"/>
                  </a:lnTo>
                  <a:lnTo>
                    <a:pt x="314996" y="36178"/>
                  </a:lnTo>
                  <a:lnTo>
                    <a:pt x="313135" y="34637"/>
                  </a:lnTo>
                  <a:lnTo>
                    <a:pt x="309902" y="25331"/>
                  </a:lnTo>
                  <a:lnTo>
                    <a:pt x="309412" y="81693"/>
                  </a:lnTo>
                  <a:lnTo>
                    <a:pt x="309412" y="110455"/>
                  </a:lnTo>
                  <a:lnTo>
                    <a:pt x="324111" y="166785"/>
                  </a:lnTo>
                  <a:lnTo>
                    <a:pt x="330525" y="190393"/>
                  </a:lnTo>
                  <a:lnTo>
                    <a:pt x="335952" y="214144"/>
                  </a:lnTo>
                  <a:lnTo>
                    <a:pt x="342412" y="237939"/>
                  </a:lnTo>
                  <a:lnTo>
                    <a:pt x="354315" y="294980"/>
                  </a:lnTo>
                  <a:lnTo>
                    <a:pt x="360327" y="348397"/>
                  </a:lnTo>
                  <a:lnTo>
                    <a:pt x="368187" y="403864"/>
                  </a:lnTo>
                  <a:lnTo>
                    <a:pt x="367284" y="421481"/>
                  </a:lnTo>
                  <a:lnTo>
                    <a:pt x="356788" y="478892"/>
                  </a:lnTo>
                  <a:lnTo>
                    <a:pt x="336823" y="526228"/>
                  </a:lnTo>
                  <a:lnTo>
                    <a:pt x="301465" y="574056"/>
                  </a:lnTo>
                  <a:lnTo>
                    <a:pt x="277662" y="590591"/>
                  </a:lnTo>
                  <a:lnTo>
                    <a:pt x="269724" y="593106"/>
                  </a:lnTo>
                  <a:lnTo>
                    <a:pt x="251497" y="594522"/>
                  </a:lnTo>
                  <a:lnTo>
                    <a:pt x="240457" y="591326"/>
                  </a:lnTo>
                  <a:lnTo>
                    <a:pt x="218458" y="574775"/>
                  </a:lnTo>
                  <a:lnTo>
                    <a:pt x="198793" y="559301"/>
                  </a:lnTo>
                  <a:lnTo>
                    <a:pt x="186165" y="550096"/>
                  </a:lnTo>
                  <a:lnTo>
                    <a:pt x="176143" y="537184"/>
                  </a:lnTo>
                  <a:lnTo>
                    <a:pt x="170807" y="522627"/>
                  </a:lnTo>
                  <a:lnTo>
                    <a:pt x="161060" y="491723"/>
                  </a:lnTo>
                  <a:lnTo>
                    <a:pt x="146053" y="452217"/>
                  </a:lnTo>
                  <a:lnTo>
                    <a:pt x="142918" y="396680"/>
                  </a:lnTo>
                  <a:lnTo>
                    <a:pt x="142736" y="341119"/>
                  </a:lnTo>
                  <a:lnTo>
                    <a:pt x="142725" y="3093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49" name="SMARTInkShape-106"/>
            <p:cNvSpPr/>
            <p:nvPr>
              <p:custDataLst>
                <p:tags r:id="rId30"/>
              </p:custDataLst>
            </p:nvPr>
          </p:nvSpPr>
          <p:spPr>
            <a:xfrm>
              <a:off x="10406063" y="5476932"/>
              <a:ext cx="226219" cy="214204"/>
            </a:xfrm>
            <a:custGeom>
              <a:avLst/>
              <a:gdLst/>
              <a:ahLst/>
              <a:cxnLst/>
              <a:rect l="0" t="0" r="0" b="0"/>
              <a:pathLst>
                <a:path w="226219" h="214204">
                  <a:moveTo>
                    <a:pt x="0" y="130912"/>
                  </a:moveTo>
                  <a:lnTo>
                    <a:pt x="0" y="130912"/>
                  </a:lnTo>
                  <a:lnTo>
                    <a:pt x="55920" y="130912"/>
                  </a:lnTo>
                  <a:lnTo>
                    <a:pt x="63658" y="130912"/>
                  </a:lnTo>
                  <a:lnTo>
                    <a:pt x="66251" y="129589"/>
                  </a:lnTo>
                  <a:lnTo>
                    <a:pt x="67980" y="127384"/>
                  </a:lnTo>
                  <a:lnTo>
                    <a:pt x="69132" y="124591"/>
                  </a:lnTo>
                  <a:lnTo>
                    <a:pt x="71223" y="122729"/>
                  </a:lnTo>
                  <a:lnTo>
                    <a:pt x="84085" y="116213"/>
                  </a:lnTo>
                  <a:lnTo>
                    <a:pt x="100917" y="101312"/>
                  </a:lnTo>
                  <a:lnTo>
                    <a:pt x="104382" y="94385"/>
                  </a:lnTo>
                  <a:lnTo>
                    <a:pt x="105307" y="90686"/>
                  </a:lnTo>
                  <a:lnTo>
                    <a:pt x="116337" y="71310"/>
                  </a:lnTo>
                  <a:lnTo>
                    <a:pt x="119041" y="35443"/>
                  </a:lnTo>
                  <a:lnTo>
                    <a:pt x="119057" y="26064"/>
                  </a:lnTo>
                  <a:lnTo>
                    <a:pt x="110879" y="14706"/>
                  </a:lnTo>
                  <a:lnTo>
                    <a:pt x="107646" y="2148"/>
                  </a:lnTo>
                  <a:lnTo>
                    <a:pt x="106159" y="1413"/>
                  </a:lnTo>
                  <a:lnTo>
                    <a:pt x="85501" y="0"/>
                  </a:lnTo>
                  <a:lnTo>
                    <a:pt x="74265" y="8137"/>
                  </a:lnTo>
                  <a:lnTo>
                    <a:pt x="63161" y="12072"/>
                  </a:lnTo>
                  <a:lnTo>
                    <a:pt x="43612" y="28276"/>
                  </a:lnTo>
                  <a:lnTo>
                    <a:pt x="39227" y="39435"/>
                  </a:lnTo>
                  <a:lnTo>
                    <a:pt x="35954" y="51891"/>
                  </a:lnTo>
                  <a:lnTo>
                    <a:pt x="27998" y="67663"/>
                  </a:lnTo>
                  <a:lnTo>
                    <a:pt x="22856" y="101933"/>
                  </a:lnTo>
                  <a:lnTo>
                    <a:pt x="17654" y="110535"/>
                  </a:lnTo>
                  <a:lnTo>
                    <a:pt x="17061" y="116005"/>
                  </a:lnTo>
                  <a:lnTo>
                    <a:pt x="24907" y="162325"/>
                  </a:lnTo>
                  <a:lnTo>
                    <a:pt x="44101" y="193304"/>
                  </a:lnTo>
                  <a:lnTo>
                    <a:pt x="63558" y="207478"/>
                  </a:lnTo>
                  <a:lnTo>
                    <a:pt x="74992" y="211243"/>
                  </a:lnTo>
                  <a:lnTo>
                    <a:pt x="129207" y="214203"/>
                  </a:lnTo>
                  <a:lnTo>
                    <a:pt x="140327" y="210705"/>
                  </a:lnTo>
                  <a:lnTo>
                    <a:pt x="189698" y="178445"/>
                  </a:lnTo>
                  <a:lnTo>
                    <a:pt x="226218" y="1428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50" name="SMARTInkShape-107"/>
            <p:cNvSpPr/>
            <p:nvPr>
              <p:custDataLst>
                <p:tags r:id="rId31"/>
              </p:custDataLst>
            </p:nvPr>
          </p:nvSpPr>
          <p:spPr>
            <a:xfrm>
              <a:off x="10608469" y="5167313"/>
              <a:ext cx="272996" cy="738188"/>
            </a:xfrm>
            <a:custGeom>
              <a:avLst/>
              <a:gdLst/>
              <a:ahLst/>
              <a:cxnLst/>
              <a:rect l="0" t="0" r="0" b="0"/>
              <a:pathLst>
                <a:path w="272996" h="738188">
                  <a:moveTo>
                    <a:pt x="0" y="0"/>
                  </a:moveTo>
                  <a:lnTo>
                    <a:pt x="0" y="0"/>
                  </a:lnTo>
                  <a:lnTo>
                    <a:pt x="57962" y="57962"/>
                  </a:lnTo>
                  <a:lnTo>
                    <a:pt x="103083" y="111265"/>
                  </a:lnTo>
                  <a:lnTo>
                    <a:pt x="147183" y="166944"/>
                  </a:lnTo>
                  <a:lnTo>
                    <a:pt x="198898" y="226001"/>
                  </a:lnTo>
                  <a:lnTo>
                    <a:pt x="229438" y="283248"/>
                  </a:lnTo>
                  <a:lnTo>
                    <a:pt x="252284" y="317005"/>
                  </a:lnTo>
                  <a:lnTo>
                    <a:pt x="267410" y="375332"/>
                  </a:lnTo>
                  <a:lnTo>
                    <a:pt x="272995" y="429446"/>
                  </a:lnTo>
                  <a:lnTo>
                    <a:pt x="272409" y="480082"/>
                  </a:lnTo>
                  <a:lnTo>
                    <a:pt x="257257" y="529965"/>
                  </a:lnTo>
                  <a:lnTo>
                    <a:pt x="247454" y="580680"/>
                  </a:lnTo>
                  <a:lnTo>
                    <a:pt x="222099" y="638809"/>
                  </a:lnTo>
                  <a:lnTo>
                    <a:pt x="190494" y="693038"/>
                  </a:lnTo>
                  <a:lnTo>
                    <a:pt x="182559" y="704891"/>
                  </a:lnTo>
                  <a:lnTo>
                    <a:pt x="162718" y="719446"/>
                  </a:lnTo>
                  <a:lnTo>
                    <a:pt x="158309" y="726771"/>
                  </a:lnTo>
                  <a:lnTo>
                    <a:pt x="157133" y="730577"/>
                  </a:lnTo>
                  <a:lnTo>
                    <a:pt x="155026" y="733114"/>
                  </a:lnTo>
                  <a:lnTo>
                    <a:pt x="143426" y="737989"/>
                  </a:lnTo>
                  <a:lnTo>
                    <a:pt x="130969" y="7381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42903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981201" y="518984"/>
            <a:ext cx="8291513" cy="1005016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Wrap Up – Key Questions</a:t>
            </a:r>
            <a:endParaRPr lang="en-CA" sz="4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750" y="1773238"/>
            <a:ext cx="7620000" cy="4373562"/>
          </a:xfrm>
        </p:spPr>
        <p:txBody>
          <a:bodyPr/>
          <a:lstStyle/>
          <a:p>
            <a:r>
              <a:rPr lang="en-US" sz="2800"/>
              <a:t>Half of you will be 1, the other half will be 2</a:t>
            </a:r>
          </a:p>
          <a:p>
            <a:r>
              <a:rPr lang="en-US" sz="2800"/>
              <a:t>Using the note/video/brilliant commentary of Mr. Shields, write a brief answer to either question:</a:t>
            </a:r>
          </a:p>
          <a:p>
            <a:pPr>
              <a:buFont typeface="Arial" panose="020B0604020202020204" pitchFamily="34" charset="0"/>
              <a:buAutoNum type="arabicParenR"/>
            </a:pPr>
            <a:r>
              <a:rPr lang="en-US" sz="2800"/>
              <a:t>How could the Winnipeg General Strike be considered an internal conflict in Canada?</a:t>
            </a:r>
          </a:p>
          <a:p>
            <a:pPr>
              <a:buFont typeface="Arial" panose="020B0604020202020204" pitchFamily="34" charset="0"/>
              <a:buAutoNum type="arabicParenR"/>
            </a:pPr>
            <a:r>
              <a:rPr lang="en-US" sz="2800"/>
              <a:t>How did the social/political movement of the Winnipeg General Strike impact Canadian identity?</a:t>
            </a:r>
            <a:endParaRPr lang="en-CA" sz="2800"/>
          </a:p>
        </p:txBody>
      </p:sp>
    </p:spTree>
    <p:extLst>
      <p:ext uri="{BB962C8B-B14F-4D97-AF65-F5344CB8AC3E}">
        <p14:creationId xmlns:p14="http://schemas.microsoft.com/office/powerpoint/2010/main" val="188659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63681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Support for the Strike?</a:t>
            </a:r>
            <a:endParaRPr lang="en-CA" sz="4400" dirty="0"/>
          </a:p>
        </p:txBody>
      </p:sp>
      <p:pic>
        <p:nvPicPr>
          <p:cNvPr id="7172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093" y="1784670"/>
            <a:ext cx="2989415" cy="4316845"/>
          </a:xfr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410347" y="1784670"/>
            <a:ext cx="6400800" cy="1082515"/>
          </a:xfrm>
        </p:spPr>
        <p:txBody>
          <a:bodyPr>
            <a:normAutofit/>
          </a:bodyPr>
          <a:lstStyle/>
          <a:p>
            <a:r>
              <a:rPr lang="en-US" sz="2400" dirty="0"/>
              <a:t>W</a:t>
            </a:r>
            <a:r>
              <a:rPr lang="en-US" sz="2400" dirty="0" smtClean="0"/>
              <a:t>ith </a:t>
            </a:r>
            <a:r>
              <a:rPr lang="en-US" sz="2400" dirty="0"/>
              <a:t>your </a:t>
            </a:r>
            <a:r>
              <a:rPr lang="en-US" sz="2400" dirty="0" smtClean="0"/>
              <a:t>partner, discuss </a:t>
            </a:r>
            <a:r>
              <a:rPr lang="en-US" sz="2400" dirty="0"/>
              <a:t>why people go on strikes:</a:t>
            </a:r>
            <a:endParaRPr lang="en-CA" sz="2400" dirty="0"/>
          </a:p>
        </p:txBody>
      </p:sp>
      <p:sp>
        <p:nvSpPr>
          <p:cNvPr id="3" name="SMARTInkShape-1"/>
          <p:cNvSpPr/>
          <p:nvPr>
            <p:custDataLst>
              <p:tags r:id="rId1"/>
            </p:custDataLst>
          </p:nvPr>
        </p:nvSpPr>
        <p:spPr>
          <a:xfrm>
            <a:off x="1809750" y="2774156"/>
            <a:ext cx="285751" cy="35072"/>
          </a:xfrm>
          <a:custGeom>
            <a:avLst/>
            <a:gdLst/>
            <a:ahLst/>
            <a:cxnLst/>
            <a:rect l="0" t="0" r="0" b="0"/>
            <a:pathLst>
              <a:path w="285751" h="35072">
                <a:moveTo>
                  <a:pt x="0" y="0"/>
                </a:moveTo>
                <a:lnTo>
                  <a:pt x="0" y="0"/>
                </a:lnTo>
                <a:lnTo>
                  <a:pt x="0" y="17737"/>
                </a:lnTo>
                <a:lnTo>
                  <a:pt x="10583" y="24640"/>
                </a:lnTo>
                <a:lnTo>
                  <a:pt x="33732" y="34260"/>
                </a:lnTo>
                <a:lnTo>
                  <a:pt x="40568" y="35071"/>
                </a:lnTo>
                <a:lnTo>
                  <a:pt x="72101" y="26085"/>
                </a:lnTo>
                <a:lnTo>
                  <a:pt x="91772" y="16696"/>
                </a:lnTo>
                <a:lnTo>
                  <a:pt x="150780" y="11990"/>
                </a:lnTo>
                <a:lnTo>
                  <a:pt x="208034" y="11907"/>
                </a:lnTo>
                <a:lnTo>
                  <a:pt x="224012" y="11907"/>
                </a:lnTo>
                <a:lnTo>
                  <a:pt x="236276" y="22158"/>
                </a:lnTo>
                <a:lnTo>
                  <a:pt x="248214" y="23667"/>
                </a:lnTo>
                <a:lnTo>
                  <a:pt x="285750" y="2381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0" name="SMARTInkShape-Group2"/>
          <p:cNvGrpSpPr/>
          <p:nvPr/>
        </p:nvGrpSpPr>
        <p:grpSpPr>
          <a:xfrm>
            <a:off x="2333625" y="2452688"/>
            <a:ext cx="3857086" cy="595313"/>
            <a:chOff x="2333625" y="2452688"/>
            <a:chExt cx="3857086" cy="595313"/>
          </a:xfrm>
        </p:grpSpPr>
        <p:sp>
          <p:nvSpPr>
            <p:cNvPr id="4" name="SMARTInkShape-2"/>
            <p:cNvSpPr/>
            <p:nvPr>
              <p:custDataLst>
                <p:tags r:id="rId82"/>
              </p:custDataLst>
            </p:nvPr>
          </p:nvSpPr>
          <p:spPr>
            <a:xfrm>
              <a:off x="2333625" y="2547938"/>
              <a:ext cx="202248" cy="476090"/>
            </a:xfrm>
            <a:custGeom>
              <a:avLst/>
              <a:gdLst/>
              <a:ahLst/>
              <a:cxnLst/>
              <a:rect l="0" t="0" r="0" b="0"/>
              <a:pathLst>
                <a:path w="202248" h="476090">
                  <a:moveTo>
                    <a:pt x="11906" y="0"/>
                  </a:moveTo>
                  <a:lnTo>
                    <a:pt x="11906" y="0"/>
                  </a:lnTo>
                  <a:lnTo>
                    <a:pt x="1" y="0"/>
                  </a:lnTo>
                  <a:lnTo>
                    <a:pt x="0" y="57274"/>
                  </a:lnTo>
                  <a:lnTo>
                    <a:pt x="1323" y="111501"/>
                  </a:lnTo>
                  <a:lnTo>
                    <a:pt x="10251" y="157182"/>
                  </a:lnTo>
                  <a:lnTo>
                    <a:pt x="11688" y="211101"/>
                  </a:lnTo>
                  <a:lnTo>
                    <a:pt x="15369" y="240701"/>
                  </a:lnTo>
                  <a:lnTo>
                    <a:pt x="23071" y="296837"/>
                  </a:lnTo>
                  <a:lnTo>
                    <a:pt x="24806" y="313167"/>
                  </a:lnTo>
                  <a:lnTo>
                    <a:pt x="34964" y="359648"/>
                  </a:lnTo>
                  <a:lnTo>
                    <a:pt x="35699" y="415737"/>
                  </a:lnTo>
                  <a:lnTo>
                    <a:pt x="35719" y="475028"/>
                  </a:lnTo>
                  <a:lnTo>
                    <a:pt x="35719" y="476089"/>
                  </a:lnTo>
                  <a:lnTo>
                    <a:pt x="25467" y="465984"/>
                  </a:lnTo>
                  <a:lnTo>
                    <a:pt x="24303" y="458509"/>
                  </a:lnTo>
                  <a:lnTo>
                    <a:pt x="23816" y="401319"/>
                  </a:lnTo>
                  <a:lnTo>
                    <a:pt x="25136" y="360964"/>
                  </a:lnTo>
                  <a:lnTo>
                    <a:pt x="33318" y="341402"/>
                  </a:lnTo>
                  <a:lnTo>
                    <a:pt x="44407" y="322270"/>
                  </a:lnTo>
                  <a:lnTo>
                    <a:pt x="53310" y="299431"/>
                  </a:lnTo>
                  <a:lnTo>
                    <a:pt x="75557" y="270379"/>
                  </a:lnTo>
                  <a:lnTo>
                    <a:pt x="86938" y="265689"/>
                  </a:lnTo>
                  <a:lnTo>
                    <a:pt x="99494" y="262282"/>
                  </a:lnTo>
                  <a:lnTo>
                    <a:pt x="118333" y="252843"/>
                  </a:lnTo>
                  <a:lnTo>
                    <a:pt x="158737" y="250079"/>
                  </a:lnTo>
                  <a:lnTo>
                    <a:pt x="166682" y="253580"/>
                  </a:lnTo>
                  <a:lnTo>
                    <a:pt x="184217" y="267768"/>
                  </a:lnTo>
                  <a:lnTo>
                    <a:pt x="187708" y="274671"/>
                  </a:lnTo>
                  <a:lnTo>
                    <a:pt x="188638" y="278364"/>
                  </a:lnTo>
                  <a:lnTo>
                    <a:pt x="199679" y="297728"/>
                  </a:lnTo>
                  <a:lnTo>
                    <a:pt x="202247" y="325441"/>
                  </a:lnTo>
                  <a:lnTo>
                    <a:pt x="198807" y="333376"/>
                  </a:lnTo>
                  <a:lnTo>
                    <a:pt x="194192" y="341313"/>
                  </a:lnTo>
                  <a:lnTo>
                    <a:pt x="190271" y="353219"/>
                  </a:lnTo>
                  <a:lnTo>
                    <a:pt x="182642" y="365125"/>
                  </a:lnTo>
                  <a:lnTo>
                    <a:pt x="178470" y="377031"/>
                  </a:lnTo>
                  <a:lnTo>
                    <a:pt x="162180" y="396875"/>
                  </a:lnTo>
                  <a:lnTo>
                    <a:pt x="154542" y="401284"/>
                  </a:lnTo>
                  <a:lnTo>
                    <a:pt x="146737" y="404567"/>
                  </a:lnTo>
                  <a:lnTo>
                    <a:pt x="110021" y="436371"/>
                  </a:lnTo>
                  <a:lnTo>
                    <a:pt x="98892" y="439298"/>
                  </a:lnTo>
                  <a:lnTo>
                    <a:pt x="47625" y="4405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SMARTInkShape-3"/>
            <p:cNvSpPr/>
            <p:nvPr>
              <p:custDataLst>
                <p:tags r:id="rId83"/>
              </p:custDataLst>
            </p:nvPr>
          </p:nvSpPr>
          <p:spPr>
            <a:xfrm>
              <a:off x="2559989" y="2797986"/>
              <a:ext cx="178450" cy="166520"/>
            </a:xfrm>
            <a:custGeom>
              <a:avLst/>
              <a:gdLst/>
              <a:ahLst/>
              <a:cxnLst/>
              <a:rect l="0" t="0" r="0" b="0"/>
              <a:pathLst>
                <a:path w="178450" h="166520">
                  <a:moveTo>
                    <a:pt x="11761" y="119045"/>
                  </a:moveTo>
                  <a:lnTo>
                    <a:pt x="11761" y="119045"/>
                  </a:lnTo>
                  <a:lnTo>
                    <a:pt x="345" y="119045"/>
                  </a:lnTo>
                  <a:lnTo>
                    <a:pt x="0" y="125366"/>
                  </a:lnTo>
                  <a:lnTo>
                    <a:pt x="1274" y="127228"/>
                  </a:lnTo>
                  <a:lnTo>
                    <a:pt x="3447" y="128469"/>
                  </a:lnTo>
                  <a:lnTo>
                    <a:pt x="11989" y="130625"/>
                  </a:lnTo>
                  <a:lnTo>
                    <a:pt x="29455" y="130939"/>
                  </a:lnTo>
                  <a:lnTo>
                    <a:pt x="36382" y="127418"/>
                  </a:lnTo>
                  <a:lnTo>
                    <a:pt x="43870" y="122767"/>
                  </a:lnTo>
                  <a:lnTo>
                    <a:pt x="59457" y="119780"/>
                  </a:lnTo>
                  <a:lnTo>
                    <a:pt x="63402" y="119535"/>
                  </a:lnTo>
                  <a:lnTo>
                    <a:pt x="66032" y="118049"/>
                  </a:lnTo>
                  <a:lnTo>
                    <a:pt x="67785" y="115735"/>
                  </a:lnTo>
                  <a:lnTo>
                    <a:pt x="68954" y="112870"/>
                  </a:lnTo>
                  <a:lnTo>
                    <a:pt x="71057" y="110960"/>
                  </a:lnTo>
                  <a:lnTo>
                    <a:pt x="83936" y="104366"/>
                  </a:lnTo>
                  <a:lnTo>
                    <a:pt x="112647" y="77654"/>
                  </a:lnTo>
                  <a:lnTo>
                    <a:pt x="116131" y="70663"/>
                  </a:lnTo>
                  <a:lnTo>
                    <a:pt x="117060" y="66947"/>
                  </a:lnTo>
                  <a:lnTo>
                    <a:pt x="129006" y="49915"/>
                  </a:lnTo>
                  <a:lnTo>
                    <a:pt x="138647" y="38558"/>
                  </a:lnTo>
                  <a:lnTo>
                    <a:pt x="142192" y="26001"/>
                  </a:lnTo>
                  <a:lnTo>
                    <a:pt x="133235" y="11134"/>
                  </a:lnTo>
                  <a:lnTo>
                    <a:pt x="131300" y="2186"/>
                  </a:lnTo>
                  <a:lnTo>
                    <a:pt x="129818" y="1451"/>
                  </a:lnTo>
                  <a:lnTo>
                    <a:pt x="102494" y="0"/>
                  </a:lnTo>
                  <a:lnTo>
                    <a:pt x="100031" y="1317"/>
                  </a:lnTo>
                  <a:lnTo>
                    <a:pt x="98389" y="3518"/>
                  </a:lnTo>
                  <a:lnTo>
                    <a:pt x="95241" y="9491"/>
                  </a:lnTo>
                  <a:lnTo>
                    <a:pt x="89433" y="16556"/>
                  </a:lnTo>
                  <a:lnTo>
                    <a:pt x="82442" y="20578"/>
                  </a:lnTo>
                  <a:lnTo>
                    <a:pt x="78725" y="21650"/>
                  </a:lnTo>
                  <a:lnTo>
                    <a:pt x="76247" y="25011"/>
                  </a:lnTo>
                  <a:lnTo>
                    <a:pt x="68743" y="45888"/>
                  </a:lnTo>
                  <a:lnTo>
                    <a:pt x="50784" y="71269"/>
                  </a:lnTo>
                  <a:lnTo>
                    <a:pt x="47915" y="91244"/>
                  </a:lnTo>
                  <a:lnTo>
                    <a:pt x="47485" y="134920"/>
                  </a:lnTo>
                  <a:lnTo>
                    <a:pt x="51010" y="142858"/>
                  </a:lnTo>
                  <a:lnTo>
                    <a:pt x="57731" y="152412"/>
                  </a:lnTo>
                  <a:lnTo>
                    <a:pt x="62178" y="153719"/>
                  </a:lnTo>
                  <a:lnTo>
                    <a:pt x="65216" y="154067"/>
                  </a:lnTo>
                  <a:lnTo>
                    <a:pt x="72120" y="157982"/>
                  </a:lnTo>
                  <a:lnTo>
                    <a:pt x="79598" y="162809"/>
                  </a:lnTo>
                  <a:lnTo>
                    <a:pt x="92568" y="165526"/>
                  </a:lnTo>
                  <a:lnTo>
                    <a:pt x="121245" y="166519"/>
                  </a:lnTo>
                  <a:lnTo>
                    <a:pt x="130094" y="163076"/>
                  </a:lnTo>
                  <a:lnTo>
                    <a:pt x="138437" y="158458"/>
                  </a:lnTo>
                  <a:lnTo>
                    <a:pt x="178449" y="1428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SMARTInkShape-4"/>
            <p:cNvSpPr/>
            <p:nvPr>
              <p:custDataLst>
                <p:tags r:id="rId84"/>
              </p:custDataLst>
            </p:nvPr>
          </p:nvSpPr>
          <p:spPr>
            <a:xfrm>
              <a:off x="2809875" y="2833688"/>
              <a:ext cx="154782" cy="119062"/>
            </a:xfrm>
            <a:custGeom>
              <a:avLst/>
              <a:gdLst/>
              <a:ahLst/>
              <a:cxnLst/>
              <a:rect l="0" t="0" r="0" b="0"/>
              <a:pathLst>
                <a:path w="154782" h="119062">
                  <a:moveTo>
                    <a:pt x="0" y="0"/>
                  </a:moveTo>
                  <a:lnTo>
                    <a:pt x="0" y="0"/>
                  </a:lnTo>
                  <a:lnTo>
                    <a:pt x="0" y="39748"/>
                  </a:lnTo>
                  <a:lnTo>
                    <a:pt x="3528" y="47652"/>
                  </a:lnTo>
                  <a:lnTo>
                    <a:pt x="8183" y="55574"/>
                  </a:lnTo>
                  <a:lnTo>
                    <a:pt x="11171" y="71439"/>
                  </a:lnTo>
                  <a:lnTo>
                    <a:pt x="11863" y="88967"/>
                  </a:lnTo>
                  <a:lnTo>
                    <a:pt x="15415" y="95985"/>
                  </a:lnTo>
                  <a:lnTo>
                    <a:pt x="22154" y="104949"/>
                  </a:lnTo>
                  <a:lnTo>
                    <a:pt x="23813" y="119061"/>
                  </a:lnTo>
                  <a:lnTo>
                    <a:pt x="23813" y="101325"/>
                  </a:lnTo>
                  <a:lnTo>
                    <a:pt x="27341" y="94422"/>
                  </a:lnTo>
                  <a:lnTo>
                    <a:pt x="30133" y="90729"/>
                  </a:lnTo>
                  <a:lnTo>
                    <a:pt x="33236" y="79571"/>
                  </a:lnTo>
                  <a:lnTo>
                    <a:pt x="35939" y="67114"/>
                  </a:lnTo>
                  <a:lnTo>
                    <a:pt x="44925" y="48339"/>
                  </a:lnTo>
                  <a:lnTo>
                    <a:pt x="45825" y="44132"/>
                  </a:lnTo>
                  <a:lnTo>
                    <a:pt x="53412" y="31891"/>
                  </a:lnTo>
                  <a:lnTo>
                    <a:pt x="60339" y="27402"/>
                  </a:lnTo>
                  <a:lnTo>
                    <a:pt x="64039" y="26206"/>
                  </a:lnTo>
                  <a:lnTo>
                    <a:pt x="66505" y="24085"/>
                  </a:lnTo>
                  <a:lnTo>
                    <a:pt x="69245" y="18201"/>
                  </a:lnTo>
                  <a:lnTo>
                    <a:pt x="71299" y="16102"/>
                  </a:lnTo>
                  <a:lnTo>
                    <a:pt x="90295" y="5415"/>
                  </a:lnTo>
                  <a:lnTo>
                    <a:pt x="91947" y="6255"/>
                  </a:lnTo>
                  <a:lnTo>
                    <a:pt x="93048" y="8139"/>
                  </a:lnTo>
                  <a:lnTo>
                    <a:pt x="95105" y="9394"/>
                  </a:lnTo>
                  <a:lnTo>
                    <a:pt x="105308" y="11575"/>
                  </a:lnTo>
                  <a:lnTo>
                    <a:pt x="112929" y="11808"/>
                  </a:lnTo>
                  <a:lnTo>
                    <a:pt x="114974" y="13163"/>
                  </a:lnTo>
                  <a:lnTo>
                    <a:pt x="116337" y="15390"/>
                  </a:lnTo>
                  <a:lnTo>
                    <a:pt x="117245" y="18197"/>
                  </a:lnTo>
                  <a:lnTo>
                    <a:pt x="119174" y="20069"/>
                  </a:lnTo>
                  <a:lnTo>
                    <a:pt x="124845" y="22149"/>
                  </a:lnTo>
                  <a:lnTo>
                    <a:pt x="126886" y="24026"/>
                  </a:lnTo>
                  <a:lnTo>
                    <a:pt x="129154" y="29640"/>
                  </a:lnTo>
                  <a:lnTo>
                    <a:pt x="131933" y="44023"/>
                  </a:lnTo>
                  <a:lnTo>
                    <a:pt x="141173" y="57227"/>
                  </a:lnTo>
                  <a:lnTo>
                    <a:pt x="142539" y="68581"/>
                  </a:lnTo>
                  <a:lnTo>
                    <a:pt x="142830" y="87459"/>
                  </a:lnTo>
                  <a:lnTo>
                    <a:pt x="144168" y="90056"/>
                  </a:lnTo>
                  <a:lnTo>
                    <a:pt x="146383" y="91787"/>
                  </a:lnTo>
                  <a:lnTo>
                    <a:pt x="149182" y="92941"/>
                  </a:lnTo>
                  <a:lnTo>
                    <a:pt x="151049" y="95034"/>
                  </a:lnTo>
                  <a:lnTo>
                    <a:pt x="154781" y="1071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SMARTInkShape-5"/>
            <p:cNvSpPr/>
            <p:nvPr>
              <p:custDataLst>
                <p:tags r:id="rId85"/>
              </p:custDataLst>
            </p:nvPr>
          </p:nvSpPr>
          <p:spPr>
            <a:xfrm>
              <a:off x="3095629" y="2797973"/>
              <a:ext cx="83341" cy="154270"/>
            </a:xfrm>
            <a:custGeom>
              <a:avLst/>
              <a:gdLst/>
              <a:ahLst/>
              <a:cxnLst/>
              <a:rect l="0" t="0" r="0" b="0"/>
              <a:pathLst>
                <a:path w="83341" h="154270">
                  <a:moveTo>
                    <a:pt x="23809" y="71433"/>
                  </a:moveTo>
                  <a:lnTo>
                    <a:pt x="23809" y="71433"/>
                  </a:lnTo>
                  <a:lnTo>
                    <a:pt x="57684" y="71433"/>
                  </a:lnTo>
                  <a:lnTo>
                    <a:pt x="70895" y="60017"/>
                  </a:lnTo>
                  <a:lnTo>
                    <a:pt x="71274" y="53352"/>
                  </a:lnTo>
                  <a:lnTo>
                    <a:pt x="74890" y="46640"/>
                  </a:lnTo>
                  <a:lnTo>
                    <a:pt x="81671" y="37873"/>
                  </a:lnTo>
                  <a:lnTo>
                    <a:pt x="83193" y="25653"/>
                  </a:lnTo>
                  <a:lnTo>
                    <a:pt x="73076" y="13719"/>
                  </a:lnTo>
                  <a:lnTo>
                    <a:pt x="71578" y="1810"/>
                  </a:lnTo>
                  <a:lnTo>
                    <a:pt x="70207" y="1205"/>
                  </a:lnTo>
                  <a:lnTo>
                    <a:pt x="41834" y="0"/>
                  </a:lnTo>
                  <a:lnTo>
                    <a:pt x="39794" y="1321"/>
                  </a:lnTo>
                  <a:lnTo>
                    <a:pt x="38435" y="3525"/>
                  </a:lnTo>
                  <a:lnTo>
                    <a:pt x="37528" y="6317"/>
                  </a:lnTo>
                  <a:lnTo>
                    <a:pt x="23695" y="23701"/>
                  </a:lnTo>
                  <a:lnTo>
                    <a:pt x="18026" y="29493"/>
                  </a:lnTo>
                  <a:lnTo>
                    <a:pt x="14624" y="36477"/>
                  </a:lnTo>
                  <a:lnTo>
                    <a:pt x="13716" y="40192"/>
                  </a:lnTo>
                  <a:lnTo>
                    <a:pt x="2717" y="59594"/>
                  </a:lnTo>
                  <a:lnTo>
                    <a:pt x="17" y="107152"/>
                  </a:lnTo>
                  <a:lnTo>
                    <a:pt x="0" y="123027"/>
                  </a:lnTo>
                  <a:lnTo>
                    <a:pt x="3525" y="130965"/>
                  </a:lnTo>
                  <a:lnTo>
                    <a:pt x="6318" y="134933"/>
                  </a:lnTo>
                  <a:lnTo>
                    <a:pt x="12948" y="139343"/>
                  </a:lnTo>
                  <a:lnTo>
                    <a:pt x="21663" y="142174"/>
                  </a:lnTo>
                  <a:lnTo>
                    <a:pt x="32890" y="150916"/>
                  </a:lnTo>
                  <a:lnTo>
                    <a:pt x="40192" y="153061"/>
                  </a:lnTo>
                  <a:lnTo>
                    <a:pt x="58061" y="154269"/>
                  </a:lnTo>
                  <a:lnTo>
                    <a:pt x="69018" y="151023"/>
                  </a:lnTo>
                  <a:lnTo>
                    <a:pt x="83340" y="1428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SMARTInkShape-6"/>
            <p:cNvSpPr/>
            <p:nvPr>
              <p:custDataLst>
                <p:tags r:id="rId86"/>
              </p:custDataLst>
            </p:nvPr>
          </p:nvSpPr>
          <p:spPr>
            <a:xfrm>
              <a:off x="3299690" y="2452736"/>
              <a:ext cx="153124" cy="500015"/>
            </a:xfrm>
            <a:custGeom>
              <a:avLst/>
              <a:gdLst/>
              <a:ahLst/>
              <a:cxnLst/>
              <a:rect l="0" t="0" r="0" b="0"/>
              <a:pathLst>
                <a:path w="153124" h="500015">
                  <a:moveTo>
                    <a:pt x="153123" y="47577"/>
                  </a:moveTo>
                  <a:lnTo>
                    <a:pt x="153123" y="47577"/>
                  </a:lnTo>
                  <a:lnTo>
                    <a:pt x="111762" y="6216"/>
                  </a:lnTo>
                  <a:lnTo>
                    <a:pt x="104754" y="2736"/>
                  </a:lnTo>
                  <a:lnTo>
                    <a:pt x="87924" y="115"/>
                  </a:lnTo>
                  <a:lnTo>
                    <a:pt x="77213" y="0"/>
                  </a:lnTo>
                  <a:lnTo>
                    <a:pt x="74735" y="1307"/>
                  </a:lnTo>
                  <a:lnTo>
                    <a:pt x="73083" y="3501"/>
                  </a:lnTo>
                  <a:lnTo>
                    <a:pt x="69924" y="9466"/>
                  </a:lnTo>
                  <a:lnTo>
                    <a:pt x="64111" y="16528"/>
                  </a:lnTo>
                  <a:lnTo>
                    <a:pt x="57118" y="20548"/>
                  </a:lnTo>
                  <a:lnTo>
                    <a:pt x="53400" y="21620"/>
                  </a:lnTo>
                  <a:lnTo>
                    <a:pt x="45742" y="29867"/>
                  </a:lnTo>
                  <a:lnTo>
                    <a:pt x="39252" y="41028"/>
                  </a:lnTo>
                  <a:lnTo>
                    <a:pt x="34275" y="54750"/>
                  </a:lnTo>
                  <a:lnTo>
                    <a:pt x="26333" y="68517"/>
                  </a:lnTo>
                  <a:lnTo>
                    <a:pt x="11460" y="126838"/>
                  </a:lnTo>
                  <a:lnTo>
                    <a:pt x="9284" y="147937"/>
                  </a:lnTo>
                  <a:lnTo>
                    <a:pt x="43" y="192954"/>
                  </a:lnTo>
                  <a:lnTo>
                    <a:pt x="0" y="229065"/>
                  </a:lnTo>
                  <a:lnTo>
                    <a:pt x="9174" y="285852"/>
                  </a:lnTo>
                  <a:lnTo>
                    <a:pt x="11476" y="336960"/>
                  </a:lnTo>
                  <a:lnTo>
                    <a:pt x="21660" y="394462"/>
                  </a:lnTo>
                  <a:lnTo>
                    <a:pt x="34251" y="435272"/>
                  </a:lnTo>
                  <a:lnTo>
                    <a:pt x="43260" y="452144"/>
                  </a:lnTo>
                  <a:lnTo>
                    <a:pt x="45919" y="485751"/>
                  </a:lnTo>
                  <a:lnTo>
                    <a:pt x="47258" y="486537"/>
                  </a:lnTo>
                  <a:lnTo>
                    <a:pt x="56214" y="487901"/>
                  </a:lnTo>
                  <a:lnTo>
                    <a:pt x="57135" y="491544"/>
                  </a:lnTo>
                  <a:lnTo>
                    <a:pt x="57873" y="5000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SMARTInkShape-7"/>
            <p:cNvSpPr/>
            <p:nvPr>
              <p:custDataLst>
                <p:tags r:id="rId87"/>
              </p:custDataLst>
            </p:nvPr>
          </p:nvSpPr>
          <p:spPr>
            <a:xfrm>
              <a:off x="3238500" y="2779235"/>
              <a:ext cx="250032" cy="161610"/>
            </a:xfrm>
            <a:custGeom>
              <a:avLst/>
              <a:gdLst/>
              <a:ahLst/>
              <a:cxnLst/>
              <a:rect l="0" t="0" r="0" b="0"/>
              <a:pathLst>
                <a:path w="250032" h="161610">
                  <a:moveTo>
                    <a:pt x="0" y="42546"/>
                  </a:moveTo>
                  <a:lnTo>
                    <a:pt x="0" y="42546"/>
                  </a:lnTo>
                  <a:lnTo>
                    <a:pt x="56829" y="10975"/>
                  </a:lnTo>
                  <a:lnTo>
                    <a:pt x="113662" y="5612"/>
                  </a:lnTo>
                  <a:lnTo>
                    <a:pt x="122395" y="555"/>
                  </a:lnTo>
                  <a:lnTo>
                    <a:pt x="127899" y="0"/>
                  </a:lnTo>
                  <a:lnTo>
                    <a:pt x="174287" y="7921"/>
                  </a:lnTo>
                  <a:lnTo>
                    <a:pt x="190433" y="19734"/>
                  </a:lnTo>
                  <a:lnTo>
                    <a:pt x="197085" y="27116"/>
                  </a:lnTo>
                  <a:lnTo>
                    <a:pt x="204883" y="42634"/>
                  </a:lnTo>
                  <a:lnTo>
                    <a:pt x="210121" y="50523"/>
                  </a:lnTo>
                  <a:lnTo>
                    <a:pt x="214394" y="62402"/>
                  </a:lnTo>
                  <a:lnTo>
                    <a:pt x="222127" y="74300"/>
                  </a:lnTo>
                  <a:lnTo>
                    <a:pt x="225006" y="86203"/>
                  </a:lnTo>
                  <a:lnTo>
                    <a:pt x="226059" y="106046"/>
                  </a:lnTo>
                  <a:lnTo>
                    <a:pt x="229676" y="113984"/>
                  </a:lnTo>
                  <a:lnTo>
                    <a:pt x="234370" y="121921"/>
                  </a:lnTo>
                  <a:lnTo>
                    <a:pt x="237383" y="137796"/>
                  </a:lnTo>
                  <a:lnTo>
                    <a:pt x="237630" y="141765"/>
                  </a:lnTo>
                  <a:lnTo>
                    <a:pt x="239118" y="144411"/>
                  </a:lnTo>
                  <a:lnTo>
                    <a:pt x="241433" y="146174"/>
                  </a:lnTo>
                  <a:lnTo>
                    <a:pt x="244299" y="147351"/>
                  </a:lnTo>
                  <a:lnTo>
                    <a:pt x="246210" y="149458"/>
                  </a:lnTo>
                  <a:lnTo>
                    <a:pt x="250031" y="1616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SMARTInkShape-8"/>
            <p:cNvSpPr/>
            <p:nvPr>
              <p:custDataLst>
                <p:tags r:id="rId88"/>
              </p:custDataLst>
            </p:nvPr>
          </p:nvSpPr>
          <p:spPr>
            <a:xfrm>
              <a:off x="3571875" y="2786063"/>
              <a:ext cx="11907" cy="1"/>
            </a:xfrm>
            <a:custGeom>
              <a:avLst/>
              <a:gdLst/>
              <a:ahLst/>
              <a:cxnLst/>
              <a:rect l="0" t="0" r="0" b="0"/>
              <a:pathLst>
                <a:path w="11907" h="1">
                  <a:moveTo>
                    <a:pt x="0" y="0"/>
                  </a:moveTo>
                  <a:lnTo>
                    <a:pt x="0" y="0"/>
                  </a:lnTo>
                  <a:lnTo>
                    <a:pt x="1190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SMARTInkShape-9"/>
            <p:cNvSpPr/>
            <p:nvPr>
              <p:custDataLst>
                <p:tags r:id="rId89"/>
              </p:custDataLst>
            </p:nvPr>
          </p:nvSpPr>
          <p:spPr>
            <a:xfrm>
              <a:off x="3726686" y="2452688"/>
              <a:ext cx="23784" cy="523876"/>
            </a:xfrm>
            <a:custGeom>
              <a:avLst/>
              <a:gdLst/>
              <a:ahLst/>
              <a:cxnLst/>
              <a:rect l="0" t="0" r="0" b="0"/>
              <a:pathLst>
                <a:path w="23784" h="523876">
                  <a:moveTo>
                    <a:pt x="23783" y="0"/>
                  </a:moveTo>
                  <a:lnTo>
                    <a:pt x="23783" y="0"/>
                  </a:lnTo>
                  <a:lnTo>
                    <a:pt x="17462" y="6320"/>
                  </a:lnTo>
                  <a:lnTo>
                    <a:pt x="14359" y="12951"/>
                  </a:lnTo>
                  <a:lnTo>
                    <a:pt x="2517" y="71774"/>
                  </a:lnTo>
                  <a:lnTo>
                    <a:pt x="194" y="122619"/>
                  </a:lnTo>
                  <a:lnTo>
                    <a:pt x="0" y="179061"/>
                  </a:lnTo>
                  <a:lnTo>
                    <a:pt x="3504" y="226311"/>
                  </a:lnTo>
                  <a:lnTo>
                    <a:pt x="10774" y="285762"/>
                  </a:lnTo>
                  <a:lnTo>
                    <a:pt x="11732" y="345282"/>
                  </a:lnTo>
                  <a:lnTo>
                    <a:pt x="11857" y="401284"/>
                  </a:lnTo>
                  <a:lnTo>
                    <a:pt x="11875" y="460168"/>
                  </a:lnTo>
                  <a:lnTo>
                    <a:pt x="15403" y="472630"/>
                  </a:lnTo>
                  <a:lnTo>
                    <a:pt x="20059" y="482578"/>
                  </a:lnTo>
                  <a:lnTo>
                    <a:pt x="23292" y="503819"/>
                  </a:lnTo>
                  <a:lnTo>
                    <a:pt x="23783" y="523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SMARTInkShape-10"/>
            <p:cNvSpPr/>
            <p:nvPr>
              <p:custDataLst>
                <p:tags r:id="rId90"/>
              </p:custDataLst>
            </p:nvPr>
          </p:nvSpPr>
          <p:spPr>
            <a:xfrm>
              <a:off x="3595688" y="2750344"/>
              <a:ext cx="440527" cy="250032"/>
            </a:xfrm>
            <a:custGeom>
              <a:avLst/>
              <a:gdLst/>
              <a:ahLst/>
              <a:cxnLst/>
              <a:rect l="0" t="0" r="0" b="0"/>
              <a:pathLst>
                <a:path w="440527" h="250032">
                  <a:moveTo>
                    <a:pt x="0" y="71437"/>
                  </a:moveTo>
                  <a:lnTo>
                    <a:pt x="0" y="71437"/>
                  </a:lnTo>
                  <a:lnTo>
                    <a:pt x="6320" y="71437"/>
                  </a:lnTo>
                  <a:lnTo>
                    <a:pt x="12951" y="67909"/>
                  </a:lnTo>
                  <a:lnTo>
                    <a:pt x="46069" y="43449"/>
                  </a:lnTo>
                  <a:lnTo>
                    <a:pt x="104905" y="19348"/>
                  </a:lnTo>
                  <a:lnTo>
                    <a:pt x="161214" y="6239"/>
                  </a:lnTo>
                  <a:lnTo>
                    <a:pt x="216870" y="365"/>
                  </a:lnTo>
                  <a:lnTo>
                    <a:pt x="270361" y="14"/>
                  </a:lnTo>
                  <a:lnTo>
                    <a:pt x="313337" y="0"/>
                  </a:lnTo>
                  <a:lnTo>
                    <a:pt x="321382" y="3528"/>
                  </a:lnTo>
                  <a:lnTo>
                    <a:pt x="331006" y="10251"/>
                  </a:lnTo>
                  <a:lnTo>
                    <a:pt x="343418" y="11761"/>
                  </a:lnTo>
                  <a:lnTo>
                    <a:pt x="355369" y="22145"/>
                  </a:lnTo>
                  <a:lnTo>
                    <a:pt x="357140" y="35185"/>
                  </a:lnTo>
                  <a:lnTo>
                    <a:pt x="346931" y="45923"/>
                  </a:lnTo>
                  <a:lnTo>
                    <a:pt x="344284" y="56794"/>
                  </a:lnTo>
                  <a:lnTo>
                    <a:pt x="337195" y="67833"/>
                  </a:lnTo>
                  <a:lnTo>
                    <a:pt x="335072" y="75568"/>
                  </a:lnTo>
                  <a:lnTo>
                    <a:pt x="333183" y="78160"/>
                  </a:lnTo>
                  <a:lnTo>
                    <a:pt x="330601" y="79888"/>
                  </a:lnTo>
                  <a:lnTo>
                    <a:pt x="324205" y="83130"/>
                  </a:lnTo>
                  <a:lnTo>
                    <a:pt x="316951" y="88982"/>
                  </a:lnTo>
                  <a:lnTo>
                    <a:pt x="312846" y="95992"/>
                  </a:lnTo>
                  <a:lnTo>
                    <a:pt x="311752" y="99713"/>
                  </a:lnTo>
                  <a:lnTo>
                    <a:pt x="309699" y="102194"/>
                  </a:lnTo>
                  <a:lnTo>
                    <a:pt x="303890" y="104951"/>
                  </a:lnTo>
                  <a:lnTo>
                    <a:pt x="301812" y="107009"/>
                  </a:lnTo>
                  <a:lnTo>
                    <a:pt x="299503" y="112823"/>
                  </a:lnTo>
                  <a:lnTo>
                    <a:pt x="297564" y="114903"/>
                  </a:lnTo>
                  <a:lnTo>
                    <a:pt x="291882" y="117214"/>
                  </a:lnTo>
                  <a:lnTo>
                    <a:pt x="289838" y="119153"/>
                  </a:lnTo>
                  <a:lnTo>
                    <a:pt x="285909" y="130430"/>
                  </a:lnTo>
                  <a:lnTo>
                    <a:pt x="285797" y="137130"/>
                  </a:lnTo>
                  <a:lnTo>
                    <a:pt x="287104" y="139045"/>
                  </a:lnTo>
                  <a:lnTo>
                    <a:pt x="289299" y="140321"/>
                  </a:lnTo>
                  <a:lnTo>
                    <a:pt x="298708" y="142118"/>
                  </a:lnTo>
                  <a:lnTo>
                    <a:pt x="357189" y="142873"/>
                  </a:lnTo>
                  <a:lnTo>
                    <a:pt x="384968" y="142875"/>
                  </a:lnTo>
                  <a:lnTo>
                    <a:pt x="392906" y="146403"/>
                  </a:lnTo>
                  <a:lnTo>
                    <a:pt x="400843" y="151057"/>
                  </a:lnTo>
                  <a:lnTo>
                    <a:pt x="416718" y="154046"/>
                  </a:lnTo>
                  <a:lnTo>
                    <a:pt x="420687" y="154291"/>
                  </a:lnTo>
                  <a:lnTo>
                    <a:pt x="423333" y="155777"/>
                  </a:lnTo>
                  <a:lnTo>
                    <a:pt x="425096" y="158091"/>
                  </a:lnTo>
                  <a:lnTo>
                    <a:pt x="426273" y="160956"/>
                  </a:lnTo>
                  <a:lnTo>
                    <a:pt x="428380" y="162867"/>
                  </a:lnTo>
                  <a:lnTo>
                    <a:pt x="434248" y="164989"/>
                  </a:lnTo>
                  <a:lnTo>
                    <a:pt x="436342" y="166878"/>
                  </a:lnTo>
                  <a:lnTo>
                    <a:pt x="439979" y="176789"/>
                  </a:lnTo>
                  <a:lnTo>
                    <a:pt x="440526" y="212008"/>
                  </a:lnTo>
                  <a:lnTo>
                    <a:pt x="406625" y="248216"/>
                  </a:lnTo>
                  <a:lnTo>
                    <a:pt x="392906" y="2500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SMARTInkShape-11"/>
            <p:cNvSpPr/>
            <p:nvPr>
              <p:custDataLst>
                <p:tags r:id="rId91"/>
              </p:custDataLst>
            </p:nvPr>
          </p:nvSpPr>
          <p:spPr>
            <a:xfrm>
              <a:off x="4250604" y="2452688"/>
              <a:ext cx="190428" cy="595313"/>
            </a:xfrm>
            <a:custGeom>
              <a:avLst/>
              <a:gdLst/>
              <a:ahLst/>
              <a:cxnLst/>
              <a:rect l="0" t="0" r="0" b="0"/>
              <a:pathLst>
                <a:path w="190428" h="595313">
                  <a:moveTo>
                    <a:pt x="190427" y="0"/>
                  </a:moveTo>
                  <a:lnTo>
                    <a:pt x="190427" y="0"/>
                  </a:lnTo>
                  <a:lnTo>
                    <a:pt x="173855" y="0"/>
                  </a:lnTo>
                  <a:lnTo>
                    <a:pt x="166305" y="3528"/>
                  </a:lnTo>
                  <a:lnTo>
                    <a:pt x="128564" y="38238"/>
                  </a:lnTo>
                  <a:lnTo>
                    <a:pt x="91060" y="89015"/>
                  </a:lnTo>
                  <a:lnTo>
                    <a:pt x="62440" y="147096"/>
                  </a:lnTo>
                  <a:lnTo>
                    <a:pt x="33376" y="202962"/>
                  </a:lnTo>
                  <a:lnTo>
                    <a:pt x="15585" y="258483"/>
                  </a:lnTo>
                  <a:lnTo>
                    <a:pt x="4145" y="310675"/>
                  </a:lnTo>
                  <a:lnTo>
                    <a:pt x="483" y="369240"/>
                  </a:lnTo>
                  <a:lnTo>
                    <a:pt x="0" y="419220"/>
                  </a:lnTo>
                  <a:lnTo>
                    <a:pt x="1283" y="440320"/>
                  </a:lnTo>
                  <a:lnTo>
                    <a:pt x="20524" y="499817"/>
                  </a:lnTo>
                  <a:lnTo>
                    <a:pt x="26315" y="523802"/>
                  </a:lnTo>
                  <a:lnTo>
                    <a:pt x="36409" y="544138"/>
                  </a:lnTo>
                  <a:lnTo>
                    <a:pt x="45245" y="554047"/>
                  </a:lnTo>
                  <a:lnTo>
                    <a:pt x="78229" y="577975"/>
                  </a:lnTo>
                  <a:lnTo>
                    <a:pt x="94965" y="585861"/>
                  </a:lnTo>
                  <a:lnTo>
                    <a:pt x="103020" y="591111"/>
                  </a:lnTo>
                  <a:lnTo>
                    <a:pt x="114993" y="594067"/>
                  </a:lnTo>
                  <a:lnTo>
                    <a:pt x="154709" y="5953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SMARTInkShape-12"/>
            <p:cNvSpPr/>
            <p:nvPr>
              <p:custDataLst>
                <p:tags r:id="rId92"/>
              </p:custDataLst>
            </p:nvPr>
          </p:nvSpPr>
          <p:spPr>
            <a:xfrm>
              <a:off x="4524375" y="2500313"/>
              <a:ext cx="678657" cy="476232"/>
            </a:xfrm>
            <a:custGeom>
              <a:avLst/>
              <a:gdLst/>
              <a:ahLst/>
              <a:cxnLst/>
              <a:rect l="0" t="0" r="0" b="0"/>
              <a:pathLst>
                <a:path w="678657" h="476232">
                  <a:moveTo>
                    <a:pt x="35719" y="0"/>
                  </a:moveTo>
                  <a:lnTo>
                    <a:pt x="35719" y="0"/>
                  </a:lnTo>
                  <a:lnTo>
                    <a:pt x="35719" y="56422"/>
                  </a:lnTo>
                  <a:lnTo>
                    <a:pt x="46889" y="113200"/>
                  </a:lnTo>
                  <a:lnTo>
                    <a:pt x="47528" y="166160"/>
                  </a:lnTo>
                  <a:lnTo>
                    <a:pt x="47612" y="216072"/>
                  </a:lnTo>
                  <a:lnTo>
                    <a:pt x="38199" y="270547"/>
                  </a:lnTo>
                  <a:lnTo>
                    <a:pt x="34723" y="321279"/>
                  </a:lnTo>
                  <a:lnTo>
                    <a:pt x="21039" y="380756"/>
                  </a:lnTo>
                  <a:lnTo>
                    <a:pt x="14612" y="404740"/>
                  </a:lnTo>
                  <a:lnTo>
                    <a:pt x="10940" y="434985"/>
                  </a:lnTo>
                  <a:lnTo>
                    <a:pt x="2553" y="452125"/>
                  </a:lnTo>
                  <a:lnTo>
                    <a:pt x="1" y="476231"/>
                  </a:lnTo>
                  <a:lnTo>
                    <a:pt x="0" y="448261"/>
                  </a:lnTo>
                  <a:lnTo>
                    <a:pt x="12126" y="409872"/>
                  </a:lnTo>
                  <a:lnTo>
                    <a:pt x="17737" y="401328"/>
                  </a:lnTo>
                  <a:lnTo>
                    <a:pt x="24640" y="396649"/>
                  </a:lnTo>
                  <a:lnTo>
                    <a:pt x="28332" y="395401"/>
                  </a:lnTo>
                  <a:lnTo>
                    <a:pt x="30795" y="393246"/>
                  </a:lnTo>
                  <a:lnTo>
                    <a:pt x="33530" y="387324"/>
                  </a:lnTo>
                  <a:lnTo>
                    <a:pt x="35583" y="385216"/>
                  </a:lnTo>
                  <a:lnTo>
                    <a:pt x="57329" y="370913"/>
                  </a:lnTo>
                  <a:lnTo>
                    <a:pt x="59386" y="371629"/>
                  </a:lnTo>
                  <a:lnTo>
                    <a:pt x="68602" y="377635"/>
                  </a:lnTo>
                  <a:lnTo>
                    <a:pt x="83568" y="380335"/>
                  </a:lnTo>
                  <a:lnTo>
                    <a:pt x="87462" y="380557"/>
                  </a:lnTo>
                  <a:lnTo>
                    <a:pt x="90058" y="382027"/>
                  </a:lnTo>
                  <a:lnTo>
                    <a:pt x="91789" y="384330"/>
                  </a:lnTo>
                  <a:lnTo>
                    <a:pt x="92942" y="387189"/>
                  </a:lnTo>
                  <a:lnTo>
                    <a:pt x="96358" y="389094"/>
                  </a:lnTo>
                  <a:lnTo>
                    <a:pt x="112482" y="393099"/>
                  </a:lnTo>
                  <a:lnTo>
                    <a:pt x="130453" y="405634"/>
                  </a:lnTo>
                  <a:lnTo>
                    <a:pt x="138677" y="411792"/>
                  </a:lnTo>
                  <a:lnTo>
                    <a:pt x="154736" y="419273"/>
                  </a:lnTo>
                  <a:lnTo>
                    <a:pt x="162699" y="424468"/>
                  </a:lnTo>
                  <a:lnTo>
                    <a:pt x="174619" y="428716"/>
                  </a:lnTo>
                  <a:lnTo>
                    <a:pt x="186530" y="436442"/>
                  </a:lnTo>
                  <a:lnTo>
                    <a:pt x="199760" y="439320"/>
                  </a:lnTo>
                  <a:lnTo>
                    <a:pt x="247924" y="440483"/>
                  </a:lnTo>
                  <a:lnTo>
                    <a:pt x="259237" y="436982"/>
                  </a:lnTo>
                  <a:lnTo>
                    <a:pt x="269998" y="432339"/>
                  </a:lnTo>
                  <a:lnTo>
                    <a:pt x="289608" y="428402"/>
                  </a:lnTo>
                  <a:lnTo>
                    <a:pt x="335530" y="400680"/>
                  </a:lnTo>
                  <a:lnTo>
                    <a:pt x="373016" y="365120"/>
                  </a:lnTo>
                  <a:lnTo>
                    <a:pt x="377451" y="353657"/>
                  </a:lnTo>
                  <a:lnTo>
                    <a:pt x="378634" y="346896"/>
                  </a:lnTo>
                  <a:lnTo>
                    <a:pt x="380745" y="342389"/>
                  </a:lnTo>
                  <a:lnTo>
                    <a:pt x="383476" y="339384"/>
                  </a:lnTo>
                  <a:lnTo>
                    <a:pt x="386619" y="337381"/>
                  </a:lnTo>
                  <a:lnTo>
                    <a:pt x="388715" y="334723"/>
                  </a:lnTo>
                  <a:lnTo>
                    <a:pt x="391044" y="328241"/>
                  </a:lnTo>
                  <a:lnTo>
                    <a:pt x="392858" y="303908"/>
                  </a:lnTo>
                  <a:lnTo>
                    <a:pt x="391551" y="301824"/>
                  </a:lnTo>
                  <a:lnTo>
                    <a:pt x="389357" y="300435"/>
                  </a:lnTo>
                  <a:lnTo>
                    <a:pt x="380778" y="298022"/>
                  </a:lnTo>
                  <a:lnTo>
                    <a:pt x="364573" y="297704"/>
                  </a:lnTo>
                  <a:lnTo>
                    <a:pt x="356942" y="301205"/>
                  </a:lnTo>
                  <a:lnTo>
                    <a:pt x="337311" y="316644"/>
                  </a:lnTo>
                  <a:lnTo>
                    <a:pt x="321463" y="324043"/>
                  </a:lnTo>
                  <a:lnTo>
                    <a:pt x="305592" y="337852"/>
                  </a:lnTo>
                  <a:lnTo>
                    <a:pt x="301183" y="345507"/>
                  </a:lnTo>
                  <a:lnTo>
                    <a:pt x="296798" y="365154"/>
                  </a:lnTo>
                  <a:lnTo>
                    <a:pt x="288324" y="381005"/>
                  </a:lnTo>
                  <a:lnTo>
                    <a:pt x="286258" y="396876"/>
                  </a:lnTo>
                  <a:lnTo>
                    <a:pt x="289504" y="404812"/>
                  </a:lnTo>
                  <a:lnTo>
                    <a:pt x="303500" y="422342"/>
                  </a:lnTo>
                  <a:lnTo>
                    <a:pt x="310396" y="425832"/>
                  </a:lnTo>
                  <a:lnTo>
                    <a:pt x="314087" y="426763"/>
                  </a:lnTo>
                  <a:lnTo>
                    <a:pt x="333448" y="437803"/>
                  </a:lnTo>
                  <a:lnTo>
                    <a:pt x="389934" y="440499"/>
                  </a:lnTo>
                  <a:lnTo>
                    <a:pt x="442342" y="440530"/>
                  </a:lnTo>
                  <a:lnTo>
                    <a:pt x="451478" y="437002"/>
                  </a:lnTo>
                  <a:lnTo>
                    <a:pt x="480337" y="421545"/>
                  </a:lnTo>
                  <a:lnTo>
                    <a:pt x="515844" y="407637"/>
                  </a:lnTo>
                  <a:lnTo>
                    <a:pt x="559523" y="372601"/>
                  </a:lnTo>
                  <a:lnTo>
                    <a:pt x="567500" y="369329"/>
                  </a:lnTo>
                  <a:lnTo>
                    <a:pt x="575455" y="363465"/>
                  </a:lnTo>
                  <a:lnTo>
                    <a:pt x="579872" y="356449"/>
                  </a:lnTo>
                  <a:lnTo>
                    <a:pt x="583159" y="348922"/>
                  </a:lnTo>
                  <a:lnTo>
                    <a:pt x="594761" y="334059"/>
                  </a:lnTo>
                  <a:lnTo>
                    <a:pt x="595264" y="323183"/>
                  </a:lnTo>
                  <a:lnTo>
                    <a:pt x="593958" y="322612"/>
                  </a:lnTo>
                  <a:lnTo>
                    <a:pt x="555086" y="321469"/>
                  </a:lnTo>
                  <a:lnTo>
                    <a:pt x="552620" y="322792"/>
                  </a:lnTo>
                  <a:lnTo>
                    <a:pt x="550976" y="324997"/>
                  </a:lnTo>
                  <a:lnTo>
                    <a:pt x="547826" y="330974"/>
                  </a:lnTo>
                  <a:lnTo>
                    <a:pt x="517161" y="365165"/>
                  </a:lnTo>
                  <a:lnTo>
                    <a:pt x="509467" y="381008"/>
                  </a:lnTo>
                  <a:lnTo>
                    <a:pt x="501920" y="390556"/>
                  </a:lnTo>
                  <a:lnTo>
                    <a:pt x="500613" y="398530"/>
                  </a:lnTo>
                  <a:lnTo>
                    <a:pt x="500066" y="422845"/>
                  </a:lnTo>
                  <a:lnTo>
                    <a:pt x="501388" y="424772"/>
                  </a:lnTo>
                  <a:lnTo>
                    <a:pt x="503593" y="426056"/>
                  </a:lnTo>
                  <a:lnTo>
                    <a:pt x="512189" y="428287"/>
                  </a:lnTo>
                  <a:lnTo>
                    <a:pt x="517799" y="428474"/>
                  </a:lnTo>
                  <a:lnTo>
                    <a:pt x="519825" y="427201"/>
                  </a:lnTo>
                  <a:lnTo>
                    <a:pt x="521174" y="425030"/>
                  </a:lnTo>
                  <a:lnTo>
                    <a:pt x="522074" y="422259"/>
                  </a:lnTo>
                  <a:lnTo>
                    <a:pt x="523997" y="420413"/>
                  </a:lnTo>
                  <a:lnTo>
                    <a:pt x="529662" y="418360"/>
                  </a:lnTo>
                  <a:lnTo>
                    <a:pt x="544078" y="415719"/>
                  </a:lnTo>
                  <a:lnTo>
                    <a:pt x="569162" y="395064"/>
                  </a:lnTo>
                  <a:lnTo>
                    <a:pt x="577128" y="387225"/>
                  </a:lnTo>
                  <a:lnTo>
                    <a:pt x="584143" y="383766"/>
                  </a:lnTo>
                  <a:lnTo>
                    <a:pt x="587866" y="382844"/>
                  </a:lnTo>
                  <a:lnTo>
                    <a:pt x="606534" y="369632"/>
                  </a:lnTo>
                  <a:lnTo>
                    <a:pt x="619112" y="369094"/>
                  </a:lnTo>
                  <a:lnTo>
                    <a:pt x="619121" y="375414"/>
                  </a:lnTo>
                  <a:lnTo>
                    <a:pt x="622651" y="382045"/>
                  </a:lnTo>
                  <a:lnTo>
                    <a:pt x="629376" y="390760"/>
                  </a:lnTo>
                  <a:lnTo>
                    <a:pt x="630705" y="401987"/>
                  </a:lnTo>
                  <a:lnTo>
                    <a:pt x="630886" y="409289"/>
                  </a:lnTo>
                  <a:lnTo>
                    <a:pt x="632258" y="411765"/>
                  </a:lnTo>
                  <a:lnTo>
                    <a:pt x="634495" y="413417"/>
                  </a:lnTo>
                  <a:lnTo>
                    <a:pt x="637309" y="414517"/>
                  </a:lnTo>
                  <a:lnTo>
                    <a:pt x="639185" y="416574"/>
                  </a:lnTo>
                  <a:lnTo>
                    <a:pt x="643931" y="428715"/>
                  </a:lnTo>
                  <a:lnTo>
                    <a:pt x="653145" y="438713"/>
                  </a:lnTo>
                  <a:lnTo>
                    <a:pt x="664946" y="440371"/>
                  </a:lnTo>
                  <a:lnTo>
                    <a:pt x="678656" y="4524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SMARTInkShape-13"/>
            <p:cNvSpPr/>
            <p:nvPr>
              <p:custDataLst>
                <p:tags r:id="rId93"/>
              </p:custDataLst>
            </p:nvPr>
          </p:nvSpPr>
          <p:spPr>
            <a:xfrm>
              <a:off x="5371374" y="2536031"/>
              <a:ext cx="45971" cy="474384"/>
            </a:xfrm>
            <a:custGeom>
              <a:avLst/>
              <a:gdLst/>
              <a:ahLst/>
              <a:cxnLst/>
              <a:rect l="0" t="0" r="0" b="0"/>
              <a:pathLst>
                <a:path w="45971" h="474384">
                  <a:moveTo>
                    <a:pt x="10251" y="0"/>
                  </a:moveTo>
                  <a:lnTo>
                    <a:pt x="10251" y="0"/>
                  </a:lnTo>
                  <a:lnTo>
                    <a:pt x="827" y="22376"/>
                  </a:lnTo>
                  <a:lnTo>
                    <a:pt x="0" y="26823"/>
                  </a:lnTo>
                  <a:lnTo>
                    <a:pt x="771" y="31112"/>
                  </a:lnTo>
                  <a:lnTo>
                    <a:pt x="6854" y="44790"/>
                  </a:lnTo>
                  <a:lnTo>
                    <a:pt x="9953" y="95943"/>
                  </a:lnTo>
                  <a:lnTo>
                    <a:pt x="10225" y="154739"/>
                  </a:lnTo>
                  <a:lnTo>
                    <a:pt x="10248" y="204230"/>
                  </a:lnTo>
                  <a:lnTo>
                    <a:pt x="10250" y="258650"/>
                  </a:lnTo>
                  <a:lnTo>
                    <a:pt x="10251" y="310698"/>
                  </a:lnTo>
                  <a:lnTo>
                    <a:pt x="10251" y="362923"/>
                  </a:lnTo>
                  <a:lnTo>
                    <a:pt x="11574" y="419236"/>
                  </a:lnTo>
                  <a:lnTo>
                    <a:pt x="20502" y="443787"/>
                  </a:lnTo>
                  <a:lnTo>
                    <a:pt x="21667" y="456195"/>
                  </a:lnTo>
                  <a:lnTo>
                    <a:pt x="23153" y="458911"/>
                  </a:lnTo>
                  <a:lnTo>
                    <a:pt x="25467" y="460722"/>
                  </a:lnTo>
                  <a:lnTo>
                    <a:pt x="28332" y="461929"/>
                  </a:lnTo>
                  <a:lnTo>
                    <a:pt x="30243" y="464057"/>
                  </a:lnTo>
                  <a:lnTo>
                    <a:pt x="33560" y="474383"/>
                  </a:lnTo>
                  <a:lnTo>
                    <a:pt x="37367" y="471893"/>
                  </a:lnTo>
                  <a:lnTo>
                    <a:pt x="45970" y="4643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SMARTInkShape-14"/>
            <p:cNvSpPr/>
            <p:nvPr>
              <p:custDataLst>
                <p:tags r:id="rId94"/>
              </p:custDataLst>
            </p:nvPr>
          </p:nvSpPr>
          <p:spPr>
            <a:xfrm>
              <a:off x="5584074" y="2571750"/>
              <a:ext cx="11865" cy="381001"/>
            </a:xfrm>
            <a:custGeom>
              <a:avLst/>
              <a:gdLst/>
              <a:ahLst/>
              <a:cxnLst/>
              <a:rect l="0" t="0" r="0" b="0"/>
              <a:pathLst>
                <a:path w="11865" h="381001">
                  <a:moveTo>
                    <a:pt x="11864" y="0"/>
                  </a:moveTo>
                  <a:lnTo>
                    <a:pt x="11864" y="0"/>
                  </a:lnTo>
                  <a:lnTo>
                    <a:pt x="103" y="0"/>
                  </a:lnTo>
                  <a:lnTo>
                    <a:pt x="0" y="6321"/>
                  </a:lnTo>
                  <a:lnTo>
                    <a:pt x="3504" y="12952"/>
                  </a:lnTo>
                  <a:lnTo>
                    <a:pt x="6291" y="16572"/>
                  </a:lnTo>
                  <a:lnTo>
                    <a:pt x="9387" y="27650"/>
                  </a:lnTo>
                  <a:lnTo>
                    <a:pt x="11718" y="79599"/>
                  </a:lnTo>
                  <a:lnTo>
                    <a:pt x="11855" y="136274"/>
                  </a:lnTo>
                  <a:lnTo>
                    <a:pt x="11863" y="193367"/>
                  </a:lnTo>
                  <a:lnTo>
                    <a:pt x="8335" y="229529"/>
                  </a:lnTo>
                  <a:lnTo>
                    <a:pt x="448" y="286864"/>
                  </a:lnTo>
                  <a:lnTo>
                    <a:pt x="0" y="340104"/>
                  </a:lnTo>
                  <a:lnTo>
                    <a:pt x="3504" y="353123"/>
                  </a:lnTo>
                  <a:lnTo>
                    <a:pt x="11374" y="368159"/>
                  </a:lnTo>
                  <a:lnTo>
                    <a:pt x="11864" y="381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SMARTInkShape-15"/>
            <p:cNvSpPr/>
            <p:nvPr>
              <p:custDataLst>
                <p:tags r:id="rId95"/>
              </p:custDataLst>
            </p:nvPr>
          </p:nvSpPr>
          <p:spPr>
            <a:xfrm>
              <a:off x="5464969" y="2833688"/>
              <a:ext cx="226220" cy="23813"/>
            </a:xfrm>
            <a:custGeom>
              <a:avLst/>
              <a:gdLst/>
              <a:ahLst/>
              <a:cxnLst/>
              <a:rect l="0" t="0" r="0" b="0"/>
              <a:pathLst>
                <a:path w="226220" h="23813">
                  <a:moveTo>
                    <a:pt x="0" y="23812"/>
                  </a:moveTo>
                  <a:lnTo>
                    <a:pt x="0" y="23812"/>
                  </a:lnTo>
                  <a:lnTo>
                    <a:pt x="10251" y="23812"/>
                  </a:lnTo>
                  <a:lnTo>
                    <a:pt x="21085" y="15629"/>
                  </a:lnTo>
                  <a:lnTo>
                    <a:pt x="28333" y="13561"/>
                  </a:lnTo>
                  <a:lnTo>
                    <a:pt x="87240" y="10612"/>
                  </a:lnTo>
                  <a:lnTo>
                    <a:pt x="110592" y="1658"/>
                  </a:lnTo>
                  <a:lnTo>
                    <a:pt x="166463" y="19"/>
                  </a:lnTo>
                  <a:lnTo>
                    <a:pt x="22621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SMARTInkShape-16"/>
            <p:cNvSpPr/>
            <p:nvPr>
              <p:custDataLst>
                <p:tags r:id="rId96"/>
              </p:custDataLst>
            </p:nvPr>
          </p:nvSpPr>
          <p:spPr>
            <a:xfrm>
              <a:off x="5726906" y="2536031"/>
              <a:ext cx="190501" cy="404814"/>
            </a:xfrm>
            <a:custGeom>
              <a:avLst/>
              <a:gdLst/>
              <a:ahLst/>
              <a:cxnLst/>
              <a:rect l="0" t="0" r="0" b="0"/>
              <a:pathLst>
                <a:path w="190501" h="404814">
                  <a:moveTo>
                    <a:pt x="0" y="0"/>
                  </a:moveTo>
                  <a:lnTo>
                    <a:pt x="0" y="0"/>
                  </a:lnTo>
                  <a:lnTo>
                    <a:pt x="0" y="27988"/>
                  </a:lnTo>
                  <a:lnTo>
                    <a:pt x="11170" y="83662"/>
                  </a:lnTo>
                  <a:lnTo>
                    <a:pt x="13133" y="123074"/>
                  </a:lnTo>
                  <a:lnTo>
                    <a:pt x="22700" y="171983"/>
                  </a:lnTo>
                  <a:lnTo>
                    <a:pt x="23715" y="229085"/>
                  </a:lnTo>
                  <a:lnTo>
                    <a:pt x="23807" y="285686"/>
                  </a:lnTo>
                  <a:lnTo>
                    <a:pt x="22487" y="300273"/>
                  </a:lnTo>
                  <a:lnTo>
                    <a:pt x="14389" y="323946"/>
                  </a:lnTo>
                  <a:lnTo>
                    <a:pt x="11907" y="380996"/>
                  </a:lnTo>
                  <a:lnTo>
                    <a:pt x="11907" y="364428"/>
                  </a:lnTo>
                  <a:lnTo>
                    <a:pt x="13230" y="362015"/>
                  </a:lnTo>
                  <a:lnTo>
                    <a:pt x="15434" y="360406"/>
                  </a:lnTo>
                  <a:lnTo>
                    <a:pt x="18227" y="359333"/>
                  </a:lnTo>
                  <a:lnTo>
                    <a:pt x="20089" y="357295"/>
                  </a:lnTo>
                  <a:lnTo>
                    <a:pt x="22158" y="351503"/>
                  </a:lnTo>
                  <a:lnTo>
                    <a:pt x="24809" y="337005"/>
                  </a:lnTo>
                  <a:lnTo>
                    <a:pt x="31898" y="325337"/>
                  </a:lnTo>
                  <a:lnTo>
                    <a:pt x="35910" y="313502"/>
                  </a:lnTo>
                  <a:lnTo>
                    <a:pt x="41536" y="305581"/>
                  </a:lnTo>
                  <a:lnTo>
                    <a:pt x="48447" y="301179"/>
                  </a:lnTo>
                  <a:lnTo>
                    <a:pt x="55928" y="297899"/>
                  </a:lnTo>
                  <a:lnTo>
                    <a:pt x="81811" y="277936"/>
                  </a:lnTo>
                  <a:lnTo>
                    <a:pt x="109617" y="274383"/>
                  </a:lnTo>
                  <a:lnTo>
                    <a:pt x="112765" y="275526"/>
                  </a:lnTo>
                  <a:lnTo>
                    <a:pt x="114865" y="277611"/>
                  </a:lnTo>
                  <a:lnTo>
                    <a:pt x="116264" y="280324"/>
                  </a:lnTo>
                  <a:lnTo>
                    <a:pt x="118520" y="282133"/>
                  </a:lnTo>
                  <a:lnTo>
                    <a:pt x="131646" y="288563"/>
                  </a:lnTo>
                  <a:lnTo>
                    <a:pt x="139207" y="293615"/>
                  </a:lnTo>
                  <a:lnTo>
                    <a:pt x="146978" y="295860"/>
                  </a:lnTo>
                  <a:lnTo>
                    <a:pt x="149579" y="299105"/>
                  </a:lnTo>
                  <a:lnTo>
                    <a:pt x="154563" y="313667"/>
                  </a:lnTo>
                  <a:lnTo>
                    <a:pt x="157282" y="316268"/>
                  </a:lnTo>
                  <a:lnTo>
                    <a:pt x="160417" y="318001"/>
                  </a:lnTo>
                  <a:lnTo>
                    <a:pt x="162507" y="320480"/>
                  </a:lnTo>
                  <a:lnTo>
                    <a:pt x="164830" y="326762"/>
                  </a:lnTo>
                  <a:lnTo>
                    <a:pt x="167644" y="341574"/>
                  </a:lnTo>
                  <a:lnTo>
                    <a:pt x="174762" y="353297"/>
                  </a:lnTo>
                  <a:lnTo>
                    <a:pt x="177837" y="369109"/>
                  </a:lnTo>
                  <a:lnTo>
                    <a:pt x="178594" y="404798"/>
                  </a:lnTo>
                  <a:lnTo>
                    <a:pt x="190500" y="4048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SMARTInkShape-17"/>
            <p:cNvSpPr/>
            <p:nvPr>
              <p:custDataLst>
                <p:tags r:id="rId97"/>
              </p:custDataLst>
            </p:nvPr>
          </p:nvSpPr>
          <p:spPr>
            <a:xfrm>
              <a:off x="5953168" y="2476990"/>
              <a:ext cx="237543" cy="559100"/>
            </a:xfrm>
            <a:custGeom>
              <a:avLst/>
              <a:gdLst/>
              <a:ahLst/>
              <a:cxnLst/>
              <a:rect l="0" t="0" r="0" b="0"/>
              <a:pathLst>
                <a:path w="237543" h="559100">
                  <a:moveTo>
                    <a:pt x="11863" y="11416"/>
                  </a:moveTo>
                  <a:lnTo>
                    <a:pt x="11863" y="11416"/>
                  </a:lnTo>
                  <a:lnTo>
                    <a:pt x="1612" y="11416"/>
                  </a:lnTo>
                  <a:lnTo>
                    <a:pt x="1060" y="10093"/>
                  </a:lnTo>
                  <a:lnTo>
                    <a:pt x="0" y="0"/>
                  </a:lnTo>
                  <a:lnTo>
                    <a:pt x="10212" y="9804"/>
                  </a:lnTo>
                  <a:lnTo>
                    <a:pt x="21043" y="12421"/>
                  </a:lnTo>
                  <a:lnTo>
                    <a:pt x="74208" y="47221"/>
                  </a:lnTo>
                  <a:lnTo>
                    <a:pt x="131734" y="86383"/>
                  </a:lnTo>
                  <a:lnTo>
                    <a:pt x="151450" y="107712"/>
                  </a:lnTo>
                  <a:lnTo>
                    <a:pt x="188648" y="162290"/>
                  </a:lnTo>
                  <a:lnTo>
                    <a:pt x="204620" y="186059"/>
                  </a:lnTo>
                  <a:lnTo>
                    <a:pt x="219743" y="243919"/>
                  </a:lnTo>
                  <a:lnTo>
                    <a:pt x="231932" y="303303"/>
                  </a:lnTo>
                  <a:lnTo>
                    <a:pt x="237542" y="358891"/>
                  </a:lnTo>
                  <a:lnTo>
                    <a:pt x="227783" y="411756"/>
                  </a:lnTo>
                  <a:lnTo>
                    <a:pt x="207285" y="466470"/>
                  </a:lnTo>
                  <a:lnTo>
                    <a:pt x="196691" y="497255"/>
                  </a:lnTo>
                  <a:lnTo>
                    <a:pt x="181854" y="522557"/>
                  </a:lnTo>
                  <a:lnTo>
                    <a:pt x="178696" y="530955"/>
                  </a:lnTo>
                  <a:lnTo>
                    <a:pt x="168492" y="544797"/>
                  </a:lnTo>
                  <a:lnTo>
                    <a:pt x="167192" y="552807"/>
                  </a:lnTo>
                  <a:lnTo>
                    <a:pt x="165687" y="554906"/>
                  </a:lnTo>
                  <a:lnTo>
                    <a:pt x="163360" y="556305"/>
                  </a:lnTo>
                  <a:lnTo>
                    <a:pt x="154751" y="559099"/>
                  </a:lnTo>
                  <a:lnTo>
                    <a:pt x="154742" y="552782"/>
                  </a:lnTo>
                  <a:lnTo>
                    <a:pt x="156064" y="550920"/>
                  </a:lnTo>
                  <a:lnTo>
                    <a:pt x="158267" y="549679"/>
                  </a:lnTo>
                  <a:lnTo>
                    <a:pt x="166645" y="5471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1" name="SMARTInkShape-18"/>
          <p:cNvSpPr/>
          <p:nvPr>
            <p:custDataLst>
              <p:tags r:id="rId2"/>
            </p:custDataLst>
          </p:nvPr>
        </p:nvSpPr>
        <p:spPr>
          <a:xfrm>
            <a:off x="1809750" y="3452813"/>
            <a:ext cx="297657" cy="47625"/>
          </a:xfrm>
          <a:custGeom>
            <a:avLst/>
            <a:gdLst/>
            <a:ahLst/>
            <a:cxnLst/>
            <a:rect l="0" t="0" r="0" b="0"/>
            <a:pathLst>
              <a:path w="297657" h="47625">
                <a:moveTo>
                  <a:pt x="23813" y="0"/>
                </a:moveTo>
                <a:lnTo>
                  <a:pt x="23813" y="0"/>
                </a:lnTo>
                <a:lnTo>
                  <a:pt x="1" y="0"/>
                </a:lnTo>
                <a:lnTo>
                  <a:pt x="0" y="10251"/>
                </a:lnTo>
                <a:lnTo>
                  <a:pt x="1323" y="10802"/>
                </a:lnTo>
                <a:lnTo>
                  <a:pt x="6321" y="11415"/>
                </a:lnTo>
                <a:lnTo>
                  <a:pt x="8182" y="12902"/>
                </a:lnTo>
                <a:lnTo>
                  <a:pt x="10251" y="18081"/>
                </a:lnTo>
                <a:lnTo>
                  <a:pt x="12126" y="19991"/>
                </a:lnTo>
                <a:lnTo>
                  <a:pt x="17737" y="22114"/>
                </a:lnTo>
                <a:lnTo>
                  <a:pt x="19762" y="24003"/>
                </a:lnTo>
                <a:lnTo>
                  <a:pt x="22012" y="29629"/>
                </a:lnTo>
                <a:lnTo>
                  <a:pt x="23935" y="31659"/>
                </a:lnTo>
                <a:lnTo>
                  <a:pt x="47486" y="46416"/>
                </a:lnTo>
                <a:lnTo>
                  <a:pt x="103517" y="47624"/>
                </a:lnTo>
                <a:lnTo>
                  <a:pt x="111272" y="47624"/>
                </a:lnTo>
                <a:lnTo>
                  <a:pt x="119128" y="44096"/>
                </a:lnTo>
                <a:lnTo>
                  <a:pt x="127029" y="39442"/>
                </a:lnTo>
                <a:lnTo>
                  <a:pt x="140527" y="36209"/>
                </a:lnTo>
                <a:lnTo>
                  <a:pt x="159241" y="35761"/>
                </a:lnTo>
                <a:lnTo>
                  <a:pt x="166906" y="32210"/>
                </a:lnTo>
                <a:lnTo>
                  <a:pt x="176285" y="25471"/>
                </a:lnTo>
                <a:lnTo>
                  <a:pt x="187643" y="24139"/>
                </a:lnTo>
                <a:lnTo>
                  <a:pt x="246722" y="23812"/>
                </a:lnTo>
                <a:lnTo>
                  <a:pt x="247825" y="23812"/>
                </a:lnTo>
                <a:lnTo>
                  <a:pt x="259101" y="31994"/>
                </a:lnTo>
                <a:lnTo>
                  <a:pt x="271641" y="35228"/>
                </a:lnTo>
                <a:lnTo>
                  <a:pt x="297656" y="3571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8" name="SMARTInkShape-Group4"/>
          <p:cNvGrpSpPr/>
          <p:nvPr/>
        </p:nvGrpSpPr>
        <p:grpSpPr>
          <a:xfrm>
            <a:off x="2416969" y="3345656"/>
            <a:ext cx="1464470" cy="214314"/>
            <a:chOff x="2416969" y="3345656"/>
            <a:chExt cx="1464470" cy="214314"/>
          </a:xfrm>
        </p:grpSpPr>
        <p:sp>
          <p:nvSpPr>
            <p:cNvPr id="22" name="SMARTInkShape-19"/>
            <p:cNvSpPr/>
            <p:nvPr>
              <p:custDataLst>
                <p:tags r:id="rId76"/>
              </p:custDataLst>
            </p:nvPr>
          </p:nvSpPr>
          <p:spPr>
            <a:xfrm>
              <a:off x="2416969" y="3405188"/>
              <a:ext cx="35720" cy="154782"/>
            </a:xfrm>
            <a:custGeom>
              <a:avLst/>
              <a:gdLst/>
              <a:ahLst/>
              <a:cxnLst/>
              <a:rect l="0" t="0" r="0" b="0"/>
              <a:pathLst>
                <a:path w="35720" h="154782">
                  <a:moveTo>
                    <a:pt x="0" y="0"/>
                  </a:moveTo>
                  <a:lnTo>
                    <a:pt x="0" y="0"/>
                  </a:lnTo>
                  <a:lnTo>
                    <a:pt x="0" y="27987"/>
                  </a:lnTo>
                  <a:lnTo>
                    <a:pt x="3527" y="35810"/>
                  </a:lnTo>
                  <a:lnTo>
                    <a:pt x="8182" y="43696"/>
                  </a:lnTo>
                  <a:lnTo>
                    <a:pt x="11170" y="59539"/>
                  </a:lnTo>
                  <a:lnTo>
                    <a:pt x="11416" y="63505"/>
                  </a:lnTo>
                  <a:lnTo>
                    <a:pt x="15216" y="71439"/>
                  </a:lnTo>
                  <a:lnTo>
                    <a:pt x="19992" y="79375"/>
                  </a:lnTo>
                  <a:lnTo>
                    <a:pt x="24003" y="91281"/>
                  </a:lnTo>
                  <a:lnTo>
                    <a:pt x="31659" y="103187"/>
                  </a:lnTo>
                  <a:lnTo>
                    <a:pt x="34516" y="115093"/>
                  </a:lnTo>
                  <a:lnTo>
                    <a:pt x="35719" y="1547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SMARTInkShape-20"/>
            <p:cNvSpPr/>
            <p:nvPr>
              <p:custDataLst>
                <p:tags r:id="rId77"/>
              </p:custDataLst>
            </p:nvPr>
          </p:nvSpPr>
          <p:spPr>
            <a:xfrm>
              <a:off x="2416969" y="3345656"/>
              <a:ext cx="11907" cy="1"/>
            </a:xfrm>
            <a:custGeom>
              <a:avLst/>
              <a:gdLst/>
              <a:ahLst/>
              <a:cxnLst/>
              <a:rect l="0" t="0" r="0" b="0"/>
              <a:pathLst>
                <a:path w="11907" h="1">
                  <a:moveTo>
                    <a:pt x="11906" y="0"/>
                  </a:moveTo>
                  <a:lnTo>
                    <a:pt x="11906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SMARTInkShape-21"/>
            <p:cNvSpPr/>
            <p:nvPr>
              <p:custDataLst>
                <p:tags r:id="rId78"/>
              </p:custDataLst>
            </p:nvPr>
          </p:nvSpPr>
          <p:spPr>
            <a:xfrm>
              <a:off x="2547938" y="3369469"/>
              <a:ext cx="202407" cy="154737"/>
            </a:xfrm>
            <a:custGeom>
              <a:avLst/>
              <a:gdLst/>
              <a:ahLst/>
              <a:cxnLst/>
              <a:rect l="0" t="0" r="0" b="0"/>
              <a:pathLst>
                <a:path w="202407" h="154737">
                  <a:moveTo>
                    <a:pt x="0" y="0"/>
                  </a:moveTo>
                  <a:lnTo>
                    <a:pt x="0" y="0"/>
                  </a:lnTo>
                  <a:lnTo>
                    <a:pt x="0" y="27988"/>
                  </a:lnTo>
                  <a:lnTo>
                    <a:pt x="3527" y="35810"/>
                  </a:lnTo>
                  <a:lnTo>
                    <a:pt x="8182" y="43697"/>
                  </a:lnTo>
                  <a:lnTo>
                    <a:pt x="23012" y="94515"/>
                  </a:lnTo>
                  <a:lnTo>
                    <a:pt x="23279" y="98729"/>
                  </a:lnTo>
                  <a:lnTo>
                    <a:pt x="27103" y="106938"/>
                  </a:lnTo>
                  <a:lnTo>
                    <a:pt x="31889" y="114997"/>
                  </a:lnTo>
                  <a:lnTo>
                    <a:pt x="34962" y="130949"/>
                  </a:lnTo>
                  <a:lnTo>
                    <a:pt x="35718" y="154736"/>
                  </a:lnTo>
                  <a:lnTo>
                    <a:pt x="45969" y="144526"/>
                  </a:lnTo>
                  <a:lnTo>
                    <a:pt x="47134" y="137043"/>
                  </a:lnTo>
                  <a:lnTo>
                    <a:pt x="47479" y="126448"/>
                  </a:lnTo>
                  <a:lnTo>
                    <a:pt x="51088" y="118817"/>
                  </a:lnTo>
                  <a:lnTo>
                    <a:pt x="55778" y="111016"/>
                  </a:lnTo>
                  <a:lnTo>
                    <a:pt x="71559" y="64600"/>
                  </a:lnTo>
                  <a:lnTo>
                    <a:pt x="80623" y="47842"/>
                  </a:lnTo>
                  <a:lnTo>
                    <a:pt x="81530" y="43801"/>
                  </a:lnTo>
                  <a:lnTo>
                    <a:pt x="83458" y="41107"/>
                  </a:lnTo>
                  <a:lnTo>
                    <a:pt x="86065" y="39311"/>
                  </a:lnTo>
                  <a:lnTo>
                    <a:pt x="92490" y="37315"/>
                  </a:lnTo>
                  <a:lnTo>
                    <a:pt x="99756" y="36428"/>
                  </a:lnTo>
                  <a:lnTo>
                    <a:pt x="102223" y="34869"/>
                  </a:lnTo>
                  <a:lnTo>
                    <a:pt x="103867" y="32506"/>
                  </a:lnTo>
                  <a:lnTo>
                    <a:pt x="104963" y="29608"/>
                  </a:lnTo>
                  <a:lnTo>
                    <a:pt x="107017" y="27676"/>
                  </a:lnTo>
                  <a:lnTo>
                    <a:pt x="112827" y="25530"/>
                  </a:lnTo>
                  <a:lnTo>
                    <a:pt x="114905" y="26280"/>
                  </a:lnTo>
                  <a:lnTo>
                    <a:pt x="116291" y="28103"/>
                  </a:lnTo>
                  <a:lnTo>
                    <a:pt x="117214" y="30642"/>
                  </a:lnTo>
                  <a:lnTo>
                    <a:pt x="119153" y="32334"/>
                  </a:lnTo>
                  <a:lnTo>
                    <a:pt x="124835" y="34214"/>
                  </a:lnTo>
                  <a:lnTo>
                    <a:pt x="126880" y="36039"/>
                  </a:lnTo>
                  <a:lnTo>
                    <a:pt x="140153" y="59782"/>
                  </a:lnTo>
                  <a:lnTo>
                    <a:pt x="141060" y="63667"/>
                  </a:lnTo>
                  <a:lnTo>
                    <a:pt x="142988" y="66257"/>
                  </a:lnTo>
                  <a:lnTo>
                    <a:pt x="145596" y="67984"/>
                  </a:lnTo>
                  <a:lnTo>
                    <a:pt x="148657" y="69135"/>
                  </a:lnTo>
                  <a:lnTo>
                    <a:pt x="150698" y="71225"/>
                  </a:lnTo>
                  <a:lnTo>
                    <a:pt x="163966" y="95470"/>
                  </a:lnTo>
                  <a:lnTo>
                    <a:pt x="166149" y="111168"/>
                  </a:lnTo>
                  <a:lnTo>
                    <a:pt x="167651" y="113799"/>
                  </a:lnTo>
                  <a:lnTo>
                    <a:pt x="169976" y="115554"/>
                  </a:lnTo>
                  <a:lnTo>
                    <a:pt x="176086" y="118826"/>
                  </a:lnTo>
                  <a:lnTo>
                    <a:pt x="202406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SMARTInkShape-22"/>
            <p:cNvSpPr/>
            <p:nvPr>
              <p:custDataLst>
                <p:tags r:id="rId79"/>
              </p:custDataLst>
            </p:nvPr>
          </p:nvSpPr>
          <p:spPr>
            <a:xfrm>
              <a:off x="2869454" y="3369469"/>
              <a:ext cx="95203" cy="166688"/>
            </a:xfrm>
            <a:custGeom>
              <a:avLst/>
              <a:gdLst/>
              <a:ahLst/>
              <a:cxnLst/>
              <a:rect l="0" t="0" r="0" b="0"/>
              <a:pathLst>
                <a:path w="95203" h="166688">
                  <a:moveTo>
                    <a:pt x="95202" y="0"/>
                  </a:moveTo>
                  <a:lnTo>
                    <a:pt x="95202" y="0"/>
                  </a:lnTo>
                  <a:lnTo>
                    <a:pt x="65603" y="0"/>
                  </a:lnTo>
                  <a:lnTo>
                    <a:pt x="63563" y="1323"/>
                  </a:lnTo>
                  <a:lnTo>
                    <a:pt x="62203" y="3528"/>
                  </a:lnTo>
                  <a:lnTo>
                    <a:pt x="61297" y="6320"/>
                  </a:lnTo>
                  <a:lnTo>
                    <a:pt x="59369" y="8182"/>
                  </a:lnTo>
                  <a:lnTo>
                    <a:pt x="46771" y="14698"/>
                  </a:lnTo>
                  <a:lnTo>
                    <a:pt x="39281" y="19762"/>
                  </a:lnTo>
                  <a:lnTo>
                    <a:pt x="31543" y="22012"/>
                  </a:lnTo>
                  <a:lnTo>
                    <a:pt x="28950" y="23935"/>
                  </a:lnTo>
                  <a:lnTo>
                    <a:pt x="27222" y="26540"/>
                  </a:lnTo>
                  <a:lnTo>
                    <a:pt x="23978" y="32962"/>
                  </a:lnTo>
                  <a:lnTo>
                    <a:pt x="16038" y="44015"/>
                  </a:lnTo>
                  <a:lnTo>
                    <a:pt x="11774" y="55669"/>
                  </a:lnTo>
                  <a:lnTo>
                    <a:pt x="4043" y="67500"/>
                  </a:lnTo>
                  <a:lnTo>
                    <a:pt x="1164" y="79384"/>
                  </a:lnTo>
                  <a:lnTo>
                    <a:pt x="0" y="111125"/>
                  </a:lnTo>
                  <a:lnTo>
                    <a:pt x="3501" y="119063"/>
                  </a:lnTo>
                  <a:lnTo>
                    <a:pt x="17690" y="136592"/>
                  </a:lnTo>
                  <a:lnTo>
                    <a:pt x="24593" y="140083"/>
                  </a:lnTo>
                  <a:lnTo>
                    <a:pt x="28285" y="141013"/>
                  </a:lnTo>
                  <a:lnTo>
                    <a:pt x="47650" y="152054"/>
                  </a:lnTo>
                  <a:lnTo>
                    <a:pt x="51594" y="152963"/>
                  </a:lnTo>
                  <a:lnTo>
                    <a:pt x="71390" y="1666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SMARTInkShape-23"/>
            <p:cNvSpPr/>
            <p:nvPr>
              <p:custDataLst>
                <p:tags r:id="rId80"/>
              </p:custDataLst>
            </p:nvPr>
          </p:nvSpPr>
          <p:spPr>
            <a:xfrm>
              <a:off x="3083733" y="3393296"/>
              <a:ext cx="547674" cy="142861"/>
            </a:xfrm>
            <a:custGeom>
              <a:avLst/>
              <a:gdLst/>
              <a:ahLst/>
              <a:cxnLst/>
              <a:rect l="0" t="0" r="0" b="0"/>
              <a:pathLst>
                <a:path w="547674" h="142861">
                  <a:moveTo>
                    <a:pt x="59517" y="35704"/>
                  </a:moveTo>
                  <a:lnTo>
                    <a:pt x="59517" y="35704"/>
                  </a:lnTo>
                  <a:lnTo>
                    <a:pt x="59517" y="23841"/>
                  </a:lnTo>
                  <a:lnTo>
                    <a:pt x="29887" y="53428"/>
                  </a:lnTo>
                  <a:lnTo>
                    <a:pt x="26504" y="60338"/>
                  </a:lnTo>
                  <a:lnTo>
                    <a:pt x="25602" y="64033"/>
                  </a:lnTo>
                  <a:lnTo>
                    <a:pt x="14612" y="83401"/>
                  </a:lnTo>
                  <a:lnTo>
                    <a:pt x="13705" y="87346"/>
                  </a:lnTo>
                  <a:lnTo>
                    <a:pt x="1195" y="106899"/>
                  </a:lnTo>
                  <a:lnTo>
                    <a:pt x="0" y="135456"/>
                  </a:lnTo>
                  <a:lnTo>
                    <a:pt x="1318" y="137924"/>
                  </a:lnTo>
                  <a:lnTo>
                    <a:pt x="3520" y="139569"/>
                  </a:lnTo>
                  <a:lnTo>
                    <a:pt x="10238" y="142210"/>
                  </a:lnTo>
                  <a:lnTo>
                    <a:pt x="57315" y="142860"/>
                  </a:lnTo>
                  <a:lnTo>
                    <a:pt x="68587" y="134678"/>
                  </a:lnTo>
                  <a:lnTo>
                    <a:pt x="75895" y="132609"/>
                  </a:lnTo>
                  <a:lnTo>
                    <a:pt x="78373" y="130734"/>
                  </a:lnTo>
                  <a:lnTo>
                    <a:pt x="83184" y="123098"/>
                  </a:lnTo>
                  <a:lnTo>
                    <a:pt x="88997" y="120848"/>
                  </a:lnTo>
                  <a:lnTo>
                    <a:pt x="91077" y="118925"/>
                  </a:lnTo>
                  <a:lnTo>
                    <a:pt x="93387" y="113261"/>
                  </a:lnTo>
                  <a:lnTo>
                    <a:pt x="95326" y="111221"/>
                  </a:lnTo>
                  <a:lnTo>
                    <a:pt x="101009" y="108955"/>
                  </a:lnTo>
                  <a:lnTo>
                    <a:pt x="103053" y="107027"/>
                  </a:lnTo>
                  <a:lnTo>
                    <a:pt x="106603" y="97049"/>
                  </a:lnTo>
                  <a:lnTo>
                    <a:pt x="107138" y="72072"/>
                  </a:lnTo>
                  <a:lnTo>
                    <a:pt x="100820" y="71615"/>
                  </a:lnTo>
                  <a:lnTo>
                    <a:pt x="98959" y="70228"/>
                  </a:lnTo>
                  <a:lnTo>
                    <a:pt x="95726" y="61188"/>
                  </a:lnTo>
                  <a:lnTo>
                    <a:pt x="91926" y="60260"/>
                  </a:lnTo>
                  <a:lnTo>
                    <a:pt x="85027" y="59663"/>
                  </a:lnTo>
                  <a:lnTo>
                    <a:pt x="84461" y="58292"/>
                  </a:lnTo>
                  <a:lnTo>
                    <a:pt x="83333" y="37402"/>
                  </a:lnTo>
                  <a:lnTo>
                    <a:pt x="105342" y="13705"/>
                  </a:lnTo>
                  <a:lnTo>
                    <a:pt x="116292" y="10927"/>
                  </a:lnTo>
                  <a:lnTo>
                    <a:pt x="127345" y="3815"/>
                  </a:lnTo>
                  <a:lnTo>
                    <a:pt x="138999" y="1120"/>
                  </a:lnTo>
                  <a:lnTo>
                    <a:pt x="158750" y="135"/>
                  </a:lnTo>
                  <a:lnTo>
                    <a:pt x="166679" y="3579"/>
                  </a:lnTo>
                  <a:lnTo>
                    <a:pt x="174613" y="8197"/>
                  </a:lnTo>
                  <a:lnTo>
                    <a:pt x="186518" y="12120"/>
                  </a:lnTo>
                  <a:lnTo>
                    <a:pt x="219922" y="41377"/>
                  </a:lnTo>
                  <a:lnTo>
                    <a:pt x="223412" y="48367"/>
                  </a:lnTo>
                  <a:lnTo>
                    <a:pt x="224343" y="52084"/>
                  </a:lnTo>
                  <a:lnTo>
                    <a:pt x="236898" y="71207"/>
                  </a:lnTo>
                  <a:lnTo>
                    <a:pt x="238111" y="106995"/>
                  </a:lnTo>
                  <a:lnTo>
                    <a:pt x="238111" y="96878"/>
                  </a:lnTo>
                  <a:lnTo>
                    <a:pt x="246293" y="86054"/>
                  </a:lnTo>
                  <a:lnTo>
                    <a:pt x="248914" y="75023"/>
                  </a:lnTo>
                  <a:lnTo>
                    <a:pt x="249527" y="67290"/>
                  </a:lnTo>
                  <a:lnTo>
                    <a:pt x="253327" y="59444"/>
                  </a:lnTo>
                  <a:lnTo>
                    <a:pt x="258103" y="51546"/>
                  </a:lnTo>
                  <a:lnTo>
                    <a:pt x="260225" y="43627"/>
                  </a:lnTo>
                  <a:lnTo>
                    <a:pt x="262114" y="40986"/>
                  </a:lnTo>
                  <a:lnTo>
                    <a:pt x="264696" y="39225"/>
                  </a:lnTo>
                  <a:lnTo>
                    <a:pt x="271093" y="35946"/>
                  </a:lnTo>
                  <a:lnTo>
                    <a:pt x="278346" y="30079"/>
                  </a:lnTo>
                  <a:lnTo>
                    <a:pt x="282451" y="23062"/>
                  </a:lnTo>
                  <a:lnTo>
                    <a:pt x="283546" y="19338"/>
                  </a:lnTo>
                  <a:lnTo>
                    <a:pt x="285599" y="16856"/>
                  </a:lnTo>
                  <a:lnTo>
                    <a:pt x="307346" y="1834"/>
                  </a:lnTo>
                  <a:lnTo>
                    <a:pt x="315216" y="533"/>
                  </a:lnTo>
                  <a:lnTo>
                    <a:pt x="325927" y="148"/>
                  </a:lnTo>
                  <a:lnTo>
                    <a:pt x="328404" y="1416"/>
                  </a:lnTo>
                  <a:lnTo>
                    <a:pt x="330057" y="3585"/>
                  </a:lnTo>
                  <a:lnTo>
                    <a:pt x="331158" y="6354"/>
                  </a:lnTo>
                  <a:lnTo>
                    <a:pt x="333215" y="8200"/>
                  </a:lnTo>
                  <a:lnTo>
                    <a:pt x="346022" y="14690"/>
                  </a:lnTo>
                  <a:lnTo>
                    <a:pt x="349739" y="17726"/>
                  </a:lnTo>
                  <a:lnTo>
                    <a:pt x="353869" y="24627"/>
                  </a:lnTo>
                  <a:lnTo>
                    <a:pt x="356521" y="33516"/>
                  </a:lnTo>
                  <a:lnTo>
                    <a:pt x="363300" y="41377"/>
                  </a:lnTo>
                  <a:lnTo>
                    <a:pt x="366511" y="51895"/>
                  </a:lnTo>
                  <a:lnTo>
                    <a:pt x="369078" y="109837"/>
                  </a:lnTo>
                  <a:lnTo>
                    <a:pt x="369080" y="119000"/>
                  </a:lnTo>
                  <a:lnTo>
                    <a:pt x="375400" y="119034"/>
                  </a:lnTo>
                  <a:lnTo>
                    <a:pt x="377262" y="117716"/>
                  </a:lnTo>
                  <a:lnTo>
                    <a:pt x="378503" y="115514"/>
                  </a:lnTo>
                  <a:lnTo>
                    <a:pt x="381982" y="98739"/>
                  </a:lnTo>
                  <a:lnTo>
                    <a:pt x="389071" y="87160"/>
                  </a:lnTo>
                  <a:lnTo>
                    <a:pt x="393083" y="75351"/>
                  </a:lnTo>
                  <a:lnTo>
                    <a:pt x="400739" y="63473"/>
                  </a:lnTo>
                  <a:lnTo>
                    <a:pt x="404918" y="51576"/>
                  </a:lnTo>
                  <a:lnTo>
                    <a:pt x="432739" y="19829"/>
                  </a:lnTo>
                  <a:lnTo>
                    <a:pt x="440588" y="15419"/>
                  </a:lnTo>
                  <a:lnTo>
                    <a:pt x="448486" y="12136"/>
                  </a:lnTo>
                  <a:lnTo>
                    <a:pt x="461982" y="1847"/>
                  </a:lnTo>
                  <a:lnTo>
                    <a:pt x="469954" y="537"/>
                  </a:lnTo>
                  <a:lnTo>
                    <a:pt x="493809" y="0"/>
                  </a:lnTo>
                  <a:lnTo>
                    <a:pt x="495889" y="1318"/>
                  </a:lnTo>
                  <a:lnTo>
                    <a:pt x="497275" y="3520"/>
                  </a:lnTo>
                  <a:lnTo>
                    <a:pt x="498200" y="6310"/>
                  </a:lnTo>
                  <a:lnTo>
                    <a:pt x="500139" y="8171"/>
                  </a:lnTo>
                  <a:lnTo>
                    <a:pt x="505821" y="10238"/>
                  </a:lnTo>
                  <a:lnTo>
                    <a:pt x="507866" y="12112"/>
                  </a:lnTo>
                  <a:lnTo>
                    <a:pt x="510137" y="17722"/>
                  </a:lnTo>
                  <a:lnTo>
                    <a:pt x="512918" y="32103"/>
                  </a:lnTo>
                  <a:lnTo>
                    <a:pt x="520031" y="43750"/>
                  </a:lnTo>
                  <a:lnTo>
                    <a:pt x="523104" y="59538"/>
                  </a:lnTo>
                  <a:lnTo>
                    <a:pt x="523816" y="87299"/>
                  </a:lnTo>
                  <a:lnTo>
                    <a:pt x="525154" y="89944"/>
                  </a:lnTo>
                  <a:lnTo>
                    <a:pt x="527369" y="91708"/>
                  </a:lnTo>
                  <a:lnTo>
                    <a:pt x="530168" y="92883"/>
                  </a:lnTo>
                  <a:lnTo>
                    <a:pt x="532035" y="94990"/>
                  </a:lnTo>
                  <a:lnTo>
                    <a:pt x="535276" y="105280"/>
                  </a:lnTo>
                  <a:lnTo>
                    <a:pt x="535724" y="117229"/>
                  </a:lnTo>
                  <a:lnTo>
                    <a:pt x="537061" y="117835"/>
                  </a:lnTo>
                  <a:lnTo>
                    <a:pt x="547673" y="1190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SMARTInkShape-24"/>
            <p:cNvSpPr/>
            <p:nvPr>
              <p:custDataLst>
                <p:tags r:id="rId81"/>
              </p:custDataLst>
            </p:nvPr>
          </p:nvSpPr>
          <p:spPr>
            <a:xfrm>
              <a:off x="3738563" y="3374622"/>
              <a:ext cx="142876" cy="149629"/>
            </a:xfrm>
            <a:custGeom>
              <a:avLst/>
              <a:gdLst/>
              <a:ahLst/>
              <a:cxnLst/>
              <a:rect l="0" t="0" r="0" b="0"/>
              <a:pathLst>
                <a:path w="142876" h="149629">
                  <a:moveTo>
                    <a:pt x="0" y="78191"/>
                  </a:moveTo>
                  <a:lnTo>
                    <a:pt x="0" y="78191"/>
                  </a:lnTo>
                  <a:lnTo>
                    <a:pt x="0" y="88442"/>
                  </a:lnTo>
                  <a:lnTo>
                    <a:pt x="1322" y="88993"/>
                  </a:lnTo>
                  <a:lnTo>
                    <a:pt x="59597" y="90096"/>
                  </a:lnTo>
                  <a:lnTo>
                    <a:pt x="63544" y="90096"/>
                  </a:lnTo>
                  <a:lnTo>
                    <a:pt x="71457" y="86569"/>
                  </a:lnTo>
                  <a:lnTo>
                    <a:pt x="92385" y="70335"/>
                  </a:lnTo>
                  <a:lnTo>
                    <a:pt x="99709" y="68085"/>
                  </a:lnTo>
                  <a:lnTo>
                    <a:pt x="102191" y="66162"/>
                  </a:lnTo>
                  <a:lnTo>
                    <a:pt x="116493" y="41666"/>
                  </a:lnTo>
                  <a:lnTo>
                    <a:pt x="119017" y="20507"/>
                  </a:lnTo>
                  <a:lnTo>
                    <a:pt x="100980" y="592"/>
                  </a:lnTo>
                  <a:lnTo>
                    <a:pt x="97747" y="0"/>
                  </a:lnTo>
                  <a:lnTo>
                    <a:pt x="94269" y="928"/>
                  </a:lnTo>
                  <a:lnTo>
                    <a:pt x="86876" y="4164"/>
                  </a:lnTo>
                  <a:lnTo>
                    <a:pt x="75277" y="7309"/>
                  </a:lnTo>
                  <a:lnTo>
                    <a:pt x="43627" y="27818"/>
                  </a:lnTo>
                  <a:lnTo>
                    <a:pt x="28230" y="50517"/>
                  </a:lnTo>
                  <a:lnTo>
                    <a:pt x="24394" y="63946"/>
                  </a:lnTo>
                  <a:lnTo>
                    <a:pt x="17664" y="71912"/>
                  </a:lnTo>
                  <a:lnTo>
                    <a:pt x="17067" y="75328"/>
                  </a:lnTo>
                  <a:lnTo>
                    <a:pt x="17993" y="78928"/>
                  </a:lnTo>
                  <a:lnTo>
                    <a:pt x="22662" y="87891"/>
                  </a:lnTo>
                  <a:lnTo>
                    <a:pt x="24908" y="99166"/>
                  </a:lnTo>
                  <a:lnTo>
                    <a:pt x="40354" y="118027"/>
                  </a:lnTo>
                  <a:lnTo>
                    <a:pt x="47921" y="122354"/>
                  </a:lnTo>
                  <a:lnTo>
                    <a:pt x="55694" y="125600"/>
                  </a:lnTo>
                  <a:lnTo>
                    <a:pt x="63558" y="131452"/>
                  </a:lnTo>
                  <a:lnTo>
                    <a:pt x="74991" y="134935"/>
                  </a:lnTo>
                  <a:lnTo>
                    <a:pt x="122373" y="141177"/>
                  </a:lnTo>
                  <a:lnTo>
                    <a:pt x="142875" y="1496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7168" name="SMARTInkShape-Group5"/>
          <p:cNvGrpSpPr/>
          <p:nvPr/>
        </p:nvGrpSpPr>
        <p:grpSpPr>
          <a:xfrm>
            <a:off x="4310063" y="3071813"/>
            <a:ext cx="333376" cy="630478"/>
            <a:chOff x="4310063" y="3071813"/>
            <a:chExt cx="333376" cy="630478"/>
          </a:xfrm>
        </p:grpSpPr>
        <p:sp>
          <p:nvSpPr>
            <p:cNvPr id="29" name="SMARTInkShape-25"/>
            <p:cNvSpPr/>
            <p:nvPr>
              <p:custDataLst>
                <p:tags r:id="rId73"/>
              </p:custDataLst>
            </p:nvPr>
          </p:nvSpPr>
          <p:spPr>
            <a:xfrm>
              <a:off x="4310063" y="3202931"/>
              <a:ext cx="333376" cy="416065"/>
            </a:xfrm>
            <a:custGeom>
              <a:avLst/>
              <a:gdLst/>
              <a:ahLst/>
              <a:cxnLst/>
              <a:rect l="0" t="0" r="0" b="0"/>
              <a:pathLst>
                <a:path w="333376" h="416065">
                  <a:moveTo>
                    <a:pt x="333375" y="35569"/>
                  </a:moveTo>
                  <a:lnTo>
                    <a:pt x="333375" y="35569"/>
                  </a:lnTo>
                  <a:lnTo>
                    <a:pt x="313066" y="16584"/>
                  </a:lnTo>
                  <a:lnTo>
                    <a:pt x="301487" y="13187"/>
                  </a:lnTo>
                  <a:lnTo>
                    <a:pt x="288355" y="10857"/>
                  </a:lnTo>
                  <a:lnTo>
                    <a:pt x="259618" y="1561"/>
                  </a:lnTo>
                  <a:lnTo>
                    <a:pt x="224049" y="0"/>
                  </a:lnTo>
                  <a:lnTo>
                    <a:pt x="166447" y="14555"/>
                  </a:lnTo>
                  <a:lnTo>
                    <a:pt x="122568" y="35815"/>
                  </a:lnTo>
                  <a:lnTo>
                    <a:pt x="68019" y="75261"/>
                  </a:lnTo>
                  <a:lnTo>
                    <a:pt x="63303" y="83196"/>
                  </a:lnTo>
                  <a:lnTo>
                    <a:pt x="59885" y="91132"/>
                  </a:lnTo>
                  <a:lnTo>
                    <a:pt x="51845" y="103038"/>
                  </a:lnTo>
                  <a:lnTo>
                    <a:pt x="49500" y="110975"/>
                  </a:lnTo>
                  <a:lnTo>
                    <a:pt x="50198" y="113621"/>
                  </a:lnTo>
                  <a:lnTo>
                    <a:pt x="51986" y="115385"/>
                  </a:lnTo>
                  <a:lnTo>
                    <a:pt x="54501" y="116561"/>
                  </a:lnTo>
                  <a:lnTo>
                    <a:pt x="56177" y="118668"/>
                  </a:lnTo>
                  <a:lnTo>
                    <a:pt x="59860" y="127954"/>
                  </a:lnTo>
                  <a:lnTo>
                    <a:pt x="75972" y="146839"/>
                  </a:lnTo>
                  <a:lnTo>
                    <a:pt x="87123" y="151168"/>
                  </a:lnTo>
                  <a:lnTo>
                    <a:pt x="139127" y="164680"/>
                  </a:lnTo>
                  <a:lnTo>
                    <a:pt x="194481" y="186737"/>
                  </a:lnTo>
                  <a:lnTo>
                    <a:pt x="218285" y="197070"/>
                  </a:lnTo>
                  <a:lnTo>
                    <a:pt x="257969" y="207894"/>
                  </a:lnTo>
                  <a:lnTo>
                    <a:pt x="311670" y="241987"/>
                  </a:lnTo>
                  <a:lnTo>
                    <a:pt x="324885" y="253863"/>
                  </a:lnTo>
                  <a:lnTo>
                    <a:pt x="329602" y="261794"/>
                  </a:lnTo>
                  <a:lnTo>
                    <a:pt x="332629" y="277664"/>
                  </a:lnTo>
                  <a:lnTo>
                    <a:pt x="333309" y="301475"/>
                  </a:lnTo>
                  <a:lnTo>
                    <a:pt x="329817" y="309413"/>
                  </a:lnTo>
                  <a:lnTo>
                    <a:pt x="316797" y="325288"/>
                  </a:lnTo>
                  <a:lnTo>
                    <a:pt x="288139" y="348660"/>
                  </a:lnTo>
                  <a:lnTo>
                    <a:pt x="283374" y="355421"/>
                  </a:lnTo>
                  <a:lnTo>
                    <a:pt x="277552" y="359929"/>
                  </a:lnTo>
                  <a:lnTo>
                    <a:pt x="218116" y="385164"/>
                  </a:lnTo>
                  <a:lnTo>
                    <a:pt x="160390" y="398410"/>
                  </a:lnTo>
                  <a:lnTo>
                    <a:pt x="104606" y="405620"/>
                  </a:lnTo>
                  <a:lnTo>
                    <a:pt x="80879" y="414014"/>
                  </a:lnTo>
                  <a:lnTo>
                    <a:pt x="57427" y="416064"/>
                  </a:lnTo>
                  <a:lnTo>
                    <a:pt x="2254" y="404705"/>
                  </a:lnTo>
                  <a:lnTo>
                    <a:pt x="1502" y="403368"/>
                  </a:lnTo>
                  <a:lnTo>
                    <a:pt x="0" y="3927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SMARTInkShape-26"/>
            <p:cNvSpPr/>
            <p:nvPr>
              <p:custDataLst>
                <p:tags r:id="rId74"/>
              </p:custDataLst>
            </p:nvPr>
          </p:nvSpPr>
          <p:spPr>
            <a:xfrm>
              <a:off x="4476750" y="3071813"/>
              <a:ext cx="23814" cy="630478"/>
            </a:xfrm>
            <a:custGeom>
              <a:avLst/>
              <a:gdLst/>
              <a:ahLst/>
              <a:cxnLst/>
              <a:rect l="0" t="0" r="0" b="0"/>
              <a:pathLst>
                <a:path w="23814" h="630478">
                  <a:moveTo>
                    <a:pt x="23813" y="0"/>
                  </a:moveTo>
                  <a:lnTo>
                    <a:pt x="23813" y="0"/>
                  </a:lnTo>
                  <a:lnTo>
                    <a:pt x="23813" y="56320"/>
                  </a:lnTo>
                  <a:lnTo>
                    <a:pt x="20284" y="108301"/>
                  </a:lnTo>
                  <a:lnTo>
                    <a:pt x="13010" y="166838"/>
                  </a:lnTo>
                  <a:lnTo>
                    <a:pt x="12124" y="217870"/>
                  </a:lnTo>
                  <a:lnTo>
                    <a:pt x="11949" y="272194"/>
                  </a:lnTo>
                  <a:lnTo>
                    <a:pt x="11915" y="330648"/>
                  </a:lnTo>
                  <a:lnTo>
                    <a:pt x="11908" y="389623"/>
                  </a:lnTo>
                  <a:lnTo>
                    <a:pt x="8379" y="427652"/>
                  </a:lnTo>
                  <a:lnTo>
                    <a:pt x="1103" y="486705"/>
                  </a:lnTo>
                  <a:lnTo>
                    <a:pt x="145" y="537419"/>
                  </a:lnTo>
                  <a:lnTo>
                    <a:pt x="5" y="594021"/>
                  </a:lnTo>
                  <a:lnTo>
                    <a:pt x="0" y="630477"/>
                  </a:lnTo>
                  <a:lnTo>
                    <a:pt x="0" y="6072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SMARTInkShape-27"/>
            <p:cNvSpPr/>
            <p:nvPr>
              <p:custDataLst>
                <p:tags r:id="rId75"/>
              </p:custDataLst>
            </p:nvPr>
          </p:nvSpPr>
          <p:spPr>
            <a:xfrm>
              <a:off x="4536281" y="3071813"/>
              <a:ext cx="46891" cy="571501"/>
            </a:xfrm>
            <a:custGeom>
              <a:avLst/>
              <a:gdLst/>
              <a:ahLst/>
              <a:cxnLst/>
              <a:rect l="0" t="0" r="0" b="0"/>
              <a:pathLst>
                <a:path w="46891" h="571501">
                  <a:moveTo>
                    <a:pt x="35719" y="0"/>
                  </a:moveTo>
                  <a:lnTo>
                    <a:pt x="35719" y="0"/>
                  </a:lnTo>
                  <a:lnTo>
                    <a:pt x="35719" y="16571"/>
                  </a:lnTo>
                  <a:lnTo>
                    <a:pt x="46890" y="75302"/>
                  </a:lnTo>
                  <a:lnTo>
                    <a:pt x="43880" y="108301"/>
                  </a:lnTo>
                  <a:lnTo>
                    <a:pt x="36794" y="166838"/>
                  </a:lnTo>
                  <a:lnTo>
                    <a:pt x="35860" y="226238"/>
                  </a:lnTo>
                  <a:lnTo>
                    <a:pt x="35747" y="275170"/>
                  </a:lnTo>
                  <a:lnTo>
                    <a:pt x="32197" y="330892"/>
                  </a:lnTo>
                  <a:lnTo>
                    <a:pt x="25469" y="380509"/>
                  </a:lnTo>
                  <a:lnTo>
                    <a:pt x="22817" y="428528"/>
                  </a:lnTo>
                  <a:lnTo>
                    <a:pt x="13605" y="481822"/>
                  </a:lnTo>
                  <a:lnTo>
                    <a:pt x="10683" y="539611"/>
                  </a:lnTo>
                  <a:lnTo>
                    <a:pt x="0" y="571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7169" name="SMARTInkShape-28"/>
          <p:cNvSpPr/>
          <p:nvPr>
            <p:custDataLst>
              <p:tags r:id="rId3"/>
            </p:custDataLst>
          </p:nvPr>
        </p:nvSpPr>
        <p:spPr>
          <a:xfrm>
            <a:off x="1785981" y="4048125"/>
            <a:ext cx="321426" cy="71439"/>
          </a:xfrm>
          <a:custGeom>
            <a:avLst/>
            <a:gdLst/>
            <a:ahLst/>
            <a:cxnLst/>
            <a:rect l="0" t="0" r="0" b="0"/>
            <a:pathLst>
              <a:path w="321426" h="71439">
                <a:moveTo>
                  <a:pt x="11863" y="0"/>
                </a:moveTo>
                <a:lnTo>
                  <a:pt x="11863" y="0"/>
                </a:lnTo>
                <a:lnTo>
                  <a:pt x="5542" y="0"/>
                </a:lnTo>
                <a:lnTo>
                  <a:pt x="3680" y="1323"/>
                </a:lnTo>
                <a:lnTo>
                  <a:pt x="2439" y="3528"/>
                </a:lnTo>
                <a:lnTo>
                  <a:pt x="283" y="12126"/>
                </a:lnTo>
                <a:lnTo>
                  <a:pt x="0" y="22012"/>
                </a:lnTo>
                <a:lnTo>
                  <a:pt x="1308" y="22612"/>
                </a:lnTo>
                <a:lnTo>
                  <a:pt x="6290" y="23279"/>
                </a:lnTo>
                <a:lnTo>
                  <a:pt x="8147" y="24780"/>
                </a:lnTo>
                <a:lnTo>
                  <a:pt x="11374" y="34017"/>
                </a:lnTo>
                <a:lnTo>
                  <a:pt x="15173" y="34962"/>
                </a:lnTo>
                <a:lnTo>
                  <a:pt x="18038" y="35215"/>
                </a:lnTo>
                <a:lnTo>
                  <a:pt x="24750" y="39022"/>
                </a:lnTo>
                <a:lnTo>
                  <a:pt x="32143" y="43802"/>
                </a:lnTo>
                <a:lnTo>
                  <a:pt x="43742" y="46492"/>
                </a:lnTo>
                <a:lnTo>
                  <a:pt x="103144" y="47622"/>
                </a:lnTo>
                <a:lnTo>
                  <a:pt x="122988" y="47625"/>
                </a:lnTo>
                <a:lnTo>
                  <a:pt x="130925" y="44097"/>
                </a:lnTo>
                <a:lnTo>
                  <a:pt x="138863" y="39443"/>
                </a:lnTo>
                <a:lnTo>
                  <a:pt x="154738" y="36454"/>
                </a:lnTo>
                <a:lnTo>
                  <a:pt x="194916" y="35723"/>
                </a:lnTo>
                <a:lnTo>
                  <a:pt x="202581" y="39248"/>
                </a:lnTo>
                <a:lnTo>
                  <a:pt x="210397" y="43902"/>
                </a:lnTo>
                <a:lnTo>
                  <a:pt x="223836" y="47135"/>
                </a:lnTo>
                <a:lnTo>
                  <a:pt x="235218" y="55711"/>
                </a:lnTo>
                <a:lnTo>
                  <a:pt x="242542" y="57833"/>
                </a:lnTo>
                <a:lnTo>
                  <a:pt x="245024" y="59722"/>
                </a:lnTo>
                <a:lnTo>
                  <a:pt x="249840" y="67378"/>
                </a:lnTo>
                <a:lnTo>
                  <a:pt x="255654" y="69633"/>
                </a:lnTo>
                <a:lnTo>
                  <a:pt x="313492" y="71434"/>
                </a:lnTo>
                <a:lnTo>
                  <a:pt x="321425" y="7143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7181" name="SMARTInkShape-Group7"/>
          <p:cNvGrpSpPr/>
          <p:nvPr/>
        </p:nvGrpSpPr>
        <p:grpSpPr>
          <a:xfrm>
            <a:off x="2440796" y="3679031"/>
            <a:ext cx="2404983" cy="476251"/>
            <a:chOff x="2440796" y="3679031"/>
            <a:chExt cx="2404983" cy="476251"/>
          </a:xfrm>
        </p:grpSpPr>
        <p:sp>
          <p:nvSpPr>
            <p:cNvPr id="7171" name="SMARTInkShape-29"/>
            <p:cNvSpPr/>
            <p:nvPr>
              <p:custDataLst>
                <p:tags r:id="rId64"/>
              </p:custDataLst>
            </p:nvPr>
          </p:nvSpPr>
          <p:spPr>
            <a:xfrm>
              <a:off x="2440796" y="3952876"/>
              <a:ext cx="654830" cy="201854"/>
            </a:xfrm>
            <a:custGeom>
              <a:avLst/>
              <a:gdLst/>
              <a:ahLst/>
              <a:cxnLst/>
              <a:rect l="0" t="0" r="0" b="0"/>
              <a:pathLst>
                <a:path w="654830" h="201854">
                  <a:moveTo>
                    <a:pt x="154767" y="11905"/>
                  </a:moveTo>
                  <a:lnTo>
                    <a:pt x="154767" y="11905"/>
                  </a:lnTo>
                  <a:lnTo>
                    <a:pt x="138195" y="11905"/>
                  </a:lnTo>
                  <a:lnTo>
                    <a:pt x="130644" y="8377"/>
                  </a:lnTo>
                  <a:lnTo>
                    <a:pt x="121338" y="1654"/>
                  </a:lnTo>
                  <a:lnTo>
                    <a:pt x="109995" y="326"/>
                  </a:lnTo>
                  <a:lnTo>
                    <a:pt x="73626" y="0"/>
                  </a:lnTo>
                  <a:lnTo>
                    <a:pt x="62352" y="8181"/>
                  </a:lnTo>
                  <a:lnTo>
                    <a:pt x="51243" y="12125"/>
                  </a:lnTo>
                  <a:lnTo>
                    <a:pt x="43492" y="17736"/>
                  </a:lnTo>
                  <a:lnTo>
                    <a:pt x="39165" y="24639"/>
                  </a:lnTo>
                  <a:lnTo>
                    <a:pt x="35919" y="32116"/>
                  </a:lnTo>
                  <a:lnTo>
                    <a:pt x="16854" y="56917"/>
                  </a:lnTo>
                  <a:lnTo>
                    <a:pt x="9344" y="80867"/>
                  </a:lnTo>
                  <a:lnTo>
                    <a:pt x="6224" y="85660"/>
                  </a:lnTo>
                  <a:lnTo>
                    <a:pt x="1834" y="105049"/>
                  </a:lnTo>
                  <a:lnTo>
                    <a:pt x="0" y="158702"/>
                  </a:lnTo>
                  <a:lnTo>
                    <a:pt x="3519" y="166666"/>
                  </a:lnTo>
                  <a:lnTo>
                    <a:pt x="29483" y="196123"/>
                  </a:lnTo>
                  <a:lnTo>
                    <a:pt x="36467" y="199613"/>
                  </a:lnTo>
                  <a:lnTo>
                    <a:pt x="58050" y="201853"/>
                  </a:lnTo>
                  <a:lnTo>
                    <a:pt x="69007" y="198632"/>
                  </a:lnTo>
                  <a:lnTo>
                    <a:pt x="78287" y="194114"/>
                  </a:lnTo>
                  <a:lnTo>
                    <a:pt x="98551" y="191213"/>
                  </a:lnTo>
                  <a:lnTo>
                    <a:pt x="111261" y="189494"/>
                  </a:lnTo>
                  <a:lnTo>
                    <a:pt x="125854" y="181088"/>
                  </a:lnTo>
                  <a:lnTo>
                    <a:pt x="134420" y="173969"/>
                  </a:lnTo>
                  <a:lnTo>
                    <a:pt x="146165" y="169923"/>
                  </a:lnTo>
                  <a:lnTo>
                    <a:pt x="158881" y="166802"/>
                  </a:lnTo>
                  <a:lnTo>
                    <a:pt x="204556" y="138755"/>
                  </a:lnTo>
                  <a:lnTo>
                    <a:pt x="257945" y="88634"/>
                  </a:lnTo>
                  <a:lnTo>
                    <a:pt x="265887" y="85695"/>
                  </a:lnTo>
                  <a:lnTo>
                    <a:pt x="268535" y="83588"/>
                  </a:lnTo>
                  <a:lnTo>
                    <a:pt x="273583" y="75625"/>
                  </a:lnTo>
                  <a:lnTo>
                    <a:pt x="279452" y="73298"/>
                  </a:lnTo>
                  <a:lnTo>
                    <a:pt x="281547" y="71354"/>
                  </a:lnTo>
                  <a:lnTo>
                    <a:pt x="285721" y="59578"/>
                  </a:lnTo>
                  <a:lnTo>
                    <a:pt x="275483" y="59534"/>
                  </a:lnTo>
                  <a:lnTo>
                    <a:pt x="244233" y="89130"/>
                  </a:lnTo>
                  <a:lnTo>
                    <a:pt x="240832" y="96057"/>
                  </a:lnTo>
                  <a:lnTo>
                    <a:pt x="238648" y="111284"/>
                  </a:lnTo>
                  <a:lnTo>
                    <a:pt x="237146" y="113876"/>
                  </a:lnTo>
                  <a:lnTo>
                    <a:pt x="234821" y="115605"/>
                  </a:lnTo>
                  <a:lnTo>
                    <a:pt x="231949" y="116757"/>
                  </a:lnTo>
                  <a:lnTo>
                    <a:pt x="230034" y="118848"/>
                  </a:lnTo>
                  <a:lnTo>
                    <a:pt x="227906" y="124699"/>
                  </a:lnTo>
                  <a:lnTo>
                    <a:pt x="226353" y="146989"/>
                  </a:lnTo>
                  <a:lnTo>
                    <a:pt x="227627" y="149586"/>
                  </a:lnTo>
                  <a:lnTo>
                    <a:pt x="229798" y="151318"/>
                  </a:lnTo>
                  <a:lnTo>
                    <a:pt x="232569" y="152472"/>
                  </a:lnTo>
                  <a:lnTo>
                    <a:pt x="234416" y="154564"/>
                  </a:lnTo>
                  <a:lnTo>
                    <a:pt x="240908" y="167428"/>
                  </a:lnTo>
                  <a:lnTo>
                    <a:pt x="243944" y="171149"/>
                  </a:lnTo>
                  <a:lnTo>
                    <a:pt x="250846" y="175284"/>
                  </a:lnTo>
                  <a:lnTo>
                    <a:pt x="254538" y="176387"/>
                  </a:lnTo>
                  <a:lnTo>
                    <a:pt x="256999" y="178445"/>
                  </a:lnTo>
                  <a:lnTo>
                    <a:pt x="259735" y="184260"/>
                  </a:lnTo>
                  <a:lnTo>
                    <a:pt x="261787" y="186340"/>
                  </a:lnTo>
                  <a:lnTo>
                    <a:pt x="267595" y="188651"/>
                  </a:lnTo>
                  <a:lnTo>
                    <a:pt x="295334" y="190451"/>
                  </a:lnTo>
                  <a:lnTo>
                    <a:pt x="306691" y="182307"/>
                  </a:lnTo>
                  <a:lnTo>
                    <a:pt x="317815" y="179693"/>
                  </a:lnTo>
                  <a:lnTo>
                    <a:pt x="325569" y="179082"/>
                  </a:lnTo>
                  <a:lnTo>
                    <a:pt x="328166" y="177596"/>
                  </a:lnTo>
                  <a:lnTo>
                    <a:pt x="329898" y="175282"/>
                  </a:lnTo>
                  <a:lnTo>
                    <a:pt x="331052" y="172417"/>
                  </a:lnTo>
                  <a:lnTo>
                    <a:pt x="333144" y="170507"/>
                  </a:lnTo>
                  <a:lnTo>
                    <a:pt x="338997" y="168384"/>
                  </a:lnTo>
                  <a:lnTo>
                    <a:pt x="341087" y="166495"/>
                  </a:lnTo>
                  <a:lnTo>
                    <a:pt x="344716" y="156584"/>
                  </a:lnTo>
                  <a:lnTo>
                    <a:pt x="345262" y="121366"/>
                  </a:lnTo>
                  <a:lnTo>
                    <a:pt x="337083" y="110012"/>
                  </a:lnTo>
                  <a:lnTo>
                    <a:pt x="333851" y="97454"/>
                  </a:lnTo>
                  <a:lnTo>
                    <a:pt x="325275" y="86179"/>
                  </a:lnTo>
                  <a:lnTo>
                    <a:pt x="321957" y="73639"/>
                  </a:lnTo>
                  <a:lnTo>
                    <a:pt x="321454" y="36256"/>
                  </a:lnTo>
                  <a:lnTo>
                    <a:pt x="331705" y="25514"/>
                  </a:lnTo>
                  <a:lnTo>
                    <a:pt x="343466" y="23961"/>
                  </a:lnTo>
                  <a:lnTo>
                    <a:pt x="361680" y="23825"/>
                  </a:lnTo>
                  <a:lnTo>
                    <a:pt x="369318" y="27345"/>
                  </a:lnTo>
                  <a:lnTo>
                    <a:pt x="377123" y="31997"/>
                  </a:lnTo>
                  <a:lnTo>
                    <a:pt x="388954" y="35938"/>
                  </a:lnTo>
                  <a:lnTo>
                    <a:pt x="396874" y="41548"/>
                  </a:lnTo>
                  <a:lnTo>
                    <a:pt x="401276" y="48451"/>
                  </a:lnTo>
                  <a:lnTo>
                    <a:pt x="404556" y="55929"/>
                  </a:lnTo>
                  <a:lnTo>
                    <a:pt x="425301" y="83364"/>
                  </a:lnTo>
                  <a:lnTo>
                    <a:pt x="428462" y="91290"/>
                  </a:lnTo>
                  <a:lnTo>
                    <a:pt x="436357" y="103190"/>
                  </a:lnTo>
                  <a:lnTo>
                    <a:pt x="439969" y="116710"/>
                  </a:lnTo>
                  <a:lnTo>
                    <a:pt x="440354" y="124685"/>
                  </a:lnTo>
                  <a:lnTo>
                    <a:pt x="443972" y="131703"/>
                  </a:lnTo>
                  <a:lnTo>
                    <a:pt x="451928" y="142220"/>
                  </a:lnTo>
                  <a:lnTo>
                    <a:pt x="452422" y="154736"/>
                  </a:lnTo>
                  <a:lnTo>
                    <a:pt x="452422" y="148447"/>
                  </a:lnTo>
                  <a:lnTo>
                    <a:pt x="455950" y="141823"/>
                  </a:lnTo>
                  <a:lnTo>
                    <a:pt x="460605" y="134469"/>
                  </a:lnTo>
                  <a:lnTo>
                    <a:pt x="463593" y="118969"/>
                  </a:lnTo>
                  <a:lnTo>
                    <a:pt x="463839" y="115031"/>
                  </a:lnTo>
                  <a:lnTo>
                    <a:pt x="467639" y="107128"/>
                  </a:lnTo>
                  <a:lnTo>
                    <a:pt x="517622" y="53864"/>
                  </a:lnTo>
                  <a:lnTo>
                    <a:pt x="524616" y="50397"/>
                  </a:lnTo>
                  <a:lnTo>
                    <a:pt x="539884" y="48172"/>
                  </a:lnTo>
                  <a:lnTo>
                    <a:pt x="542481" y="49312"/>
                  </a:lnTo>
                  <a:lnTo>
                    <a:pt x="544211" y="51395"/>
                  </a:lnTo>
                  <a:lnTo>
                    <a:pt x="545365" y="54107"/>
                  </a:lnTo>
                  <a:lnTo>
                    <a:pt x="547457" y="55915"/>
                  </a:lnTo>
                  <a:lnTo>
                    <a:pt x="560320" y="62344"/>
                  </a:lnTo>
                  <a:lnTo>
                    <a:pt x="564042" y="65375"/>
                  </a:lnTo>
                  <a:lnTo>
                    <a:pt x="568177" y="72270"/>
                  </a:lnTo>
                  <a:lnTo>
                    <a:pt x="569280" y="75961"/>
                  </a:lnTo>
                  <a:lnTo>
                    <a:pt x="571338" y="78421"/>
                  </a:lnTo>
                  <a:lnTo>
                    <a:pt x="587863" y="89015"/>
                  </a:lnTo>
                  <a:lnTo>
                    <a:pt x="591994" y="96006"/>
                  </a:lnTo>
                  <a:lnTo>
                    <a:pt x="595152" y="103523"/>
                  </a:lnTo>
                  <a:lnTo>
                    <a:pt x="600966" y="111274"/>
                  </a:lnTo>
                  <a:lnTo>
                    <a:pt x="607959" y="115600"/>
                  </a:lnTo>
                  <a:lnTo>
                    <a:pt x="611676" y="116754"/>
                  </a:lnTo>
                  <a:lnTo>
                    <a:pt x="614154" y="118846"/>
                  </a:lnTo>
                  <a:lnTo>
                    <a:pt x="629168" y="140669"/>
                  </a:lnTo>
                  <a:lnTo>
                    <a:pt x="633723" y="141894"/>
                  </a:lnTo>
                  <a:lnTo>
                    <a:pt x="654829" y="1428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173" name="SMARTInkShape-30"/>
            <p:cNvSpPr/>
            <p:nvPr>
              <p:custDataLst>
                <p:tags r:id="rId65"/>
              </p:custDataLst>
            </p:nvPr>
          </p:nvSpPr>
          <p:spPr>
            <a:xfrm>
              <a:off x="3131405" y="3690938"/>
              <a:ext cx="190440" cy="416710"/>
            </a:xfrm>
            <a:custGeom>
              <a:avLst/>
              <a:gdLst/>
              <a:ahLst/>
              <a:cxnLst/>
              <a:rect l="0" t="0" r="0" b="0"/>
              <a:pathLst>
                <a:path w="190440" h="416710">
                  <a:moveTo>
                    <a:pt x="154720" y="0"/>
                  </a:moveTo>
                  <a:lnTo>
                    <a:pt x="154720" y="0"/>
                  </a:lnTo>
                  <a:lnTo>
                    <a:pt x="154720" y="55822"/>
                  </a:lnTo>
                  <a:lnTo>
                    <a:pt x="154720" y="115258"/>
                  </a:lnTo>
                  <a:lnTo>
                    <a:pt x="154720" y="172984"/>
                  </a:lnTo>
                  <a:lnTo>
                    <a:pt x="156043" y="206050"/>
                  </a:lnTo>
                  <a:lnTo>
                    <a:pt x="165891" y="261918"/>
                  </a:lnTo>
                  <a:lnTo>
                    <a:pt x="167853" y="300299"/>
                  </a:lnTo>
                  <a:lnTo>
                    <a:pt x="176865" y="324740"/>
                  </a:lnTo>
                  <a:lnTo>
                    <a:pt x="178533" y="345280"/>
                  </a:lnTo>
                  <a:lnTo>
                    <a:pt x="178533" y="338960"/>
                  </a:lnTo>
                  <a:lnTo>
                    <a:pt x="175004" y="332329"/>
                  </a:lnTo>
                  <a:lnTo>
                    <a:pt x="159547" y="313393"/>
                  </a:lnTo>
                  <a:lnTo>
                    <a:pt x="152146" y="297629"/>
                  </a:lnTo>
                  <a:lnTo>
                    <a:pt x="149035" y="293669"/>
                  </a:lnTo>
                  <a:lnTo>
                    <a:pt x="142051" y="289269"/>
                  </a:lnTo>
                  <a:lnTo>
                    <a:pt x="126788" y="286445"/>
                  </a:lnTo>
                  <a:lnTo>
                    <a:pt x="84896" y="285767"/>
                  </a:lnTo>
                  <a:lnTo>
                    <a:pt x="73857" y="289285"/>
                  </a:lnTo>
                  <a:lnTo>
                    <a:pt x="51859" y="306059"/>
                  </a:lnTo>
                  <a:lnTo>
                    <a:pt x="15822" y="340001"/>
                  </a:lnTo>
                  <a:lnTo>
                    <a:pt x="7880" y="342934"/>
                  </a:lnTo>
                  <a:lnTo>
                    <a:pt x="5233" y="345039"/>
                  </a:lnTo>
                  <a:lnTo>
                    <a:pt x="2292" y="350906"/>
                  </a:lnTo>
                  <a:lnTo>
                    <a:pt x="0" y="385011"/>
                  </a:lnTo>
                  <a:lnTo>
                    <a:pt x="3494" y="392925"/>
                  </a:lnTo>
                  <a:lnTo>
                    <a:pt x="17677" y="410437"/>
                  </a:lnTo>
                  <a:lnTo>
                    <a:pt x="24579" y="413927"/>
                  </a:lnTo>
                  <a:lnTo>
                    <a:pt x="53209" y="416350"/>
                  </a:lnTo>
                  <a:lnTo>
                    <a:pt x="110888" y="416709"/>
                  </a:lnTo>
                  <a:lnTo>
                    <a:pt x="127034" y="415392"/>
                  </a:lnTo>
                  <a:lnTo>
                    <a:pt x="190439" y="3929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174" name="SMARTInkShape-31"/>
            <p:cNvSpPr/>
            <p:nvPr>
              <p:custDataLst>
                <p:tags r:id="rId66"/>
              </p:custDataLst>
            </p:nvPr>
          </p:nvSpPr>
          <p:spPr>
            <a:xfrm>
              <a:off x="3405333" y="4036219"/>
              <a:ext cx="23668" cy="59532"/>
            </a:xfrm>
            <a:custGeom>
              <a:avLst/>
              <a:gdLst/>
              <a:ahLst/>
              <a:cxnLst/>
              <a:rect l="0" t="0" r="0" b="0"/>
              <a:pathLst>
                <a:path w="23668" h="59532">
                  <a:moveTo>
                    <a:pt x="11761" y="0"/>
                  </a:moveTo>
                  <a:lnTo>
                    <a:pt x="11761" y="0"/>
                  </a:lnTo>
                  <a:lnTo>
                    <a:pt x="5440" y="6320"/>
                  </a:lnTo>
                  <a:lnTo>
                    <a:pt x="2337" y="12951"/>
                  </a:lnTo>
                  <a:lnTo>
                    <a:pt x="0" y="33428"/>
                  </a:lnTo>
                  <a:lnTo>
                    <a:pt x="11989" y="47710"/>
                  </a:lnTo>
                  <a:lnTo>
                    <a:pt x="23667" y="595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175" name="SMARTInkShape-32"/>
            <p:cNvSpPr/>
            <p:nvPr>
              <p:custDataLst>
                <p:tags r:id="rId67"/>
              </p:custDataLst>
            </p:nvPr>
          </p:nvSpPr>
          <p:spPr>
            <a:xfrm>
              <a:off x="3524250" y="3905250"/>
              <a:ext cx="1" cy="11907"/>
            </a:xfrm>
            <a:custGeom>
              <a:avLst/>
              <a:gdLst/>
              <a:ahLst/>
              <a:cxnLst/>
              <a:rect l="0" t="0" r="0" b="0"/>
              <a:pathLst>
                <a:path w="1" h="11907">
                  <a:moveTo>
                    <a:pt x="0" y="11906"/>
                  </a:moveTo>
                  <a:lnTo>
                    <a:pt x="0" y="1190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176" name="SMARTInkShape-33"/>
            <p:cNvSpPr/>
            <p:nvPr>
              <p:custDataLst>
                <p:tags r:id="rId68"/>
              </p:custDataLst>
            </p:nvPr>
          </p:nvSpPr>
          <p:spPr>
            <a:xfrm>
              <a:off x="3690938" y="3679031"/>
              <a:ext cx="23813" cy="464345"/>
            </a:xfrm>
            <a:custGeom>
              <a:avLst/>
              <a:gdLst/>
              <a:ahLst/>
              <a:cxnLst/>
              <a:rect l="0" t="0" r="0" b="0"/>
              <a:pathLst>
                <a:path w="23813" h="464345">
                  <a:moveTo>
                    <a:pt x="0" y="0"/>
                  </a:moveTo>
                  <a:lnTo>
                    <a:pt x="0" y="0"/>
                  </a:lnTo>
                  <a:lnTo>
                    <a:pt x="0" y="57486"/>
                  </a:lnTo>
                  <a:lnTo>
                    <a:pt x="1322" y="79510"/>
                  </a:lnTo>
                  <a:lnTo>
                    <a:pt x="9423" y="111495"/>
                  </a:lnTo>
                  <a:lnTo>
                    <a:pt x="11688" y="169551"/>
                  </a:lnTo>
                  <a:lnTo>
                    <a:pt x="11886" y="225425"/>
                  </a:lnTo>
                  <a:lnTo>
                    <a:pt x="11904" y="283198"/>
                  </a:lnTo>
                  <a:lnTo>
                    <a:pt x="11906" y="342575"/>
                  </a:lnTo>
                  <a:lnTo>
                    <a:pt x="13229" y="359953"/>
                  </a:lnTo>
                  <a:lnTo>
                    <a:pt x="23322" y="418289"/>
                  </a:lnTo>
                  <a:lnTo>
                    <a:pt x="23812" y="4643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177" name="SMARTInkShape-34"/>
            <p:cNvSpPr/>
            <p:nvPr>
              <p:custDataLst>
                <p:tags r:id="rId69"/>
              </p:custDataLst>
            </p:nvPr>
          </p:nvSpPr>
          <p:spPr>
            <a:xfrm>
              <a:off x="3559969" y="3964785"/>
              <a:ext cx="321470" cy="154779"/>
            </a:xfrm>
            <a:custGeom>
              <a:avLst/>
              <a:gdLst/>
              <a:ahLst/>
              <a:cxnLst/>
              <a:rect l="0" t="0" r="0" b="0"/>
              <a:pathLst>
                <a:path w="321470" h="154779">
                  <a:moveTo>
                    <a:pt x="0" y="47621"/>
                  </a:moveTo>
                  <a:lnTo>
                    <a:pt x="0" y="47621"/>
                  </a:lnTo>
                  <a:lnTo>
                    <a:pt x="6320" y="47621"/>
                  </a:lnTo>
                  <a:lnTo>
                    <a:pt x="12951" y="44093"/>
                  </a:lnTo>
                  <a:lnTo>
                    <a:pt x="31887" y="28636"/>
                  </a:lnTo>
                  <a:lnTo>
                    <a:pt x="72490" y="14667"/>
                  </a:lnTo>
                  <a:lnTo>
                    <a:pt x="95562" y="9194"/>
                  </a:lnTo>
                  <a:lnTo>
                    <a:pt x="119154" y="2722"/>
                  </a:lnTo>
                  <a:lnTo>
                    <a:pt x="174384" y="102"/>
                  </a:lnTo>
                  <a:lnTo>
                    <a:pt x="227981" y="0"/>
                  </a:lnTo>
                  <a:lnTo>
                    <a:pt x="237144" y="3525"/>
                  </a:lnTo>
                  <a:lnTo>
                    <a:pt x="265849" y="27984"/>
                  </a:lnTo>
                  <a:lnTo>
                    <a:pt x="270290" y="35807"/>
                  </a:lnTo>
                  <a:lnTo>
                    <a:pt x="279463" y="57929"/>
                  </a:lnTo>
                  <a:lnTo>
                    <a:pt x="282881" y="62430"/>
                  </a:lnTo>
                  <a:lnTo>
                    <a:pt x="290208" y="67432"/>
                  </a:lnTo>
                  <a:lnTo>
                    <a:pt x="292690" y="71412"/>
                  </a:lnTo>
                  <a:lnTo>
                    <a:pt x="296675" y="93282"/>
                  </a:lnTo>
                  <a:lnTo>
                    <a:pt x="297002" y="97906"/>
                  </a:lnTo>
                  <a:lnTo>
                    <a:pt x="298543" y="100988"/>
                  </a:lnTo>
                  <a:lnTo>
                    <a:pt x="300893" y="103043"/>
                  </a:lnTo>
                  <a:lnTo>
                    <a:pt x="303783" y="104413"/>
                  </a:lnTo>
                  <a:lnTo>
                    <a:pt x="305709" y="106649"/>
                  </a:lnTo>
                  <a:lnTo>
                    <a:pt x="307850" y="112661"/>
                  </a:lnTo>
                  <a:lnTo>
                    <a:pt x="309518" y="140559"/>
                  </a:lnTo>
                  <a:lnTo>
                    <a:pt x="310856" y="141330"/>
                  </a:lnTo>
                  <a:lnTo>
                    <a:pt x="315870" y="142186"/>
                  </a:lnTo>
                  <a:lnTo>
                    <a:pt x="317736" y="143737"/>
                  </a:lnTo>
                  <a:lnTo>
                    <a:pt x="321469" y="1547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178" name="SMARTInkShape-35"/>
            <p:cNvSpPr/>
            <p:nvPr>
              <p:custDataLst>
                <p:tags r:id="rId70"/>
              </p:custDataLst>
            </p:nvPr>
          </p:nvSpPr>
          <p:spPr>
            <a:xfrm>
              <a:off x="3940969" y="3929063"/>
              <a:ext cx="11907" cy="1"/>
            </a:xfrm>
            <a:custGeom>
              <a:avLst/>
              <a:gdLst/>
              <a:ahLst/>
              <a:cxnLst/>
              <a:rect l="0" t="0" r="0" b="0"/>
              <a:pathLst>
                <a:path w="11907" h="1">
                  <a:moveTo>
                    <a:pt x="0" y="0"/>
                  </a:moveTo>
                  <a:lnTo>
                    <a:pt x="0" y="0"/>
                  </a:lnTo>
                  <a:lnTo>
                    <a:pt x="1190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179" name="SMARTInkShape-36"/>
            <p:cNvSpPr/>
            <p:nvPr>
              <p:custDataLst>
                <p:tags r:id="rId71"/>
              </p:custDataLst>
            </p:nvPr>
          </p:nvSpPr>
          <p:spPr>
            <a:xfrm>
              <a:off x="4071939" y="3952875"/>
              <a:ext cx="464343" cy="166689"/>
            </a:xfrm>
            <a:custGeom>
              <a:avLst/>
              <a:gdLst/>
              <a:ahLst/>
              <a:cxnLst/>
              <a:rect l="0" t="0" r="0" b="0"/>
              <a:pathLst>
                <a:path w="464343" h="166689">
                  <a:moveTo>
                    <a:pt x="47624" y="0"/>
                  </a:moveTo>
                  <a:lnTo>
                    <a:pt x="47624" y="0"/>
                  </a:lnTo>
                  <a:lnTo>
                    <a:pt x="35863" y="0"/>
                  </a:lnTo>
                  <a:lnTo>
                    <a:pt x="35730" y="10251"/>
                  </a:lnTo>
                  <a:lnTo>
                    <a:pt x="27537" y="21085"/>
                  </a:lnTo>
                  <a:lnTo>
                    <a:pt x="23592" y="32117"/>
                  </a:lnTo>
                  <a:lnTo>
                    <a:pt x="4923" y="56918"/>
                  </a:lnTo>
                  <a:lnTo>
                    <a:pt x="431" y="90181"/>
                  </a:lnTo>
                  <a:lnTo>
                    <a:pt x="0" y="140519"/>
                  </a:lnTo>
                  <a:lnTo>
                    <a:pt x="10250" y="152919"/>
                  </a:lnTo>
                  <a:lnTo>
                    <a:pt x="14697" y="153954"/>
                  </a:lnTo>
                  <a:lnTo>
                    <a:pt x="17735" y="154229"/>
                  </a:lnTo>
                  <a:lnTo>
                    <a:pt x="19760" y="155736"/>
                  </a:lnTo>
                  <a:lnTo>
                    <a:pt x="22011" y="160938"/>
                  </a:lnTo>
                  <a:lnTo>
                    <a:pt x="23933" y="162855"/>
                  </a:lnTo>
                  <a:lnTo>
                    <a:pt x="33904" y="166183"/>
                  </a:lnTo>
                  <a:lnTo>
                    <a:pt x="45809" y="156392"/>
                  </a:lnTo>
                  <a:lnTo>
                    <a:pt x="65313" y="137087"/>
                  </a:lnTo>
                  <a:lnTo>
                    <a:pt x="68714" y="130160"/>
                  </a:lnTo>
                  <a:lnTo>
                    <a:pt x="70898" y="121255"/>
                  </a:lnTo>
                  <a:lnTo>
                    <a:pt x="79512" y="109990"/>
                  </a:lnTo>
                  <a:lnTo>
                    <a:pt x="82207" y="98882"/>
                  </a:lnTo>
                  <a:lnTo>
                    <a:pt x="84329" y="85890"/>
                  </a:lnTo>
                  <a:lnTo>
                    <a:pt x="94116" y="60871"/>
                  </a:lnTo>
                  <a:lnTo>
                    <a:pt x="95249" y="5634"/>
                  </a:lnTo>
                  <a:lnTo>
                    <a:pt x="96571" y="3756"/>
                  </a:lnTo>
                  <a:lnTo>
                    <a:pt x="98777" y="2504"/>
                  </a:lnTo>
                  <a:lnTo>
                    <a:pt x="107375" y="329"/>
                  </a:lnTo>
                  <a:lnTo>
                    <a:pt x="117261" y="43"/>
                  </a:lnTo>
                  <a:lnTo>
                    <a:pt x="128211" y="8191"/>
                  </a:lnTo>
                  <a:lnTo>
                    <a:pt x="139264" y="10806"/>
                  </a:lnTo>
                  <a:lnTo>
                    <a:pt x="147002" y="11417"/>
                  </a:lnTo>
                  <a:lnTo>
                    <a:pt x="154851" y="15217"/>
                  </a:lnTo>
                  <a:lnTo>
                    <a:pt x="162749" y="19992"/>
                  </a:lnTo>
                  <a:lnTo>
                    <a:pt x="174633" y="24004"/>
                  </a:lnTo>
                  <a:lnTo>
                    <a:pt x="182565" y="29630"/>
                  </a:lnTo>
                  <a:lnTo>
                    <a:pt x="186972" y="36540"/>
                  </a:lnTo>
                  <a:lnTo>
                    <a:pt x="190254" y="44021"/>
                  </a:lnTo>
                  <a:lnTo>
                    <a:pt x="222754" y="83350"/>
                  </a:lnTo>
                  <a:lnTo>
                    <a:pt x="225533" y="92899"/>
                  </a:lnTo>
                  <a:lnTo>
                    <a:pt x="234264" y="104291"/>
                  </a:lnTo>
                  <a:lnTo>
                    <a:pt x="237615" y="116856"/>
                  </a:lnTo>
                  <a:lnTo>
                    <a:pt x="238122" y="130921"/>
                  </a:lnTo>
                  <a:lnTo>
                    <a:pt x="249884" y="130968"/>
                  </a:lnTo>
                  <a:lnTo>
                    <a:pt x="250017" y="120717"/>
                  </a:lnTo>
                  <a:lnTo>
                    <a:pt x="264728" y="83834"/>
                  </a:lnTo>
                  <a:lnTo>
                    <a:pt x="269791" y="75624"/>
                  </a:lnTo>
                  <a:lnTo>
                    <a:pt x="273965" y="63565"/>
                  </a:lnTo>
                  <a:lnTo>
                    <a:pt x="303326" y="30096"/>
                  </a:lnTo>
                  <a:lnTo>
                    <a:pt x="310318" y="26605"/>
                  </a:lnTo>
                  <a:lnTo>
                    <a:pt x="327135" y="23976"/>
                  </a:lnTo>
                  <a:lnTo>
                    <a:pt x="334128" y="27413"/>
                  </a:lnTo>
                  <a:lnTo>
                    <a:pt x="341647" y="32028"/>
                  </a:lnTo>
                  <a:lnTo>
                    <a:pt x="349398" y="34078"/>
                  </a:lnTo>
                  <a:lnTo>
                    <a:pt x="351994" y="35948"/>
                  </a:lnTo>
                  <a:lnTo>
                    <a:pt x="353725" y="38517"/>
                  </a:lnTo>
                  <a:lnTo>
                    <a:pt x="356971" y="44900"/>
                  </a:lnTo>
                  <a:lnTo>
                    <a:pt x="376036" y="67578"/>
                  </a:lnTo>
                  <a:lnTo>
                    <a:pt x="383546" y="83365"/>
                  </a:lnTo>
                  <a:lnTo>
                    <a:pt x="411525" y="115095"/>
                  </a:lnTo>
                  <a:lnTo>
                    <a:pt x="414410" y="123032"/>
                  </a:lnTo>
                  <a:lnTo>
                    <a:pt x="416502" y="125678"/>
                  </a:lnTo>
                  <a:lnTo>
                    <a:pt x="464342" y="1666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180" name="SMARTInkShape-37"/>
            <p:cNvSpPr/>
            <p:nvPr>
              <p:custDataLst>
                <p:tags r:id="rId72"/>
              </p:custDataLst>
            </p:nvPr>
          </p:nvSpPr>
          <p:spPr>
            <a:xfrm>
              <a:off x="4655358" y="3905250"/>
              <a:ext cx="190421" cy="250032"/>
            </a:xfrm>
            <a:custGeom>
              <a:avLst/>
              <a:gdLst/>
              <a:ahLst/>
              <a:cxnLst/>
              <a:rect l="0" t="0" r="0" b="0"/>
              <a:pathLst>
                <a:path w="190421" h="250032">
                  <a:moveTo>
                    <a:pt x="119048" y="0"/>
                  </a:moveTo>
                  <a:lnTo>
                    <a:pt x="119048" y="0"/>
                  </a:lnTo>
                  <a:lnTo>
                    <a:pt x="102476" y="0"/>
                  </a:lnTo>
                  <a:lnTo>
                    <a:pt x="94926" y="3528"/>
                  </a:lnTo>
                  <a:lnTo>
                    <a:pt x="87161" y="8182"/>
                  </a:lnTo>
                  <a:lnTo>
                    <a:pt x="75351" y="12126"/>
                  </a:lnTo>
                  <a:lnTo>
                    <a:pt x="63474" y="19762"/>
                  </a:lnTo>
                  <a:lnTo>
                    <a:pt x="51576" y="23935"/>
                  </a:lnTo>
                  <a:lnTo>
                    <a:pt x="39672" y="31639"/>
                  </a:lnTo>
                  <a:lnTo>
                    <a:pt x="27767" y="35833"/>
                  </a:lnTo>
                  <a:lnTo>
                    <a:pt x="537" y="58993"/>
                  </a:lnTo>
                  <a:lnTo>
                    <a:pt x="0" y="77254"/>
                  </a:lnTo>
                  <a:lnTo>
                    <a:pt x="1318" y="79284"/>
                  </a:lnTo>
                  <a:lnTo>
                    <a:pt x="3520" y="80637"/>
                  </a:lnTo>
                  <a:lnTo>
                    <a:pt x="6311" y="81540"/>
                  </a:lnTo>
                  <a:lnTo>
                    <a:pt x="24109" y="92530"/>
                  </a:lnTo>
                  <a:lnTo>
                    <a:pt x="57062" y="98539"/>
                  </a:lnTo>
                  <a:lnTo>
                    <a:pt x="66363" y="103326"/>
                  </a:lnTo>
                  <a:lnTo>
                    <a:pt x="80361" y="106021"/>
                  </a:lnTo>
                  <a:lnTo>
                    <a:pt x="100677" y="108143"/>
                  </a:lnTo>
                  <a:lnTo>
                    <a:pt x="158554" y="126909"/>
                  </a:lnTo>
                  <a:lnTo>
                    <a:pt x="173381" y="131089"/>
                  </a:lnTo>
                  <a:lnTo>
                    <a:pt x="187972" y="141062"/>
                  </a:lnTo>
                  <a:lnTo>
                    <a:pt x="189369" y="145597"/>
                  </a:lnTo>
                  <a:lnTo>
                    <a:pt x="190420" y="164495"/>
                  </a:lnTo>
                  <a:lnTo>
                    <a:pt x="182290" y="175760"/>
                  </a:lnTo>
                  <a:lnTo>
                    <a:pt x="178356" y="186867"/>
                  </a:lnTo>
                  <a:lnTo>
                    <a:pt x="150635" y="218294"/>
                  </a:lnTo>
                  <a:lnTo>
                    <a:pt x="142788" y="222696"/>
                  </a:lnTo>
                  <a:lnTo>
                    <a:pt x="134891" y="225976"/>
                  </a:lnTo>
                  <a:lnTo>
                    <a:pt x="123007" y="233938"/>
                  </a:lnTo>
                  <a:lnTo>
                    <a:pt x="111108" y="238207"/>
                  </a:lnTo>
                  <a:lnTo>
                    <a:pt x="97588" y="248213"/>
                  </a:lnTo>
                  <a:lnTo>
                    <a:pt x="89612" y="249493"/>
                  </a:lnTo>
                  <a:lnTo>
                    <a:pt x="71423" y="2500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7182" name="SMARTInkShape-38"/>
          <p:cNvSpPr/>
          <p:nvPr>
            <p:custDataLst>
              <p:tags r:id="rId4"/>
            </p:custDataLst>
          </p:nvPr>
        </p:nvSpPr>
        <p:spPr>
          <a:xfrm>
            <a:off x="1857375" y="4595813"/>
            <a:ext cx="250032" cy="23813"/>
          </a:xfrm>
          <a:custGeom>
            <a:avLst/>
            <a:gdLst/>
            <a:ahLst/>
            <a:cxnLst/>
            <a:rect l="0" t="0" r="0" b="0"/>
            <a:pathLst>
              <a:path w="250032" h="23813">
                <a:moveTo>
                  <a:pt x="0" y="0"/>
                </a:moveTo>
                <a:lnTo>
                  <a:pt x="0" y="0"/>
                </a:lnTo>
                <a:lnTo>
                  <a:pt x="11416" y="0"/>
                </a:lnTo>
                <a:lnTo>
                  <a:pt x="11761" y="6320"/>
                </a:lnTo>
                <a:lnTo>
                  <a:pt x="13132" y="8182"/>
                </a:lnTo>
                <a:lnTo>
                  <a:pt x="23666" y="11863"/>
                </a:lnTo>
                <a:lnTo>
                  <a:pt x="34051" y="22153"/>
                </a:lnTo>
                <a:lnTo>
                  <a:pt x="45824" y="23666"/>
                </a:lnTo>
                <a:lnTo>
                  <a:pt x="105309" y="23812"/>
                </a:lnTo>
                <a:lnTo>
                  <a:pt x="163961" y="23812"/>
                </a:lnTo>
                <a:lnTo>
                  <a:pt x="222137" y="23812"/>
                </a:lnTo>
                <a:lnTo>
                  <a:pt x="250031" y="2381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7195" name="SMARTInkShape-Group9"/>
          <p:cNvGrpSpPr/>
          <p:nvPr/>
        </p:nvGrpSpPr>
        <p:grpSpPr>
          <a:xfrm>
            <a:off x="2547938" y="4238625"/>
            <a:ext cx="2690651" cy="868605"/>
            <a:chOff x="2547938" y="4238625"/>
            <a:chExt cx="2690651" cy="868605"/>
          </a:xfrm>
        </p:grpSpPr>
        <p:sp>
          <p:nvSpPr>
            <p:cNvPr id="7183" name="SMARTInkShape-39"/>
            <p:cNvSpPr/>
            <p:nvPr>
              <p:custDataLst>
                <p:tags r:id="rId52"/>
              </p:custDataLst>
            </p:nvPr>
          </p:nvSpPr>
          <p:spPr>
            <a:xfrm>
              <a:off x="2547938" y="4481835"/>
              <a:ext cx="190501" cy="161604"/>
            </a:xfrm>
            <a:custGeom>
              <a:avLst/>
              <a:gdLst/>
              <a:ahLst/>
              <a:cxnLst/>
              <a:rect l="0" t="0" r="0" b="0"/>
              <a:pathLst>
                <a:path w="190501" h="161604">
                  <a:moveTo>
                    <a:pt x="0" y="6821"/>
                  </a:moveTo>
                  <a:lnTo>
                    <a:pt x="0" y="6821"/>
                  </a:lnTo>
                  <a:lnTo>
                    <a:pt x="0" y="58433"/>
                  </a:lnTo>
                  <a:lnTo>
                    <a:pt x="3527" y="66360"/>
                  </a:lnTo>
                  <a:lnTo>
                    <a:pt x="8182" y="74293"/>
                  </a:lnTo>
                  <a:lnTo>
                    <a:pt x="11170" y="90166"/>
                  </a:lnTo>
                  <a:lnTo>
                    <a:pt x="11905" y="147835"/>
                  </a:lnTo>
                  <a:lnTo>
                    <a:pt x="11906" y="161602"/>
                  </a:lnTo>
                  <a:lnTo>
                    <a:pt x="11906" y="155282"/>
                  </a:lnTo>
                  <a:lnTo>
                    <a:pt x="15433" y="148651"/>
                  </a:lnTo>
                  <a:lnTo>
                    <a:pt x="20088" y="141294"/>
                  </a:lnTo>
                  <a:lnTo>
                    <a:pt x="23076" y="125792"/>
                  </a:lnTo>
                  <a:lnTo>
                    <a:pt x="23667" y="109991"/>
                  </a:lnTo>
                  <a:lnTo>
                    <a:pt x="27275" y="102063"/>
                  </a:lnTo>
                  <a:lnTo>
                    <a:pt x="31966" y="94130"/>
                  </a:lnTo>
                  <a:lnTo>
                    <a:pt x="53411" y="42992"/>
                  </a:lnTo>
                  <a:lnTo>
                    <a:pt x="56774" y="38873"/>
                  </a:lnTo>
                  <a:lnTo>
                    <a:pt x="66504" y="31752"/>
                  </a:lnTo>
                  <a:lnTo>
                    <a:pt x="81496" y="9062"/>
                  </a:lnTo>
                  <a:lnTo>
                    <a:pt x="86050" y="7817"/>
                  </a:lnTo>
                  <a:lnTo>
                    <a:pt x="99753" y="7018"/>
                  </a:lnTo>
                  <a:lnTo>
                    <a:pt x="102221" y="5629"/>
                  </a:lnTo>
                  <a:lnTo>
                    <a:pt x="103866" y="3381"/>
                  </a:lnTo>
                  <a:lnTo>
                    <a:pt x="104962" y="559"/>
                  </a:lnTo>
                  <a:lnTo>
                    <a:pt x="107016" y="0"/>
                  </a:lnTo>
                  <a:lnTo>
                    <a:pt x="128766" y="6478"/>
                  </a:lnTo>
                  <a:lnTo>
                    <a:pt x="136636" y="13040"/>
                  </a:lnTo>
                  <a:lnTo>
                    <a:pt x="140102" y="19727"/>
                  </a:lnTo>
                  <a:lnTo>
                    <a:pt x="141026" y="23363"/>
                  </a:lnTo>
                  <a:lnTo>
                    <a:pt x="142965" y="25786"/>
                  </a:lnTo>
                  <a:lnTo>
                    <a:pt x="148647" y="28479"/>
                  </a:lnTo>
                  <a:lnTo>
                    <a:pt x="150692" y="31843"/>
                  </a:lnTo>
                  <a:lnTo>
                    <a:pt x="154892" y="46573"/>
                  </a:lnTo>
                  <a:lnTo>
                    <a:pt x="157501" y="49197"/>
                  </a:lnTo>
                  <a:lnTo>
                    <a:pt x="160563" y="50947"/>
                  </a:lnTo>
                  <a:lnTo>
                    <a:pt x="162604" y="54759"/>
                  </a:lnTo>
                  <a:lnTo>
                    <a:pt x="166800" y="71443"/>
                  </a:lnTo>
                  <a:lnTo>
                    <a:pt x="175872" y="89602"/>
                  </a:lnTo>
                  <a:lnTo>
                    <a:pt x="178591" y="146830"/>
                  </a:lnTo>
                  <a:lnTo>
                    <a:pt x="178593" y="160949"/>
                  </a:lnTo>
                  <a:lnTo>
                    <a:pt x="190500" y="1616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184" name="SMARTInkShape-40"/>
            <p:cNvSpPr/>
            <p:nvPr>
              <p:custDataLst>
                <p:tags r:id="rId53"/>
              </p:custDataLst>
            </p:nvPr>
          </p:nvSpPr>
          <p:spPr>
            <a:xfrm>
              <a:off x="2809875" y="4476751"/>
              <a:ext cx="403111" cy="630479"/>
            </a:xfrm>
            <a:custGeom>
              <a:avLst/>
              <a:gdLst/>
              <a:ahLst/>
              <a:cxnLst/>
              <a:rect l="0" t="0" r="0" b="0"/>
              <a:pathLst>
                <a:path w="403111" h="630479">
                  <a:moveTo>
                    <a:pt x="0" y="130968"/>
                  </a:moveTo>
                  <a:lnTo>
                    <a:pt x="0" y="130968"/>
                  </a:lnTo>
                  <a:lnTo>
                    <a:pt x="17737" y="130968"/>
                  </a:lnTo>
                  <a:lnTo>
                    <a:pt x="24640" y="127440"/>
                  </a:lnTo>
                  <a:lnTo>
                    <a:pt x="32117" y="122785"/>
                  </a:lnTo>
                  <a:lnTo>
                    <a:pt x="45322" y="119552"/>
                  </a:lnTo>
                  <a:lnTo>
                    <a:pt x="56675" y="110976"/>
                  </a:lnTo>
                  <a:lnTo>
                    <a:pt x="67799" y="106964"/>
                  </a:lnTo>
                  <a:lnTo>
                    <a:pt x="95269" y="86627"/>
                  </a:lnTo>
                  <a:lnTo>
                    <a:pt x="99232" y="85532"/>
                  </a:lnTo>
                  <a:lnTo>
                    <a:pt x="101873" y="83479"/>
                  </a:lnTo>
                  <a:lnTo>
                    <a:pt x="128762" y="49932"/>
                  </a:lnTo>
                  <a:lnTo>
                    <a:pt x="129988" y="45122"/>
                  </a:lnTo>
                  <a:lnTo>
                    <a:pt x="130964" y="13754"/>
                  </a:lnTo>
                  <a:lnTo>
                    <a:pt x="119553" y="537"/>
                  </a:lnTo>
                  <a:lnTo>
                    <a:pt x="67452" y="0"/>
                  </a:lnTo>
                  <a:lnTo>
                    <a:pt x="64812" y="1323"/>
                  </a:lnTo>
                  <a:lnTo>
                    <a:pt x="63051" y="3527"/>
                  </a:lnTo>
                  <a:lnTo>
                    <a:pt x="61878" y="6320"/>
                  </a:lnTo>
                  <a:lnTo>
                    <a:pt x="59773" y="8181"/>
                  </a:lnTo>
                  <a:lnTo>
                    <a:pt x="46889" y="14698"/>
                  </a:lnTo>
                  <a:lnTo>
                    <a:pt x="39360" y="19761"/>
                  </a:lnTo>
                  <a:lnTo>
                    <a:pt x="31605" y="22011"/>
                  </a:lnTo>
                  <a:lnTo>
                    <a:pt x="29007" y="23934"/>
                  </a:lnTo>
                  <a:lnTo>
                    <a:pt x="27276" y="26539"/>
                  </a:lnTo>
                  <a:lnTo>
                    <a:pt x="24029" y="32961"/>
                  </a:lnTo>
                  <a:lnTo>
                    <a:pt x="4962" y="55668"/>
                  </a:lnTo>
                  <a:lnTo>
                    <a:pt x="1470" y="67499"/>
                  </a:lnTo>
                  <a:lnTo>
                    <a:pt x="5" y="111615"/>
                  </a:lnTo>
                  <a:lnTo>
                    <a:pt x="3530" y="119279"/>
                  </a:lnTo>
                  <a:lnTo>
                    <a:pt x="17737" y="136604"/>
                  </a:lnTo>
                  <a:lnTo>
                    <a:pt x="24640" y="140087"/>
                  </a:lnTo>
                  <a:lnTo>
                    <a:pt x="28333" y="141016"/>
                  </a:lnTo>
                  <a:lnTo>
                    <a:pt x="47698" y="152053"/>
                  </a:lnTo>
                  <a:lnTo>
                    <a:pt x="51642" y="152962"/>
                  </a:lnTo>
                  <a:lnTo>
                    <a:pt x="71444" y="163965"/>
                  </a:lnTo>
                  <a:lnTo>
                    <a:pt x="105540" y="166527"/>
                  </a:lnTo>
                  <a:lnTo>
                    <a:pt x="116580" y="163088"/>
                  </a:lnTo>
                  <a:lnTo>
                    <a:pt x="127220" y="158472"/>
                  </a:lnTo>
                  <a:lnTo>
                    <a:pt x="146762" y="154552"/>
                  </a:lnTo>
                  <a:lnTo>
                    <a:pt x="165888" y="145573"/>
                  </a:lnTo>
                  <a:lnTo>
                    <a:pt x="188725" y="137087"/>
                  </a:lnTo>
                  <a:lnTo>
                    <a:pt x="213556" y="122350"/>
                  </a:lnTo>
                  <a:lnTo>
                    <a:pt x="236359" y="113391"/>
                  </a:lnTo>
                  <a:lnTo>
                    <a:pt x="273620" y="86805"/>
                  </a:lnTo>
                  <a:lnTo>
                    <a:pt x="277663" y="85650"/>
                  </a:lnTo>
                  <a:lnTo>
                    <a:pt x="285684" y="77313"/>
                  </a:lnTo>
                  <a:lnTo>
                    <a:pt x="293658" y="67434"/>
                  </a:lnTo>
                  <a:lnTo>
                    <a:pt x="313527" y="54251"/>
                  </a:lnTo>
                  <a:lnTo>
                    <a:pt x="317939" y="47041"/>
                  </a:lnTo>
                  <a:lnTo>
                    <a:pt x="319116" y="43267"/>
                  </a:lnTo>
                  <a:lnTo>
                    <a:pt x="321223" y="40751"/>
                  </a:lnTo>
                  <a:lnTo>
                    <a:pt x="327092" y="37954"/>
                  </a:lnTo>
                  <a:lnTo>
                    <a:pt x="329186" y="35886"/>
                  </a:lnTo>
                  <a:lnTo>
                    <a:pt x="332823" y="25663"/>
                  </a:lnTo>
                  <a:lnTo>
                    <a:pt x="333371" y="12065"/>
                  </a:lnTo>
                  <a:lnTo>
                    <a:pt x="311363" y="11906"/>
                  </a:lnTo>
                  <a:lnTo>
                    <a:pt x="300413" y="20088"/>
                  </a:lnTo>
                  <a:lnTo>
                    <a:pt x="293149" y="22157"/>
                  </a:lnTo>
                  <a:lnTo>
                    <a:pt x="290683" y="24031"/>
                  </a:lnTo>
                  <a:lnTo>
                    <a:pt x="276615" y="47869"/>
                  </a:lnTo>
                  <a:lnTo>
                    <a:pt x="275691" y="51756"/>
                  </a:lnTo>
                  <a:lnTo>
                    <a:pt x="264663" y="71458"/>
                  </a:lnTo>
                  <a:lnTo>
                    <a:pt x="260974" y="91283"/>
                  </a:lnTo>
                  <a:lnTo>
                    <a:pt x="252585" y="107156"/>
                  </a:lnTo>
                  <a:lnTo>
                    <a:pt x="250076" y="146843"/>
                  </a:lnTo>
                  <a:lnTo>
                    <a:pt x="253579" y="154780"/>
                  </a:lnTo>
                  <a:lnTo>
                    <a:pt x="260286" y="164335"/>
                  </a:lnTo>
                  <a:lnTo>
                    <a:pt x="261448" y="172310"/>
                  </a:lnTo>
                  <a:lnTo>
                    <a:pt x="262934" y="174404"/>
                  </a:lnTo>
                  <a:lnTo>
                    <a:pt x="265248" y="175800"/>
                  </a:lnTo>
                  <a:lnTo>
                    <a:pt x="274035" y="178225"/>
                  </a:lnTo>
                  <a:lnTo>
                    <a:pt x="295843" y="178588"/>
                  </a:lnTo>
                  <a:lnTo>
                    <a:pt x="315724" y="160511"/>
                  </a:lnTo>
                  <a:lnTo>
                    <a:pt x="318916" y="153800"/>
                  </a:lnTo>
                  <a:lnTo>
                    <a:pt x="321319" y="137193"/>
                  </a:lnTo>
                  <a:lnTo>
                    <a:pt x="322692" y="135118"/>
                  </a:lnTo>
                  <a:lnTo>
                    <a:pt x="324930" y="133734"/>
                  </a:lnTo>
                  <a:lnTo>
                    <a:pt x="327745" y="132812"/>
                  </a:lnTo>
                  <a:lnTo>
                    <a:pt x="329622" y="130874"/>
                  </a:lnTo>
                  <a:lnTo>
                    <a:pt x="332881" y="120878"/>
                  </a:lnTo>
                  <a:lnTo>
                    <a:pt x="333375" y="107156"/>
                  </a:lnTo>
                  <a:lnTo>
                    <a:pt x="333375" y="147351"/>
                  </a:lnTo>
                  <a:lnTo>
                    <a:pt x="336903" y="155007"/>
                  </a:lnTo>
                  <a:lnTo>
                    <a:pt x="341558" y="162818"/>
                  </a:lnTo>
                  <a:lnTo>
                    <a:pt x="359915" y="217105"/>
                  </a:lnTo>
                  <a:lnTo>
                    <a:pt x="365014" y="231428"/>
                  </a:lnTo>
                  <a:lnTo>
                    <a:pt x="378279" y="285822"/>
                  </a:lnTo>
                  <a:lnTo>
                    <a:pt x="390185" y="342804"/>
                  </a:lnTo>
                  <a:lnTo>
                    <a:pt x="396195" y="396216"/>
                  </a:lnTo>
                  <a:lnTo>
                    <a:pt x="403110" y="434864"/>
                  </a:lnTo>
                  <a:lnTo>
                    <a:pt x="393910" y="492025"/>
                  </a:lnTo>
                  <a:lnTo>
                    <a:pt x="391881" y="514584"/>
                  </a:lnTo>
                  <a:lnTo>
                    <a:pt x="383541" y="538257"/>
                  </a:lnTo>
                  <a:lnTo>
                    <a:pt x="378225" y="560326"/>
                  </a:lnTo>
                  <a:lnTo>
                    <a:pt x="375181" y="568019"/>
                  </a:lnTo>
                  <a:lnTo>
                    <a:pt x="364744" y="580095"/>
                  </a:lnTo>
                  <a:lnTo>
                    <a:pt x="325732" y="613703"/>
                  </a:lnTo>
                  <a:lnTo>
                    <a:pt x="309621" y="621581"/>
                  </a:lnTo>
                  <a:lnTo>
                    <a:pt x="305633" y="624731"/>
                  </a:lnTo>
                  <a:lnTo>
                    <a:pt x="294146" y="628230"/>
                  </a:lnTo>
                  <a:lnTo>
                    <a:pt x="271533" y="630478"/>
                  </a:lnTo>
                  <a:lnTo>
                    <a:pt x="262675" y="627257"/>
                  </a:lnTo>
                  <a:lnTo>
                    <a:pt x="258460" y="624546"/>
                  </a:lnTo>
                  <a:lnTo>
                    <a:pt x="228766" y="616310"/>
                  </a:lnTo>
                  <a:lnTo>
                    <a:pt x="223948" y="613279"/>
                  </a:lnTo>
                  <a:lnTo>
                    <a:pt x="178614" y="556261"/>
                  </a:lnTo>
                  <a:lnTo>
                    <a:pt x="170221" y="538321"/>
                  </a:lnTo>
                  <a:lnTo>
                    <a:pt x="155609" y="485429"/>
                  </a:lnTo>
                  <a:lnTo>
                    <a:pt x="154945" y="462188"/>
                  </a:lnTo>
                  <a:lnTo>
                    <a:pt x="166688" y="4286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185" name="SMARTInkShape-41"/>
            <p:cNvSpPr/>
            <p:nvPr>
              <p:custDataLst>
                <p:tags r:id="rId54"/>
              </p:custDataLst>
            </p:nvPr>
          </p:nvSpPr>
          <p:spPr>
            <a:xfrm>
              <a:off x="3262316" y="4524375"/>
              <a:ext cx="130952" cy="119062"/>
            </a:xfrm>
            <a:custGeom>
              <a:avLst/>
              <a:gdLst/>
              <a:ahLst/>
              <a:cxnLst/>
              <a:rect l="0" t="0" r="0" b="0"/>
              <a:pathLst>
                <a:path w="130952" h="119062">
                  <a:moveTo>
                    <a:pt x="83340" y="11906"/>
                  </a:moveTo>
                  <a:lnTo>
                    <a:pt x="83340" y="11906"/>
                  </a:lnTo>
                  <a:lnTo>
                    <a:pt x="71924" y="490"/>
                  </a:lnTo>
                  <a:lnTo>
                    <a:pt x="41450" y="0"/>
                  </a:lnTo>
                  <a:lnTo>
                    <a:pt x="39539" y="1323"/>
                  </a:lnTo>
                  <a:lnTo>
                    <a:pt x="38264" y="3528"/>
                  </a:lnTo>
                  <a:lnTo>
                    <a:pt x="36219" y="10251"/>
                  </a:lnTo>
                  <a:lnTo>
                    <a:pt x="15962" y="32962"/>
                  </a:lnTo>
                  <a:lnTo>
                    <a:pt x="11783" y="44015"/>
                  </a:lnTo>
                  <a:lnTo>
                    <a:pt x="4077" y="55669"/>
                  </a:lnTo>
                  <a:lnTo>
                    <a:pt x="534" y="69100"/>
                  </a:lnTo>
                  <a:lnTo>
                    <a:pt x="0" y="100917"/>
                  </a:lnTo>
                  <a:lnTo>
                    <a:pt x="3526" y="107911"/>
                  </a:lnTo>
                  <a:lnTo>
                    <a:pt x="10248" y="116860"/>
                  </a:lnTo>
                  <a:lnTo>
                    <a:pt x="14695" y="118083"/>
                  </a:lnTo>
                  <a:lnTo>
                    <a:pt x="63544" y="119061"/>
                  </a:lnTo>
                  <a:lnTo>
                    <a:pt x="71455" y="115534"/>
                  </a:lnTo>
                  <a:lnTo>
                    <a:pt x="79381" y="110880"/>
                  </a:lnTo>
                  <a:lnTo>
                    <a:pt x="87313" y="108811"/>
                  </a:lnTo>
                  <a:lnTo>
                    <a:pt x="89958" y="106936"/>
                  </a:lnTo>
                  <a:lnTo>
                    <a:pt x="91720" y="104364"/>
                  </a:lnTo>
                  <a:lnTo>
                    <a:pt x="95002" y="97978"/>
                  </a:lnTo>
                  <a:lnTo>
                    <a:pt x="100871" y="90730"/>
                  </a:lnTo>
                  <a:lnTo>
                    <a:pt x="107888" y="86626"/>
                  </a:lnTo>
                  <a:lnTo>
                    <a:pt x="111612" y="85532"/>
                  </a:lnTo>
                  <a:lnTo>
                    <a:pt x="114094" y="83480"/>
                  </a:lnTo>
                  <a:lnTo>
                    <a:pt x="116853" y="77671"/>
                  </a:lnTo>
                  <a:lnTo>
                    <a:pt x="118911" y="75593"/>
                  </a:lnTo>
                  <a:lnTo>
                    <a:pt x="124726" y="73285"/>
                  </a:lnTo>
                  <a:lnTo>
                    <a:pt x="126806" y="71346"/>
                  </a:lnTo>
                  <a:lnTo>
                    <a:pt x="129117" y="65664"/>
                  </a:lnTo>
                  <a:lnTo>
                    <a:pt x="130951" y="41497"/>
                  </a:lnTo>
                  <a:lnTo>
                    <a:pt x="129633" y="39571"/>
                  </a:lnTo>
                  <a:lnTo>
                    <a:pt x="127431" y="38287"/>
                  </a:lnTo>
                  <a:lnTo>
                    <a:pt x="120713" y="36226"/>
                  </a:lnTo>
                  <a:lnTo>
                    <a:pt x="119794" y="32417"/>
                  </a:lnTo>
                  <a:lnTo>
                    <a:pt x="119549" y="29549"/>
                  </a:lnTo>
                  <a:lnTo>
                    <a:pt x="118063" y="27637"/>
                  </a:lnTo>
                  <a:lnTo>
                    <a:pt x="112884" y="25512"/>
                  </a:lnTo>
                  <a:lnTo>
                    <a:pt x="110973" y="23623"/>
                  </a:lnTo>
                  <a:lnTo>
                    <a:pt x="108851" y="17995"/>
                  </a:lnTo>
                  <a:lnTo>
                    <a:pt x="106962" y="15966"/>
                  </a:lnTo>
                  <a:lnTo>
                    <a:pt x="97051" y="12441"/>
                  </a:lnTo>
                  <a:close/>
                </a:path>
              </a:pathLst>
            </a:custGeom>
            <a:noFill/>
            <a:ln w="19050" cap="flat" cmpd="sng" algn="in">
              <a:solidFill>
                <a:srgbClr val="FF0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186" name="SMARTInkShape-42"/>
            <p:cNvSpPr/>
            <p:nvPr>
              <p:custDataLst>
                <p:tags r:id="rId55"/>
              </p:custDataLst>
            </p:nvPr>
          </p:nvSpPr>
          <p:spPr>
            <a:xfrm>
              <a:off x="3595689" y="4238625"/>
              <a:ext cx="23812" cy="369095"/>
            </a:xfrm>
            <a:custGeom>
              <a:avLst/>
              <a:gdLst/>
              <a:ahLst/>
              <a:cxnLst/>
              <a:rect l="0" t="0" r="0" b="0"/>
              <a:pathLst>
                <a:path w="23812" h="369095">
                  <a:moveTo>
                    <a:pt x="11905" y="0"/>
                  </a:moveTo>
                  <a:lnTo>
                    <a:pt x="11905" y="0"/>
                  </a:lnTo>
                  <a:lnTo>
                    <a:pt x="5584" y="0"/>
                  </a:lnTo>
                  <a:lnTo>
                    <a:pt x="3722" y="1323"/>
                  </a:lnTo>
                  <a:lnTo>
                    <a:pt x="2481" y="3528"/>
                  </a:lnTo>
                  <a:lnTo>
                    <a:pt x="325" y="12126"/>
                  </a:lnTo>
                  <a:lnTo>
                    <a:pt x="0" y="68976"/>
                  </a:lnTo>
                  <a:lnTo>
                    <a:pt x="1321" y="123400"/>
                  </a:lnTo>
                  <a:lnTo>
                    <a:pt x="10801" y="172012"/>
                  </a:lnTo>
                  <a:lnTo>
                    <a:pt x="11840" y="227967"/>
                  </a:lnTo>
                  <a:lnTo>
                    <a:pt x="13199" y="241548"/>
                  </a:lnTo>
                  <a:lnTo>
                    <a:pt x="21323" y="264574"/>
                  </a:lnTo>
                  <a:lnTo>
                    <a:pt x="23806" y="323930"/>
                  </a:lnTo>
                  <a:lnTo>
                    <a:pt x="23811" y="3690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187" name="SMARTInkShape-43"/>
            <p:cNvSpPr/>
            <p:nvPr>
              <p:custDataLst>
                <p:tags r:id="rId56"/>
              </p:custDataLst>
            </p:nvPr>
          </p:nvSpPr>
          <p:spPr>
            <a:xfrm>
              <a:off x="3488531" y="4452938"/>
              <a:ext cx="321470" cy="166688"/>
            </a:xfrm>
            <a:custGeom>
              <a:avLst/>
              <a:gdLst/>
              <a:ahLst/>
              <a:cxnLst/>
              <a:rect l="0" t="0" r="0" b="0"/>
              <a:pathLst>
                <a:path w="321470" h="166688">
                  <a:moveTo>
                    <a:pt x="0" y="35718"/>
                  </a:moveTo>
                  <a:lnTo>
                    <a:pt x="0" y="35718"/>
                  </a:lnTo>
                  <a:lnTo>
                    <a:pt x="0" y="29398"/>
                  </a:lnTo>
                  <a:lnTo>
                    <a:pt x="1323" y="27536"/>
                  </a:lnTo>
                  <a:lnTo>
                    <a:pt x="3528" y="26294"/>
                  </a:lnTo>
                  <a:lnTo>
                    <a:pt x="12126" y="24139"/>
                  </a:lnTo>
                  <a:lnTo>
                    <a:pt x="28333" y="23855"/>
                  </a:lnTo>
                  <a:lnTo>
                    <a:pt x="35964" y="20303"/>
                  </a:lnTo>
                  <a:lnTo>
                    <a:pt x="43765" y="15638"/>
                  </a:lnTo>
                  <a:lnTo>
                    <a:pt x="59553" y="12643"/>
                  </a:lnTo>
                  <a:lnTo>
                    <a:pt x="116090" y="10591"/>
                  </a:lnTo>
                  <a:lnTo>
                    <a:pt x="145146" y="1656"/>
                  </a:lnTo>
                  <a:lnTo>
                    <a:pt x="202169" y="19"/>
                  </a:lnTo>
                  <a:lnTo>
                    <a:pt x="257968" y="0"/>
                  </a:lnTo>
                  <a:lnTo>
                    <a:pt x="279468" y="0"/>
                  </a:lnTo>
                  <a:lnTo>
                    <a:pt x="281562" y="1322"/>
                  </a:lnTo>
                  <a:lnTo>
                    <a:pt x="282958" y="3527"/>
                  </a:lnTo>
                  <a:lnTo>
                    <a:pt x="283889" y="6320"/>
                  </a:lnTo>
                  <a:lnTo>
                    <a:pt x="285832" y="8182"/>
                  </a:lnTo>
                  <a:lnTo>
                    <a:pt x="295838" y="11415"/>
                  </a:lnTo>
                  <a:lnTo>
                    <a:pt x="296848" y="15216"/>
                  </a:lnTo>
                  <a:lnTo>
                    <a:pt x="297497" y="28434"/>
                  </a:lnTo>
                  <a:lnTo>
                    <a:pt x="301113" y="36009"/>
                  </a:lnTo>
                  <a:lnTo>
                    <a:pt x="305808" y="43785"/>
                  </a:lnTo>
                  <a:lnTo>
                    <a:pt x="308821" y="59556"/>
                  </a:lnTo>
                  <a:lnTo>
                    <a:pt x="309562" y="115966"/>
                  </a:lnTo>
                  <a:lnTo>
                    <a:pt x="309563" y="128732"/>
                  </a:lnTo>
                  <a:lnTo>
                    <a:pt x="317745" y="140032"/>
                  </a:lnTo>
                  <a:lnTo>
                    <a:pt x="320366" y="151145"/>
                  </a:lnTo>
                  <a:lnTo>
                    <a:pt x="321469" y="1666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188" name="SMARTInkShape-44"/>
            <p:cNvSpPr/>
            <p:nvPr>
              <p:custDataLst>
                <p:tags r:id="rId57"/>
              </p:custDataLst>
            </p:nvPr>
          </p:nvSpPr>
          <p:spPr>
            <a:xfrm>
              <a:off x="3833813" y="4357688"/>
              <a:ext cx="1" cy="11907"/>
            </a:xfrm>
            <a:custGeom>
              <a:avLst/>
              <a:gdLst/>
              <a:ahLst/>
              <a:cxnLst/>
              <a:rect l="0" t="0" r="0" b="0"/>
              <a:pathLst>
                <a:path w="1" h="11907">
                  <a:moveTo>
                    <a:pt x="0" y="11906"/>
                  </a:moveTo>
                  <a:lnTo>
                    <a:pt x="0" y="1190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189" name="SMARTInkShape-45"/>
            <p:cNvSpPr/>
            <p:nvPr>
              <p:custDataLst>
                <p:tags r:id="rId58"/>
              </p:custDataLst>
            </p:nvPr>
          </p:nvSpPr>
          <p:spPr>
            <a:xfrm>
              <a:off x="3929076" y="4464844"/>
              <a:ext cx="178581" cy="130970"/>
            </a:xfrm>
            <a:custGeom>
              <a:avLst/>
              <a:gdLst/>
              <a:ahLst/>
              <a:cxnLst/>
              <a:rect l="0" t="0" r="0" b="0"/>
              <a:pathLst>
                <a:path w="178581" h="130970">
                  <a:moveTo>
                    <a:pt x="95237" y="0"/>
                  </a:moveTo>
                  <a:lnTo>
                    <a:pt x="95237" y="0"/>
                  </a:lnTo>
                  <a:lnTo>
                    <a:pt x="53701" y="0"/>
                  </a:lnTo>
                  <a:lnTo>
                    <a:pt x="51671" y="1323"/>
                  </a:lnTo>
                  <a:lnTo>
                    <a:pt x="50318" y="3527"/>
                  </a:lnTo>
                  <a:lnTo>
                    <a:pt x="49416" y="6320"/>
                  </a:lnTo>
                  <a:lnTo>
                    <a:pt x="47491" y="8182"/>
                  </a:lnTo>
                  <a:lnTo>
                    <a:pt x="34898" y="14698"/>
                  </a:lnTo>
                  <a:lnTo>
                    <a:pt x="13740" y="33905"/>
                  </a:lnTo>
                  <a:lnTo>
                    <a:pt x="10935" y="44866"/>
                  </a:lnTo>
                  <a:lnTo>
                    <a:pt x="3818" y="55921"/>
                  </a:lnTo>
                  <a:lnTo>
                    <a:pt x="491" y="69132"/>
                  </a:lnTo>
                  <a:lnTo>
                    <a:pt x="0" y="89114"/>
                  </a:lnTo>
                  <a:lnTo>
                    <a:pt x="1318" y="91159"/>
                  </a:lnTo>
                  <a:lnTo>
                    <a:pt x="3520" y="92523"/>
                  </a:lnTo>
                  <a:lnTo>
                    <a:pt x="11403" y="95090"/>
                  </a:lnTo>
                  <a:lnTo>
                    <a:pt x="53395" y="95250"/>
                  </a:lnTo>
                  <a:lnTo>
                    <a:pt x="60324" y="91722"/>
                  </a:lnTo>
                  <a:lnTo>
                    <a:pt x="69231" y="84998"/>
                  </a:lnTo>
                  <a:lnTo>
                    <a:pt x="77095" y="83834"/>
                  </a:lnTo>
                  <a:lnTo>
                    <a:pt x="79173" y="82347"/>
                  </a:lnTo>
                  <a:lnTo>
                    <a:pt x="80559" y="80034"/>
                  </a:lnTo>
                  <a:lnTo>
                    <a:pt x="81483" y="77168"/>
                  </a:lnTo>
                  <a:lnTo>
                    <a:pt x="83422" y="75258"/>
                  </a:lnTo>
                  <a:lnTo>
                    <a:pt x="94698" y="71586"/>
                  </a:lnTo>
                  <a:lnTo>
                    <a:pt x="130451" y="71437"/>
                  </a:lnTo>
                  <a:lnTo>
                    <a:pt x="152964" y="93449"/>
                  </a:lnTo>
                  <a:lnTo>
                    <a:pt x="154233" y="101037"/>
                  </a:lnTo>
                  <a:lnTo>
                    <a:pt x="155734" y="103076"/>
                  </a:lnTo>
                  <a:lnTo>
                    <a:pt x="164972" y="106619"/>
                  </a:lnTo>
                  <a:lnTo>
                    <a:pt x="165917" y="110445"/>
                  </a:lnTo>
                  <a:lnTo>
                    <a:pt x="166524" y="117360"/>
                  </a:lnTo>
                  <a:lnTo>
                    <a:pt x="178580" y="1309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190" name="SMARTInkShape-46"/>
            <p:cNvSpPr/>
            <p:nvPr>
              <p:custDataLst>
                <p:tags r:id="rId59"/>
              </p:custDataLst>
            </p:nvPr>
          </p:nvSpPr>
          <p:spPr>
            <a:xfrm>
              <a:off x="4250531" y="4250531"/>
              <a:ext cx="47626" cy="357189"/>
            </a:xfrm>
            <a:custGeom>
              <a:avLst/>
              <a:gdLst/>
              <a:ahLst/>
              <a:cxnLst/>
              <a:rect l="0" t="0" r="0" b="0"/>
              <a:pathLst>
                <a:path w="47626" h="357189">
                  <a:moveTo>
                    <a:pt x="0" y="0"/>
                  </a:moveTo>
                  <a:lnTo>
                    <a:pt x="0" y="0"/>
                  </a:lnTo>
                  <a:lnTo>
                    <a:pt x="0" y="55575"/>
                  </a:lnTo>
                  <a:lnTo>
                    <a:pt x="1323" y="110267"/>
                  </a:lnTo>
                  <a:lnTo>
                    <a:pt x="9424" y="133543"/>
                  </a:lnTo>
                  <a:lnTo>
                    <a:pt x="11761" y="186682"/>
                  </a:lnTo>
                  <a:lnTo>
                    <a:pt x="13201" y="218311"/>
                  </a:lnTo>
                  <a:lnTo>
                    <a:pt x="23075" y="270318"/>
                  </a:lnTo>
                  <a:lnTo>
                    <a:pt x="23770" y="307739"/>
                  </a:lnTo>
                  <a:lnTo>
                    <a:pt x="25107" y="312316"/>
                  </a:lnTo>
                  <a:lnTo>
                    <a:pt x="27321" y="315367"/>
                  </a:lnTo>
                  <a:lnTo>
                    <a:pt x="30121" y="317401"/>
                  </a:lnTo>
                  <a:lnTo>
                    <a:pt x="31987" y="320080"/>
                  </a:lnTo>
                  <a:lnTo>
                    <a:pt x="34060" y="326584"/>
                  </a:lnTo>
                  <a:lnTo>
                    <a:pt x="35719" y="357183"/>
                  </a:lnTo>
                  <a:lnTo>
                    <a:pt x="47625" y="3571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191" name="SMARTInkShape-47"/>
            <p:cNvSpPr/>
            <p:nvPr>
              <p:custDataLst>
                <p:tags r:id="rId60"/>
              </p:custDataLst>
            </p:nvPr>
          </p:nvSpPr>
          <p:spPr>
            <a:xfrm>
              <a:off x="4145030" y="4417219"/>
              <a:ext cx="248377" cy="47626"/>
            </a:xfrm>
            <a:custGeom>
              <a:avLst/>
              <a:gdLst/>
              <a:ahLst/>
              <a:cxnLst/>
              <a:rect l="0" t="0" r="0" b="0"/>
              <a:pathLst>
                <a:path w="248377" h="47626">
                  <a:moveTo>
                    <a:pt x="10251" y="47625"/>
                  </a:moveTo>
                  <a:lnTo>
                    <a:pt x="10251" y="47625"/>
                  </a:lnTo>
                  <a:lnTo>
                    <a:pt x="0" y="47625"/>
                  </a:lnTo>
                  <a:lnTo>
                    <a:pt x="9804" y="36209"/>
                  </a:lnTo>
                  <a:lnTo>
                    <a:pt x="27976" y="35731"/>
                  </a:lnTo>
                  <a:lnTo>
                    <a:pt x="34886" y="32197"/>
                  </a:lnTo>
                  <a:lnTo>
                    <a:pt x="42366" y="27539"/>
                  </a:lnTo>
                  <a:lnTo>
                    <a:pt x="57948" y="24549"/>
                  </a:lnTo>
                  <a:lnTo>
                    <a:pt x="73765" y="23958"/>
                  </a:lnTo>
                  <a:lnTo>
                    <a:pt x="81695" y="20349"/>
                  </a:lnTo>
                  <a:lnTo>
                    <a:pt x="89629" y="15658"/>
                  </a:lnTo>
                  <a:lnTo>
                    <a:pt x="102856" y="13018"/>
                  </a:lnTo>
                  <a:lnTo>
                    <a:pt x="144698" y="11949"/>
                  </a:lnTo>
                  <a:lnTo>
                    <a:pt x="152908" y="8398"/>
                  </a:lnTo>
                  <a:lnTo>
                    <a:pt x="160967" y="3732"/>
                  </a:lnTo>
                  <a:lnTo>
                    <a:pt x="176919" y="737"/>
                  </a:lnTo>
                  <a:lnTo>
                    <a:pt x="236310" y="0"/>
                  </a:lnTo>
                  <a:lnTo>
                    <a:pt x="24837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192" name="SMARTInkShape-48"/>
            <p:cNvSpPr/>
            <p:nvPr>
              <p:custDataLst>
                <p:tags r:id="rId61"/>
              </p:custDataLst>
            </p:nvPr>
          </p:nvSpPr>
          <p:spPr>
            <a:xfrm>
              <a:off x="4488669" y="4476750"/>
              <a:ext cx="23801" cy="95251"/>
            </a:xfrm>
            <a:custGeom>
              <a:avLst/>
              <a:gdLst/>
              <a:ahLst/>
              <a:cxnLst/>
              <a:rect l="0" t="0" r="0" b="0"/>
              <a:pathLst>
                <a:path w="23801" h="95251">
                  <a:moveTo>
                    <a:pt x="11894" y="0"/>
                  </a:moveTo>
                  <a:lnTo>
                    <a:pt x="11894" y="0"/>
                  </a:lnTo>
                  <a:lnTo>
                    <a:pt x="5573" y="0"/>
                  </a:lnTo>
                  <a:lnTo>
                    <a:pt x="3711" y="1323"/>
                  </a:lnTo>
                  <a:lnTo>
                    <a:pt x="2470" y="3528"/>
                  </a:lnTo>
                  <a:lnTo>
                    <a:pt x="478" y="16572"/>
                  </a:lnTo>
                  <a:lnTo>
                    <a:pt x="0" y="41361"/>
                  </a:lnTo>
                  <a:lnTo>
                    <a:pt x="3521" y="48368"/>
                  </a:lnTo>
                  <a:lnTo>
                    <a:pt x="10239" y="57326"/>
                  </a:lnTo>
                  <a:lnTo>
                    <a:pt x="11567" y="68601"/>
                  </a:lnTo>
                  <a:lnTo>
                    <a:pt x="11881" y="89012"/>
                  </a:lnTo>
                  <a:lnTo>
                    <a:pt x="13208" y="91091"/>
                  </a:lnTo>
                  <a:lnTo>
                    <a:pt x="15416" y="92477"/>
                  </a:lnTo>
                  <a:lnTo>
                    <a:pt x="23800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193" name="SMARTInkShape-49"/>
            <p:cNvSpPr/>
            <p:nvPr>
              <p:custDataLst>
                <p:tags r:id="rId62"/>
              </p:custDataLst>
            </p:nvPr>
          </p:nvSpPr>
          <p:spPr>
            <a:xfrm>
              <a:off x="4524375" y="4321969"/>
              <a:ext cx="1" cy="11907"/>
            </a:xfrm>
            <a:custGeom>
              <a:avLst/>
              <a:gdLst/>
              <a:ahLst/>
              <a:cxnLst/>
              <a:rect l="0" t="0" r="0" b="0"/>
              <a:pathLst>
                <a:path w="1" h="11907">
                  <a:moveTo>
                    <a:pt x="0" y="11906"/>
                  </a:moveTo>
                  <a:lnTo>
                    <a:pt x="0" y="1190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194" name="SMARTInkShape-50"/>
            <p:cNvSpPr/>
            <p:nvPr>
              <p:custDataLst>
                <p:tags r:id="rId63"/>
              </p:custDataLst>
            </p:nvPr>
          </p:nvSpPr>
          <p:spPr>
            <a:xfrm>
              <a:off x="4643929" y="4393914"/>
              <a:ext cx="594660" cy="499017"/>
            </a:xfrm>
            <a:custGeom>
              <a:avLst/>
              <a:gdLst/>
              <a:ahLst/>
              <a:cxnLst/>
              <a:rect l="0" t="0" r="0" b="0"/>
              <a:pathLst>
                <a:path w="594660" h="499017">
                  <a:moveTo>
                    <a:pt x="47134" y="11399"/>
                  </a:moveTo>
                  <a:lnTo>
                    <a:pt x="47134" y="11399"/>
                  </a:lnTo>
                  <a:lnTo>
                    <a:pt x="40813" y="17719"/>
                  </a:lnTo>
                  <a:lnTo>
                    <a:pt x="37710" y="24350"/>
                  </a:lnTo>
                  <a:lnTo>
                    <a:pt x="35247" y="82626"/>
                  </a:lnTo>
                  <a:lnTo>
                    <a:pt x="35231" y="98670"/>
                  </a:lnTo>
                  <a:lnTo>
                    <a:pt x="31701" y="106631"/>
                  </a:lnTo>
                  <a:lnTo>
                    <a:pt x="27046" y="114578"/>
                  </a:lnTo>
                  <a:lnTo>
                    <a:pt x="24057" y="130460"/>
                  </a:lnTo>
                  <a:lnTo>
                    <a:pt x="23466" y="140015"/>
                  </a:lnTo>
                  <a:lnTo>
                    <a:pt x="15167" y="151408"/>
                  </a:lnTo>
                  <a:lnTo>
                    <a:pt x="11458" y="165986"/>
                  </a:lnTo>
                  <a:lnTo>
                    <a:pt x="1167" y="155912"/>
                  </a:lnTo>
                  <a:lnTo>
                    <a:pt x="0" y="148438"/>
                  </a:lnTo>
                  <a:lnTo>
                    <a:pt x="3255" y="141538"/>
                  </a:lnTo>
                  <a:lnTo>
                    <a:pt x="7788" y="134061"/>
                  </a:lnTo>
                  <a:lnTo>
                    <a:pt x="10699" y="118482"/>
                  </a:lnTo>
                  <a:lnTo>
                    <a:pt x="10937" y="114537"/>
                  </a:lnTo>
                  <a:lnTo>
                    <a:pt x="14730" y="106627"/>
                  </a:lnTo>
                  <a:lnTo>
                    <a:pt x="19503" y="98702"/>
                  </a:lnTo>
                  <a:lnTo>
                    <a:pt x="23512" y="86802"/>
                  </a:lnTo>
                  <a:lnTo>
                    <a:pt x="29139" y="78866"/>
                  </a:lnTo>
                  <a:lnTo>
                    <a:pt x="36049" y="74457"/>
                  </a:lnTo>
                  <a:lnTo>
                    <a:pt x="39744" y="73281"/>
                  </a:lnTo>
                  <a:lnTo>
                    <a:pt x="42207" y="71174"/>
                  </a:lnTo>
                  <a:lnTo>
                    <a:pt x="63513" y="43003"/>
                  </a:lnTo>
                  <a:lnTo>
                    <a:pt x="71170" y="38674"/>
                  </a:lnTo>
                  <a:lnTo>
                    <a:pt x="92420" y="35414"/>
                  </a:lnTo>
                  <a:lnTo>
                    <a:pt x="128169" y="35213"/>
                  </a:lnTo>
                  <a:lnTo>
                    <a:pt x="158793" y="63544"/>
                  </a:lnTo>
                  <a:lnTo>
                    <a:pt x="162906" y="71175"/>
                  </a:lnTo>
                  <a:lnTo>
                    <a:pt x="166056" y="78977"/>
                  </a:lnTo>
                  <a:lnTo>
                    <a:pt x="171867" y="86854"/>
                  </a:lnTo>
                  <a:lnTo>
                    <a:pt x="178859" y="91236"/>
                  </a:lnTo>
                  <a:lnTo>
                    <a:pt x="186376" y="94507"/>
                  </a:lnTo>
                  <a:lnTo>
                    <a:pt x="222864" y="126302"/>
                  </a:lnTo>
                  <a:lnTo>
                    <a:pt x="233993" y="130551"/>
                  </a:lnTo>
                  <a:lnTo>
                    <a:pt x="246991" y="138278"/>
                  </a:lnTo>
                  <a:lnTo>
                    <a:pt x="300989" y="142320"/>
                  </a:lnTo>
                  <a:lnTo>
                    <a:pt x="309007" y="138818"/>
                  </a:lnTo>
                  <a:lnTo>
                    <a:pt x="312997" y="136032"/>
                  </a:lnTo>
                  <a:lnTo>
                    <a:pt x="342302" y="127667"/>
                  </a:lnTo>
                  <a:lnTo>
                    <a:pt x="380444" y="98197"/>
                  </a:lnTo>
                  <a:lnTo>
                    <a:pt x="402692" y="89104"/>
                  </a:lnTo>
                  <a:lnTo>
                    <a:pt x="407203" y="85692"/>
                  </a:lnTo>
                  <a:lnTo>
                    <a:pt x="434978" y="51057"/>
                  </a:lnTo>
                  <a:lnTo>
                    <a:pt x="437790" y="43135"/>
                  </a:lnTo>
                  <a:lnTo>
                    <a:pt x="439863" y="40494"/>
                  </a:lnTo>
                  <a:lnTo>
                    <a:pt x="447778" y="35454"/>
                  </a:lnTo>
                  <a:lnTo>
                    <a:pt x="450093" y="29586"/>
                  </a:lnTo>
                  <a:lnTo>
                    <a:pt x="451942" y="1205"/>
                  </a:lnTo>
                  <a:lnTo>
                    <a:pt x="450620" y="634"/>
                  </a:lnTo>
                  <a:lnTo>
                    <a:pt x="445624" y="0"/>
                  </a:lnTo>
                  <a:lnTo>
                    <a:pt x="443763" y="1153"/>
                  </a:lnTo>
                  <a:lnTo>
                    <a:pt x="442522" y="3245"/>
                  </a:lnTo>
                  <a:lnTo>
                    <a:pt x="441694" y="5963"/>
                  </a:lnTo>
                  <a:lnTo>
                    <a:pt x="439820" y="7775"/>
                  </a:lnTo>
                  <a:lnTo>
                    <a:pt x="434209" y="9788"/>
                  </a:lnTo>
                  <a:lnTo>
                    <a:pt x="432184" y="11648"/>
                  </a:lnTo>
                  <a:lnTo>
                    <a:pt x="429934" y="17242"/>
                  </a:lnTo>
                  <a:lnTo>
                    <a:pt x="428011" y="19263"/>
                  </a:lnTo>
                  <a:lnTo>
                    <a:pt x="422347" y="21508"/>
                  </a:lnTo>
                  <a:lnTo>
                    <a:pt x="420307" y="23430"/>
                  </a:lnTo>
                  <a:lnTo>
                    <a:pt x="407043" y="47357"/>
                  </a:lnTo>
                  <a:lnTo>
                    <a:pt x="406135" y="51246"/>
                  </a:lnTo>
                  <a:lnTo>
                    <a:pt x="398538" y="63040"/>
                  </a:lnTo>
                  <a:lnTo>
                    <a:pt x="385442" y="78877"/>
                  </a:lnTo>
                  <a:lnTo>
                    <a:pt x="381970" y="90777"/>
                  </a:lnTo>
                  <a:lnTo>
                    <a:pt x="380565" y="122524"/>
                  </a:lnTo>
                  <a:lnTo>
                    <a:pt x="384062" y="130461"/>
                  </a:lnTo>
                  <a:lnTo>
                    <a:pt x="390765" y="140015"/>
                  </a:lnTo>
                  <a:lnTo>
                    <a:pt x="395209" y="141322"/>
                  </a:lnTo>
                  <a:lnTo>
                    <a:pt x="398246" y="141670"/>
                  </a:lnTo>
                  <a:lnTo>
                    <a:pt x="400271" y="143226"/>
                  </a:lnTo>
                  <a:lnTo>
                    <a:pt x="402521" y="148482"/>
                  </a:lnTo>
                  <a:lnTo>
                    <a:pt x="404444" y="150412"/>
                  </a:lnTo>
                  <a:lnTo>
                    <a:pt x="414414" y="153765"/>
                  </a:lnTo>
                  <a:lnTo>
                    <a:pt x="428331" y="154123"/>
                  </a:lnTo>
                  <a:lnTo>
                    <a:pt x="432234" y="152850"/>
                  </a:lnTo>
                  <a:lnTo>
                    <a:pt x="434836" y="150679"/>
                  </a:lnTo>
                  <a:lnTo>
                    <a:pt x="436571" y="147908"/>
                  </a:lnTo>
                  <a:lnTo>
                    <a:pt x="439050" y="146061"/>
                  </a:lnTo>
                  <a:lnTo>
                    <a:pt x="445332" y="144009"/>
                  </a:lnTo>
                  <a:lnTo>
                    <a:pt x="456307" y="142854"/>
                  </a:lnTo>
                  <a:lnTo>
                    <a:pt x="458822" y="141368"/>
                  </a:lnTo>
                  <a:lnTo>
                    <a:pt x="460499" y="139055"/>
                  </a:lnTo>
                  <a:lnTo>
                    <a:pt x="463685" y="132958"/>
                  </a:lnTo>
                  <a:lnTo>
                    <a:pt x="495412" y="97596"/>
                  </a:lnTo>
                  <a:lnTo>
                    <a:pt x="498339" y="86475"/>
                  </a:lnTo>
                  <a:lnTo>
                    <a:pt x="499571" y="35211"/>
                  </a:lnTo>
                  <a:lnTo>
                    <a:pt x="499571" y="63198"/>
                  </a:lnTo>
                  <a:lnTo>
                    <a:pt x="503099" y="71022"/>
                  </a:lnTo>
                  <a:lnTo>
                    <a:pt x="507753" y="78908"/>
                  </a:lnTo>
                  <a:lnTo>
                    <a:pt x="510742" y="94750"/>
                  </a:lnTo>
                  <a:lnTo>
                    <a:pt x="510987" y="98716"/>
                  </a:lnTo>
                  <a:lnTo>
                    <a:pt x="514787" y="106651"/>
                  </a:lnTo>
                  <a:lnTo>
                    <a:pt x="528006" y="128845"/>
                  </a:lnTo>
                  <a:lnTo>
                    <a:pt x="547957" y="175386"/>
                  </a:lnTo>
                  <a:lnTo>
                    <a:pt x="551672" y="180255"/>
                  </a:lnTo>
                  <a:lnTo>
                    <a:pt x="555799" y="192720"/>
                  </a:lnTo>
                  <a:lnTo>
                    <a:pt x="561652" y="214613"/>
                  </a:lnTo>
                  <a:lnTo>
                    <a:pt x="579611" y="261501"/>
                  </a:lnTo>
                  <a:lnTo>
                    <a:pt x="585463" y="285264"/>
                  </a:lnTo>
                  <a:lnTo>
                    <a:pt x="592048" y="309061"/>
                  </a:lnTo>
                  <a:lnTo>
                    <a:pt x="594659" y="364618"/>
                  </a:lnTo>
                  <a:lnTo>
                    <a:pt x="593466" y="395044"/>
                  </a:lnTo>
                  <a:lnTo>
                    <a:pt x="573735" y="444100"/>
                  </a:lnTo>
                  <a:lnTo>
                    <a:pt x="564026" y="458723"/>
                  </a:lnTo>
                  <a:lnTo>
                    <a:pt x="561290" y="467296"/>
                  </a:lnTo>
                  <a:lnTo>
                    <a:pt x="559238" y="470112"/>
                  </a:lnTo>
                  <a:lnTo>
                    <a:pt x="556547" y="471989"/>
                  </a:lnTo>
                  <a:lnTo>
                    <a:pt x="512146" y="490344"/>
                  </a:lnTo>
                  <a:lnTo>
                    <a:pt x="507955" y="493414"/>
                  </a:lnTo>
                  <a:lnTo>
                    <a:pt x="496242" y="496826"/>
                  </a:lnTo>
                  <a:lnTo>
                    <a:pt x="473483" y="499016"/>
                  </a:lnTo>
                  <a:lnTo>
                    <a:pt x="464605" y="495788"/>
                  </a:lnTo>
                  <a:lnTo>
                    <a:pt x="429795" y="471553"/>
                  </a:lnTo>
                  <a:lnTo>
                    <a:pt x="425272" y="466335"/>
                  </a:lnTo>
                  <a:lnTo>
                    <a:pt x="395790" y="407003"/>
                  </a:lnTo>
                  <a:lnTo>
                    <a:pt x="392474" y="353248"/>
                  </a:lnTo>
                  <a:lnTo>
                    <a:pt x="395969" y="345012"/>
                  </a:lnTo>
                  <a:lnTo>
                    <a:pt x="416227" y="3090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7196" name="SMARTInkShape-51"/>
          <p:cNvSpPr/>
          <p:nvPr>
            <p:custDataLst>
              <p:tags r:id="rId5"/>
            </p:custDataLst>
          </p:nvPr>
        </p:nvSpPr>
        <p:spPr>
          <a:xfrm>
            <a:off x="1809895" y="5167313"/>
            <a:ext cx="273700" cy="11906"/>
          </a:xfrm>
          <a:custGeom>
            <a:avLst/>
            <a:gdLst/>
            <a:ahLst/>
            <a:cxnLst/>
            <a:rect l="0" t="0" r="0" b="0"/>
            <a:pathLst>
              <a:path w="273700" h="11906">
                <a:moveTo>
                  <a:pt x="11761" y="0"/>
                </a:moveTo>
                <a:lnTo>
                  <a:pt x="11761" y="0"/>
                </a:lnTo>
                <a:lnTo>
                  <a:pt x="0" y="0"/>
                </a:lnTo>
                <a:lnTo>
                  <a:pt x="11275" y="0"/>
                </a:lnTo>
                <a:lnTo>
                  <a:pt x="21970" y="10251"/>
                </a:lnTo>
                <a:lnTo>
                  <a:pt x="29485" y="11415"/>
                </a:lnTo>
                <a:lnTo>
                  <a:pt x="87172" y="11905"/>
                </a:lnTo>
                <a:lnTo>
                  <a:pt x="99075" y="11905"/>
                </a:lnTo>
                <a:lnTo>
                  <a:pt x="107012" y="8377"/>
                </a:lnTo>
                <a:lnTo>
                  <a:pt x="114949" y="3723"/>
                </a:lnTo>
                <a:lnTo>
                  <a:pt x="130824" y="736"/>
                </a:lnTo>
                <a:lnTo>
                  <a:pt x="190355" y="1"/>
                </a:lnTo>
                <a:lnTo>
                  <a:pt x="247337" y="0"/>
                </a:lnTo>
                <a:lnTo>
                  <a:pt x="273699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7215" name="SMARTInkShape-Group11"/>
          <p:cNvGrpSpPr/>
          <p:nvPr/>
        </p:nvGrpSpPr>
        <p:grpSpPr>
          <a:xfrm>
            <a:off x="2512766" y="4702969"/>
            <a:ext cx="3511798" cy="583358"/>
            <a:chOff x="2512766" y="4702969"/>
            <a:chExt cx="3511798" cy="583358"/>
          </a:xfrm>
        </p:grpSpPr>
        <p:sp>
          <p:nvSpPr>
            <p:cNvPr id="7197" name="SMARTInkShape-52"/>
            <p:cNvSpPr/>
            <p:nvPr>
              <p:custDataLst>
                <p:tags r:id="rId34"/>
              </p:custDataLst>
            </p:nvPr>
          </p:nvSpPr>
          <p:spPr>
            <a:xfrm>
              <a:off x="2512766" y="4786313"/>
              <a:ext cx="178048" cy="500014"/>
            </a:xfrm>
            <a:custGeom>
              <a:avLst/>
              <a:gdLst/>
              <a:ahLst/>
              <a:cxnLst/>
              <a:rect l="0" t="0" r="0" b="0"/>
              <a:pathLst>
                <a:path w="178048" h="500014">
                  <a:moveTo>
                    <a:pt x="178047" y="0"/>
                  </a:moveTo>
                  <a:lnTo>
                    <a:pt x="178047" y="0"/>
                  </a:lnTo>
                  <a:lnTo>
                    <a:pt x="178047" y="6320"/>
                  </a:lnTo>
                  <a:lnTo>
                    <a:pt x="174519" y="12951"/>
                  </a:lnTo>
                  <a:lnTo>
                    <a:pt x="169864" y="20308"/>
                  </a:lnTo>
                  <a:lnTo>
                    <a:pt x="166876" y="35810"/>
                  </a:lnTo>
                  <a:lnTo>
                    <a:pt x="166159" y="89666"/>
                  </a:lnTo>
                  <a:lnTo>
                    <a:pt x="166142" y="142385"/>
                  </a:lnTo>
                  <a:lnTo>
                    <a:pt x="167463" y="192003"/>
                  </a:lnTo>
                  <a:lnTo>
                    <a:pt x="176392" y="243908"/>
                  </a:lnTo>
                  <a:lnTo>
                    <a:pt x="177828" y="294890"/>
                  </a:lnTo>
                  <a:lnTo>
                    <a:pt x="178018" y="345161"/>
                  </a:lnTo>
                  <a:lnTo>
                    <a:pt x="178045" y="402339"/>
                  </a:lnTo>
                  <a:lnTo>
                    <a:pt x="178047" y="452423"/>
                  </a:lnTo>
                  <a:lnTo>
                    <a:pt x="178047" y="435864"/>
                  </a:lnTo>
                  <a:lnTo>
                    <a:pt x="174519" y="428314"/>
                  </a:lnTo>
                  <a:lnTo>
                    <a:pt x="171726" y="424449"/>
                  </a:lnTo>
                  <a:lnTo>
                    <a:pt x="156034" y="371195"/>
                  </a:lnTo>
                  <a:lnTo>
                    <a:pt x="142213" y="326896"/>
                  </a:lnTo>
                  <a:lnTo>
                    <a:pt x="121804" y="297741"/>
                  </a:lnTo>
                  <a:lnTo>
                    <a:pt x="120708" y="293744"/>
                  </a:lnTo>
                  <a:lnTo>
                    <a:pt x="118654" y="291079"/>
                  </a:lnTo>
                  <a:lnTo>
                    <a:pt x="112844" y="288118"/>
                  </a:lnTo>
                  <a:lnTo>
                    <a:pt x="78783" y="285811"/>
                  </a:lnTo>
                  <a:lnTo>
                    <a:pt x="70870" y="289305"/>
                  </a:lnTo>
                  <a:lnTo>
                    <a:pt x="62944" y="293944"/>
                  </a:lnTo>
                  <a:lnTo>
                    <a:pt x="55011" y="296006"/>
                  </a:lnTo>
                  <a:lnTo>
                    <a:pt x="47076" y="303979"/>
                  </a:lnTo>
                  <a:lnTo>
                    <a:pt x="40462" y="315018"/>
                  </a:lnTo>
                  <a:lnTo>
                    <a:pt x="32689" y="332885"/>
                  </a:lnTo>
                  <a:lnTo>
                    <a:pt x="16324" y="354477"/>
                  </a:lnTo>
                  <a:lnTo>
                    <a:pt x="8812" y="378504"/>
                  </a:lnTo>
                  <a:lnTo>
                    <a:pt x="3612" y="387828"/>
                  </a:lnTo>
                  <a:lnTo>
                    <a:pt x="685" y="401837"/>
                  </a:lnTo>
                  <a:lnTo>
                    <a:pt x="0" y="414955"/>
                  </a:lnTo>
                  <a:lnTo>
                    <a:pt x="3224" y="426077"/>
                  </a:lnTo>
                  <a:lnTo>
                    <a:pt x="7744" y="435430"/>
                  </a:lnTo>
                  <a:lnTo>
                    <a:pt x="12364" y="460275"/>
                  </a:lnTo>
                  <a:lnTo>
                    <a:pt x="27889" y="480205"/>
                  </a:lnTo>
                  <a:lnTo>
                    <a:pt x="35463" y="484622"/>
                  </a:lnTo>
                  <a:lnTo>
                    <a:pt x="43238" y="487908"/>
                  </a:lnTo>
                  <a:lnTo>
                    <a:pt x="55054" y="495873"/>
                  </a:lnTo>
                  <a:lnTo>
                    <a:pt x="66933" y="498821"/>
                  </a:lnTo>
                  <a:lnTo>
                    <a:pt x="98672" y="500013"/>
                  </a:lnTo>
                  <a:lnTo>
                    <a:pt x="154234" y="476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198" name="SMARTInkShape-53"/>
            <p:cNvSpPr/>
            <p:nvPr>
              <p:custDataLst>
                <p:tags r:id="rId35"/>
              </p:custDataLst>
            </p:nvPr>
          </p:nvSpPr>
          <p:spPr>
            <a:xfrm>
              <a:off x="2779203" y="5179219"/>
              <a:ext cx="18767" cy="59532"/>
            </a:xfrm>
            <a:custGeom>
              <a:avLst/>
              <a:gdLst/>
              <a:ahLst/>
              <a:cxnLst/>
              <a:rect l="0" t="0" r="0" b="0"/>
              <a:pathLst>
                <a:path w="18767" h="59532">
                  <a:moveTo>
                    <a:pt x="6860" y="0"/>
                  </a:moveTo>
                  <a:lnTo>
                    <a:pt x="6860" y="0"/>
                  </a:lnTo>
                  <a:lnTo>
                    <a:pt x="539" y="6320"/>
                  </a:lnTo>
                  <a:lnTo>
                    <a:pt x="0" y="9505"/>
                  </a:lnTo>
                  <a:lnTo>
                    <a:pt x="964" y="12951"/>
                  </a:lnTo>
                  <a:lnTo>
                    <a:pt x="4239" y="20308"/>
                  </a:lnTo>
                  <a:lnTo>
                    <a:pt x="6515" y="39748"/>
                  </a:lnTo>
                  <a:lnTo>
                    <a:pt x="7952" y="42374"/>
                  </a:lnTo>
                  <a:lnTo>
                    <a:pt x="10234" y="44124"/>
                  </a:lnTo>
                  <a:lnTo>
                    <a:pt x="13078" y="45291"/>
                  </a:lnTo>
                  <a:lnTo>
                    <a:pt x="14974" y="47392"/>
                  </a:lnTo>
                  <a:lnTo>
                    <a:pt x="18766" y="595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199" name="SMARTInkShape-54"/>
            <p:cNvSpPr/>
            <p:nvPr>
              <p:custDataLst>
                <p:tags r:id="rId36"/>
              </p:custDataLst>
            </p:nvPr>
          </p:nvSpPr>
          <p:spPr>
            <a:xfrm>
              <a:off x="2833688" y="5060156"/>
              <a:ext cx="11907" cy="1"/>
            </a:xfrm>
            <a:custGeom>
              <a:avLst/>
              <a:gdLst/>
              <a:ahLst/>
              <a:cxnLst/>
              <a:rect l="0" t="0" r="0" b="0"/>
              <a:pathLst>
                <a:path w="11907" h="1">
                  <a:moveTo>
                    <a:pt x="0" y="0"/>
                  </a:moveTo>
                  <a:lnTo>
                    <a:pt x="0" y="0"/>
                  </a:lnTo>
                  <a:lnTo>
                    <a:pt x="1190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00" name="SMARTInkShape-55"/>
            <p:cNvSpPr/>
            <p:nvPr>
              <p:custDataLst>
                <p:tags r:id="rId37"/>
              </p:custDataLst>
            </p:nvPr>
          </p:nvSpPr>
          <p:spPr>
            <a:xfrm>
              <a:off x="2917076" y="5119688"/>
              <a:ext cx="83299" cy="154782"/>
            </a:xfrm>
            <a:custGeom>
              <a:avLst/>
              <a:gdLst/>
              <a:ahLst/>
              <a:cxnLst/>
              <a:rect l="0" t="0" r="0" b="0"/>
              <a:pathLst>
                <a:path w="83299" h="154782">
                  <a:moveTo>
                    <a:pt x="59487" y="0"/>
                  </a:moveTo>
                  <a:lnTo>
                    <a:pt x="59487" y="0"/>
                  </a:lnTo>
                  <a:lnTo>
                    <a:pt x="59487" y="10251"/>
                  </a:lnTo>
                  <a:lnTo>
                    <a:pt x="49235" y="22012"/>
                  </a:lnTo>
                  <a:lnTo>
                    <a:pt x="41750" y="23278"/>
                  </a:lnTo>
                  <a:lnTo>
                    <a:pt x="39725" y="24779"/>
                  </a:lnTo>
                  <a:lnTo>
                    <a:pt x="29887" y="40337"/>
                  </a:lnTo>
                  <a:lnTo>
                    <a:pt x="22960" y="44386"/>
                  </a:lnTo>
                  <a:lnTo>
                    <a:pt x="19260" y="45465"/>
                  </a:lnTo>
                  <a:lnTo>
                    <a:pt x="16794" y="47508"/>
                  </a:lnTo>
                  <a:lnTo>
                    <a:pt x="12511" y="57686"/>
                  </a:lnTo>
                  <a:lnTo>
                    <a:pt x="8623" y="58711"/>
                  </a:lnTo>
                  <a:lnTo>
                    <a:pt x="1667" y="59369"/>
                  </a:lnTo>
                  <a:lnTo>
                    <a:pt x="1096" y="60746"/>
                  </a:lnTo>
                  <a:lnTo>
                    <a:pt x="0" y="70943"/>
                  </a:lnTo>
                  <a:lnTo>
                    <a:pt x="10210" y="81645"/>
                  </a:lnTo>
                  <a:lnTo>
                    <a:pt x="21968" y="83194"/>
                  </a:lnTo>
                  <a:lnTo>
                    <a:pt x="32918" y="91496"/>
                  </a:lnTo>
                  <a:lnTo>
                    <a:pt x="43971" y="94137"/>
                  </a:lnTo>
                  <a:lnTo>
                    <a:pt x="81481" y="95248"/>
                  </a:lnTo>
                  <a:lnTo>
                    <a:pt x="82087" y="96572"/>
                  </a:lnTo>
                  <a:lnTo>
                    <a:pt x="83298" y="117394"/>
                  </a:lnTo>
                  <a:lnTo>
                    <a:pt x="49384" y="152976"/>
                  </a:lnTo>
                  <a:lnTo>
                    <a:pt x="35674" y="1547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01" name="SMARTInkShape-56"/>
            <p:cNvSpPr/>
            <p:nvPr>
              <p:custDataLst>
                <p:tags r:id="rId38"/>
              </p:custDataLst>
            </p:nvPr>
          </p:nvSpPr>
          <p:spPr>
            <a:xfrm>
              <a:off x="3107535" y="5096366"/>
              <a:ext cx="107154" cy="165693"/>
            </a:xfrm>
            <a:custGeom>
              <a:avLst/>
              <a:gdLst/>
              <a:ahLst/>
              <a:cxnLst/>
              <a:rect l="0" t="0" r="0" b="0"/>
              <a:pathLst>
                <a:path w="107154" h="165693">
                  <a:moveTo>
                    <a:pt x="71434" y="11415"/>
                  </a:moveTo>
                  <a:lnTo>
                    <a:pt x="71434" y="11415"/>
                  </a:lnTo>
                  <a:lnTo>
                    <a:pt x="71434" y="5095"/>
                  </a:lnTo>
                  <a:lnTo>
                    <a:pt x="70111" y="3233"/>
                  </a:lnTo>
                  <a:lnTo>
                    <a:pt x="67906" y="1991"/>
                  </a:lnTo>
                  <a:lnTo>
                    <a:pt x="61182" y="0"/>
                  </a:lnTo>
                  <a:lnTo>
                    <a:pt x="48155" y="10938"/>
                  </a:lnTo>
                  <a:lnTo>
                    <a:pt x="29898" y="29139"/>
                  </a:lnTo>
                  <a:lnTo>
                    <a:pt x="26515" y="36049"/>
                  </a:lnTo>
                  <a:lnTo>
                    <a:pt x="25613" y="39745"/>
                  </a:lnTo>
                  <a:lnTo>
                    <a:pt x="14623" y="59112"/>
                  </a:lnTo>
                  <a:lnTo>
                    <a:pt x="13716" y="63057"/>
                  </a:lnTo>
                  <a:lnTo>
                    <a:pt x="1810" y="80505"/>
                  </a:lnTo>
                  <a:lnTo>
                    <a:pt x="0" y="134561"/>
                  </a:lnTo>
                  <a:lnTo>
                    <a:pt x="1322" y="137169"/>
                  </a:lnTo>
                  <a:lnTo>
                    <a:pt x="3526" y="138907"/>
                  </a:lnTo>
                  <a:lnTo>
                    <a:pt x="6318" y="140066"/>
                  </a:lnTo>
                  <a:lnTo>
                    <a:pt x="8179" y="142162"/>
                  </a:lnTo>
                  <a:lnTo>
                    <a:pt x="10248" y="148018"/>
                  </a:lnTo>
                  <a:lnTo>
                    <a:pt x="12122" y="150108"/>
                  </a:lnTo>
                  <a:lnTo>
                    <a:pt x="17733" y="152431"/>
                  </a:lnTo>
                  <a:lnTo>
                    <a:pt x="28329" y="153740"/>
                  </a:lnTo>
                  <a:lnTo>
                    <a:pt x="30791" y="155246"/>
                  </a:lnTo>
                  <a:lnTo>
                    <a:pt x="32432" y="157573"/>
                  </a:lnTo>
                  <a:lnTo>
                    <a:pt x="33526" y="160447"/>
                  </a:lnTo>
                  <a:lnTo>
                    <a:pt x="35579" y="162363"/>
                  </a:lnTo>
                  <a:lnTo>
                    <a:pt x="41387" y="164493"/>
                  </a:lnTo>
                  <a:lnTo>
                    <a:pt x="52095" y="165692"/>
                  </a:lnTo>
                  <a:lnTo>
                    <a:pt x="59752" y="162444"/>
                  </a:lnTo>
                  <a:lnTo>
                    <a:pt x="67565" y="157914"/>
                  </a:lnTo>
                  <a:lnTo>
                    <a:pt x="80724" y="155364"/>
                  </a:lnTo>
                  <a:lnTo>
                    <a:pt x="107153" y="1542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02" name="SMARTInkShape-57"/>
            <p:cNvSpPr/>
            <p:nvPr>
              <p:custDataLst>
                <p:tags r:id="rId39"/>
              </p:custDataLst>
            </p:nvPr>
          </p:nvSpPr>
          <p:spPr>
            <a:xfrm>
              <a:off x="3345656" y="5096369"/>
              <a:ext cx="130970" cy="118570"/>
            </a:xfrm>
            <a:custGeom>
              <a:avLst/>
              <a:gdLst/>
              <a:ahLst/>
              <a:cxnLst/>
              <a:rect l="0" t="0" r="0" b="0"/>
              <a:pathLst>
                <a:path w="130970" h="118570">
                  <a:moveTo>
                    <a:pt x="0" y="70944"/>
                  </a:moveTo>
                  <a:lnTo>
                    <a:pt x="0" y="70944"/>
                  </a:lnTo>
                  <a:lnTo>
                    <a:pt x="0" y="116866"/>
                  </a:lnTo>
                  <a:lnTo>
                    <a:pt x="1323" y="117434"/>
                  </a:lnTo>
                  <a:lnTo>
                    <a:pt x="11905" y="118569"/>
                  </a:lnTo>
                  <a:lnTo>
                    <a:pt x="11907" y="90235"/>
                  </a:lnTo>
                  <a:lnTo>
                    <a:pt x="13229" y="87774"/>
                  </a:lnTo>
                  <a:lnTo>
                    <a:pt x="15435" y="86132"/>
                  </a:lnTo>
                  <a:lnTo>
                    <a:pt x="18227" y="85038"/>
                  </a:lnTo>
                  <a:lnTo>
                    <a:pt x="20089" y="82986"/>
                  </a:lnTo>
                  <a:lnTo>
                    <a:pt x="22158" y="77177"/>
                  </a:lnTo>
                  <a:lnTo>
                    <a:pt x="25127" y="38082"/>
                  </a:lnTo>
                  <a:lnTo>
                    <a:pt x="34063" y="25524"/>
                  </a:lnTo>
                  <a:lnTo>
                    <a:pt x="35228" y="17651"/>
                  </a:lnTo>
                  <a:lnTo>
                    <a:pt x="36715" y="15572"/>
                  </a:lnTo>
                  <a:lnTo>
                    <a:pt x="39029" y="14185"/>
                  </a:lnTo>
                  <a:lnTo>
                    <a:pt x="47816" y="11777"/>
                  </a:lnTo>
                  <a:lnTo>
                    <a:pt x="53443" y="11574"/>
                  </a:lnTo>
                  <a:lnTo>
                    <a:pt x="55472" y="10198"/>
                  </a:lnTo>
                  <a:lnTo>
                    <a:pt x="56825" y="7957"/>
                  </a:lnTo>
                  <a:lnTo>
                    <a:pt x="57727" y="5139"/>
                  </a:lnTo>
                  <a:lnTo>
                    <a:pt x="59652" y="3262"/>
                  </a:lnTo>
                  <a:lnTo>
                    <a:pt x="69624" y="0"/>
                  </a:lnTo>
                  <a:lnTo>
                    <a:pt x="84150" y="8995"/>
                  </a:lnTo>
                  <a:lnTo>
                    <a:pt x="100921" y="11270"/>
                  </a:lnTo>
                  <a:lnTo>
                    <a:pt x="102999" y="12641"/>
                  </a:lnTo>
                  <a:lnTo>
                    <a:pt x="104385" y="14877"/>
                  </a:lnTo>
                  <a:lnTo>
                    <a:pt x="105309" y="17691"/>
                  </a:lnTo>
                  <a:lnTo>
                    <a:pt x="107248" y="19567"/>
                  </a:lnTo>
                  <a:lnTo>
                    <a:pt x="119865" y="26105"/>
                  </a:lnTo>
                  <a:lnTo>
                    <a:pt x="130969" y="352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03" name="SMARTInkShape-58"/>
            <p:cNvSpPr/>
            <p:nvPr>
              <p:custDataLst>
                <p:tags r:id="rId40"/>
              </p:custDataLst>
            </p:nvPr>
          </p:nvSpPr>
          <p:spPr>
            <a:xfrm>
              <a:off x="3583781" y="5095875"/>
              <a:ext cx="11908" cy="130970"/>
            </a:xfrm>
            <a:custGeom>
              <a:avLst/>
              <a:gdLst/>
              <a:ahLst/>
              <a:cxnLst/>
              <a:rect l="0" t="0" r="0" b="0"/>
              <a:pathLst>
                <a:path w="11908" h="130970">
                  <a:moveTo>
                    <a:pt x="0" y="0"/>
                  </a:moveTo>
                  <a:lnTo>
                    <a:pt x="0" y="0"/>
                  </a:lnTo>
                  <a:lnTo>
                    <a:pt x="0" y="57933"/>
                  </a:lnTo>
                  <a:lnTo>
                    <a:pt x="0" y="86824"/>
                  </a:lnTo>
                  <a:lnTo>
                    <a:pt x="3528" y="95033"/>
                  </a:lnTo>
                  <a:lnTo>
                    <a:pt x="6321" y="99074"/>
                  </a:lnTo>
                  <a:lnTo>
                    <a:pt x="11907" y="1309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04" name="SMARTInkShape-59"/>
            <p:cNvSpPr/>
            <p:nvPr>
              <p:custDataLst>
                <p:tags r:id="rId41"/>
              </p:custDataLst>
            </p:nvPr>
          </p:nvSpPr>
          <p:spPr>
            <a:xfrm>
              <a:off x="3631406" y="5036344"/>
              <a:ext cx="11908" cy="35720"/>
            </a:xfrm>
            <a:custGeom>
              <a:avLst/>
              <a:gdLst/>
              <a:ahLst/>
              <a:cxnLst/>
              <a:rect l="0" t="0" r="0" b="0"/>
              <a:pathLst>
                <a:path w="11908" h="35720">
                  <a:moveTo>
                    <a:pt x="11907" y="35719"/>
                  </a:moveTo>
                  <a:lnTo>
                    <a:pt x="11907" y="35719"/>
                  </a:lnTo>
                  <a:lnTo>
                    <a:pt x="11907" y="29398"/>
                  </a:lnTo>
                  <a:lnTo>
                    <a:pt x="8378" y="22767"/>
                  </a:lnTo>
                  <a:lnTo>
                    <a:pt x="1655" y="1405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05" name="SMARTInkShape-60"/>
            <p:cNvSpPr/>
            <p:nvPr>
              <p:custDataLst>
                <p:tags r:id="rId42"/>
              </p:custDataLst>
            </p:nvPr>
          </p:nvSpPr>
          <p:spPr>
            <a:xfrm>
              <a:off x="3774281" y="5083986"/>
              <a:ext cx="261939" cy="142855"/>
            </a:xfrm>
            <a:custGeom>
              <a:avLst/>
              <a:gdLst/>
              <a:ahLst/>
              <a:cxnLst/>
              <a:rect l="0" t="0" r="0" b="0"/>
              <a:pathLst>
                <a:path w="261939" h="142855">
                  <a:moveTo>
                    <a:pt x="0" y="11889"/>
                  </a:moveTo>
                  <a:lnTo>
                    <a:pt x="0" y="11889"/>
                  </a:lnTo>
                  <a:lnTo>
                    <a:pt x="0" y="68294"/>
                  </a:lnTo>
                  <a:lnTo>
                    <a:pt x="0" y="86677"/>
                  </a:lnTo>
                  <a:lnTo>
                    <a:pt x="11907" y="142852"/>
                  </a:lnTo>
                  <a:lnTo>
                    <a:pt x="11907" y="142854"/>
                  </a:lnTo>
                  <a:lnTo>
                    <a:pt x="21330" y="120482"/>
                  </a:lnTo>
                  <a:lnTo>
                    <a:pt x="25039" y="87351"/>
                  </a:lnTo>
                  <a:lnTo>
                    <a:pt x="33218" y="71431"/>
                  </a:lnTo>
                  <a:lnTo>
                    <a:pt x="41545" y="49227"/>
                  </a:lnTo>
                  <a:lnTo>
                    <a:pt x="59395" y="24367"/>
                  </a:lnTo>
                  <a:lnTo>
                    <a:pt x="81527" y="1805"/>
                  </a:lnTo>
                  <a:lnTo>
                    <a:pt x="89126" y="523"/>
                  </a:lnTo>
                  <a:lnTo>
                    <a:pt x="91168" y="1666"/>
                  </a:lnTo>
                  <a:lnTo>
                    <a:pt x="92529" y="3751"/>
                  </a:lnTo>
                  <a:lnTo>
                    <a:pt x="94712" y="10281"/>
                  </a:lnTo>
                  <a:lnTo>
                    <a:pt x="105454" y="21999"/>
                  </a:lnTo>
                  <a:lnTo>
                    <a:pt x="108143" y="32946"/>
                  </a:lnTo>
                  <a:lnTo>
                    <a:pt x="115239" y="43999"/>
                  </a:lnTo>
                  <a:lnTo>
                    <a:pt x="118308" y="59585"/>
                  </a:lnTo>
                  <a:lnTo>
                    <a:pt x="119050" y="92883"/>
                  </a:lnTo>
                  <a:lnTo>
                    <a:pt x="129313" y="105278"/>
                  </a:lnTo>
                  <a:lnTo>
                    <a:pt x="130926" y="118507"/>
                  </a:lnTo>
                  <a:lnTo>
                    <a:pt x="152981" y="97029"/>
                  </a:lnTo>
                  <a:lnTo>
                    <a:pt x="155748" y="86082"/>
                  </a:lnTo>
                  <a:lnTo>
                    <a:pt x="162859" y="75029"/>
                  </a:lnTo>
                  <a:lnTo>
                    <a:pt x="178714" y="30181"/>
                  </a:lnTo>
                  <a:lnTo>
                    <a:pt x="181320" y="28052"/>
                  </a:lnTo>
                  <a:lnTo>
                    <a:pt x="184380" y="26633"/>
                  </a:lnTo>
                  <a:lnTo>
                    <a:pt x="186420" y="24364"/>
                  </a:lnTo>
                  <a:lnTo>
                    <a:pt x="193222" y="11218"/>
                  </a:lnTo>
                  <a:lnTo>
                    <a:pt x="200592" y="2202"/>
                  </a:lnTo>
                  <a:lnTo>
                    <a:pt x="205128" y="970"/>
                  </a:lnTo>
                  <a:lnTo>
                    <a:pt x="214153" y="0"/>
                  </a:lnTo>
                  <a:lnTo>
                    <a:pt x="224550" y="10236"/>
                  </a:lnTo>
                  <a:lnTo>
                    <a:pt x="225724" y="17720"/>
                  </a:lnTo>
                  <a:lnTo>
                    <a:pt x="226176" y="39834"/>
                  </a:lnTo>
                  <a:lnTo>
                    <a:pt x="229727" y="47681"/>
                  </a:lnTo>
                  <a:lnTo>
                    <a:pt x="234393" y="55578"/>
                  </a:lnTo>
                  <a:lnTo>
                    <a:pt x="237388" y="71426"/>
                  </a:lnTo>
                  <a:lnTo>
                    <a:pt x="237980" y="80976"/>
                  </a:lnTo>
                  <a:lnTo>
                    <a:pt x="248363" y="93372"/>
                  </a:lnTo>
                  <a:lnTo>
                    <a:pt x="249885" y="105321"/>
                  </a:lnTo>
                  <a:lnTo>
                    <a:pt x="251257" y="105927"/>
                  </a:lnTo>
                  <a:lnTo>
                    <a:pt x="261938" y="1071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06" name="SMARTInkShape-61"/>
            <p:cNvSpPr/>
            <p:nvPr>
              <p:custDataLst>
                <p:tags r:id="rId43"/>
              </p:custDataLst>
            </p:nvPr>
          </p:nvSpPr>
          <p:spPr>
            <a:xfrm>
              <a:off x="4155281" y="5107781"/>
              <a:ext cx="11908" cy="83345"/>
            </a:xfrm>
            <a:custGeom>
              <a:avLst/>
              <a:gdLst/>
              <a:ahLst/>
              <a:cxnLst/>
              <a:rect l="0" t="0" r="0" b="0"/>
              <a:pathLst>
                <a:path w="11908" h="83345">
                  <a:moveTo>
                    <a:pt x="0" y="0"/>
                  </a:moveTo>
                  <a:lnTo>
                    <a:pt x="0" y="0"/>
                  </a:lnTo>
                  <a:lnTo>
                    <a:pt x="0" y="55575"/>
                  </a:lnTo>
                  <a:lnTo>
                    <a:pt x="0" y="63506"/>
                  </a:lnTo>
                  <a:lnTo>
                    <a:pt x="3528" y="71440"/>
                  </a:lnTo>
                  <a:lnTo>
                    <a:pt x="11907" y="833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07" name="SMARTInkShape-62"/>
            <p:cNvSpPr/>
            <p:nvPr>
              <p:custDataLst>
                <p:tags r:id="rId44"/>
              </p:custDataLst>
            </p:nvPr>
          </p:nvSpPr>
          <p:spPr>
            <a:xfrm>
              <a:off x="4250531" y="4953000"/>
              <a:ext cx="1" cy="23814"/>
            </a:xfrm>
            <a:custGeom>
              <a:avLst/>
              <a:gdLst/>
              <a:ahLst/>
              <a:cxnLst/>
              <a:rect l="0" t="0" r="0" b="0"/>
              <a:pathLst>
                <a:path w="1" h="23814">
                  <a:moveTo>
                    <a:pt x="0" y="23813"/>
                  </a:moveTo>
                  <a:lnTo>
                    <a:pt x="0" y="2381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08" name="SMARTInkShape-63"/>
            <p:cNvSpPr/>
            <p:nvPr>
              <p:custDataLst>
                <p:tags r:id="rId45"/>
              </p:custDataLst>
            </p:nvPr>
          </p:nvSpPr>
          <p:spPr>
            <a:xfrm>
              <a:off x="4333875" y="5012531"/>
              <a:ext cx="392907" cy="202408"/>
            </a:xfrm>
            <a:custGeom>
              <a:avLst/>
              <a:gdLst/>
              <a:ahLst/>
              <a:cxnLst/>
              <a:rect l="0" t="0" r="0" b="0"/>
              <a:pathLst>
                <a:path w="392907" h="202408">
                  <a:moveTo>
                    <a:pt x="35719" y="0"/>
                  </a:moveTo>
                  <a:lnTo>
                    <a:pt x="35719" y="0"/>
                  </a:lnTo>
                  <a:lnTo>
                    <a:pt x="27536" y="19011"/>
                  </a:lnTo>
                  <a:lnTo>
                    <a:pt x="23593" y="39294"/>
                  </a:lnTo>
                  <a:lnTo>
                    <a:pt x="15957" y="55593"/>
                  </a:lnTo>
                  <a:lnTo>
                    <a:pt x="10688" y="113630"/>
                  </a:lnTo>
                  <a:lnTo>
                    <a:pt x="3755" y="127889"/>
                  </a:lnTo>
                  <a:lnTo>
                    <a:pt x="0" y="166683"/>
                  </a:lnTo>
                  <a:lnTo>
                    <a:pt x="6321" y="160366"/>
                  </a:lnTo>
                  <a:lnTo>
                    <a:pt x="9424" y="153736"/>
                  </a:lnTo>
                  <a:lnTo>
                    <a:pt x="10251" y="150116"/>
                  </a:lnTo>
                  <a:lnTo>
                    <a:pt x="12126" y="147702"/>
                  </a:lnTo>
                  <a:lnTo>
                    <a:pt x="17737" y="145020"/>
                  </a:lnTo>
                  <a:lnTo>
                    <a:pt x="19762" y="142983"/>
                  </a:lnTo>
                  <a:lnTo>
                    <a:pt x="22012" y="137190"/>
                  </a:lnTo>
                  <a:lnTo>
                    <a:pt x="23935" y="135116"/>
                  </a:lnTo>
                  <a:lnTo>
                    <a:pt x="29600" y="132812"/>
                  </a:lnTo>
                  <a:lnTo>
                    <a:pt x="31639" y="130875"/>
                  </a:lnTo>
                  <a:lnTo>
                    <a:pt x="33906" y="125194"/>
                  </a:lnTo>
                  <a:lnTo>
                    <a:pt x="35833" y="123151"/>
                  </a:lnTo>
                  <a:lnTo>
                    <a:pt x="41502" y="120880"/>
                  </a:lnTo>
                  <a:lnTo>
                    <a:pt x="65202" y="119110"/>
                  </a:lnTo>
                  <a:lnTo>
                    <a:pt x="72194" y="122611"/>
                  </a:lnTo>
                  <a:lnTo>
                    <a:pt x="81141" y="129319"/>
                  </a:lnTo>
                  <a:lnTo>
                    <a:pt x="92414" y="131966"/>
                  </a:lnTo>
                  <a:lnTo>
                    <a:pt x="103523" y="139055"/>
                  </a:lnTo>
                  <a:lnTo>
                    <a:pt x="115193" y="143066"/>
                  </a:lnTo>
                  <a:lnTo>
                    <a:pt x="127029" y="150722"/>
                  </a:lnTo>
                  <a:lnTo>
                    <a:pt x="138915" y="153578"/>
                  </a:lnTo>
                  <a:lnTo>
                    <a:pt x="194469" y="154778"/>
                  </a:lnTo>
                  <a:lnTo>
                    <a:pt x="218526" y="153458"/>
                  </a:lnTo>
                  <a:lnTo>
                    <a:pt x="233053" y="145276"/>
                  </a:lnTo>
                  <a:lnTo>
                    <a:pt x="245735" y="135796"/>
                  </a:lnTo>
                  <a:lnTo>
                    <a:pt x="253855" y="133114"/>
                  </a:lnTo>
                  <a:lnTo>
                    <a:pt x="261873" y="124866"/>
                  </a:lnTo>
                  <a:lnTo>
                    <a:pt x="269846" y="115027"/>
                  </a:lnTo>
                  <a:lnTo>
                    <a:pt x="301624" y="90892"/>
                  </a:lnTo>
                  <a:lnTo>
                    <a:pt x="306034" y="83171"/>
                  </a:lnTo>
                  <a:lnTo>
                    <a:pt x="307210" y="79260"/>
                  </a:lnTo>
                  <a:lnTo>
                    <a:pt x="309318" y="76653"/>
                  </a:lnTo>
                  <a:lnTo>
                    <a:pt x="317280" y="71660"/>
                  </a:lnTo>
                  <a:lnTo>
                    <a:pt x="321420" y="59695"/>
                  </a:lnTo>
                  <a:lnTo>
                    <a:pt x="311213" y="59545"/>
                  </a:lnTo>
                  <a:lnTo>
                    <a:pt x="281243" y="87865"/>
                  </a:lnTo>
                  <a:lnTo>
                    <a:pt x="277132" y="95496"/>
                  </a:lnTo>
                  <a:lnTo>
                    <a:pt x="273983" y="103297"/>
                  </a:lnTo>
                  <a:lnTo>
                    <a:pt x="266094" y="115127"/>
                  </a:lnTo>
                  <a:lnTo>
                    <a:pt x="262100" y="130274"/>
                  </a:lnTo>
                  <a:lnTo>
                    <a:pt x="261939" y="142725"/>
                  </a:lnTo>
                  <a:lnTo>
                    <a:pt x="272189" y="142862"/>
                  </a:lnTo>
                  <a:lnTo>
                    <a:pt x="283022" y="134690"/>
                  </a:lnTo>
                  <a:lnTo>
                    <a:pt x="295468" y="131459"/>
                  </a:lnTo>
                  <a:lnTo>
                    <a:pt x="306729" y="122883"/>
                  </a:lnTo>
                  <a:lnTo>
                    <a:pt x="319267" y="119566"/>
                  </a:lnTo>
                  <a:lnTo>
                    <a:pt x="339534" y="119067"/>
                  </a:lnTo>
                  <a:lnTo>
                    <a:pt x="341449" y="120388"/>
                  </a:lnTo>
                  <a:lnTo>
                    <a:pt x="342726" y="122592"/>
                  </a:lnTo>
                  <a:lnTo>
                    <a:pt x="344945" y="131189"/>
                  </a:lnTo>
                  <a:lnTo>
                    <a:pt x="345268" y="152593"/>
                  </a:lnTo>
                  <a:lnTo>
                    <a:pt x="353461" y="163855"/>
                  </a:lnTo>
                  <a:lnTo>
                    <a:pt x="356697" y="176392"/>
                  </a:lnTo>
                  <a:lnTo>
                    <a:pt x="357042" y="184262"/>
                  </a:lnTo>
                  <a:lnTo>
                    <a:pt x="358414" y="186341"/>
                  </a:lnTo>
                  <a:lnTo>
                    <a:pt x="360651" y="187728"/>
                  </a:lnTo>
                  <a:lnTo>
                    <a:pt x="363465" y="188652"/>
                  </a:lnTo>
                  <a:lnTo>
                    <a:pt x="365341" y="190591"/>
                  </a:lnTo>
                  <a:lnTo>
                    <a:pt x="367426" y="196273"/>
                  </a:lnTo>
                  <a:lnTo>
                    <a:pt x="369305" y="198318"/>
                  </a:lnTo>
                  <a:lnTo>
                    <a:pt x="379199" y="201868"/>
                  </a:lnTo>
                  <a:lnTo>
                    <a:pt x="392906" y="2024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09" name="SMARTInkShape-64"/>
            <p:cNvSpPr/>
            <p:nvPr>
              <p:custDataLst>
                <p:tags r:id="rId46"/>
              </p:custDataLst>
            </p:nvPr>
          </p:nvSpPr>
          <p:spPr>
            <a:xfrm>
              <a:off x="4893469" y="4786313"/>
              <a:ext cx="23813" cy="440532"/>
            </a:xfrm>
            <a:custGeom>
              <a:avLst/>
              <a:gdLst/>
              <a:ahLst/>
              <a:cxnLst/>
              <a:rect l="0" t="0" r="0" b="0"/>
              <a:pathLst>
                <a:path w="23813" h="440532">
                  <a:moveTo>
                    <a:pt x="0" y="0"/>
                  </a:moveTo>
                  <a:lnTo>
                    <a:pt x="0" y="0"/>
                  </a:lnTo>
                  <a:lnTo>
                    <a:pt x="0" y="57932"/>
                  </a:lnTo>
                  <a:lnTo>
                    <a:pt x="1323" y="111263"/>
                  </a:lnTo>
                  <a:lnTo>
                    <a:pt x="10803" y="160084"/>
                  </a:lnTo>
                  <a:lnTo>
                    <a:pt x="11809" y="217178"/>
                  </a:lnTo>
                  <a:lnTo>
                    <a:pt x="11897" y="273991"/>
                  </a:lnTo>
                  <a:lnTo>
                    <a:pt x="13226" y="300493"/>
                  </a:lnTo>
                  <a:lnTo>
                    <a:pt x="23076" y="357121"/>
                  </a:lnTo>
                  <a:lnTo>
                    <a:pt x="23807" y="416626"/>
                  </a:lnTo>
                  <a:lnTo>
                    <a:pt x="23812" y="4405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10" name="SMARTInkShape-65"/>
            <p:cNvSpPr/>
            <p:nvPr>
              <p:custDataLst>
                <p:tags r:id="rId47"/>
              </p:custDataLst>
            </p:nvPr>
          </p:nvSpPr>
          <p:spPr>
            <a:xfrm>
              <a:off x="4810125" y="5002473"/>
              <a:ext cx="238126" cy="200559"/>
            </a:xfrm>
            <a:custGeom>
              <a:avLst/>
              <a:gdLst/>
              <a:ahLst/>
              <a:cxnLst/>
              <a:rect l="0" t="0" r="0" b="0"/>
              <a:pathLst>
                <a:path w="238126" h="200559">
                  <a:moveTo>
                    <a:pt x="0" y="57683"/>
                  </a:moveTo>
                  <a:lnTo>
                    <a:pt x="0" y="57683"/>
                  </a:lnTo>
                  <a:lnTo>
                    <a:pt x="20308" y="38698"/>
                  </a:lnTo>
                  <a:lnTo>
                    <a:pt x="35811" y="31296"/>
                  </a:lnTo>
                  <a:lnTo>
                    <a:pt x="51612" y="17487"/>
                  </a:lnTo>
                  <a:lnTo>
                    <a:pt x="63067" y="13360"/>
                  </a:lnTo>
                  <a:lnTo>
                    <a:pt x="84391" y="7508"/>
                  </a:lnTo>
                  <a:lnTo>
                    <a:pt x="108980" y="0"/>
                  </a:lnTo>
                  <a:lnTo>
                    <a:pt x="121637" y="2501"/>
                  </a:lnTo>
                  <a:lnTo>
                    <a:pt x="145000" y="8566"/>
                  </a:lnTo>
                  <a:lnTo>
                    <a:pt x="158204" y="9616"/>
                  </a:lnTo>
                  <a:lnTo>
                    <a:pt x="166444" y="13389"/>
                  </a:lnTo>
                  <a:lnTo>
                    <a:pt x="174517" y="18153"/>
                  </a:lnTo>
                  <a:lnTo>
                    <a:pt x="186499" y="22158"/>
                  </a:lnTo>
                  <a:lnTo>
                    <a:pt x="206370" y="38388"/>
                  </a:lnTo>
                  <a:lnTo>
                    <a:pt x="210782" y="49549"/>
                  </a:lnTo>
                  <a:lnTo>
                    <a:pt x="214067" y="62005"/>
                  </a:lnTo>
                  <a:lnTo>
                    <a:pt x="223427" y="80782"/>
                  </a:lnTo>
                  <a:lnTo>
                    <a:pt x="226186" y="138047"/>
                  </a:lnTo>
                  <a:lnTo>
                    <a:pt x="226218" y="173891"/>
                  </a:lnTo>
                  <a:lnTo>
                    <a:pt x="235642" y="189321"/>
                  </a:lnTo>
                  <a:lnTo>
                    <a:pt x="238125" y="2005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11" name="SMARTInkShape-66"/>
            <p:cNvSpPr/>
            <p:nvPr>
              <p:custDataLst>
                <p:tags r:id="rId48"/>
              </p:custDataLst>
            </p:nvPr>
          </p:nvSpPr>
          <p:spPr>
            <a:xfrm>
              <a:off x="5048250" y="5012531"/>
              <a:ext cx="11907" cy="1"/>
            </a:xfrm>
            <a:custGeom>
              <a:avLst/>
              <a:gdLst/>
              <a:ahLst/>
              <a:cxnLst/>
              <a:rect l="0" t="0" r="0" b="0"/>
              <a:pathLst>
                <a:path w="11907" h="1">
                  <a:moveTo>
                    <a:pt x="11906" y="0"/>
                  </a:moveTo>
                  <a:lnTo>
                    <a:pt x="11906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12" name="SMARTInkShape-67"/>
            <p:cNvSpPr/>
            <p:nvPr>
              <p:custDataLst>
                <p:tags r:id="rId49"/>
              </p:custDataLst>
            </p:nvPr>
          </p:nvSpPr>
          <p:spPr>
            <a:xfrm>
              <a:off x="5120192" y="5001177"/>
              <a:ext cx="535278" cy="237560"/>
            </a:xfrm>
            <a:custGeom>
              <a:avLst/>
              <a:gdLst/>
              <a:ahLst/>
              <a:cxnLst/>
              <a:rect l="0" t="0" r="0" b="0"/>
              <a:pathLst>
                <a:path w="535278" h="237560">
                  <a:moveTo>
                    <a:pt x="82839" y="35167"/>
                  </a:moveTo>
                  <a:lnTo>
                    <a:pt x="82839" y="35167"/>
                  </a:lnTo>
                  <a:lnTo>
                    <a:pt x="71078" y="35167"/>
                  </a:lnTo>
                  <a:lnTo>
                    <a:pt x="54374" y="51739"/>
                  </a:lnTo>
                  <a:lnTo>
                    <a:pt x="50344" y="59289"/>
                  </a:lnTo>
                  <a:lnTo>
                    <a:pt x="47231" y="67054"/>
                  </a:lnTo>
                  <a:lnTo>
                    <a:pt x="26609" y="94706"/>
                  </a:lnTo>
                  <a:lnTo>
                    <a:pt x="23453" y="102639"/>
                  </a:lnTo>
                  <a:lnTo>
                    <a:pt x="15560" y="114543"/>
                  </a:lnTo>
                  <a:lnTo>
                    <a:pt x="12634" y="126448"/>
                  </a:lnTo>
                  <a:lnTo>
                    <a:pt x="10444" y="139677"/>
                  </a:lnTo>
                  <a:lnTo>
                    <a:pt x="1199" y="168449"/>
                  </a:lnTo>
                  <a:lnTo>
                    <a:pt x="0" y="181520"/>
                  </a:lnTo>
                  <a:lnTo>
                    <a:pt x="3248" y="189731"/>
                  </a:lnTo>
                  <a:lnTo>
                    <a:pt x="7778" y="197789"/>
                  </a:lnTo>
                  <a:lnTo>
                    <a:pt x="10924" y="211396"/>
                  </a:lnTo>
                  <a:lnTo>
                    <a:pt x="17581" y="219380"/>
                  </a:lnTo>
                  <a:lnTo>
                    <a:pt x="24290" y="222873"/>
                  </a:lnTo>
                  <a:lnTo>
                    <a:pt x="27932" y="223804"/>
                  </a:lnTo>
                  <a:lnTo>
                    <a:pt x="30360" y="225748"/>
                  </a:lnTo>
                  <a:lnTo>
                    <a:pt x="33057" y="231435"/>
                  </a:lnTo>
                  <a:lnTo>
                    <a:pt x="35099" y="233481"/>
                  </a:lnTo>
                  <a:lnTo>
                    <a:pt x="40895" y="235755"/>
                  </a:lnTo>
                  <a:lnTo>
                    <a:pt x="76570" y="237559"/>
                  </a:lnTo>
                  <a:lnTo>
                    <a:pt x="78660" y="236241"/>
                  </a:lnTo>
                  <a:lnTo>
                    <a:pt x="80053" y="234039"/>
                  </a:lnTo>
                  <a:lnTo>
                    <a:pt x="80982" y="231249"/>
                  </a:lnTo>
                  <a:lnTo>
                    <a:pt x="82924" y="229387"/>
                  </a:lnTo>
                  <a:lnTo>
                    <a:pt x="88610" y="227320"/>
                  </a:lnTo>
                  <a:lnTo>
                    <a:pt x="90655" y="225447"/>
                  </a:lnTo>
                  <a:lnTo>
                    <a:pt x="103930" y="201609"/>
                  </a:lnTo>
                  <a:lnTo>
                    <a:pt x="106581" y="172025"/>
                  </a:lnTo>
                  <a:lnTo>
                    <a:pt x="106648" y="138699"/>
                  </a:lnTo>
                  <a:lnTo>
                    <a:pt x="103123" y="130569"/>
                  </a:lnTo>
                  <a:lnTo>
                    <a:pt x="98469" y="122547"/>
                  </a:lnTo>
                  <a:lnTo>
                    <a:pt x="95481" y="106617"/>
                  </a:lnTo>
                  <a:lnTo>
                    <a:pt x="94891" y="90732"/>
                  </a:lnTo>
                  <a:lnTo>
                    <a:pt x="98338" y="82793"/>
                  </a:lnTo>
                  <a:lnTo>
                    <a:pt x="102957" y="74855"/>
                  </a:lnTo>
                  <a:lnTo>
                    <a:pt x="105922" y="58979"/>
                  </a:lnTo>
                  <a:lnTo>
                    <a:pt x="106508" y="43104"/>
                  </a:lnTo>
                  <a:lnTo>
                    <a:pt x="107878" y="40458"/>
                  </a:lnTo>
                  <a:lnTo>
                    <a:pt x="110115" y="38694"/>
                  </a:lnTo>
                  <a:lnTo>
                    <a:pt x="116129" y="36735"/>
                  </a:lnTo>
                  <a:lnTo>
                    <a:pt x="123210" y="35864"/>
                  </a:lnTo>
                  <a:lnTo>
                    <a:pt x="130768" y="31948"/>
                  </a:lnTo>
                  <a:lnTo>
                    <a:pt x="140079" y="24977"/>
                  </a:lnTo>
                  <a:lnTo>
                    <a:pt x="151423" y="23599"/>
                  </a:lnTo>
                  <a:lnTo>
                    <a:pt x="182101" y="23274"/>
                  </a:lnTo>
                  <a:lnTo>
                    <a:pt x="190015" y="26794"/>
                  </a:lnTo>
                  <a:lnTo>
                    <a:pt x="197942" y="31446"/>
                  </a:lnTo>
                  <a:lnTo>
                    <a:pt x="209842" y="35387"/>
                  </a:lnTo>
                  <a:lnTo>
                    <a:pt x="217778" y="40998"/>
                  </a:lnTo>
                  <a:lnTo>
                    <a:pt x="222187" y="47900"/>
                  </a:lnTo>
                  <a:lnTo>
                    <a:pt x="225469" y="55378"/>
                  </a:lnTo>
                  <a:lnTo>
                    <a:pt x="246217" y="82813"/>
                  </a:lnTo>
                  <a:lnTo>
                    <a:pt x="250414" y="102638"/>
                  </a:lnTo>
                  <a:lnTo>
                    <a:pt x="258865" y="118511"/>
                  </a:lnTo>
                  <a:lnTo>
                    <a:pt x="261432" y="165929"/>
                  </a:lnTo>
                  <a:lnTo>
                    <a:pt x="271684" y="176369"/>
                  </a:lnTo>
                  <a:lnTo>
                    <a:pt x="272236" y="175604"/>
                  </a:lnTo>
                  <a:lnTo>
                    <a:pt x="274566" y="164495"/>
                  </a:lnTo>
                  <a:lnTo>
                    <a:pt x="286272" y="143959"/>
                  </a:lnTo>
                  <a:lnTo>
                    <a:pt x="292316" y="135113"/>
                  </a:lnTo>
                  <a:lnTo>
                    <a:pt x="306233" y="102455"/>
                  </a:lnTo>
                  <a:lnTo>
                    <a:pt x="336884" y="56813"/>
                  </a:lnTo>
                  <a:lnTo>
                    <a:pt x="388107" y="16677"/>
                  </a:lnTo>
                  <a:lnTo>
                    <a:pt x="404244" y="8878"/>
                  </a:lnTo>
                  <a:lnTo>
                    <a:pt x="412217" y="3639"/>
                  </a:lnTo>
                  <a:lnTo>
                    <a:pt x="424143" y="690"/>
                  </a:lnTo>
                  <a:lnTo>
                    <a:pt x="432085" y="0"/>
                  </a:lnTo>
                  <a:lnTo>
                    <a:pt x="440025" y="3221"/>
                  </a:lnTo>
                  <a:lnTo>
                    <a:pt x="447963" y="7739"/>
                  </a:lnTo>
                  <a:lnTo>
                    <a:pt x="455901" y="9747"/>
                  </a:lnTo>
                  <a:lnTo>
                    <a:pt x="463839" y="17696"/>
                  </a:lnTo>
                  <a:lnTo>
                    <a:pt x="484124" y="46585"/>
                  </a:lnTo>
                  <a:lnTo>
                    <a:pt x="505327" y="104489"/>
                  </a:lnTo>
                  <a:lnTo>
                    <a:pt x="510252" y="125246"/>
                  </a:lnTo>
                  <a:lnTo>
                    <a:pt x="512428" y="139322"/>
                  </a:lnTo>
                  <a:lnTo>
                    <a:pt x="521668" y="168402"/>
                  </a:lnTo>
                  <a:lnTo>
                    <a:pt x="523326" y="199458"/>
                  </a:lnTo>
                  <a:lnTo>
                    <a:pt x="531544" y="210886"/>
                  </a:lnTo>
                  <a:lnTo>
                    <a:pt x="535277" y="2256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13" name="SMARTInkShape-68"/>
            <p:cNvSpPr/>
            <p:nvPr>
              <p:custDataLst>
                <p:tags r:id="rId50"/>
              </p:custDataLst>
            </p:nvPr>
          </p:nvSpPr>
          <p:spPr>
            <a:xfrm>
              <a:off x="5917406" y="4702969"/>
              <a:ext cx="95251" cy="154782"/>
            </a:xfrm>
            <a:custGeom>
              <a:avLst/>
              <a:gdLst/>
              <a:ahLst/>
              <a:cxnLst/>
              <a:rect l="0" t="0" r="0" b="0"/>
              <a:pathLst>
                <a:path w="95251" h="154782">
                  <a:moveTo>
                    <a:pt x="95250" y="0"/>
                  </a:moveTo>
                  <a:lnTo>
                    <a:pt x="95250" y="0"/>
                  </a:lnTo>
                  <a:lnTo>
                    <a:pt x="88930" y="0"/>
                  </a:lnTo>
                  <a:lnTo>
                    <a:pt x="87068" y="1323"/>
                  </a:lnTo>
                  <a:lnTo>
                    <a:pt x="85826" y="3527"/>
                  </a:lnTo>
                  <a:lnTo>
                    <a:pt x="84999" y="6320"/>
                  </a:lnTo>
                  <a:lnTo>
                    <a:pt x="74138" y="24122"/>
                  </a:lnTo>
                  <a:lnTo>
                    <a:pt x="73238" y="27987"/>
                  </a:lnTo>
                  <a:lnTo>
                    <a:pt x="60740" y="47392"/>
                  </a:lnTo>
                  <a:lnTo>
                    <a:pt x="60069" y="53254"/>
                  </a:lnTo>
                  <a:lnTo>
                    <a:pt x="56242" y="60269"/>
                  </a:lnTo>
                  <a:lnTo>
                    <a:pt x="51455" y="67797"/>
                  </a:lnTo>
                  <a:lnTo>
                    <a:pt x="48129" y="81035"/>
                  </a:lnTo>
                  <a:lnTo>
                    <a:pt x="39543" y="92393"/>
                  </a:lnTo>
                  <a:lnTo>
                    <a:pt x="37418" y="99713"/>
                  </a:lnTo>
                  <a:lnTo>
                    <a:pt x="35529" y="102194"/>
                  </a:lnTo>
                  <a:lnTo>
                    <a:pt x="27872" y="107009"/>
                  </a:lnTo>
                  <a:lnTo>
                    <a:pt x="12444" y="130316"/>
                  </a:lnTo>
                  <a:lnTo>
                    <a:pt x="1702" y="141162"/>
                  </a:lnTo>
                  <a:lnTo>
                    <a:pt x="0" y="1547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14" name="SMARTInkShape-69"/>
            <p:cNvSpPr/>
            <p:nvPr>
              <p:custDataLst>
                <p:tags r:id="rId51"/>
              </p:custDataLst>
            </p:nvPr>
          </p:nvSpPr>
          <p:spPr>
            <a:xfrm>
              <a:off x="5798344" y="4845844"/>
              <a:ext cx="226220" cy="142876"/>
            </a:xfrm>
            <a:custGeom>
              <a:avLst/>
              <a:gdLst/>
              <a:ahLst/>
              <a:cxnLst/>
              <a:rect l="0" t="0" r="0" b="0"/>
              <a:pathLst>
                <a:path w="226220" h="142876">
                  <a:moveTo>
                    <a:pt x="35719" y="0"/>
                  </a:moveTo>
                  <a:lnTo>
                    <a:pt x="35719" y="0"/>
                  </a:lnTo>
                  <a:lnTo>
                    <a:pt x="25467" y="0"/>
                  </a:lnTo>
                  <a:lnTo>
                    <a:pt x="24916" y="1323"/>
                  </a:lnTo>
                  <a:lnTo>
                    <a:pt x="23812" y="60274"/>
                  </a:lnTo>
                  <a:lnTo>
                    <a:pt x="23812" y="63995"/>
                  </a:lnTo>
                  <a:lnTo>
                    <a:pt x="20285" y="71657"/>
                  </a:lnTo>
                  <a:lnTo>
                    <a:pt x="15630" y="79473"/>
                  </a:lnTo>
                  <a:lnTo>
                    <a:pt x="12642" y="95269"/>
                  </a:lnTo>
                  <a:lnTo>
                    <a:pt x="12397" y="99232"/>
                  </a:lnTo>
                  <a:lnTo>
                    <a:pt x="8596" y="107162"/>
                  </a:lnTo>
                  <a:lnTo>
                    <a:pt x="1698" y="116711"/>
                  </a:lnTo>
                  <a:lnTo>
                    <a:pt x="149" y="129107"/>
                  </a:lnTo>
                  <a:lnTo>
                    <a:pt x="0" y="142875"/>
                  </a:lnTo>
                  <a:lnTo>
                    <a:pt x="29630" y="142875"/>
                  </a:lnTo>
                  <a:lnTo>
                    <a:pt x="31659" y="141552"/>
                  </a:lnTo>
                  <a:lnTo>
                    <a:pt x="33013" y="139347"/>
                  </a:lnTo>
                  <a:lnTo>
                    <a:pt x="33915" y="136554"/>
                  </a:lnTo>
                  <a:lnTo>
                    <a:pt x="35839" y="134692"/>
                  </a:lnTo>
                  <a:lnTo>
                    <a:pt x="41505" y="132623"/>
                  </a:lnTo>
                  <a:lnTo>
                    <a:pt x="99223" y="130972"/>
                  </a:lnTo>
                  <a:lnTo>
                    <a:pt x="129352" y="130969"/>
                  </a:lnTo>
                  <a:lnTo>
                    <a:pt x="133860" y="129646"/>
                  </a:lnTo>
                  <a:lnTo>
                    <a:pt x="136865" y="127441"/>
                  </a:lnTo>
                  <a:lnTo>
                    <a:pt x="138868" y="124648"/>
                  </a:lnTo>
                  <a:lnTo>
                    <a:pt x="141527" y="122786"/>
                  </a:lnTo>
                  <a:lnTo>
                    <a:pt x="148008" y="120717"/>
                  </a:lnTo>
                  <a:lnTo>
                    <a:pt x="206865" y="119063"/>
                  </a:lnTo>
                  <a:lnTo>
                    <a:pt x="226219" y="1190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7222" name="SMARTInkShape-Group12"/>
          <p:cNvGrpSpPr/>
          <p:nvPr/>
        </p:nvGrpSpPr>
        <p:grpSpPr>
          <a:xfrm>
            <a:off x="5024438" y="3762375"/>
            <a:ext cx="940594" cy="726282"/>
            <a:chOff x="5024438" y="3762375"/>
            <a:chExt cx="940594" cy="726282"/>
          </a:xfrm>
        </p:grpSpPr>
        <p:sp>
          <p:nvSpPr>
            <p:cNvPr id="7216" name="SMARTInkShape-70"/>
            <p:cNvSpPr/>
            <p:nvPr>
              <p:custDataLst>
                <p:tags r:id="rId28"/>
              </p:custDataLst>
            </p:nvPr>
          </p:nvSpPr>
          <p:spPr>
            <a:xfrm>
              <a:off x="5250656" y="3917156"/>
              <a:ext cx="214314" cy="47626"/>
            </a:xfrm>
            <a:custGeom>
              <a:avLst/>
              <a:gdLst/>
              <a:ahLst/>
              <a:cxnLst/>
              <a:rect l="0" t="0" r="0" b="0"/>
              <a:pathLst>
                <a:path w="214314" h="47626">
                  <a:moveTo>
                    <a:pt x="0" y="0"/>
                  </a:moveTo>
                  <a:lnTo>
                    <a:pt x="0" y="0"/>
                  </a:lnTo>
                  <a:lnTo>
                    <a:pt x="10252" y="10252"/>
                  </a:lnTo>
                  <a:lnTo>
                    <a:pt x="22012" y="11761"/>
                  </a:lnTo>
                  <a:lnTo>
                    <a:pt x="73799" y="11905"/>
                  </a:lnTo>
                  <a:lnTo>
                    <a:pt x="82629" y="15433"/>
                  </a:lnTo>
                  <a:lnTo>
                    <a:pt x="86836" y="18227"/>
                  </a:lnTo>
                  <a:lnTo>
                    <a:pt x="105398" y="22158"/>
                  </a:lnTo>
                  <a:lnTo>
                    <a:pt x="158706" y="23800"/>
                  </a:lnTo>
                  <a:lnTo>
                    <a:pt x="166668" y="27335"/>
                  </a:lnTo>
                  <a:lnTo>
                    <a:pt x="174616" y="31993"/>
                  </a:lnTo>
                  <a:lnTo>
                    <a:pt x="189803" y="35574"/>
                  </a:lnTo>
                  <a:lnTo>
                    <a:pt x="196615" y="35676"/>
                  </a:lnTo>
                  <a:lnTo>
                    <a:pt x="198545" y="37013"/>
                  </a:lnTo>
                  <a:lnTo>
                    <a:pt x="199832" y="39227"/>
                  </a:lnTo>
                  <a:lnTo>
                    <a:pt x="200690" y="42027"/>
                  </a:lnTo>
                  <a:lnTo>
                    <a:pt x="202586" y="43893"/>
                  </a:lnTo>
                  <a:lnTo>
                    <a:pt x="214313" y="476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17" name="SMARTInkShape-71"/>
            <p:cNvSpPr/>
            <p:nvPr>
              <p:custDataLst>
                <p:tags r:id="rId29"/>
              </p:custDataLst>
            </p:nvPr>
          </p:nvSpPr>
          <p:spPr>
            <a:xfrm>
              <a:off x="5643563" y="4000500"/>
              <a:ext cx="130969" cy="119064"/>
            </a:xfrm>
            <a:custGeom>
              <a:avLst/>
              <a:gdLst/>
              <a:ahLst/>
              <a:cxnLst/>
              <a:rect l="0" t="0" r="0" b="0"/>
              <a:pathLst>
                <a:path w="130969" h="119064">
                  <a:moveTo>
                    <a:pt x="0" y="0"/>
                  </a:moveTo>
                  <a:lnTo>
                    <a:pt x="0" y="0"/>
                  </a:lnTo>
                  <a:lnTo>
                    <a:pt x="6320" y="0"/>
                  </a:lnTo>
                  <a:lnTo>
                    <a:pt x="8182" y="1323"/>
                  </a:lnTo>
                  <a:lnTo>
                    <a:pt x="9423" y="3528"/>
                  </a:lnTo>
                  <a:lnTo>
                    <a:pt x="11415" y="10251"/>
                  </a:lnTo>
                  <a:lnTo>
                    <a:pt x="15216" y="11171"/>
                  </a:lnTo>
                  <a:lnTo>
                    <a:pt x="18081" y="11416"/>
                  </a:lnTo>
                  <a:lnTo>
                    <a:pt x="24793" y="15216"/>
                  </a:lnTo>
                  <a:lnTo>
                    <a:pt x="44798" y="31660"/>
                  </a:lnTo>
                  <a:lnTo>
                    <a:pt x="55900" y="34516"/>
                  </a:lnTo>
                  <a:lnTo>
                    <a:pt x="63650" y="35184"/>
                  </a:lnTo>
                  <a:lnTo>
                    <a:pt x="66245" y="36685"/>
                  </a:lnTo>
                  <a:lnTo>
                    <a:pt x="67976" y="39009"/>
                  </a:lnTo>
                  <a:lnTo>
                    <a:pt x="71222" y="45119"/>
                  </a:lnTo>
                  <a:lnTo>
                    <a:pt x="105454" y="81641"/>
                  </a:lnTo>
                  <a:lnTo>
                    <a:pt x="107006" y="93445"/>
                  </a:lnTo>
                  <a:lnTo>
                    <a:pt x="108379" y="94047"/>
                  </a:lnTo>
                  <a:lnTo>
                    <a:pt x="113432" y="94716"/>
                  </a:lnTo>
                  <a:lnTo>
                    <a:pt x="115309" y="96217"/>
                  </a:lnTo>
                  <a:lnTo>
                    <a:pt x="118915" y="106652"/>
                  </a:lnTo>
                  <a:lnTo>
                    <a:pt x="119019" y="113327"/>
                  </a:lnTo>
                  <a:lnTo>
                    <a:pt x="120356" y="115239"/>
                  </a:lnTo>
                  <a:lnTo>
                    <a:pt x="122570" y="116513"/>
                  </a:lnTo>
                  <a:lnTo>
                    <a:pt x="130968" y="1190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18" name="SMARTInkShape-72"/>
            <p:cNvSpPr/>
            <p:nvPr>
              <p:custDataLst>
                <p:tags r:id="rId30"/>
              </p:custDataLst>
            </p:nvPr>
          </p:nvSpPr>
          <p:spPr>
            <a:xfrm>
              <a:off x="5941219" y="4286250"/>
              <a:ext cx="23813" cy="202407"/>
            </a:xfrm>
            <a:custGeom>
              <a:avLst/>
              <a:gdLst/>
              <a:ahLst/>
              <a:cxnLst/>
              <a:rect l="0" t="0" r="0" b="0"/>
              <a:pathLst>
                <a:path w="23813" h="202407">
                  <a:moveTo>
                    <a:pt x="0" y="0"/>
                  </a:moveTo>
                  <a:lnTo>
                    <a:pt x="0" y="0"/>
                  </a:lnTo>
                  <a:lnTo>
                    <a:pt x="0" y="27987"/>
                  </a:lnTo>
                  <a:lnTo>
                    <a:pt x="3527" y="35811"/>
                  </a:lnTo>
                  <a:lnTo>
                    <a:pt x="8182" y="43697"/>
                  </a:lnTo>
                  <a:lnTo>
                    <a:pt x="11170" y="59539"/>
                  </a:lnTo>
                  <a:lnTo>
                    <a:pt x="11415" y="63505"/>
                  </a:lnTo>
                  <a:lnTo>
                    <a:pt x="15216" y="71440"/>
                  </a:lnTo>
                  <a:lnTo>
                    <a:pt x="19992" y="79376"/>
                  </a:lnTo>
                  <a:lnTo>
                    <a:pt x="23058" y="95250"/>
                  </a:lnTo>
                  <a:lnTo>
                    <a:pt x="23812" y="154545"/>
                  </a:lnTo>
                  <a:lnTo>
                    <a:pt x="23812" y="2024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19" name="SMARTInkShape-73"/>
            <p:cNvSpPr/>
            <p:nvPr>
              <p:custDataLst>
                <p:tags r:id="rId31"/>
              </p:custDataLst>
            </p:nvPr>
          </p:nvSpPr>
          <p:spPr>
            <a:xfrm>
              <a:off x="5238750" y="4036219"/>
              <a:ext cx="59532" cy="35720"/>
            </a:xfrm>
            <a:custGeom>
              <a:avLst/>
              <a:gdLst/>
              <a:ahLst/>
              <a:cxnLst/>
              <a:rect l="0" t="0" r="0" b="0"/>
              <a:pathLst>
                <a:path w="59532" h="35720">
                  <a:moveTo>
                    <a:pt x="59531" y="35719"/>
                  </a:moveTo>
                  <a:lnTo>
                    <a:pt x="59531" y="35719"/>
                  </a:lnTo>
                  <a:lnTo>
                    <a:pt x="59531" y="25467"/>
                  </a:lnTo>
                  <a:lnTo>
                    <a:pt x="58208" y="24916"/>
                  </a:lnTo>
                  <a:lnTo>
                    <a:pt x="49280" y="23958"/>
                  </a:lnTo>
                  <a:lnTo>
                    <a:pt x="48361" y="20349"/>
                  </a:lnTo>
                  <a:lnTo>
                    <a:pt x="48115" y="17535"/>
                  </a:lnTo>
                  <a:lnTo>
                    <a:pt x="46629" y="15658"/>
                  </a:lnTo>
                  <a:lnTo>
                    <a:pt x="36222" y="12053"/>
                  </a:lnTo>
                  <a:lnTo>
                    <a:pt x="29547" y="11949"/>
                  </a:lnTo>
                  <a:lnTo>
                    <a:pt x="27636" y="10612"/>
                  </a:lnTo>
                  <a:lnTo>
                    <a:pt x="26361" y="8398"/>
                  </a:lnTo>
                  <a:lnTo>
                    <a:pt x="25512" y="5598"/>
                  </a:lnTo>
                  <a:lnTo>
                    <a:pt x="23623" y="3732"/>
                  </a:lnTo>
                  <a:lnTo>
                    <a:pt x="12441" y="14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20" name="SMARTInkShape-74"/>
            <p:cNvSpPr/>
            <p:nvPr>
              <p:custDataLst>
                <p:tags r:id="rId32"/>
              </p:custDataLst>
            </p:nvPr>
          </p:nvSpPr>
          <p:spPr>
            <a:xfrm>
              <a:off x="5036344" y="3929063"/>
              <a:ext cx="130970" cy="71438"/>
            </a:xfrm>
            <a:custGeom>
              <a:avLst/>
              <a:gdLst/>
              <a:ahLst/>
              <a:cxnLst/>
              <a:rect l="0" t="0" r="0" b="0"/>
              <a:pathLst>
                <a:path w="130970" h="71438">
                  <a:moveTo>
                    <a:pt x="130969" y="71437"/>
                  </a:moveTo>
                  <a:lnTo>
                    <a:pt x="130969" y="71437"/>
                  </a:lnTo>
                  <a:lnTo>
                    <a:pt x="120717" y="71437"/>
                  </a:lnTo>
                  <a:lnTo>
                    <a:pt x="108957" y="61186"/>
                  </a:lnTo>
                  <a:lnTo>
                    <a:pt x="97063" y="59676"/>
                  </a:lnTo>
                  <a:lnTo>
                    <a:pt x="96458" y="58304"/>
                  </a:lnTo>
                  <a:lnTo>
                    <a:pt x="95787" y="53253"/>
                  </a:lnTo>
                  <a:lnTo>
                    <a:pt x="94285" y="51377"/>
                  </a:lnTo>
                  <a:lnTo>
                    <a:pt x="89088" y="49292"/>
                  </a:lnTo>
                  <a:lnTo>
                    <a:pt x="87173" y="47414"/>
                  </a:lnTo>
                  <a:lnTo>
                    <a:pt x="85046" y="41798"/>
                  </a:lnTo>
                  <a:lnTo>
                    <a:pt x="83155" y="39771"/>
                  </a:lnTo>
                  <a:lnTo>
                    <a:pt x="77528" y="37520"/>
                  </a:lnTo>
                  <a:lnTo>
                    <a:pt x="61720" y="35876"/>
                  </a:lnTo>
                  <a:lnTo>
                    <a:pt x="49472" y="25481"/>
                  </a:lnTo>
                  <a:lnTo>
                    <a:pt x="41851" y="24307"/>
                  </a:lnTo>
                  <a:lnTo>
                    <a:pt x="39807" y="22819"/>
                  </a:lnTo>
                  <a:lnTo>
                    <a:pt x="38444" y="20504"/>
                  </a:lnTo>
                  <a:lnTo>
                    <a:pt x="37536" y="17638"/>
                  </a:lnTo>
                  <a:lnTo>
                    <a:pt x="35607" y="15727"/>
                  </a:lnTo>
                  <a:lnTo>
                    <a:pt x="25627" y="12409"/>
                  </a:lnTo>
                  <a:lnTo>
                    <a:pt x="24618" y="8602"/>
                  </a:lnTo>
                  <a:lnTo>
                    <a:pt x="24350" y="5734"/>
                  </a:lnTo>
                  <a:lnTo>
                    <a:pt x="22848" y="3823"/>
                  </a:lnTo>
                  <a:lnTo>
                    <a:pt x="13608" y="50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21" name="SMARTInkShape-75"/>
            <p:cNvSpPr/>
            <p:nvPr>
              <p:custDataLst>
                <p:tags r:id="rId33"/>
              </p:custDataLst>
            </p:nvPr>
          </p:nvSpPr>
          <p:spPr>
            <a:xfrm>
              <a:off x="5024438" y="3762375"/>
              <a:ext cx="273844" cy="285751"/>
            </a:xfrm>
            <a:custGeom>
              <a:avLst/>
              <a:gdLst/>
              <a:ahLst/>
              <a:cxnLst/>
              <a:rect l="0" t="0" r="0" b="0"/>
              <a:pathLst>
                <a:path w="273844" h="285751">
                  <a:moveTo>
                    <a:pt x="273843" y="285750"/>
                  </a:moveTo>
                  <a:lnTo>
                    <a:pt x="273843" y="285750"/>
                  </a:lnTo>
                  <a:lnTo>
                    <a:pt x="251729" y="285750"/>
                  </a:lnTo>
                  <a:lnTo>
                    <a:pt x="251162" y="284427"/>
                  </a:lnTo>
                  <a:lnTo>
                    <a:pt x="250075" y="274334"/>
                  </a:lnTo>
                  <a:lnTo>
                    <a:pt x="243723" y="273989"/>
                  </a:lnTo>
                  <a:lnTo>
                    <a:pt x="241857" y="272617"/>
                  </a:lnTo>
                  <a:lnTo>
                    <a:pt x="239783" y="267566"/>
                  </a:lnTo>
                  <a:lnTo>
                    <a:pt x="238616" y="257285"/>
                  </a:lnTo>
                  <a:lnTo>
                    <a:pt x="237129" y="254867"/>
                  </a:lnTo>
                  <a:lnTo>
                    <a:pt x="234815" y="253255"/>
                  </a:lnTo>
                  <a:lnTo>
                    <a:pt x="231950" y="252180"/>
                  </a:lnTo>
                  <a:lnTo>
                    <a:pt x="230039" y="250141"/>
                  </a:lnTo>
                  <a:lnTo>
                    <a:pt x="227917" y="244347"/>
                  </a:lnTo>
                  <a:lnTo>
                    <a:pt x="226028" y="242273"/>
                  </a:lnTo>
                  <a:lnTo>
                    <a:pt x="220401" y="239969"/>
                  </a:lnTo>
                  <a:lnTo>
                    <a:pt x="218371" y="238031"/>
                  </a:lnTo>
                  <a:lnTo>
                    <a:pt x="216116" y="232351"/>
                  </a:lnTo>
                  <a:lnTo>
                    <a:pt x="214192" y="230307"/>
                  </a:lnTo>
                  <a:lnTo>
                    <a:pt x="208526" y="228036"/>
                  </a:lnTo>
                  <a:lnTo>
                    <a:pt x="206486" y="226107"/>
                  </a:lnTo>
                  <a:lnTo>
                    <a:pt x="196622" y="209807"/>
                  </a:lnTo>
                  <a:lnTo>
                    <a:pt x="189693" y="205695"/>
                  </a:lnTo>
                  <a:lnTo>
                    <a:pt x="185994" y="204599"/>
                  </a:lnTo>
                  <a:lnTo>
                    <a:pt x="183527" y="202545"/>
                  </a:lnTo>
                  <a:lnTo>
                    <a:pt x="180785" y="196735"/>
                  </a:lnTo>
                  <a:lnTo>
                    <a:pt x="178732" y="194657"/>
                  </a:lnTo>
                  <a:lnTo>
                    <a:pt x="162214" y="184727"/>
                  </a:lnTo>
                  <a:lnTo>
                    <a:pt x="146743" y="171623"/>
                  </a:lnTo>
                  <a:lnTo>
                    <a:pt x="133307" y="167337"/>
                  </a:lnTo>
                  <a:lnTo>
                    <a:pt x="125341" y="166880"/>
                  </a:lnTo>
                  <a:lnTo>
                    <a:pt x="118325" y="163245"/>
                  </a:lnTo>
                  <a:lnTo>
                    <a:pt x="110797" y="158543"/>
                  </a:lnTo>
                  <a:lnTo>
                    <a:pt x="95185" y="155525"/>
                  </a:lnTo>
                  <a:lnTo>
                    <a:pt x="61882" y="154794"/>
                  </a:lnTo>
                  <a:lnTo>
                    <a:pt x="50489" y="146601"/>
                  </a:lnTo>
                  <a:lnTo>
                    <a:pt x="37925" y="143366"/>
                  </a:lnTo>
                  <a:lnTo>
                    <a:pt x="0" y="142875"/>
                  </a:lnTo>
                  <a:lnTo>
                    <a:pt x="32185" y="112012"/>
                  </a:lnTo>
                  <a:lnTo>
                    <a:pt x="47711" y="104587"/>
                  </a:lnTo>
                  <a:lnTo>
                    <a:pt x="103408" y="63470"/>
                  </a:lnTo>
                  <a:lnTo>
                    <a:pt x="151779" y="29104"/>
                  </a:lnTo>
                  <a:lnTo>
                    <a:pt x="176041" y="21330"/>
                  </a:lnTo>
                  <a:lnTo>
                    <a:pt x="185396" y="16094"/>
                  </a:lnTo>
                  <a:lnTo>
                    <a:pt x="198101" y="11824"/>
                  </a:lnTo>
                  <a:lnTo>
                    <a:pt x="210244" y="4092"/>
                  </a:lnTo>
                  <a:lnTo>
                    <a:pt x="222220" y="1212"/>
                  </a:lnTo>
                  <a:lnTo>
                    <a:pt x="27384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7223" name="SMARTInkShape-76"/>
          <p:cNvSpPr/>
          <p:nvPr>
            <p:custDataLst>
              <p:tags r:id="rId6"/>
            </p:custDataLst>
          </p:nvPr>
        </p:nvSpPr>
        <p:spPr>
          <a:xfrm>
            <a:off x="1905000" y="5726906"/>
            <a:ext cx="202407" cy="23814"/>
          </a:xfrm>
          <a:custGeom>
            <a:avLst/>
            <a:gdLst/>
            <a:ahLst/>
            <a:cxnLst/>
            <a:rect l="0" t="0" r="0" b="0"/>
            <a:pathLst>
              <a:path w="202407" h="23814">
                <a:moveTo>
                  <a:pt x="0" y="0"/>
                </a:moveTo>
                <a:lnTo>
                  <a:pt x="0" y="0"/>
                </a:lnTo>
                <a:lnTo>
                  <a:pt x="11416" y="0"/>
                </a:lnTo>
                <a:lnTo>
                  <a:pt x="11761" y="6321"/>
                </a:lnTo>
                <a:lnTo>
                  <a:pt x="13132" y="8183"/>
                </a:lnTo>
                <a:lnTo>
                  <a:pt x="23318" y="11761"/>
                </a:lnTo>
                <a:lnTo>
                  <a:pt x="81499" y="11907"/>
                </a:lnTo>
                <a:lnTo>
                  <a:pt x="93433" y="11907"/>
                </a:lnTo>
                <a:lnTo>
                  <a:pt x="105342" y="22158"/>
                </a:lnTo>
                <a:lnTo>
                  <a:pt x="117248" y="23667"/>
                </a:lnTo>
                <a:lnTo>
                  <a:pt x="176040" y="23813"/>
                </a:lnTo>
                <a:lnTo>
                  <a:pt x="202406" y="2381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7228" name="SMARTInkShape-Group14"/>
          <p:cNvGrpSpPr/>
          <p:nvPr/>
        </p:nvGrpSpPr>
        <p:grpSpPr>
          <a:xfrm>
            <a:off x="2607469" y="5453063"/>
            <a:ext cx="1083470" cy="440532"/>
            <a:chOff x="2607469" y="5453063"/>
            <a:chExt cx="1083470" cy="440532"/>
          </a:xfrm>
        </p:grpSpPr>
        <p:sp>
          <p:nvSpPr>
            <p:cNvPr id="7224" name="SMARTInkShape-77"/>
            <p:cNvSpPr/>
            <p:nvPr>
              <p:custDataLst>
                <p:tags r:id="rId24"/>
              </p:custDataLst>
            </p:nvPr>
          </p:nvSpPr>
          <p:spPr>
            <a:xfrm>
              <a:off x="2607469" y="5453063"/>
              <a:ext cx="11907" cy="440532"/>
            </a:xfrm>
            <a:custGeom>
              <a:avLst/>
              <a:gdLst/>
              <a:ahLst/>
              <a:cxnLst/>
              <a:rect l="0" t="0" r="0" b="0"/>
              <a:pathLst>
                <a:path w="11907" h="440532">
                  <a:moveTo>
                    <a:pt x="11906" y="0"/>
                  </a:moveTo>
                  <a:lnTo>
                    <a:pt x="11906" y="0"/>
                  </a:lnTo>
                  <a:lnTo>
                    <a:pt x="11906" y="51651"/>
                  </a:lnTo>
                  <a:lnTo>
                    <a:pt x="490" y="105050"/>
                  </a:lnTo>
                  <a:lnTo>
                    <a:pt x="28" y="158858"/>
                  </a:lnTo>
                  <a:lnTo>
                    <a:pt x="1" y="217846"/>
                  </a:lnTo>
                  <a:lnTo>
                    <a:pt x="0" y="273108"/>
                  </a:lnTo>
                  <a:lnTo>
                    <a:pt x="0" y="329132"/>
                  </a:lnTo>
                  <a:lnTo>
                    <a:pt x="0" y="387465"/>
                  </a:lnTo>
                  <a:lnTo>
                    <a:pt x="0" y="440469"/>
                  </a:lnTo>
                  <a:lnTo>
                    <a:pt x="11906" y="4405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25" name="SMARTInkShape-78"/>
            <p:cNvSpPr/>
            <p:nvPr>
              <p:custDataLst>
                <p:tags r:id="rId25"/>
              </p:custDataLst>
            </p:nvPr>
          </p:nvSpPr>
          <p:spPr>
            <a:xfrm>
              <a:off x="2726678" y="5643563"/>
              <a:ext cx="404667" cy="249523"/>
            </a:xfrm>
            <a:custGeom>
              <a:avLst/>
              <a:gdLst/>
              <a:ahLst/>
              <a:cxnLst/>
              <a:rect l="0" t="0" r="0" b="0"/>
              <a:pathLst>
                <a:path w="404667" h="249523">
                  <a:moveTo>
                    <a:pt x="71291" y="0"/>
                  </a:moveTo>
                  <a:lnTo>
                    <a:pt x="71291" y="0"/>
                  </a:lnTo>
                  <a:lnTo>
                    <a:pt x="53554" y="0"/>
                  </a:lnTo>
                  <a:lnTo>
                    <a:pt x="51529" y="1323"/>
                  </a:lnTo>
                  <a:lnTo>
                    <a:pt x="50179" y="3527"/>
                  </a:lnTo>
                  <a:lnTo>
                    <a:pt x="49279" y="6320"/>
                  </a:lnTo>
                  <a:lnTo>
                    <a:pt x="37385" y="21667"/>
                  </a:lnTo>
                  <a:lnTo>
                    <a:pt x="34607" y="32894"/>
                  </a:lnTo>
                  <a:lnTo>
                    <a:pt x="27496" y="45318"/>
                  </a:lnTo>
                  <a:lnTo>
                    <a:pt x="23478" y="63845"/>
                  </a:lnTo>
                  <a:lnTo>
                    <a:pt x="14466" y="82628"/>
                  </a:lnTo>
                  <a:lnTo>
                    <a:pt x="8302" y="128467"/>
                  </a:lnTo>
                  <a:lnTo>
                    <a:pt x="3608" y="139117"/>
                  </a:lnTo>
                  <a:lnTo>
                    <a:pt x="0" y="182029"/>
                  </a:lnTo>
                  <a:lnTo>
                    <a:pt x="3446" y="190262"/>
                  </a:lnTo>
                  <a:lnTo>
                    <a:pt x="8065" y="198332"/>
                  </a:lnTo>
                  <a:lnTo>
                    <a:pt x="11988" y="210312"/>
                  </a:lnTo>
                  <a:lnTo>
                    <a:pt x="33384" y="235772"/>
                  </a:lnTo>
                  <a:lnTo>
                    <a:pt x="38127" y="237079"/>
                  </a:lnTo>
                  <a:lnTo>
                    <a:pt x="41244" y="237428"/>
                  </a:lnTo>
                  <a:lnTo>
                    <a:pt x="48235" y="241343"/>
                  </a:lnTo>
                  <a:lnTo>
                    <a:pt x="57182" y="248315"/>
                  </a:lnTo>
                  <a:lnTo>
                    <a:pt x="65052" y="249522"/>
                  </a:lnTo>
                  <a:lnTo>
                    <a:pt x="72046" y="246277"/>
                  </a:lnTo>
                  <a:lnTo>
                    <a:pt x="79564" y="241748"/>
                  </a:lnTo>
                  <a:lnTo>
                    <a:pt x="92796" y="238602"/>
                  </a:lnTo>
                  <a:lnTo>
                    <a:pt x="104153" y="230036"/>
                  </a:lnTo>
                  <a:lnTo>
                    <a:pt x="111472" y="227915"/>
                  </a:lnTo>
                  <a:lnTo>
                    <a:pt x="113954" y="226026"/>
                  </a:lnTo>
                  <a:lnTo>
                    <a:pt x="128974" y="204595"/>
                  </a:lnTo>
                  <a:lnTo>
                    <a:pt x="130274" y="196734"/>
                  </a:lnTo>
                  <a:lnTo>
                    <a:pt x="130818" y="162214"/>
                  </a:lnTo>
                  <a:lnTo>
                    <a:pt x="129496" y="159737"/>
                  </a:lnTo>
                  <a:lnTo>
                    <a:pt x="127292" y="158084"/>
                  </a:lnTo>
                  <a:lnTo>
                    <a:pt x="124500" y="156984"/>
                  </a:lnTo>
                  <a:lnTo>
                    <a:pt x="122638" y="154926"/>
                  </a:lnTo>
                  <a:lnTo>
                    <a:pt x="120570" y="149112"/>
                  </a:lnTo>
                  <a:lnTo>
                    <a:pt x="119406" y="138402"/>
                  </a:lnTo>
                  <a:lnTo>
                    <a:pt x="117920" y="135925"/>
                  </a:lnTo>
                  <a:lnTo>
                    <a:pt x="115606" y="134272"/>
                  </a:lnTo>
                  <a:lnTo>
                    <a:pt x="112741" y="133171"/>
                  </a:lnTo>
                  <a:lnTo>
                    <a:pt x="110830" y="131114"/>
                  </a:lnTo>
                  <a:lnTo>
                    <a:pt x="104236" y="118307"/>
                  </a:lnTo>
                  <a:lnTo>
                    <a:pt x="99162" y="110789"/>
                  </a:lnTo>
                  <a:lnTo>
                    <a:pt x="95638" y="97557"/>
                  </a:lnTo>
                  <a:lnTo>
                    <a:pt x="95104" y="43507"/>
                  </a:lnTo>
                  <a:lnTo>
                    <a:pt x="96426" y="40910"/>
                  </a:lnTo>
                  <a:lnTo>
                    <a:pt x="98631" y="39180"/>
                  </a:lnTo>
                  <a:lnTo>
                    <a:pt x="101424" y="38026"/>
                  </a:lnTo>
                  <a:lnTo>
                    <a:pt x="103286" y="35934"/>
                  </a:lnTo>
                  <a:lnTo>
                    <a:pt x="105355" y="30081"/>
                  </a:lnTo>
                  <a:lnTo>
                    <a:pt x="106519" y="19349"/>
                  </a:lnTo>
                  <a:lnTo>
                    <a:pt x="108006" y="16867"/>
                  </a:lnTo>
                  <a:lnTo>
                    <a:pt x="110319" y="15214"/>
                  </a:lnTo>
                  <a:lnTo>
                    <a:pt x="116418" y="12053"/>
                  </a:lnTo>
                  <a:lnTo>
                    <a:pt x="128664" y="1848"/>
                  </a:lnTo>
                  <a:lnTo>
                    <a:pt x="136503" y="547"/>
                  </a:lnTo>
                  <a:lnTo>
                    <a:pt x="160303" y="13"/>
                  </a:lnTo>
                  <a:lnTo>
                    <a:pt x="167296" y="3533"/>
                  </a:lnTo>
                  <a:lnTo>
                    <a:pt x="171013" y="6324"/>
                  </a:lnTo>
                  <a:lnTo>
                    <a:pt x="175143" y="12953"/>
                  </a:lnTo>
                  <a:lnTo>
                    <a:pt x="178301" y="20309"/>
                  </a:lnTo>
                  <a:lnTo>
                    <a:pt x="197303" y="45019"/>
                  </a:lnTo>
                  <a:lnTo>
                    <a:pt x="204809" y="68962"/>
                  </a:lnTo>
                  <a:lnTo>
                    <a:pt x="207927" y="73756"/>
                  </a:lnTo>
                  <a:lnTo>
                    <a:pt x="224255" y="132749"/>
                  </a:lnTo>
                  <a:lnTo>
                    <a:pt x="226051" y="189738"/>
                  </a:lnTo>
                  <a:lnTo>
                    <a:pt x="226072" y="214102"/>
                  </a:lnTo>
                  <a:lnTo>
                    <a:pt x="237935" y="214311"/>
                  </a:lnTo>
                  <a:lnTo>
                    <a:pt x="244286" y="207991"/>
                  </a:lnTo>
                  <a:lnTo>
                    <a:pt x="247396" y="201360"/>
                  </a:lnTo>
                  <a:lnTo>
                    <a:pt x="250880" y="182424"/>
                  </a:lnTo>
                  <a:lnTo>
                    <a:pt x="257970" y="169292"/>
                  </a:lnTo>
                  <a:lnTo>
                    <a:pt x="261981" y="151878"/>
                  </a:lnTo>
                  <a:lnTo>
                    <a:pt x="264564" y="148876"/>
                  </a:lnTo>
                  <a:lnTo>
                    <a:pt x="267608" y="146876"/>
                  </a:lnTo>
                  <a:lnTo>
                    <a:pt x="269638" y="144219"/>
                  </a:lnTo>
                  <a:lnTo>
                    <a:pt x="271893" y="137739"/>
                  </a:lnTo>
                  <a:lnTo>
                    <a:pt x="273163" y="126654"/>
                  </a:lnTo>
                  <a:lnTo>
                    <a:pt x="274664" y="124123"/>
                  </a:lnTo>
                  <a:lnTo>
                    <a:pt x="276987" y="122436"/>
                  </a:lnTo>
                  <a:lnTo>
                    <a:pt x="279859" y="121312"/>
                  </a:lnTo>
                  <a:lnTo>
                    <a:pt x="281774" y="119239"/>
                  </a:lnTo>
                  <a:lnTo>
                    <a:pt x="285099" y="109008"/>
                  </a:lnTo>
                  <a:lnTo>
                    <a:pt x="288907" y="111507"/>
                  </a:lnTo>
                  <a:lnTo>
                    <a:pt x="303327" y="124941"/>
                  </a:lnTo>
                  <a:lnTo>
                    <a:pt x="306710" y="131817"/>
                  </a:lnTo>
                  <a:lnTo>
                    <a:pt x="307612" y="135503"/>
                  </a:lnTo>
                  <a:lnTo>
                    <a:pt x="309536" y="137960"/>
                  </a:lnTo>
                  <a:lnTo>
                    <a:pt x="315202" y="140690"/>
                  </a:lnTo>
                  <a:lnTo>
                    <a:pt x="317242" y="142741"/>
                  </a:lnTo>
                  <a:lnTo>
                    <a:pt x="330507" y="166912"/>
                  </a:lnTo>
                  <a:lnTo>
                    <a:pt x="331414" y="170805"/>
                  </a:lnTo>
                  <a:lnTo>
                    <a:pt x="342413" y="190519"/>
                  </a:lnTo>
                  <a:lnTo>
                    <a:pt x="343320" y="194482"/>
                  </a:lnTo>
                  <a:lnTo>
                    <a:pt x="356503" y="213616"/>
                  </a:lnTo>
                  <a:lnTo>
                    <a:pt x="368443" y="225710"/>
                  </a:lnTo>
                  <a:lnTo>
                    <a:pt x="375118" y="226068"/>
                  </a:lnTo>
                  <a:lnTo>
                    <a:pt x="377030" y="224795"/>
                  </a:lnTo>
                  <a:lnTo>
                    <a:pt x="378304" y="222624"/>
                  </a:lnTo>
                  <a:lnTo>
                    <a:pt x="380518" y="214083"/>
                  </a:lnTo>
                  <a:lnTo>
                    <a:pt x="380704" y="208477"/>
                  </a:lnTo>
                  <a:lnTo>
                    <a:pt x="384315" y="201576"/>
                  </a:lnTo>
                  <a:lnTo>
                    <a:pt x="389006" y="194100"/>
                  </a:lnTo>
                  <a:lnTo>
                    <a:pt x="392018" y="178520"/>
                  </a:lnTo>
                  <a:lnTo>
                    <a:pt x="392747" y="121168"/>
                  </a:lnTo>
                  <a:lnTo>
                    <a:pt x="396282" y="109856"/>
                  </a:lnTo>
                  <a:lnTo>
                    <a:pt x="400940" y="100418"/>
                  </a:lnTo>
                  <a:lnTo>
                    <a:pt x="404623" y="72147"/>
                  </a:lnTo>
                  <a:lnTo>
                    <a:pt x="404666" y="595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26" name="SMARTInkShape-79"/>
            <p:cNvSpPr/>
            <p:nvPr>
              <p:custDataLst>
                <p:tags r:id="rId26"/>
              </p:custDataLst>
            </p:nvPr>
          </p:nvSpPr>
          <p:spPr>
            <a:xfrm>
              <a:off x="3190875" y="5703107"/>
              <a:ext cx="178595" cy="165006"/>
            </a:xfrm>
            <a:custGeom>
              <a:avLst/>
              <a:gdLst/>
              <a:ahLst/>
              <a:cxnLst/>
              <a:rect l="0" t="0" r="0" b="0"/>
              <a:pathLst>
                <a:path w="178595" h="165006">
                  <a:moveTo>
                    <a:pt x="0" y="130956"/>
                  </a:moveTo>
                  <a:lnTo>
                    <a:pt x="0" y="130956"/>
                  </a:lnTo>
                  <a:lnTo>
                    <a:pt x="10251" y="141207"/>
                  </a:lnTo>
                  <a:lnTo>
                    <a:pt x="17737" y="142371"/>
                  </a:lnTo>
                  <a:lnTo>
                    <a:pt x="24640" y="139116"/>
                  </a:lnTo>
                  <a:lnTo>
                    <a:pt x="32117" y="134582"/>
                  </a:lnTo>
                  <a:lnTo>
                    <a:pt x="47698" y="131672"/>
                  </a:lnTo>
                  <a:lnTo>
                    <a:pt x="51642" y="131433"/>
                  </a:lnTo>
                  <a:lnTo>
                    <a:pt x="59553" y="127640"/>
                  </a:lnTo>
                  <a:lnTo>
                    <a:pt x="79378" y="111998"/>
                  </a:lnTo>
                  <a:lnTo>
                    <a:pt x="87314" y="109301"/>
                  </a:lnTo>
                  <a:lnTo>
                    <a:pt x="89959" y="107258"/>
                  </a:lnTo>
                  <a:lnTo>
                    <a:pt x="127505" y="59498"/>
                  </a:lnTo>
                  <a:lnTo>
                    <a:pt x="130766" y="38057"/>
                  </a:lnTo>
                  <a:lnTo>
                    <a:pt x="130968" y="5766"/>
                  </a:lnTo>
                  <a:lnTo>
                    <a:pt x="129646" y="3839"/>
                  </a:lnTo>
                  <a:lnTo>
                    <a:pt x="127441" y="2555"/>
                  </a:lnTo>
                  <a:lnTo>
                    <a:pt x="118843" y="325"/>
                  </a:lnTo>
                  <a:lnTo>
                    <a:pt x="97439" y="0"/>
                  </a:lnTo>
                  <a:lnTo>
                    <a:pt x="65655" y="29586"/>
                  </a:lnTo>
                  <a:lnTo>
                    <a:pt x="62253" y="36514"/>
                  </a:lnTo>
                  <a:lnTo>
                    <a:pt x="58567" y="55656"/>
                  </a:lnTo>
                  <a:lnTo>
                    <a:pt x="49327" y="69086"/>
                  </a:lnTo>
                  <a:lnTo>
                    <a:pt x="47961" y="80468"/>
                  </a:lnTo>
                  <a:lnTo>
                    <a:pt x="47774" y="87791"/>
                  </a:lnTo>
                  <a:lnTo>
                    <a:pt x="51219" y="95455"/>
                  </a:lnTo>
                  <a:lnTo>
                    <a:pt x="57889" y="104835"/>
                  </a:lnTo>
                  <a:lnTo>
                    <a:pt x="60530" y="116192"/>
                  </a:lnTo>
                  <a:lnTo>
                    <a:pt x="77255" y="136623"/>
                  </a:lnTo>
                  <a:lnTo>
                    <a:pt x="84165" y="140089"/>
                  </a:lnTo>
                  <a:lnTo>
                    <a:pt x="87861" y="141013"/>
                  </a:lnTo>
                  <a:lnTo>
                    <a:pt x="107228" y="152042"/>
                  </a:lnTo>
                  <a:lnTo>
                    <a:pt x="128106" y="155985"/>
                  </a:lnTo>
                  <a:lnTo>
                    <a:pt x="139234" y="162919"/>
                  </a:lnTo>
                  <a:lnTo>
                    <a:pt x="146989" y="165005"/>
                  </a:lnTo>
                  <a:lnTo>
                    <a:pt x="150909" y="164238"/>
                  </a:lnTo>
                  <a:lnTo>
                    <a:pt x="166707" y="157031"/>
                  </a:lnTo>
                  <a:lnTo>
                    <a:pt x="178594" y="1547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27" name="SMARTInkShape-80"/>
            <p:cNvSpPr/>
            <p:nvPr>
              <p:custDataLst>
                <p:tags r:id="rId27"/>
              </p:custDataLst>
            </p:nvPr>
          </p:nvSpPr>
          <p:spPr>
            <a:xfrm>
              <a:off x="3464719" y="5691189"/>
              <a:ext cx="226220" cy="142875"/>
            </a:xfrm>
            <a:custGeom>
              <a:avLst/>
              <a:gdLst/>
              <a:ahLst/>
              <a:cxnLst/>
              <a:rect l="0" t="0" r="0" b="0"/>
              <a:pathLst>
                <a:path w="226220" h="142875">
                  <a:moveTo>
                    <a:pt x="0" y="35717"/>
                  </a:moveTo>
                  <a:lnTo>
                    <a:pt x="0" y="35717"/>
                  </a:lnTo>
                  <a:lnTo>
                    <a:pt x="0" y="42038"/>
                  </a:lnTo>
                  <a:lnTo>
                    <a:pt x="3528" y="48669"/>
                  </a:lnTo>
                  <a:lnTo>
                    <a:pt x="6320" y="52289"/>
                  </a:lnTo>
                  <a:lnTo>
                    <a:pt x="12951" y="56311"/>
                  </a:lnTo>
                  <a:lnTo>
                    <a:pt x="16572" y="57385"/>
                  </a:lnTo>
                  <a:lnTo>
                    <a:pt x="18985" y="59422"/>
                  </a:lnTo>
                  <a:lnTo>
                    <a:pt x="32954" y="83569"/>
                  </a:lnTo>
                  <a:lnTo>
                    <a:pt x="33875" y="87462"/>
                  </a:lnTo>
                  <a:lnTo>
                    <a:pt x="44899" y="107175"/>
                  </a:lnTo>
                  <a:lnTo>
                    <a:pt x="47086" y="116713"/>
                  </a:lnTo>
                  <a:lnTo>
                    <a:pt x="57829" y="129106"/>
                  </a:lnTo>
                  <a:lnTo>
                    <a:pt x="59381" y="141055"/>
                  </a:lnTo>
                  <a:lnTo>
                    <a:pt x="60754" y="141661"/>
                  </a:lnTo>
                  <a:lnTo>
                    <a:pt x="71437" y="142874"/>
                  </a:lnTo>
                  <a:lnTo>
                    <a:pt x="71437" y="85689"/>
                  </a:lnTo>
                  <a:lnTo>
                    <a:pt x="71437" y="71396"/>
                  </a:lnTo>
                  <a:lnTo>
                    <a:pt x="72760" y="67441"/>
                  </a:lnTo>
                  <a:lnTo>
                    <a:pt x="74965" y="64804"/>
                  </a:lnTo>
                  <a:lnTo>
                    <a:pt x="77758" y="63046"/>
                  </a:lnTo>
                  <a:lnTo>
                    <a:pt x="79620" y="60551"/>
                  </a:lnTo>
                  <a:lnTo>
                    <a:pt x="86136" y="47041"/>
                  </a:lnTo>
                  <a:lnTo>
                    <a:pt x="91199" y="39427"/>
                  </a:lnTo>
                  <a:lnTo>
                    <a:pt x="95372" y="27703"/>
                  </a:lnTo>
                  <a:lnTo>
                    <a:pt x="101037" y="19808"/>
                  </a:lnTo>
                  <a:lnTo>
                    <a:pt x="107964" y="15417"/>
                  </a:lnTo>
                  <a:lnTo>
                    <a:pt x="115452" y="12143"/>
                  </a:lnTo>
                  <a:lnTo>
                    <a:pt x="128664" y="1860"/>
                  </a:lnTo>
                  <a:lnTo>
                    <a:pt x="136606" y="550"/>
                  </a:lnTo>
                  <a:lnTo>
                    <a:pt x="194472" y="0"/>
                  </a:lnTo>
                  <a:lnTo>
                    <a:pt x="226219" y="119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7241" name="SMARTInkShape-Group15"/>
          <p:cNvGrpSpPr/>
          <p:nvPr/>
        </p:nvGrpSpPr>
        <p:grpSpPr>
          <a:xfrm>
            <a:off x="4000500" y="5393531"/>
            <a:ext cx="2821781" cy="833439"/>
            <a:chOff x="4000500" y="5393531"/>
            <a:chExt cx="2821781" cy="833439"/>
          </a:xfrm>
        </p:grpSpPr>
        <p:sp>
          <p:nvSpPr>
            <p:cNvPr id="7229" name="SMARTInkShape-81"/>
            <p:cNvSpPr/>
            <p:nvPr>
              <p:custDataLst>
                <p:tags r:id="rId12"/>
              </p:custDataLst>
            </p:nvPr>
          </p:nvSpPr>
          <p:spPr>
            <a:xfrm>
              <a:off x="4000500" y="5679281"/>
              <a:ext cx="202407" cy="178577"/>
            </a:xfrm>
            <a:custGeom>
              <a:avLst/>
              <a:gdLst/>
              <a:ahLst/>
              <a:cxnLst/>
              <a:rect l="0" t="0" r="0" b="0"/>
              <a:pathLst>
                <a:path w="202407" h="178577">
                  <a:moveTo>
                    <a:pt x="0" y="0"/>
                  </a:moveTo>
                  <a:lnTo>
                    <a:pt x="0" y="0"/>
                  </a:lnTo>
                  <a:lnTo>
                    <a:pt x="0" y="57077"/>
                  </a:lnTo>
                  <a:lnTo>
                    <a:pt x="0" y="97421"/>
                  </a:lnTo>
                  <a:lnTo>
                    <a:pt x="3528" y="106357"/>
                  </a:lnTo>
                  <a:lnTo>
                    <a:pt x="6321" y="110592"/>
                  </a:lnTo>
                  <a:lnTo>
                    <a:pt x="10251" y="129194"/>
                  </a:lnTo>
                  <a:lnTo>
                    <a:pt x="11416" y="145142"/>
                  </a:lnTo>
                  <a:lnTo>
                    <a:pt x="12902" y="148355"/>
                  </a:lnTo>
                  <a:lnTo>
                    <a:pt x="15216" y="150497"/>
                  </a:lnTo>
                  <a:lnTo>
                    <a:pt x="18081" y="151925"/>
                  </a:lnTo>
                  <a:lnTo>
                    <a:pt x="19992" y="154200"/>
                  </a:lnTo>
                  <a:lnTo>
                    <a:pt x="23309" y="164782"/>
                  </a:lnTo>
                  <a:lnTo>
                    <a:pt x="35215" y="178054"/>
                  </a:lnTo>
                  <a:lnTo>
                    <a:pt x="45926" y="168295"/>
                  </a:lnTo>
                  <a:lnTo>
                    <a:pt x="48613" y="157500"/>
                  </a:lnTo>
                  <a:lnTo>
                    <a:pt x="57832" y="145062"/>
                  </a:lnTo>
                  <a:lnTo>
                    <a:pt x="59196" y="133802"/>
                  </a:lnTo>
                  <a:lnTo>
                    <a:pt x="59382" y="126496"/>
                  </a:lnTo>
                  <a:lnTo>
                    <a:pt x="62993" y="118838"/>
                  </a:lnTo>
                  <a:lnTo>
                    <a:pt x="67684" y="111025"/>
                  </a:lnTo>
                  <a:lnTo>
                    <a:pt x="71648" y="99190"/>
                  </a:lnTo>
                  <a:lnTo>
                    <a:pt x="81542" y="85692"/>
                  </a:lnTo>
                  <a:lnTo>
                    <a:pt x="83330" y="71601"/>
                  </a:lnTo>
                  <a:lnTo>
                    <a:pt x="93594" y="71452"/>
                  </a:lnTo>
                  <a:lnTo>
                    <a:pt x="94146" y="72770"/>
                  </a:lnTo>
                  <a:lnTo>
                    <a:pt x="96476" y="91747"/>
                  </a:lnTo>
                  <a:lnTo>
                    <a:pt x="104655" y="107248"/>
                  </a:lnTo>
                  <a:lnTo>
                    <a:pt x="106662" y="123050"/>
                  </a:lnTo>
                  <a:lnTo>
                    <a:pt x="108150" y="125689"/>
                  </a:lnTo>
                  <a:lnTo>
                    <a:pt x="110465" y="127449"/>
                  </a:lnTo>
                  <a:lnTo>
                    <a:pt x="113331" y="128623"/>
                  </a:lnTo>
                  <a:lnTo>
                    <a:pt x="115241" y="130728"/>
                  </a:lnTo>
                  <a:lnTo>
                    <a:pt x="117364" y="136594"/>
                  </a:lnTo>
                  <a:lnTo>
                    <a:pt x="120050" y="151140"/>
                  </a:lnTo>
                  <a:lnTo>
                    <a:pt x="127145" y="162816"/>
                  </a:lnTo>
                  <a:lnTo>
                    <a:pt x="129270" y="170700"/>
                  </a:lnTo>
                  <a:lnTo>
                    <a:pt x="131159" y="173331"/>
                  </a:lnTo>
                  <a:lnTo>
                    <a:pt x="133741" y="175085"/>
                  </a:lnTo>
                  <a:lnTo>
                    <a:pt x="141071" y="177901"/>
                  </a:lnTo>
                  <a:lnTo>
                    <a:pt x="160565" y="178576"/>
                  </a:lnTo>
                  <a:lnTo>
                    <a:pt x="162606" y="177259"/>
                  </a:lnTo>
                  <a:lnTo>
                    <a:pt x="163966" y="175058"/>
                  </a:lnTo>
                  <a:lnTo>
                    <a:pt x="165881" y="165640"/>
                  </a:lnTo>
                  <a:lnTo>
                    <a:pt x="166150" y="162021"/>
                  </a:lnTo>
                  <a:lnTo>
                    <a:pt x="169976" y="154471"/>
                  </a:lnTo>
                  <a:lnTo>
                    <a:pt x="184410" y="130912"/>
                  </a:lnTo>
                  <a:lnTo>
                    <a:pt x="188696" y="116253"/>
                  </a:lnTo>
                  <a:lnTo>
                    <a:pt x="196774" y="62834"/>
                  </a:lnTo>
                  <a:lnTo>
                    <a:pt x="201664" y="36676"/>
                  </a:lnTo>
                  <a:lnTo>
                    <a:pt x="202406" y="6"/>
                  </a:lnTo>
                  <a:lnTo>
                    <a:pt x="202406" y="119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30" name="SMARTInkShape-82"/>
            <p:cNvSpPr/>
            <p:nvPr>
              <p:custDataLst>
                <p:tags r:id="rId13"/>
              </p:custDataLst>
            </p:nvPr>
          </p:nvSpPr>
          <p:spPr>
            <a:xfrm>
              <a:off x="4322473" y="5679431"/>
              <a:ext cx="189997" cy="142726"/>
            </a:xfrm>
            <a:custGeom>
              <a:avLst/>
              <a:gdLst/>
              <a:ahLst/>
              <a:cxnLst/>
              <a:rect l="0" t="0" r="0" b="0"/>
              <a:pathLst>
                <a:path w="189997" h="142726">
                  <a:moveTo>
                    <a:pt x="70933" y="35569"/>
                  </a:moveTo>
                  <a:lnTo>
                    <a:pt x="70933" y="35569"/>
                  </a:lnTo>
                  <a:lnTo>
                    <a:pt x="60682" y="25318"/>
                  </a:lnTo>
                  <a:lnTo>
                    <a:pt x="59070" y="12290"/>
                  </a:lnTo>
                  <a:lnTo>
                    <a:pt x="59040" y="5594"/>
                  </a:lnTo>
                  <a:lnTo>
                    <a:pt x="57712" y="3679"/>
                  </a:lnTo>
                  <a:lnTo>
                    <a:pt x="55505" y="2403"/>
                  </a:lnTo>
                  <a:lnTo>
                    <a:pt x="47611" y="0"/>
                  </a:lnTo>
                  <a:lnTo>
                    <a:pt x="29397" y="17591"/>
                  </a:lnTo>
                  <a:lnTo>
                    <a:pt x="26014" y="24492"/>
                  </a:lnTo>
                  <a:lnTo>
                    <a:pt x="25112" y="28185"/>
                  </a:lnTo>
                  <a:lnTo>
                    <a:pt x="14122" y="47549"/>
                  </a:lnTo>
                  <a:lnTo>
                    <a:pt x="252" y="106272"/>
                  </a:lnTo>
                  <a:lnTo>
                    <a:pt x="0" y="110485"/>
                  </a:lnTo>
                  <a:lnTo>
                    <a:pt x="1155" y="113294"/>
                  </a:lnTo>
                  <a:lnTo>
                    <a:pt x="3248" y="115167"/>
                  </a:lnTo>
                  <a:lnTo>
                    <a:pt x="5966" y="116415"/>
                  </a:lnTo>
                  <a:lnTo>
                    <a:pt x="7778" y="118571"/>
                  </a:lnTo>
                  <a:lnTo>
                    <a:pt x="9791" y="124493"/>
                  </a:lnTo>
                  <a:lnTo>
                    <a:pt x="10925" y="135265"/>
                  </a:lnTo>
                  <a:lnTo>
                    <a:pt x="12407" y="137752"/>
                  </a:lnTo>
                  <a:lnTo>
                    <a:pt x="14718" y="139410"/>
                  </a:lnTo>
                  <a:lnTo>
                    <a:pt x="21611" y="142070"/>
                  </a:lnTo>
                  <a:lnTo>
                    <a:pt x="41001" y="142708"/>
                  </a:lnTo>
                  <a:lnTo>
                    <a:pt x="43040" y="141391"/>
                  </a:lnTo>
                  <a:lnTo>
                    <a:pt x="44401" y="139190"/>
                  </a:lnTo>
                  <a:lnTo>
                    <a:pt x="45307" y="136399"/>
                  </a:lnTo>
                  <a:lnTo>
                    <a:pt x="47235" y="134540"/>
                  </a:lnTo>
                  <a:lnTo>
                    <a:pt x="52904" y="132472"/>
                  </a:lnTo>
                  <a:lnTo>
                    <a:pt x="54945" y="130599"/>
                  </a:lnTo>
                  <a:lnTo>
                    <a:pt x="69724" y="107143"/>
                  </a:lnTo>
                  <a:lnTo>
                    <a:pt x="70395" y="101334"/>
                  </a:lnTo>
                  <a:lnTo>
                    <a:pt x="74222" y="94343"/>
                  </a:lnTo>
                  <a:lnTo>
                    <a:pt x="79010" y="86826"/>
                  </a:lnTo>
                  <a:lnTo>
                    <a:pt x="81137" y="79076"/>
                  </a:lnTo>
                  <a:lnTo>
                    <a:pt x="83027" y="76480"/>
                  </a:lnTo>
                  <a:lnTo>
                    <a:pt x="85611" y="74749"/>
                  </a:lnTo>
                  <a:lnTo>
                    <a:pt x="92942" y="71971"/>
                  </a:lnTo>
                  <a:lnTo>
                    <a:pt x="93944" y="68064"/>
                  </a:lnTo>
                  <a:lnTo>
                    <a:pt x="94699" y="59890"/>
                  </a:lnTo>
                  <a:lnTo>
                    <a:pt x="104993" y="69677"/>
                  </a:lnTo>
                  <a:lnTo>
                    <a:pt x="107647" y="80475"/>
                  </a:lnTo>
                  <a:lnTo>
                    <a:pt x="114737" y="91502"/>
                  </a:lnTo>
                  <a:lnTo>
                    <a:pt x="116860" y="99234"/>
                  </a:lnTo>
                  <a:lnTo>
                    <a:pt x="118749" y="101824"/>
                  </a:lnTo>
                  <a:lnTo>
                    <a:pt x="121331" y="103552"/>
                  </a:lnTo>
                  <a:lnTo>
                    <a:pt x="127728" y="106794"/>
                  </a:lnTo>
                  <a:lnTo>
                    <a:pt x="134981" y="112645"/>
                  </a:lnTo>
                  <a:lnTo>
                    <a:pt x="139086" y="119655"/>
                  </a:lnTo>
                  <a:lnTo>
                    <a:pt x="140181" y="123376"/>
                  </a:lnTo>
                  <a:lnTo>
                    <a:pt x="142234" y="125857"/>
                  </a:lnTo>
                  <a:lnTo>
                    <a:pt x="148043" y="128614"/>
                  </a:lnTo>
                  <a:lnTo>
                    <a:pt x="189996" y="142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31" name="SMARTInkShape-83"/>
            <p:cNvSpPr/>
            <p:nvPr>
              <p:custDataLst>
                <p:tags r:id="rId14"/>
              </p:custDataLst>
            </p:nvPr>
          </p:nvSpPr>
          <p:spPr>
            <a:xfrm>
              <a:off x="4572000" y="5703141"/>
              <a:ext cx="142873" cy="476142"/>
            </a:xfrm>
            <a:custGeom>
              <a:avLst/>
              <a:gdLst/>
              <a:ahLst/>
              <a:cxnLst/>
              <a:rect l="0" t="0" r="0" b="0"/>
              <a:pathLst>
                <a:path w="142873" h="476142">
                  <a:moveTo>
                    <a:pt x="59531" y="47578"/>
                  </a:moveTo>
                  <a:lnTo>
                    <a:pt x="59531" y="47578"/>
                  </a:lnTo>
                  <a:lnTo>
                    <a:pt x="59531" y="41257"/>
                  </a:lnTo>
                  <a:lnTo>
                    <a:pt x="63059" y="34626"/>
                  </a:lnTo>
                  <a:lnTo>
                    <a:pt x="69783" y="25910"/>
                  </a:lnTo>
                  <a:lnTo>
                    <a:pt x="70947" y="18080"/>
                  </a:lnTo>
                  <a:lnTo>
                    <a:pt x="72434" y="16006"/>
                  </a:lnTo>
                  <a:lnTo>
                    <a:pt x="74747" y="14625"/>
                  </a:lnTo>
                  <a:lnTo>
                    <a:pt x="77613" y="13702"/>
                  </a:lnTo>
                  <a:lnTo>
                    <a:pt x="79523" y="11765"/>
                  </a:lnTo>
                  <a:lnTo>
                    <a:pt x="83195" y="491"/>
                  </a:lnTo>
                  <a:lnTo>
                    <a:pt x="73079" y="0"/>
                  </a:lnTo>
                  <a:lnTo>
                    <a:pt x="53744" y="17690"/>
                  </a:lnTo>
                  <a:lnTo>
                    <a:pt x="50345" y="28121"/>
                  </a:lnTo>
                  <a:lnTo>
                    <a:pt x="47511" y="40253"/>
                  </a:lnTo>
                  <a:lnTo>
                    <a:pt x="38440" y="58821"/>
                  </a:lnTo>
                  <a:lnTo>
                    <a:pt x="34754" y="79240"/>
                  </a:lnTo>
                  <a:lnTo>
                    <a:pt x="26365" y="95185"/>
                  </a:lnTo>
                  <a:lnTo>
                    <a:pt x="24317" y="111075"/>
                  </a:lnTo>
                  <a:lnTo>
                    <a:pt x="25472" y="113721"/>
                  </a:lnTo>
                  <a:lnTo>
                    <a:pt x="27565" y="115486"/>
                  </a:lnTo>
                  <a:lnTo>
                    <a:pt x="30283" y="116663"/>
                  </a:lnTo>
                  <a:lnTo>
                    <a:pt x="32095" y="118770"/>
                  </a:lnTo>
                  <a:lnTo>
                    <a:pt x="35241" y="129060"/>
                  </a:lnTo>
                  <a:lnTo>
                    <a:pt x="39034" y="130094"/>
                  </a:lnTo>
                  <a:lnTo>
                    <a:pt x="57727" y="130908"/>
                  </a:lnTo>
                  <a:lnTo>
                    <a:pt x="89127" y="101322"/>
                  </a:lnTo>
                  <a:lnTo>
                    <a:pt x="92528" y="94395"/>
                  </a:lnTo>
                  <a:lnTo>
                    <a:pt x="93436" y="90695"/>
                  </a:lnTo>
                  <a:lnTo>
                    <a:pt x="95363" y="88229"/>
                  </a:lnTo>
                  <a:lnTo>
                    <a:pt x="111663" y="77626"/>
                  </a:lnTo>
                  <a:lnTo>
                    <a:pt x="115774" y="70634"/>
                  </a:lnTo>
                  <a:lnTo>
                    <a:pt x="118413" y="55366"/>
                  </a:lnTo>
                  <a:lnTo>
                    <a:pt x="119952" y="52770"/>
                  </a:lnTo>
                  <a:lnTo>
                    <a:pt x="122301" y="51039"/>
                  </a:lnTo>
                  <a:lnTo>
                    <a:pt x="125191" y="49886"/>
                  </a:lnTo>
                  <a:lnTo>
                    <a:pt x="127117" y="47793"/>
                  </a:lnTo>
                  <a:lnTo>
                    <a:pt x="130956" y="35720"/>
                  </a:lnTo>
                  <a:lnTo>
                    <a:pt x="130969" y="91495"/>
                  </a:lnTo>
                  <a:lnTo>
                    <a:pt x="132292" y="135262"/>
                  </a:lnTo>
                  <a:lnTo>
                    <a:pt x="137828" y="158813"/>
                  </a:lnTo>
                  <a:lnTo>
                    <a:pt x="134912" y="183871"/>
                  </a:lnTo>
                  <a:lnTo>
                    <a:pt x="142002" y="240946"/>
                  </a:lnTo>
                  <a:lnTo>
                    <a:pt x="142824" y="297545"/>
                  </a:lnTo>
                  <a:lnTo>
                    <a:pt x="142872" y="353168"/>
                  </a:lnTo>
                  <a:lnTo>
                    <a:pt x="128176" y="407248"/>
                  </a:lnTo>
                  <a:lnTo>
                    <a:pt x="104434" y="464223"/>
                  </a:lnTo>
                  <a:lnTo>
                    <a:pt x="97064" y="473837"/>
                  </a:lnTo>
                  <a:lnTo>
                    <a:pt x="92528" y="475151"/>
                  </a:lnTo>
                  <a:lnTo>
                    <a:pt x="77561" y="476141"/>
                  </a:lnTo>
                  <a:lnTo>
                    <a:pt x="70631" y="472647"/>
                  </a:lnTo>
                  <a:lnTo>
                    <a:pt x="43609" y="448214"/>
                  </a:lnTo>
                  <a:lnTo>
                    <a:pt x="31736" y="430133"/>
                  </a:lnTo>
                  <a:lnTo>
                    <a:pt x="14771" y="375520"/>
                  </a:lnTo>
                  <a:lnTo>
                    <a:pt x="0" y="3333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32" name="SMARTInkShape-84"/>
            <p:cNvSpPr/>
            <p:nvPr>
              <p:custDataLst>
                <p:tags r:id="rId15"/>
              </p:custDataLst>
            </p:nvPr>
          </p:nvSpPr>
          <p:spPr>
            <a:xfrm>
              <a:off x="4786313" y="5715494"/>
              <a:ext cx="130955" cy="130476"/>
            </a:xfrm>
            <a:custGeom>
              <a:avLst/>
              <a:gdLst/>
              <a:ahLst/>
              <a:cxnLst/>
              <a:rect l="0" t="0" r="0" b="0"/>
              <a:pathLst>
                <a:path w="130955" h="130476">
                  <a:moveTo>
                    <a:pt x="0" y="106662"/>
                  </a:moveTo>
                  <a:lnTo>
                    <a:pt x="0" y="106662"/>
                  </a:lnTo>
                  <a:lnTo>
                    <a:pt x="33427" y="106662"/>
                  </a:lnTo>
                  <a:lnTo>
                    <a:pt x="46094" y="98480"/>
                  </a:lnTo>
                  <a:lnTo>
                    <a:pt x="64075" y="94536"/>
                  </a:lnTo>
                  <a:lnTo>
                    <a:pt x="82673" y="82023"/>
                  </a:lnTo>
                  <a:lnTo>
                    <a:pt x="129119" y="37073"/>
                  </a:lnTo>
                  <a:lnTo>
                    <a:pt x="130806" y="25136"/>
                  </a:lnTo>
                  <a:lnTo>
                    <a:pt x="130954" y="13227"/>
                  </a:lnTo>
                  <a:lnTo>
                    <a:pt x="129636" y="12622"/>
                  </a:lnTo>
                  <a:lnTo>
                    <a:pt x="120716" y="11572"/>
                  </a:lnTo>
                  <a:lnTo>
                    <a:pt x="108956" y="1175"/>
                  </a:lnTo>
                  <a:lnTo>
                    <a:pt x="101369" y="0"/>
                  </a:lnTo>
                  <a:lnTo>
                    <a:pt x="99329" y="1158"/>
                  </a:lnTo>
                  <a:lnTo>
                    <a:pt x="97969" y="3253"/>
                  </a:lnTo>
                  <a:lnTo>
                    <a:pt x="97063" y="5973"/>
                  </a:lnTo>
                  <a:lnTo>
                    <a:pt x="95135" y="7786"/>
                  </a:lnTo>
                  <a:lnTo>
                    <a:pt x="82537" y="14224"/>
                  </a:lnTo>
                  <a:lnTo>
                    <a:pt x="78837" y="17255"/>
                  </a:lnTo>
                  <a:lnTo>
                    <a:pt x="74726" y="24151"/>
                  </a:lnTo>
                  <a:lnTo>
                    <a:pt x="73630" y="27842"/>
                  </a:lnTo>
                  <a:lnTo>
                    <a:pt x="71576" y="30303"/>
                  </a:lnTo>
                  <a:lnTo>
                    <a:pt x="65766" y="33038"/>
                  </a:lnTo>
                  <a:lnTo>
                    <a:pt x="63688" y="35089"/>
                  </a:lnTo>
                  <a:lnTo>
                    <a:pt x="53757" y="51604"/>
                  </a:lnTo>
                  <a:lnTo>
                    <a:pt x="37912" y="68636"/>
                  </a:lnTo>
                  <a:lnTo>
                    <a:pt x="36693" y="73445"/>
                  </a:lnTo>
                  <a:lnTo>
                    <a:pt x="35910" y="87313"/>
                  </a:lnTo>
                  <a:lnTo>
                    <a:pt x="39332" y="94976"/>
                  </a:lnTo>
                  <a:lnTo>
                    <a:pt x="57732" y="116710"/>
                  </a:lnTo>
                  <a:lnTo>
                    <a:pt x="90537" y="119782"/>
                  </a:lnTo>
                  <a:lnTo>
                    <a:pt x="107156" y="1304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33" name="SMARTInkShape-85"/>
            <p:cNvSpPr/>
            <p:nvPr>
              <p:custDataLst>
                <p:tags r:id="rId16"/>
              </p:custDataLst>
            </p:nvPr>
          </p:nvSpPr>
          <p:spPr>
            <a:xfrm>
              <a:off x="5072064" y="5667375"/>
              <a:ext cx="107112" cy="226220"/>
            </a:xfrm>
            <a:custGeom>
              <a:avLst/>
              <a:gdLst/>
              <a:ahLst/>
              <a:cxnLst/>
              <a:rect l="0" t="0" r="0" b="0"/>
              <a:pathLst>
                <a:path w="107112" h="226220">
                  <a:moveTo>
                    <a:pt x="59530" y="0"/>
                  </a:moveTo>
                  <a:lnTo>
                    <a:pt x="59530" y="0"/>
                  </a:lnTo>
                  <a:lnTo>
                    <a:pt x="53209" y="0"/>
                  </a:lnTo>
                  <a:lnTo>
                    <a:pt x="51347" y="1323"/>
                  </a:lnTo>
                  <a:lnTo>
                    <a:pt x="50106" y="3528"/>
                  </a:lnTo>
                  <a:lnTo>
                    <a:pt x="49278" y="6321"/>
                  </a:lnTo>
                  <a:lnTo>
                    <a:pt x="47404" y="8182"/>
                  </a:lnTo>
                  <a:lnTo>
                    <a:pt x="41793" y="10251"/>
                  </a:lnTo>
                  <a:lnTo>
                    <a:pt x="39768" y="12126"/>
                  </a:lnTo>
                  <a:lnTo>
                    <a:pt x="37518" y="17737"/>
                  </a:lnTo>
                  <a:lnTo>
                    <a:pt x="35595" y="19762"/>
                  </a:lnTo>
                  <a:lnTo>
                    <a:pt x="29930" y="22013"/>
                  </a:lnTo>
                  <a:lnTo>
                    <a:pt x="27891" y="23935"/>
                  </a:lnTo>
                  <a:lnTo>
                    <a:pt x="25624" y="29600"/>
                  </a:lnTo>
                  <a:lnTo>
                    <a:pt x="23696" y="31639"/>
                  </a:lnTo>
                  <a:lnTo>
                    <a:pt x="18028" y="33906"/>
                  </a:lnTo>
                  <a:lnTo>
                    <a:pt x="15987" y="35833"/>
                  </a:lnTo>
                  <a:lnTo>
                    <a:pt x="13719" y="41502"/>
                  </a:lnTo>
                  <a:lnTo>
                    <a:pt x="11792" y="43543"/>
                  </a:lnTo>
                  <a:lnTo>
                    <a:pt x="6122" y="45810"/>
                  </a:lnTo>
                  <a:lnTo>
                    <a:pt x="4081" y="47738"/>
                  </a:lnTo>
                  <a:lnTo>
                    <a:pt x="158" y="58994"/>
                  </a:lnTo>
                  <a:lnTo>
                    <a:pt x="0" y="77608"/>
                  </a:lnTo>
                  <a:lnTo>
                    <a:pt x="1322" y="79520"/>
                  </a:lnTo>
                  <a:lnTo>
                    <a:pt x="3527" y="80795"/>
                  </a:lnTo>
                  <a:lnTo>
                    <a:pt x="12125" y="83008"/>
                  </a:lnTo>
                  <a:lnTo>
                    <a:pt x="28331" y="83300"/>
                  </a:lnTo>
                  <a:lnTo>
                    <a:pt x="30793" y="84637"/>
                  </a:lnTo>
                  <a:lnTo>
                    <a:pt x="32435" y="86852"/>
                  </a:lnTo>
                  <a:lnTo>
                    <a:pt x="33529" y="89652"/>
                  </a:lnTo>
                  <a:lnTo>
                    <a:pt x="35581" y="91518"/>
                  </a:lnTo>
                  <a:lnTo>
                    <a:pt x="41390" y="93591"/>
                  </a:lnTo>
                  <a:lnTo>
                    <a:pt x="52097" y="94759"/>
                  </a:lnTo>
                  <a:lnTo>
                    <a:pt x="54575" y="96245"/>
                  </a:lnTo>
                  <a:lnTo>
                    <a:pt x="56226" y="98559"/>
                  </a:lnTo>
                  <a:lnTo>
                    <a:pt x="57328" y="101425"/>
                  </a:lnTo>
                  <a:lnTo>
                    <a:pt x="59384" y="103336"/>
                  </a:lnTo>
                  <a:lnTo>
                    <a:pt x="65198" y="105458"/>
                  </a:lnTo>
                  <a:lnTo>
                    <a:pt x="75909" y="106653"/>
                  </a:lnTo>
                  <a:lnTo>
                    <a:pt x="78386" y="108144"/>
                  </a:lnTo>
                  <a:lnTo>
                    <a:pt x="80039" y="110460"/>
                  </a:lnTo>
                  <a:lnTo>
                    <a:pt x="81139" y="113328"/>
                  </a:lnTo>
                  <a:lnTo>
                    <a:pt x="83197" y="115239"/>
                  </a:lnTo>
                  <a:lnTo>
                    <a:pt x="89011" y="117363"/>
                  </a:lnTo>
                  <a:lnTo>
                    <a:pt x="91089" y="119252"/>
                  </a:lnTo>
                  <a:lnTo>
                    <a:pt x="96207" y="131089"/>
                  </a:lnTo>
                  <a:lnTo>
                    <a:pt x="105451" y="141062"/>
                  </a:lnTo>
                  <a:lnTo>
                    <a:pt x="107005" y="152967"/>
                  </a:lnTo>
                  <a:lnTo>
                    <a:pt x="107111" y="160564"/>
                  </a:lnTo>
                  <a:lnTo>
                    <a:pt x="103607" y="167494"/>
                  </a:lnTo>
                  <a:lnTo>
                    <a:pt x="98963" y="174984"/>
                  </a:lnTo>
                  <a:lnTo>
                    <a:pt x="95738" y="188195"/>
                  </a:lnTo>
                  <a:lnTo>
                    <a:pt x="87163" y="199550"/>
                  </a:lnTo>
                  <a:lnTo>
                    <a:pt x="83152" y="210673"/>
                  </a:lnTo>
                  <a:lnTo>
                    <a:pt x="73240" y="223910"/>
                  </a:lnTo>
                  <a:lnTo>
                    <a:pt x="68710" y="225193"/>
                  </a:lnTo>
                  <a:lnTo>
                    <a:pt x="47624" y="2262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34" name="SMARTInkShape-86"/>
            <p:cNvSpPr/>
            <p:nvPr>
              <p:custDataLst>
                <p:tags r:id="rId17"/>
              </p:custDataLst>
            </p:nvPr>
          </p:nvSpPr>
          <p:spPr>
            <a:xfrm>
              <a:off x="5357816" y="5429250"/>
              <a:ext cx="59529" cy="631032"/>
            </a:xfrm>
            <a:custGeom>
              <a:avLst/>
              <a:gdLst/>
              <a:ahLst/>
              <a:cxnLst/>
              <a:rect l="0" t="0" r="0" b="0"/>
              <a:pathLst>
                <a:path w="59529" h="631032">
                  <a:moveTo>
                    <a:pt x="59528" y="0"/>
                  </a:moveTo>
                  <a:lnTo>
                    <a:pt x="59528" y="0"/>
                  </a:lnTo>
                  <a:lnTo>
                    <a:pt x="53207" y="6321"/>
                  </a:lnTo>
                  <a:lnTo>
                    <a:pt x="50104" y="12952"/>
                  </a:lnTo>
                  <a:lnTo>
                    <a:pt x="38262" y="71774"/>
                  </a:lnTo>
                  <a:lnTo>
                    <a:pt x="32412" y="122620"/>
                  </a:lnTo>
                  <a:lnTo>
                    <a:pt x="24942" y="170879"/>
                  </a:lnTo>
                  <a:lnTo>
                    <a:pt x="20505" y="218668"/>
                  </a:lnTo>
                  <a:lnTo>
                    <a:pt x="13602" y="272352"/>
                  </a:lnTo>
                  <a:lnTo>
                    <a:pt x="12238" y="329357"/>
                  </a:lnTo>
                  <a:lnTo>
                    <a:pt x="8441" y="383734"/>
                  </a:lnTo>
                  <a:lnTo>
                    <a:pt x="1665" y="438720"/>
                  </a:lnTo>
                  <a:lnTo>
                    <a:pt x="326" y="487798"/>
                  </a:lnTo>
                  <a:lnTo>
                    <a:pt x="40" y="541320"/>
                  </a:lnTo>
                  <a:lnTo>
                    <a:pt x="0" y="584812"/>
                  </a:lnTo>
                  <a:lnTo>
                    <a:pt x="3526" y="594174"/>
                  </a:lnTo>
                  <a:lnTo>
                    <a:pt x="6318" y="598522"/>
                  </a:lnTo>
                  <a:lnTo>
                    <a:pt x="6857" y="602744"/>
                  </a:lnTo>
                  <a:lnTo>
                    <a:pt x="3928" y="610963"/>
                  </a:lnTo>
                  <a:lnTo>
                    <a:pt x="3940" y="613683"/>
                  </a:lnTo>
                  <a:lnTo>
                    <a:pt x="5271" y="615497"/>
                  </a:lnTo>
                  <a:lnTo>
                    <a:pt x="10593" y="618408"/>
                  </a:lnTo>
                  <a:lnTo>
                    <a:pt x="23809" y="6310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35" name="SMARTInkShape-87"/>
            <p:cNvSpPr/>
            <p:nvPr>
              <p:custDataLst>
                <p:tags r:id="rId18"/>
              </p:custDataLst>
            </p:nvPr>
          </p:nvSpPr>
          <p:spPr>
            <a:xfrm>
              <a:off x="5536557" y="5595938"/>
              <a:ext cx="142720" cy="250031"/>
            </a:xfrm>
            <a:custGeom>
              <a:avLst/>
              <a:gdLst/>
              <a:ahLst/>
              <a:cxnLst/>
              <a:rect l="0" t="0" r="0" b="0"/>
              <a:pathLst>
                <a:path w="142720" h="250031">
                  <a:moveTo>
                    <a:pt x="118912" y="0"/>
                  </a:moveTo>
                  <a:lnTo>
                    <a:pt x="118912" y="0"/>
                  </a:lnTo>
                  <a:lnTo>
                    <a:pt x="102340" y="0"/>
                  </a:lnTo>
                  <a:lnTo>
                    <a:pt x="99926" y="1323"/>
                  </a:lnTo>
                  <a:lnTo>
                    <a:pt x="98318" y="3527"/>
                  </a:lnTo>
                  <a:lnTo>
                    <a:pt x="95207" y="9505"/>
                  </a:lnTo>
                  <a:lnTo>
                    <a:pt x="67167" y="39748"/>
                  </a:lnTo>
                  <a:lnTo>
                    <a:pt x="59313" y="44124"/>
                  </a:lnTo>
                  <a:lnTo>
                    <a:pt x="51413" y="47392"/>
                  </a:lnTo>
                  <a:lnTo>
                    <a:pt x="43492" y="53254"/>
                  </a:lnTo>
                  <a:lnTo>
                    <a:pt x="39090" y="60269"/>
                  </a:lnTo>
                  <a:lnTo>
                    <a:pt x="35811" y="67797"/>
                  </a:lnTo>
                  <a:lnTo>
                    <a:pt x="29943" y="75552"/>
                  </a:lnTo>
                  <a:lnTo>
                    <a:pt x="22925" y="79880"/>
                  </a:lnTo>
                  <a:lnTo>
                    <a:pt x="19202" y="81035"/>
                  </a:lnTo>
                  <a:lnTo>
                    <a:pt x="16720" y="83127"/>
                  </a:lnTo>
                  <a:lnTo>
                    <a:pt x="12409" y="93391"/>
                  </a:lnTo>
                  <a:lnTo>
                    <a:pt x="8518" y="94424"/>
                  </a:lnTo>
                  <a:lnTo>
                    <a:pt x="1562" y="95086"/>
                  </a:lnTo>
                  <a:lnTo>
                    <a:pt x="990" y="96463"/>
                  </a:lnTo>
                  <a:lnTo>
                    <a:pt x="0" y="105487"/>
                  </a:lnTo>
                  <a:lnTo>
                    <a:pt x="1272" y="106043"/>
                  </a:lnTo>
                  <a:lnTo>
                    <a:pt x="17590" y="107112"/>
                  </a:lnTo>
                  <a:lnTo>
                    <a:pt x="19614" y="108450"/>
                  </a:lnTo>
                  <a:lnTo>
                    <a:pt x="20963" y="110664"/>
                  </a:lnTo>
                  <a:lnTo>
                    <a:pt x="21863" y="113464"/>
                  </a:lnTo>
                  <a:lnTo>
                    <a:pt x="25108" y="115330"/>
                  </a:lnTo>
                  <a:lnTo>
                    <a:pt x="49461" y="118843"/>
                  </a:lnTo>
                  <a:lnTo>
                    <a:pt x="52767" y="118917"/>
                  </a:lnTo>
                  <a:lnTo>
                    <a:pt x="59969" y="122525"/>
                  </a:lnTo>
                  <a:lnTo>
                    <a:pt x="67579" y="127216"/>
                  </a:lnTo>
                  <a:lnTo>
                    <a:pt x="83245" y="130226"/>
                  </a:lnTo>
                  <a:lnTo>
                    <a:pt x="99078" y="130822"/>
                  </a:lnTo>
                  <a:lnTo>
                    <a:pt x="107010" y="134432"/>
                  </a:lnTo>
                  <a:lnTo>
                    <a:pt x="127953" y="150728"/>
                  </a:lnTo>
                  <a:lnTo>
                    <a:pt x="140517" y="154247"/>
                  </a:lnTo>
                  <a:lnTo>
                    <a:pt x="141253" y="155748"/>
                  </a:lnTo>
                  <a:lnTo>
                    <a:pt x="142719" y="188310"/>
                  </a:lnTo>
                  <a:lnTo>
                    <a:pt x="134540" y="199572"/>
                  </a:lnTo>
                  <a:lnTo>
                    <a:pt x="130598" y="210680"/>
                  </a:lnTo>
                  <a:lnTo>
                    <a:pt x="101222" y="243895"/>
                  </a:lnTo>
                  <a:lnTo>
                    <a:pt x="94292" y="247304"/>
                  </a:lnTo>
                  <a:lnTo>
                    <a:pt x="71500" y="249925"/>
                  </a:lnTo>
                  <a:lnTo>
                    <a:pt x="49292" y="250030"/>
                  </a:lnTo>
                  <a:lnTo>
                    <a:pt x="48687" y="248707"/>
                  </a:lnTo>
                  <a:lnTo>
                    <a:pt x="48013" y="243709"/>
                  </a:lnTo>
                  <a:lnTo>
                    <a:pt x="46510" y="241848"/>
                  </a:lnTo>
                  <a:lnTo>
                    <a:pt x="41313" y="239779"/>
                  </a:lnTo>
                  <a:lnTo>
                    <a:pt x="39398" y="237905"/>
                  </a:lnTo>
                  <a:lnTo>
                    <a:pt x="35568" y="2262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36" name="SMARTInkShape-88"/>
            <p:cNvSpPr/>
            <p:nvPr>
              <p:custDataLst>
                <p:tags r:id="rId19"/>
              </p:custDataLst>
            </p:nvPr>
          </p:nvSpPr>
          <p:spPr>
            <a:xfrm>
              <a:off x="5774575" y="5669073"/>
              <a:ext cx="154739" cy="200709"/>
            </a:xfrm>
            <a:custGeom>
              <a:avLst/>
              <a:gdLst/>
              <a:ahLst/>
              <a:cxnLst/>
              <a:rect l="0" t="0" r="0" b="0"/>
              <a:pathLst>
                <a:path w="154739" h="200709">
                  <a:moveTo>
                    <a:pt x="95206" y="22115"/>
                  </a:moveTo>
                  <a:lnTo>
                    <a:pt x="95206" y="22115"/>
                  </a:lnTo>
                  <a:lnTo>
                    <a:pt x="84955" y="11863"/>
                  </a:lnTo>
                  <a:lnTo>
                    <a:pt x="77469" y="10699"/>
                  </a:lnTo>
                  <a:lnTo>
                    <a:pt x="75444" y="9212"/>
                  </a:lnTo>
                  <a:lnTo>
                    <a:pt x="73194" y="4033"/>
                  </a:lnTo>
                  <a:lnTo>
                    <a:pt x="71271" y="2123"/>
                  </a:lnTo>
                  <a:lnTo>
                    <a:pt x="65607" y="0"/>
                  </a:lnTo>
                  <a:lnTo>
                    <a:pt x="63567" y="757"/>
                  </a:lnTo>
                  <a:lnTo>
                    <a:pt x="62207" y="2585"/>
                  </a:lnTo>
                  <a:lnTo>
                    <a:pt x="61301" y="5126"/>
                  </a:lnTo>
                  <a:lnTo>
                    <a:pt x="59373" y="6820"/>
                  </a:lnTo>
                  <a:lnTo>
                    <a:pt x="53704" y="8703"/>
                  </a:lnTo>
                  <a:lnTo>
                    <a:pt x="51663" y="10528"/>
                  </a:lnTo>
                  <a:lnTo>
                    <a:pt x="41799" y="26648"/>
                  </a:lnTo>
                  <a:lnTo>
                    <a:pt x="34869" y="30743"/>
                  </a:lnTo>
                  <a:lnTo>
                    <a:pt x="31169" y="31836"/>
                  </a:lnTo>
                  <a:lnTo>
                    <a:pt x="28702" y="33887"/>
                  </a:lnTo>
                  <a:lnTo>
                    <a:pt x="16019" y="62383"/>
                  </a:lnTo>
                  <a:lnTo>
                    <a:pt x="10904" y="89286"/>
                  </a:lnTo>
                  <a:lnTo>
                    <a:pt x="2511" y="105399"/>
                  </a:lnTo>
                  <a:lnTo>
                    <a:pt x="0" y="133729"/>
                  </a:lnTo>
                  <a:lnTo>
                    <a:pt x="1308" y="136211"/>
                  </a:lnTo>
                  <a:lnTo>
                    <a:pt x="3504" y="137867"/>
                  </a:lnTo>
                  <a:lnTo>
                    <a:pt x="10211" y="140523"/>
                  </a:lnTo>
                  <a:lnTo>
                    <a:pt x="21969" y="151371"/>
                  </a:lnTo>
                  <a:lnTo>
                    <a:pt x="29556" y="152576"/>
                  </a:lnTo>
                  <a:lnTo>
                    <a:pt x="31595" y="151422"/>
                  </a:lnTo>
                  <a:lnTo>
                    <a:pt x="32955" y="149330"/>
                  </a:lnTo>
                  <a:lnTo>
                    <a:pt x="33862" y="146613"/>
                  </a:lnTo>
                  <a:lnTo>
                    <a:pt x="35790" y="144801"/>
                  </a:lnTo>
                  <a:lnTo>
                    <a:pt x="48388" y="138365"/>
                  </a:lnTo>
                  <a:lnTo>
                    <a:pt x="68560" y="121443"/>
                  </a:lnTo>
                  <a:lnTo>
                    <a:pt x="75867" y="119177"/>
                  </a:lnTo>
                  <a:lnTo>
                    <a:pt x="78344" y="117250"/>
                  </a:lnTo>
                  <a:lnTo>
                    <a:pt x="81098" y="111581"/>
                  </a:lnTo>
                  <a:lnTo>
                    <a:pt x="83155" y="109540"/>
                  </a:lnTo>
                  <a:lnTo>
                    <a:pt x="88968" y="107273"/>
                  </a:lnTo>
                  <a:lnTo>
                    <a:pt x="91047" y="105345"/>
                  </a:lnTo>
                  <a:lnTo>
                    <a:pt x="93358" y="99676"/>
                  </a:lnTo>
                  <a:lnTo>
                    <a:pt x="95297" y="97634"/>
                  </a:lnTo>
                  <a:lnTo>
                    <a:pt x="105295" y="94089"/>
                  </a:lnTo>
                  <a:lnTo>
                    <a:pt x="118859" y="93556"/>
                  </a:lnTo>
                  <a:lnTo>
                    <a:pt x="119005" y="103804"/>
                  </a:lnTo>
                  <a:lnTo>
                    <a:pt x="127198" y="114637"/>
                  </a:lnTo>
                  <a:lnTo>
                    <a:pt x="129821" y="125670"/>
                  </a:lnTo>
                  <a:lnTo>
                    <a:pt x="130912" y="158712"/>
                  </a:lnTo>
                  <a:lnTo>
                    <a:pt x="134447" y="165727"/>
                  </a:lnTo>
                  <a:lnTo>
                    <a:pt x="139105" y="173255"/>
                  </a:lnTo>
                  <a:lnTo>
                    <a:pt x="142341" y="186494"/>
                  </a:lnTo>
                  <a:lnTo>
                    <a:pt x="154738" y="2007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37" name="SMARTInkShape-89"/>
            <p:cNvSpPr/>
            <p:nvPr>
              <p:custDataLst>
                <p:tags r:id="rId20"/>
              </p:custDataLst>
            </p:nvPr>
          </p:nvSpPr>
          <p:spPr>
            <a:xfrm>
              <a:off x="6036475" y="5393531"/>
              <a:ext cx="59526" cy="464345"/>
            </a:xfrm>
            <a:custGeom>
              <a:avLst/>
              <a:gdLst/>
              <a:ahLst/>
              <a:cxnLst/>
              <a:rect l="0" t="0" r="0" b="0"/>
              <a:pathLst>
                <a:path w="59526" h="464345">
                  <a:moveTo>
                    <a:pt x="11900" y="0"/>
                  </a:moveTo>
                  <a:lnTo>
                    <a:pt x="11900" y="0"/>
                  </a:lnTo>
                  <a:lnTo>
                    <a:pt x="5579" y="6321"/>
                  </a:lnTo>
                  <a:lnTo>
                    <a:pt x="2476" y="16479"/>
                  </a:lnTo>
                  <a:lnTo>
                    <a:pt x="58" y="72292"/>
                  </a:lnTo>
                  <a:lnTo>
                    <a:pt x="0" y="128561"/>
                  </a:lnTo>
                  <a:lnTo>
                    <a:pt x="1318" y="179845"/>
                  </a:lnTo>
                  <a:lnTo>
                    <a:pt x="10245" y="231969"/>
                  </a:lnTo>
                  <a:lnTo>
                    <a:pt x="15210" y="282979"/>
                  </a:lnTo>
                  <a:lnTo>
                    <a:pt x="22108" y="316953"/>
                  </a:lnTo>
                  <a:lnTo>
                    <a:pt x="27110" y="357116"/>
                  </a:lnTo>
                  <a:lnTo>
                    <a:pt x="33164" y="380979"/>
                  </a:lnTo>
                  <a:lnTo>
                    <a:pt x="35902" y="395543"/>
                  </a:lnTo>
                  <a:lnTo>
                    <a:pt x="56805" y="443967"/>
                  </a:lnTo>
                  <a:lnTo>
                    <a:pt x="59525" y="4643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38" name="SMARTInkShape-90"/>
            <p:cNvSpPr/>
            <p:nvPr>
              <p:custDataLst>
                <p:tags r:id="rId21"/>
              </p:custDataLst>
            </p:nvPr>
          </p:nvSpPr>
          <p:spPr>
            <a:xfrm>
              <a:off x="6179358" y="5715001"/>
              <a:ext cx="154768" cy="141057"/>
            </a:xfrm>
            <a:custGeom>
              <a:avLst/>
              <a:gdLst/>
              <a:ahLst/>
              <a:cxnLst/>
              <a:rect l="0" t="0" r="0" b="0"/>
              <a:pathLst>
                <a:path w="154768" h="141057">
                  <a:moveTo>
                    <a:pt x="95236" y="11905"/>
                  </a:moveTo>
                  <a:lnTo>
                    <a:pt x="95236" y="11905"/>
                  </a:lnTo>
                  <a:lnTo>
                    <a:pt x="95236" y="5585"/>
                  </a:lnTo>
                  <a:lnTo>
                    <a:pt x="93913" y="3723"/>
                  </a:lnTo>
                  <a:lnTo>
                    <a:pt x="91708" y="2481"/>
                  </a:lnTo>
                  <a:lnTo>
                    <a:pt x="83110" y="326"/>
                  </a:lnTo>
                  <a:lnTo>
                    <a:pt x="41940" y="0"/>
                  </a:lnTo>
                  <a:lnTo>
                    <a:pt x="39861" y="1322"/>
                  </a:lnTo>
                  <a:lnTo>
                    <a:pt x="38476" y="3527"/>
                  </a:lnTo>
                  <a:lnTo>
                    <a:pt x="37552" y="6320"/>
                  </a:lnTo>
                  <a:lnTo>
                    <a:pt x="35613" y="8181"/>
                  </a:lnTo>
                  <a:lnTo>
                    <a:pt x="29932" y="10250"/>
                  </a:lnTo>
                  <a:lnTo>
                    <a:pt x="27887" y="12125"/>
                  </a:lnTo>
                  <a:lnTo>
                    <a:pt x="13707" y="33530"/>
                  </a:lnTo>
                  <a:lnTo>
                    <a:pt x="4068" y="44791"/>
                  </a:lnTo>
                  <a:lnTo>
                    <a:pt x="1195" y="55898"/>
                  </a:lnTo>
                  <a:lnTo>
                    <a:pt x="0" y="99222"/>
                  </a:lnTo>
                  <a:lnTo>
                    <a:pt x="3520" y="107157"/>
                  </a:lnTo>
                  <a:lnTo>
                    <a:pt x="29585" y="136737"/>
                  </a:lnTo>
                  <a:lnTo>
                    <a:pt x="36513" y="140146"/>
                  </a:lnTo>
                  <a:lnTo>
                    <a:pt x="40212" y="141056"/>
                  </a:lnTo>
                  <a:lnTo>
                    <a:pt x="42678" y="140338"/>
                  </a:lnTo>
                  <a:lnTo>
                    <a:pt x="44322" y="138538"/>
                  </a:lnTo>
                  <a:lnTo>
                    <a:pt x="45419" y="136015"/>
                  </a:lnTo>
                  <a:lnTo>
                    <a:pt x="47472" y="134332"/>
                  </a:lnTo>
                  <a:lnTo>
                    <a:pt x="57669" y="131411"/>
                  </a:lnTo>
                  <a:lnTo>
                    <a:pt x="68657" y="122873"/>
                  </a:lnTo>
                  <a:lnTo>
                    <a:pt x="75926" y="120756"/>
                  </a:lnTo>
                  <a:lnTo>
                    <a:pt x="78394" y="118868"/>
                  </a:lnTo>
                  <a:lnTo>
                    <a:pt x="81136" y="113242"/>
                  </a:lnTo>
                  <a:lnTo>
                    <a:pt x="83190" y="111214"/>
                  </a:lnTo>
                  <a:lnTo>
                    <a:pt x="99709" y="101369"/>
                  </a:lnTo>
                  <a:lnTo>
                    <a:pt x="103839" y="94441"/>
                  </a:lnTo>
                  <a:lnTo>
                    <a:pt x="106997" y="86953"/>
                  </a:lnTo>
                  <a:lnTo>
                    <a:pt x="130805" y="59681"/>
                  </a:lnTo>
                  <a:lnTo>
                    <a:pt x="142367" y="59534"/>
                  </a:lnTo>
                  <a:lnTo>
                    <a:pt x="144181" y="91648"/>
                  </a:lnTo>
                  <a:lnTo>
                    <a:pt x="154767" y="1071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39" name="SMARTInkShape-91"/>
            <p:cNvSpPr/>
            <p:nvPr>
              <p:custDataLst>
                <p:tags r:id="rId22"/>
              </p:custDataLst>
            </p:nvPr>
          </p:nvSpPr>
          <p:spPr>
            <a:xfrm>
              <a:off x="6429376" y="5667375"/>
              <a:ext cx="83344" cy="178595"/>
            </a:xfrm>
            <a:custGeom>
              <a:avLst/>
              <a:gdLst/>
              <a:ahLst/>
              <a:cxnLst/>
              <a:rect l="0" t="0" r="0" b="0"/>
              <a:pathLst>
                <a:path w="83344" h="178595">
                  <a:moveTo>
                    <a:pt x="11905" y="178594"/>
                  </a:moveTo>
                  <a:lnTo>
                    <a:pt x="11905" y="178594"/>
                  </a:lnTo>
                  <a:lnTo>
                    <a:pt x="11905" y="160512"/>
                  </a:lnTo>
                  <a:lnTo>
                    <a:pt x="10582" y="158602"/>
                  </a:lnTo>
                  <a:lnTo>
                    <a:pt x="8378" y="157328"/>
                  </a:lnTo>
                  <a:lnTo>
                    <a:pt x="5585" y="156480"/>
                  </a:lnTo>
                  <a:lnTo>
                    <a:pt x="3723" y="154591"/>
                  </a:lnTo>
                  <a:lnTo>
                    <a:pt x="1654" y="148964"/>
                  </a:lnTo>
                  <a:lnTo>
                    <a:pt x="3" y="91277"/>
                  </a:lnTo>
                  <a:lnTo>
                    <a:pt x="0" y="67469"/>
                  </a:lnTo>
                  <a:lnTo>
                    <a:pt x="3527" y="59531"/>
                  </a:lnTo>
                  <a:lnTo>
                    <a:pt x="19761" y="38584"/>
                  </a:lnTo>
                  <a:lnTo>
                    <a:pt x="23934" y="27454"/>
                  </a:lnTo>
                  <a:lnTo>
                    <a:pt x="33905" y="14215"/>
                  </a:lnTo>
                  <a:lnTo>
                    <a:pt x="38440" y="12932"/>
                  </a:lnTo>
                  <a:lnTo>
                    <a:pt x="41501" y="12590"/>
                  </a:lnTo>
                  <a:lnTo>
                    <a:pt x="43542" y="11040"/>
                  </a:lnTo>
                  <a:lnTo>
                    <a:pt x="45809" y="5788"/>
                  </a:lnTo>
                  <a:lnTo>
                    <a:pt x="47737" y="3859"/>
                  </a:lnTo>
                  <a:lnTo>
                    <a:pt x="57716" y="508"/>
                  </a:lnTo>
                  <a:lnTo>
                    <a:pt x="8334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40" name="SMARTInkShape-92"/>
            <p:cNvSpPr/>
            <p:nvPr>
              <p:custDataLst>
                <p:tags r:id="rId23"/>
              </p:custDataLst>
            </p:nvPr>
          </p:nvSpPr>
          <p:spPr>
            <a:xfrm>
              <a:off x="6631785" y="5667375"/>
              <a:ext cx="190496" cy="559595"/>
            </a:xfrm>
            <a:custGeom>
              <a:avLst/>
              <a:gdLst/>
              <a:ahLst/>
              <a:cxnLst/>
              <a:rect l="0" t="0" r="0" b="0"/>
              <a:pathLst>
                <a:path w="190496" h="559595">
                  <a:moveTo>
                    <a:pt x="11903" y="0"/>
                  </a:moveTo>
                  <a:lnTo>
                    <a:pt x="11903" y="0"/>
                  </a:lnTo>
                  <a:lnTo>
                    <a:pt x="11903" y="6321"/>
                  </a:lnTo>
                  <a:lnTo>
                    <a:pt x="10579" y="8182"/>
                  </a:lnTo>
                  <a:lnTo>
                    <a:pt x="8375" y="9424"/>
                  </a:lnTo>
                  <a:lnTo>
                    <a:pt x="5582" y="10251"/>
                  </a:lnTo>
                  <a:lnTo>
                    <a:pt x="3720" y="12126"/>
                  </a:lnTo>
                  <a:lnTo>
                    <a:pt x="1651" y="17737"/>
                  </a:lnTo>
                  <a:lnTo>
                    <a:pt x="9" y="74111"/>
                  </a:lnTo>
                  <a:lnTo>
                    <a:pt x="0" y="86928"/>
                  </a:lnTo>
                  <a:lnTo>
                    <a:pt x="3525" y="95079"/>
                  </a:lnTo>
                  <a:lnTo>
                    <a:pt x="8179" y="103112"/>
                  </a:lnTo>
                  <a:lnTo>
                    <a:pt x="11413" y="116701"/>
                  </a:lnTo>
                  <a:lnTo>
                    <a:pt x="29626" y="136737"/>
                  </a:lnTo>
                  <a:lnTo>
                    <a:pt x="36537" y="140147"/>
                  </a:lnTo>
                  <a:lnTo>
                    <a:pt x="53293" y="142715"/>
                  </a:lnTo>
                  <a:lnTo>
                    <a:pt x="60284" y="139276"/>
                  </a:lnTo>
                  <a:lnTo>
                    <a:pt x="67801" y="134661"/>
                  </a:lnTo>
                  <a:lnTo>
                    <a:pt x="83407" y="131698"/>
                  </a:lnTo>
                  <a:lnTo>
                    <a:pt x="87353" y="131455"/>
                  </a:lnTo>
                  <a:lnTo>
                    <a:pt x="95266" y="127657"/>
                  </a:lnTo>
                  <a:lnTo>
                    <a:pt x="103193" y="122882"/>
                  </a:lnTo>
                  <a:lnTo>
                    <a:pt x="115093" y="118871"/>
                  </a:lnTo>
                  <a:lnTo>
                    <a:pt x="146840" y="91119"/>
                  </a:lnTo>
                  <a:lnTo>
                    <a:pt x="151250" y="83272"/>
                  </a:lnTo>
                  <a:lnTo>
                    <a:pt x="152426" y="79327"/>
                  </a:lnTo>
                  <a:lnTo>
                    <a:pt x="154533" y="76697"/>
                  </a:lnTo>
                  <a:lnTo>
                    <a:pt x="162496" y="71673"/>
                  </a:lnTo>
                  <a:lnTo>
                    <a:pt x="177378" y="47773"/>
                  </a:lnTo>
                  <a:lnTo>
                    <a:pt x="178051" y="41959"/>
                  </a:lnTo>
                  <a:lnTo>
                    <a:pt x="179554" y="39878"/>
                  </a:lnTo>
                  <a:lnTo>
                    <a:pt x="181879" y="38492"/>
                  </a:lnTo>
                  <a:lnTo>
                    <a:pt x="184751" y="37567"/>
                  </a:lnTo>
                  <a:lnTo>
                    <a:pt x="186666" y="35628"/>
                  </a:lnTo>
                  <a:lnTo>
                    <a:pt x="190483" y="23860"/>
                  </a:lnTo>
                  <a:lnTo>
                    <a:pt x="190495" y="41550"/>
                  </a:lnTo>
                  <a:lnTo>
                    <a:pt x="179694" y="87886"/>
                  </a:lnTo>
                  <a:lnTo>
                    <a:pt x="178686" y="144494"/>
                  </a:lnTo>
                  <a:lnTo>
                    <a:pt x="178602" y="196298"/>
                  </a:lnTo>
                  <a:lnTo>
                    <a:pt x="169168" y="254323"/>
                  </a:lnTo>
                  <a:lnTo>
                    <a:pt x="160854" y="308059"/>
                  </a:lnTo>
                  <a:lnTo>
                    <a:pt x="155978" y="366395"/>
                  </a:lnTo>
                  <a:lnTo>
                    <a:pt x="151487" y="425348"/>
                  </a:lnTo>
                  <a:lnTo>
                    <a:pt x="144573" y="475603"/>
                  </a:lnTo>
                  <a:lnTo>
                    <a:pt x="143375" y="524418"/>
                  </a:lnTo>
                  <a:lnTo>
                    <a:pt x="142871" y="5595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7244" name="SMARTInkShape-Group16"/>
          <p:cNvGrpSpPr/>
          <p:nvPr/>
        </p:nvGrpSpPr>
        <p:grpSpPr>
          <a:xfrm>
            <a:off x="1809750" y="2286000"/>
            <a:ext cx="785814" cy="1297782"/>
            <a:chOff x="1809750" y="2286000"/>
            <a:chExt cx="785814" cy="1297782"/>
          </a:xfrm>
        </p:grpSpPr>
        <p:sp>
          <p:nvSpPr>
            <p:cNvPr id="7242" name="SMARTInkShape-93"/>
            <p:cNvSpPr/>
            <p:nvPr>
              <p:custDataLst>
                <p:tags r:id="rId10"/>
              </p:custDataLst>
            </p:nvPr>
          </p:nvSpPr>
          <p:spPr>
            <a:xfrm>
              <a:off x="1809750" y="2286000"/>
              <a:ext cx="714376" cy="642937"/>
            </a:xfrm>
            <a:custGeom>
              <a:avLst/>
              <a:gdLst/>
              <a:ahLst/>
              <a:cxnLst/>
              <a:rect l="0" t="0" r="0" b="0"/>
              <a:pathLst>
                <a:path w="714376" h="642937">
                  <a:moveTo>
                    <a:pt x="0" y="500063"/>
                  </a:moveTo>
                  <a:lnTo>
                    <a:pt x="0" y="500063"/>
                  </a:lnTo>
                  <a:lnTo>
                    <a:pt x="54387" y="500063"/>
                  </a:lnTo>
                  <a:lnTo>
                    <a:pt x="111775" y="503591"/>
                  </a:lnTo>
                  <a:lnTo>
                    <a:pt x="148285" y="512189"/>
                  </a:lnTo>
                  <a:lnTo>
                    <a:pt x="166221" y="523998"/>
                  </a:lnTo>
                  <a:lnTo>
                    <a:pt x="176703" y="533968"/>
                  </a:lnTo>
                  <a:lnTo>
                    <a:pt x="177753" y="538503"/>
                  </a:lnTo>
                  <a:lnTo>
                    <a:pt x="178034" y="541565"/>
                  </a:lnTo>
                  <a:lnTo>
                    <a:pt x="181872" y="548494"/>
                  </a:lnTo>
                  <a:lnTo>
                    <a:pt x="186666" y="555984"/>
                  </a:lnTo>
                  <a:lnTo>
                    <a:pt x="189364" y="567637"/>
                  </a:lnTo>
                  <a:lnTo>
                    <a:pt x="189995" y="575516"/>
                  </a:lnTo>
                  <a:lnTo>
                    <a:pt x="191486" y="578146"/>
                  </a:lnTo>
                  <a:lnTo>
                    <a:pt x="193803" y="579899"/>
                  </a:lnTo>
                  <a:lnTo>
                    <a:pt x="196671" y="581068"/>
                  </a:lnTo>
                  <a:lnTo>
                    <a:pt x="198583" y="583171"/>
                  </a:lnTo>
                  <a:lnTo>
                    <a:pt x="200707" y="589034"/>
                  </a:lnTo>
                  <a:lnTo>
                    <a:pt x="203394" y="603578"/>
                  </a:lnTo>
                  <a:lnTo>
                    <a:pt x="212613" y="616816"/>
                  </a:lnTo>
                  <a:lnTo>
                    <a:pt x="214268" y="630481"/>
                  </a:lnTo>
                  <a:lnTo>
                    <a:pt x="226206" y="642924"/>
                  </a:lnTo>
                  <a:lnTo>
                    <a:pt x="236469" y="642936"/>
                  </a:lnTo>
                  <a:lnTo>
                    <a:pt x="237021" y="641614"/>
                  </a:lnTo>
                  <a:lnTo>
                    <a:pt x="237634" y="636617"/>
                  </a:lnTo>
                  <a:lnTo>
                    <a:pt x="239121" y="634755"/>
                  </a:lnTo>
                  <a:lnTo>
                    <a:pt x="244300" y="632686"/>
                  </a:lnTo>
                  <a:lnTo>
                    <a:pt x="246211" y="630811"/>
                  </a:lnTo>
                  <a:lnTo>
                    <a:pt x="252804" y="618298"/>
                  </a:lnTo>
                  <a:lnTo>
                    <a:pt x="266454" y="596766"/>
                  </a:lnTo>
                  <a:lnTo>
                    <a:pt x="284239" y="554374"/>
                  </a:lnTo>
                  <a:lnTo>
                    <a:pt x="320800" y="499989"/>
                  </a:lnTo>
                  <a:lnTo>
                    <a:pt x="349211" y="444496"/>
                  </a:lnTo>
                  <a:lnTo>
                    <a:pt x="383310" y="386623"/>
                  </a:lnTo>
                  <a:lnTo>
                    <a:pt x="425207" y="331169"/>
                  </a:lnTo>
                  <a:lnTo>
                    <a:pt x="472330" y="271995"/>
                  </a:lnTo>
                  <a:lnTo>
                    <a:pt x="508447" y="223493"/>
                  </a:lnTo>
                  <a:lnTo>
                    <a:pt x="526359" y="193220"/>
                  </a:lnTo>
                  <a:lnTo>
                    <a:pt x="579583" y="135097"/>
                  </a:lnTo>
                  <a:lnTo>
                    <a:pt x="633686" y="80707"/>
                  </a:lnTo>
                  <a:lnTo>
                    <a:pt x="689735" y="24640"/>
                  </a:lnTo>
                  <a:lnTo>
                    <a:pt x="7143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243" name="SMARTInkShape-94"/>
            <p:cNvSpPr/>
            <p:nvPr>
              <p:custDataLst>
                <p:tags r:id="rId11"/>
              </p:custDataLst>
            </p:nvPr>
          </p:nvSpPr>
          <p:spPr>
            <a:xfrm>
              <a:off x="2047876" y="3059906"/>
              <a:ext cx="547688" cy="523876"/>
            </a:xfrm>
            <a:custGeom>
              <a:avLst/>
              <a:gdLst/>
              <a:ahLst/>
              <a:cxnLst/>
              <a:rect l="0" t="0" r="0" b="0"/>
              <a:pathLst>
                <a:path w="547688" h="523876">
                  <a:moveTo>
                    <a:pt x="11905" y="428625"/>
                  </a:moveTo>
                  <a:lnTo>
                    <a:pt x="11905" y="428625"/>
                  </a:lnTo>
                  <a:lnTo>
                    <a:pt x="0" y="428625"/>
                  </a:lnTo>
                  <a:lnTo>
                    <a:pt x="6320" y="428625"/>
                  </a:lnTo>
                  <a:lnTo>
                    <a:pt x="8182" y="429948"/>
                  </a:lnTo>
                  <a:lnTo>
                    <a:pt x="9423" y="432153"/>
                  </a:lnTo>
                  <a:lnTo>
                    <a:pt x="10250" y="434946"/>
                  </a:lnTo>
                  <a:lnTo>
                    <a:pt x="22011" y="450292"/>
                  </a:lnTo>
                  <a:lnTo>
                    <a:pt x="31638" y="461519"/>
                  </a:lnTo>
                  <a:lnTo>
                    <a:pt x="33905" y="468821"/>
                  </a:lnTo>
                  <a:lnTo>
                    <a:pt x="35832" y="471297"/>
                  </a:lnTo>
                  <a:lnTo>
                    <a:pt x="41501" y="474049"/>
                  </a:lnTo>
                  <a:lnTo>
                    <a:pt x="43542" y="476106"/>
                  </a:lnTo>
                  <a:lnTo>
                    <a:pt x="45810" y="481919"/>
                  </a:lnTo>
                  <a:lnTo>
                    <a:pt x="47738" y="483998"/>
                  </a:lnTo>
                  <a:lnTo>
                    <a:pt x="59644" y="489114"/>
                  </a:lnTo>
                  <a:lnTo>
                    <a:pt x="69622" y="498360"/>
                  </a:lnTo>
                  <a:lnTo>
                    <a:pt x="83183" y="500050"/>
                  </a:lnTo>
                  <a:lnTo>
                    <a:pt x="95236" y="511956"/>
                  </a:lnTo>
                  <a:lnTo>
                    <a:pt x="106665" y="511969"/>
                  </a:lnTo>
                  <a:lnTo>
                    <a:pt x="107010" y="518290"/>
                  </a:lnTo>
                  <a:lnTo>
                    <a:pt x="108381" y="520151"/>
                  </a:lnTo>
                  <a:lnTo>
                    <a:pt x="119042" y="523870"/>
                  </a:lnTo>
                  <a:lnTo>
                    <a:pt x="119049" y="523871"/>
                  </a:lnTo>
                  <a:lnTo>
                    <a:pt x="130477" y="523875"/>
                  </a:lnTo>
                  <a:lnTo>
                    <a:pt x="130822" y="517555"/>
                  </a:lnTo>
                  <a:lnTo>
                    <a:pt x="132194" y="515693"/>
                  </a:lnTo>
                  <a:lnTo>
                    <a:pt x="143085" y="510973"/>
                  </a:lnTo>
                  <a:lnTo>
                    <a:pt x="148700" y="505794"/>
                  </a:lnTo>
                  <a:lnTo>
                    <a:pt x="152078" y="499082"/>
                  </a:lnTo>
                  <a:lnTo>
                    <a:pt x="152979" y="495441"/>
                  </a:lnTo>
                  <a:lnTo>
                    <a:pt x="160567" y="483994"/>
                  </a:lnTo>
                  <a:lnTo>
                    <a:pt x="202426" y="427578"/>
                  </a:lnTo>
                  <a:lnTo>
                    <a:pt x="229747" y="380908"/>
                  </a:lnTo>
                  <a:lnTo>
                    <a:pt x="270625" y="329839"/>
                  </a:lnTo>
                  <a:lnTo>
                    <a:pt x="288323" y="300137"/>
                  </a:lnTo>
                  <a:lnTo>
                    <a:pt x="333600" y="240826"/>
                  </a:lnTo>
                  <a:lnTo>
                    <a:pt x="381019" y="181314"/>
                  </a:lnTo>
                  <a:lnTo>
                    <a:pt x="432153" y="121784"/>
                  </a:lnTo>
                  <a:lnTo>
                    <a:pt x="487420" y="68149"/>
                  </a:lnTo>
                  <a:lnTo>
                    <a:pt x="54768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7245" name="SMARTInkShape-95"/>
          <p:cNvSpPr/>
          <p:nvPr>
            <p:custDataLst>
              <p:tags r:id="rId7"/>
            </p:custDataLst>
          </p:nvPr>
        </p:nvSpPr>
        <p:spPr>
          <a:xfrm>
            <a:off x="2166938" y="3762375"/>
            <a:ext cx="345282" cy="381001"/>
          </a:xfrm>
          <a:custGeom>
            <a:avLst/>
            <a:gdLst/>
            <a:ahLst/>
            <a:cxnLst/>
            <a:rect l="0" t="0" r="0" b="0"/>
            <a:pathLst>
              <a:path w="345282" h="381001">
                <a:moveTo>
                  <a:pt x="0" y="250031"/>
                </a:moveTo>
                <a:lnTo>
                  <a:pt x="0" y="250031"/>
                </a:lnTo>
                <a:lnTo>
                  <a:pt x="0" y="284048"/>
                </a:lnTo>
                <a:lnTo>
                  <a:pt x="1322" y="284616"/>
                </a:lnTo>
                <a:lnTo>
                  <a:pt x="6320" y="285246"/>
                </a:lnTo>
                <a:lnTo>
                  <a:pt x="8182" y="286737"/>
                </a:lnTo>
                <a:lnTo>
                  <a:pt x="12902" y="297846"/>
                </a:lnTo>
                <a:lnTo>
                  <a:pt x="22114" y="307758"/>
                </a:lnTo>
                <a:lnTo>
                  <a:pt x="23309" y="315349"/>
                </a:lnTo>
                <a:lnTo>
                  <a:pt x="24800" y="317388"/>
                </a:lnTo>
                <a:lnTo>
                  <a:pt x="27116" y="318749"/>
                </a:lnTo>
                <a:lnTo>
                  <a:pt x="29984" y="319655"/>
                </a:lnTo>
                <a:lnTo>
                  <a:pt x="31895" y="321583"/>
                </a:lnTo>
                <a:lnTo>
                  <a:pt x="36706" y="333488"/>
                </a:lnTo>
                <a:lnTo>
                  <a:pt x="45925" y="343467"/>
                </a:lnTo>
                <a:lnTo>
                  <a:pt x="47475" y="355373"/>
                </a:lnTo>
                <a:lnTo>
                  <a:pt x="48848" y="355978"/>
                </a:lnTo>
                <a:lnTo>
                  <a:pt x="53901" y="356650"/>
                </a:lnTo>
                <a:lnTo>
                  <a:pt x="55777" y="358152"/>
                </a:lnTo>
                <a:lnTo>
                  <a:pt x="59384" y="368590"/>
                </a:lnTo>
                <a:lnTo>
                  <a:pt x="71437" y="381000"/>
                </a:lnTo>
                <a:lnTo>
                  <a:pt x="71437" y="374679"/>
                </a:lnTo>
                <a:lnTo>
                  <a:pt x="72760" y="372818"/>
                </a:lnTo>
                <a:lnTo>
                  <a:pt x="74965" y="371576"/>
                </a:lnTo>
                <a:lnTo>
                  <a:pt x="77758" y="370749"/>
                </a:lnTo>
                <a:lnTo>
                  <a:pt x="79619" y="368874"/>
                </a:lnTo>
                <a:lnTo>
                  <a:pt x="84339" y="357065"/>
                </a:lnTo>
                <a:lnTo>
                  <a:pt x="99872" y="340774"/>
                </a:lnTo>
                <a:lnTo>
                  <a:pt x="103919" y="329608"/>
                </a:lnTo>
                <a:lnTo>
                  <a:pt x="107040" y="317149"/>
                </a:lnTo>
                <a:lnTo>
                  <a:pt x="134722" y="273010"/>
                </a:lnTo>
                <a:lnTo>
                  <a:pt x="165971" y="226145"/>
                </a:lnTo>
                <a:lnTo>
                  <a:pt x="199860" y="169163"/>
                </a:lnTo>
                <a:lnTo>
                  <a:pt x="224099" y="135427"/>
                </a:lnTo>
                <a:lnTo>
                  <a:pt x="276597" y="79404"/>
                </a:lnTo>
                <a:lnTo>
                  <a:pt x="293474" y="56894"/>
                </a:lnTo>
                <a:lnTo>
                  <a:pt x="345281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246" name="SMARTInkShape-96"/>
          <p:cNvSpPr/>
          <p:nvPr>
            <p:custDataLst>
              <p:tags r:id="rId8"/>
            </p:custDataLst>
          </p:nvPr>
        </p:nvSpPr>
        <p:spPr>
          <a:xfrm>
            <a:off x="2297907" y="4333875"/>
            <a:ext cx="309563" cy="309564"/>
          </a:xfrm>
          <a:custGeom>
            <a:avLst/>
            <a:gdLst/>
            <a:ahLst/>
            <a:cxnLst/>
            <a:rect l="0" t="0" r="0" b="0"/>
            <a:pathLst>
              <a:path w="309563" h="309564">
                <a:moveTo>
                  <a:pt x="11906" y="178594"/>
                </a:moveTo>
                <a:lnTo>
                  <a:pt x="11906" y="178594"/>
                </a:lnTo>
                <a:lnTo>
                  <a:pt x="3" y="178594"/>
                </a:lnTo>
                <a:lnTo>
                  <a:pt x="0" y="184914"/>
                </a:lnTo>
                <a:lnTo>
                  <a:pt x="1323" y="186776"/>
                </a:lnTo>
                <a:lnTo>
                  <a:pt x="3528" y="188018"/>
                </a:lnTo>
                <a:lnTo>
                  <a:pt x="6320" y="188845"/>
                </a:lnTo>
                <a:lnTo>
                  <a:pt x="8182" y="190720"/>
                </a:lnTo>
                <a:lnTo>
                  <a:pt x="10251" y="196331"/>
                </a:lnTo>
                <a:lnTo>
                  <a:pt x="13132" y="222359"/>
                </a:lnTo>
                <a:lnTo>
                  <a:pt x="21310" y="238146"/>
                </a:lnTo>
                <a:lnTo>
                  <a:pt x="22144" y="242108"/>
                </a:lnTo>
                <a:lnTo>
                  <a:pt x="35840" y="268553"/>
                </a:lnTo>
                <a:lnTo>
                  <a:pt x="38445" y="270317"/>
                </a:lnTo>
                <a:lnTo>
                  <a:pt x="41505" y="271492"/>
                </a:lnTo>
                <a:lnTo>
                  <a:pt x="43545" y="273599"/>
                </a:lnTo>
                <a:lnTo>
                  <a:pt x="48589" y="285832"/>
                </a:lnTo>
                <a:lnTo>
                  <a:pt x="59026" y="297118"/>
                </a:lnTo>
                <a:lnTo>
                  <a:pt x="59517" y="309058"/>
                </a:lnTo>
                <a:lnTo>
                  <a:pt x="89518" y="309563"/>
                </a:lnTo>
                <a:lnTo>
                  <a:pt x="91429" y="308240"/>
                </a:lnTo>
                <a:lnTo>
                  <a:pt x="92702" y="306035"/>
                </a:lnTo>
                <a:lnTo>
                  <a:pt x="93551" y="303242"/>
                </a:lnTo>
                <a:lnTo>
                  <a:pt x="107276" y="285857"/>
                </a:lnTo>
                <a:lnTo>
                  <a:pt x="131207" y="258184"/>
                </a:lnTo>
                <a:lnTo>
                  <a:pt x="170221" y="201573"/>
                </a:lnTo>
                <a:lnTo>
                  <a:pt x="182810" y="184838"/>
                </a:lnTo>
                <a:lnTo>
                  <a:pt x="219522" y="126748"/>
                </a:lnTo>
                <a:lnTo>
                  <a:pt x="258132" y="70881"/>
                </a:lnTo>
                <a:lnTo>
                  <a:pt x="309562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247" name="SMARTInkShape-97"/>
          <p:cNvSpPr/>
          <p:nvPr>
            <p:custDataLst>
              <p:tags r:id="rId9"/>
            </p:custDataLst>
          </p:nvPr>
        </p:nvSpPr>
        <p:spPr>
          <a:xfrm>
            <a:off x="2333625" y="5310188"/>
            <a:ext cx="500064" cy="619126"/>
          </a:xfrm>
          <a:custGeom>
            <a:avLst/>
            <a:gdLst/>
            <a:ahLst/>
            <a:cxnLst/>
            <a:rect l="0" t="0" r="0" b="0"/>
            <a:pathLst>
              <a:path w="500064" h="619126">
                <a:moveTo>
                  <a:pt x="23813" y="488156"/>
                </a:moveTo>
                <a:lnTo>
                  <a:pt x="23813" y="488156"/>
                </a:lnTo>
                <a:lnTo>
                  <a:pt x="11906" y="488156"/>
                </a:lnTo>
                <a:lnTo>
                  <a:pt x="11906" y="466143"/>
                </a:lnTo>
                <a:lnTo>
                  <a:pt x="10583" y="465543"/>
                </a:lnTo>
                <a:lnTo>
                  <a:pt x="5586" y="464877"/>
                </a:lnTo>
                <a:lnTo>
                  <a:pt x="3724" y="463376"/>
                </a:lnTo>
                <a:lnTo>
                  <a:pt x="43" y="452587"/>
                </a:lnTo>
                <a:lnTo>
                  <a:pt x="0" y="440544"/>
                </a:lnTo>
                <a:lnTo>
                  <a:pt x="0" y="450783"/>
                </a:lnTo>
                <a:lnTo>
                  <a:pt x="1323" y="451334"/>
                </a:lnTo>
                <a:lnTo>
                  <a:pt x="10251" y="452292"/>
                </a:lnTo>
                <a:lnTo>
                  <a:pt x="11171" y="455900"/>
                </a:lnTo>
                <a:lnTo>
                  <a:pt x="11416" y="458715"/>
                </a:lnTo>
                <a:lnTo>
                  <a:pt x="12902" y="460591"/>
                </a:lnTo>
                <a:lnTo>
                  <a:pt x="18082" y="462675"/>
                </a:lnTo>
                <a:lnTo>
                  <a:pt x="19992" y="464554"/>
                </a:lnTo>
                <a:lnTo>
                  <a:pt x="26586" y="477075"/>
                </a:lnTo>
                <a:lnTo>
                  <a:pt x="63659" y="522407"/>
                </a:lnTo>
                <a:lnTo>
                  <a:pt x="71224" y="541321"/>
                </a:lnTo>
                <a:lnTo>
                  <a:pt x="73941" y="543444"/>
                </a:lnTo>
                <a:lnTo>
                  <a:pt x="77075" y="544858"/>
                </a:lnTo>
                <a:lnTo>
                  <a:pt x="79165" y="547124"/>
                </a:lnTo>
                <a:lnTo>
                  <a:pt x="86046" y="560266"/>
                </a:lnTo>
                <a:lnTo>
                  <a:pt x="91159" y="567829"/>
                </a:lnTo>
                <a:lnTo>
                  <a:pt x="93432" y="575601"/>
                </a:lnTo>
                <a:lnTo>
                  <a:pt x="95361" y="578203"/>
                </a:lnTo>
                <a:lnTo>
                  <a:pt x="97970" y="579937"/>
                </a:lnTo>
                <a:lnTo>
                  <a:pt x="101032" y="581093"/>
                </a:lnTo>
                <a:lnTo>
                  <a:pt x="103073" y="583187"/>
                </a:lnTo>
                <a:lnTo>
                  <a:pt x="108121" y="595396"/>
                </a:lnTo>
                <a:lnTo>
                  <a:pt x="117360" y="605401"/>
                </a:lnTo>
                <a:lnTo>
                  <a:pt x="118913" y="617310"/>
                </a:lnTo>
                <a:lnTo>
                  <a:pt x="120286" y="617914"/>
                </a:lnTo>
                <a:lnTo>
                  <a:pt x="142729" y="619125"/>
                </a:lnTo>
                <a:lnTo>
                  <a:pt x="159434" y="602553"/>
                </a:lnTo>
                <a:lnTo>
                  <a:pt x="163464" y="595003"/>
                </a:lnTo>
                <a:lnTo>
                  <a:pt x="166578" y="587237"/>
                </a:lnTo>
                <a:lnTo>
                  <a:pt x="172371" y="579376"/>
                </a:lnTo>
                <a:lnTo>
                  <a:pt x="175828" y="567945"/>
                </a:lnTo>
                <a:lnTo>
                  <a:pt x="181302" y="546634"/>
                </a:lnTo>
                <a:lnTo>
                  <a:pt x="206534" y="492063"/>
                </a:lnTo>
                <a:lnTo>
                  <a:pt x="226240" y="439477"/>
                </a:lnTo>
                <a:lnTo>
                  <a:pt x="242098" y="392698"/>
                </a:lnTo>
                <a:lnTo>
                  <a:pt x="267475" y="337057"/>
                </a:lnTo>
                <a:lnTo>
                  <a:pt x="294438" y="282949"/>
                </a:lnTo>
                <a:lnTo>
                  <a:pt x="319216" y="228017"/>
                </a:lnTo>
                <a:lnTo>
                  <a:pt x="357772" y="177626"/>
                </a:lnTo>
                <a:lnTo>
                  <a:pt x="392238" y="121615"/>
                </a:lnTo>
                <a:lnTo>
                  <a:pt x="430845" y="71941"/>
                </a:lnTo>
                <a:lnTo>
                  <a:pt x="500063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511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/>
              <a:t>The Winnipeg General Strike</a:t>
            </a:r>
            <a:endParaRPr lang="en-CA" sz="7200" dirty="0"/>
          </a:p>
        </p:txBody>
      </p:sp>
    </p:spTree>
    <p:extLst>
      <p:ext uri="{BB962C8B-B14F-4D97-AF65-F5344CB8AC3E}">
        <p14:creationId xmlns:p14="http://schemas.microsoft.com/office/powerpoint/2010/main" val="401828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72978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Key Terms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18835"/>
            <a:ext cx="10178322" cy="4360758"/>
          </a:xfrm>
        </p:spPr>
        <p:txBody>
          <a:bodyPr/>
          <a:lstStyle/>
          <a:p>
            <a:r>
              <a:rPr lang="en-US" sz="2800" b="1" dirty="0" smtClean="0"/>
              <a:t>Union</a:t>
            </a:r>
            <a:r>
              <a:rPr lang="en-US" sz="2800" dirty="0" smtClean="0"/>
              <a:t> – An organization among trades/workers to protect and further employment rights.</a:t>
            </a:r>
          </a:p>
          <a:p>
            <a:r>
              <a:rPr lang="en-US" sz="2800" b="1" dirty="0" smtClean="0"/>
              <a:t>Socialism</a:t>
            </a:r>
            <a:r>
              <a:rPr lang="en-US" sz="2800" dirty="0" smtClean="0"/>
              <a:t> – An economic system based on government control of the economy so all people benefit. </a:t>
            </a:r>
          </a:p>
          <a:p>
            <a:r>
              <a:rPr lang="en-US" sz="2800" b="1" dirty="0" smtClean="0"/>
              <a:t>Communism</a:t>
            </a:r>
            <a:r>
              <a:rPr lang="en-US" sz="2800" dirty="0" smtClean="0"/>
              <a:t> – </a:t>
            </a:r>
            <a:r>
              <a:rPr lang="en-CA" sz="2800" dirty="0" smtClean="0"/>
              <a:t>A </a:t>
            </a:r>
            <a:r>
              <a:rPr lang="en-CA" sz="2800" dirty="0"/>
              <a:t>political belief where the worker has significant control of the means of </a:t>
            </a:r>
            <a:r>
              <a:rPr lang="en-CA" sz="2800" dirty="0" smtClean="0"/>
              <a:t>production. Modern communism originated in Russia (Karl Marx) and led to Russian Revolution.</a:t>
            </a:r>
            <a:endParaRPr lang="en-US" sz="2800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470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8921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Winnipeg General Strike - Summary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71599"/>
            <a:ext cx="5346830" cy="5202195"/>
          </a:xfrm>
        </p:spPr>
        <p:txBody>
          <a:bodyPr>
            <a:noAutofit/>
          </a:bodyPr>
          <a:lstStyle/>
          <a:p>
            <a:r>
              <a:rPr lang="en-US" sz="2400" dirty="0" smtClean="0"/>
              <a:t>In 1919 Winnipeg was a divided city. There was a hug gap between the rich and the poor.</a:t>
            </a:r>
          </a:p>
          <a:p>
            <a:r>
              <a:rPr lang="en-US" sz="2400" dirty="0" smtClean="0"/>
              <a:t>Many of the poor lived in the ‘north end’, and they also happened to be of Russian or other eastern European backgrounds</a:t>
            </a:r>
          </a:p>
          <a:p>
            <a:r>
              <a:rPr lang="en-US" sz="2400" dirty="0" smtClean="0"/>
              <a:t>This gave rise to the fear of </a:t>
            </a:r>
            <a:r>
              <a:rPr lang="en-US" sz="2400" b="1" dirty="0" smtClean="0"/>
              <a:t>communism</a:t>
            </a:r>
            <a:r>
              <a:rPr lang="en-US" sz="2400" dirty="0" smtClean="0"/>
              <a:t> – a political belief where the worker has significant control of the means of production – that was present in Russia/Soviet Union</a:t>
            </a:r>
            <a:endParaRPr lang="en-CA" sz="2400" dirty="0"/>
          </a:p>
        </p:txBody>
      </p:sp>
      <p:pic>
        <p:nvPicPr>
          <p:cNvPr id="1026" name="Picture 2" descr="Image result for winnipeg map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02" y="2044706"/>
            <a:ext cx="4998133" cy="385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MARTInkShape-98"/>
          <p:cNvSpPr/>
          <p:nvPr>
            <p:custDataLst>
              <p:tags r:id="rId1"/>
            </p:custDataLst>
          </p:nvPr>
        </p:nvSpPr>
        <p:spPr>
          <a:xfrm>
            <a:off x="9215438" y="2083594"/>
            <a:ext cx="1107282" cy="3774282"/>
          </a:xfrm>
          <a:custGeom>
            <a:avLst/>
            <a:gdLst/>
            <a:ahLst/>
            <a:cxnLst/>
            <a:rect l="0" t="0" r="0" b="0"/>
            <a:pathLst>
              <a:path w="1107282" h="3774282">
                <a:moveTo>
                  <a:pt x="1107281" y="0"/>
                </a:moveTo>
                <a:lnTo>
                  <a:pt x="1107281" y="0"/>
                </a:lnTo>
                <a:lnTo>
                  <a:pt x="1083963" y="0"/>
                </a:lnTo>
                <a:lnTo>
                  <a:pt x="1083468" y="57717"/>
                </a:lnTo>
                <a:lnTo>
                  <a:pt x="1075286" y="68678"/>
                </a:lnTo>
                <a:lnTo>
                  <a:pt x="1072666" y="79733"/>
                </a:lnTo>
                <a:lnTo>
                  <a:pt x="1071562" y="139241"/>
                </a:lnTo>
                <a:lnTo>
                  <a:pt x="1071562" y="152473"/>
                </a:lnTo>
                <a:lnTo>
                  <a:pt x="1063380" y="163831"/>
                </a:lnTo>
                <a:lnTo>
                  <a:pt x="1060760" y="174954"/>
                </a:lnTo>
                <a:lnTo>
                  <a:pt x="1059659" y="218773"/>
                </a:lnTo>
                <a:lnTo>
                  <a:pt x="1056129" y="226437"/>
                </a:lnTo>
                <a:lnTo>
                  <a:pt x="1049405" y="235816"/>
                </a:lnTo>
                <a:lnTo>
                  <a:pt x="1048077" y="247174"/>
                </a:lnTo>
                <a:lnTo>
                  <a:pt x="1047751" y="279616"/>
                </a:lnTo>
                <a:lnTo>
                  <a:pt x="1044223" y="286552"/>
                </a:lnTo>
                <a:lnTo>
                  <a:pt x="1039567" y="294044"/>
                </a:lnTo>
                <a:lnTo>
                  <a:pt x="1036334" y="307257"/>
                </a:lnTo>
                <a:lnTo>
                  <a:pt x="1035856" y="331169"/>
                </a:lnTo>
                <a:lnTo>
                  <a:pt x="1025593" y="343432"/>
                </a:lnTo>
                <a:lnTo>
                  <a:pt x="1022942" y="354421"/>
                </a:lnTo>
                <a:lnTo>
                  <a:pt x="1013728" y="366900"/>
                </a:lnTo>
                <a:lnTo>
                  <a:pt x="1000271" y="414759"/>
                </a:lnTo>
                <a:lnTo>
                  <a:pt x="991970" y="425837"/>
                </a:lnTo>
                <a:lnTo>
                  <a:pt x="988713" y="438335"/>
                </a:lnTo>
                <a:lnTo>
                  <a:pt x="980133" y="449603"/>
                </a:lnTo>
                <a:lnTo>
                  <a:pt x="976816" y="462141"/>
                </a:lnTo>
                <a:lnTo>
                  <a:pt x="975324" y="462875"/>
                </a:lnTo>
                <a:lnTo>
                  <a:pt x="970140" y="463691"/>
                </a:lnTo>
                <a:lnTo>
                  <a:pt x="968229" y="465231"/>
                </a:lnTo>
                <a:lnTo>
                  <a:pt x="963418" y="476431"/>
                </a:lnTo>
                <a:lnTo>
                  <a:pt x="954199" y="486351"/>
                </a:lnTo>
                <a:lnTo>
                  <a:pt x="944416" y="522078"/>
                </a:lnTo>
                <a:lnTo>
                  <a:pt x="943142" y="524000"/>
                </a:lnTo>
                <a:lnTo>
                  <a:pt x="922525" y="523875"/>
                </a:lnTo>
                <a:lnTo>
                  <a:pt x="920610" y="525198"/>
                </a:lnTo>
                <a:lnTo>
                  <a:pt x="919334" y="527403"/>
                </a:lnTo>
                <a:lnTo>
                  <a:pt x="918483" y="530196"/>
                </a:lnTo>
                <a:lnTo>
                  <a:pt x="916592" y="532057"/>
                </a:lnTo>
                <a:lnTo>
                  <a:pt x="910965" y="534126"/>
                </a:lnTo>
                <a:lnTo>
                  <a:pt x="908935" y="536001"/>
                </a:lnTo>
                <a:lnTo>
                  <a:pt x="906679" y="541611"/>
                </a:lnTo>
                <a:lnTo>
                  <a:pt x="904755" y="543637"/>
                </a:lnTo>
                <a:lnTo>
                  <a:pt x="892854" y="548655"/>
                </a:lnTo>
                <a:lnTo>
                  <a:pt x="882876" y="557892"/>
                </a:lnTo>
                <a:lnTo>
                  <a:pt x="875279" y="559089"/>
                </a:lnTo>
                <a:lnTo>
                  <a:pt x="873238" y="560580"/>
                </a:lnTo>
                <a:lnTo>
                  <a:pt x="871878" y="562897"/>
                </a:lnTo>
                <a:lnTo>
                  <a:pt x="870970" y="565765"/>
                </a:lnTo>
                <a:lnTo>
                  <a:pt x="869042" y="567676"/>
                </a:lnTo>
                <a:lnTo>
                  <a:pt x="859063" y="570996"/>
                </a:lnTo>
                <a:lnTo>
                  <a:pt x="851466" y="571351"/>
                </a:lnTo>
                <a:lnTo>
                  <a:pt x="849425" y="572723"/>
                </a:lnTo>
                <a:lnTo>
                  <a:pt x="848066" y="574961"/>
                </a:lnTo>
                <a:lnTo>
                  <a:pt x="847157" y="577776"/>
                </a:lnTo>
                <a:lnTo>
                  <a:pt x="845229" y="579653"/>
                </a:lnTo>
                <a:lnTo>
                  <a:pt x="835251" y="582912"/>
                </a:lnTo>
                <a:lnTo>
                  <a:pt x="775720" y="583406"/>
                </a:lnTo>
                <a:lnTo>
                  <a:pt x="721808" y="583406"/>
                </a:lnTo>
                <a:lnTo>
                  <a:pt x="719330" y="584729"/>
                </a:lnTo>
                <a:lnTo>
                  <a:pt x="717678" y="586934"/>
                </a:lnTo>
                <a:lnTo>
                  <a:pt x="716577" y="589727"/>
                </a:lnTo>
                <a:lnTo>
                  <a:pt x="714520" y="591589"/>
                </a:lnTo>
                <a:lnTo>
                  <a:pt x="704317" y="594822"/>
                </a:lnTo>
                <a:lnTo>
                  <a:pt x="655348" y="595312"/>
                </a:lnTo>
                <a:lnTo>
                  <a:pt x="643441" y="606728"/>
                </a:lnTo>
                <a:lnTo>
                  <a:pt x="643086" y="613394"/>
                </a:lnTo>
                <a:lnTo>
                  <a:pt x="641714" y="615304"/>
                </a:lnTo>
                <a:lnTo>
                  <a:pt x="639475" y="616578"/>
                </a:lnTo>
                <a:lnTo>
                  <a:pt x="632698" y="618622"/>
                </a:lnTo>
                <a:lnTo>
                  <a:pt x="631773" y="622429"/>
                </a:lnTo>
                <a:lnTo>
                  <a:pt x="631031" y="660627"/>
                </a:lnTo>
                <a:lnTo>
                  <a:pt x="632354" y="662668"/>
                </a:lnTo>
                <a:lnTo>
                  <a:pt x="634558" y="664028"/>
                </a:lnTo>
                <a:lnTo>
                  <a:pt x="641283" y="666212"/>
                </a:lnTo>
                <a:lnTo>
                  <a:pt x="642201" y="670039"/>
                </a:lnTo>
                <a:lnTo>
                  <a:pt x="642934" y="696348"/>
                </a:lnTo>
                <a:lnTo>
                  <a:pt x="644258" y="698388"/>
                </a:lnTo>
                <a:lnTo>
                  <a:pt x="646464" y="699748"/>
                </a:lnTo>
                <a:lnTo>
                  <a:pt x="653188" y="701931"/>
                </a:lnTo>
                <a:lnTo>
                  <a:pt x="654107" y="705757"/>
                </a:lnTo>
                <a:lnTo>
                  <a:pt x="654353" y="708630"/>
                </a:lnTo>
                <a:lnTo>
                  <a:pt x="658153" y="715349"/>
                </a:lnTo>
                <a:lnTo>
                  <a:pt x="665052" y="724121"/>
                </a:lnTo>
                <a:lnTo>
                  <a:pt x="666415" y="735360"/>
                </a:lnTo>
                <a:lnTo>
                  <a:pt x="666705" y="747892"/>
                </a:lnTo>
                <a:lnTo>
                  <a:pt x="674923" y="759164"/>
                </a:lnTo>
                <a:lnTo>
                  <a:pt x="678164" y="771703"/>
                </a:lnTo>
                <a:lnTo>
                  <a:pt x="678654" y="807776"/>
                </a:lnTo>
                <a:lnTo>
                  <a:pt x="679978" y="808393"/>
                </a:lnTo>
                <a:lnTo>
                  <a:pt x="684976" y="809077"/>
                </a:lnTo>
                <a:lnTo>
                  <a:pt x="686838" y="810582"/>
                </a:lnTo>
                <a:lnTo>
                  <a:pt x="690559" y="821518"/>
                </a:lnTo>
                <a:lnTo>
                  <a:pt x="684240" y="821527"/>
                </a:lnTo>
                <a:lnTo>
                  <a:pt x="682379" y="822851"/>
                </a:lnTo>
                <a:lnTo>
                  <a:pt x="681137" y="825057"/>
                </a:lnTo>
                <a:lnTo>
                  <a:pt x="679146" y="831782"/>
                </a:lnTo>
                <a:lnTo>
                  <a:pt x="678721" y="848539"/>
                </a:lnTo>
                <a:lnTo>
                  <a:pt x="678657" y="845399"/>
                </a:lnTo>
                <a:lnTo>
                  <a:pt x="656541" y="845344"/>
                </a:lnTo>
                <a:lnTo>
                  <a:pt x="655976" y="846667"/>
                </a:lnTo>
                <a:lnTo>
                  <a:pt x="655347" y="851664"/>
                </a:lnTo>
                <a:lnTo>
                  <a:pt x="653856" y="853526"/>
                </a:lnTo>
                <a:lnTo>
                  <a:pt x="644636" y="856759"/>
                </a:lnTo>
                <a:lnTo>
                  <a:pt x="632835" y="857207"/>
                </a:lnTo>
                <a:lnTo>
                  <a:pt x="620938" y="867497"/>
                </a:lnTo>
                <a:lnTo>
                  <a:pt x="613341" y="868665"/>
                </a:lnTo>
                <a:lnTo>
                  <a:pt x="611300" y="870151"/>
                </a:lnTo>
                <a:lnTo>
                  <a:pt x="609941" y="872465"/>
                </a:lnTo>
                <a:lnTo>
                  <a:pt x="609032" y="875331"/>
                </a:lnTo>
                <a:lnTo>
                  <a:pt x="607104" y="877241"/>
                </a:lnTo>
                <a:lnTo>
                  <a:pt x="597126" y="880559"/>
                </a:lnTo>
                <a:lnTo>
                  <a:pt x="589529" y="880913"/>
                </a:lnTo>
                <a:lnTo>
                  <a:pt x="587488" y="882286"/>
                </a:lnTo>
                <a:lnTo>
                  <a:pt x="586128" y="884524"/>
                </a:lnTo>
                <a:lnTo>
                  <a:pt x="585220" y="887339"/>
                </a:lnTo>
                <a:lnTo>
                  <a:pt x="573313" y="902725"/>
                </a:lnTo>
                <a:lnTo>
                  <a:pt x="568777" y="903919"/>
                </a:lnTo>
                <a:lnTo>
                  <a:pt x="561407" y="904686"/>
                </a:lnTo>
                <a:lnTo>
                  <a:pt x="549501" y="915110"/>
                </a:lnTo>
                <a:lnTo>
                  <a:pt x="541904" y="916286"/>
                </a:lnTo>
                <a:lnTo>
                  <a:pt x="539863" y="917774"/>
                </a:lnTo>
                <a:lnTo>
                  <a:pt x="538503" y="920089"/>
                </a:lnTo>
                <a:lnTo>
                  <a:pt x="537595" y="922955"/>
                </a:lnTo>
                <a:lnTo>
                  <a:pt x="535668" y="924866"/>
                </a:lnTo>
                <a:lnTo>
                  <a:pt x="529998" y="926989"/>
                </a:lnTo>
                <a:lnTo>
                  <a:pt x="527956" y="928878"/>
                </a:lnTo>
                <a:lnTo>
                  <a:pt x="525689" y="934505"/>
                </a:lnTo>
                <a:lnTo>
                  <a:pt x="523761" y="936534"/>
                </a:lnTo>
                <a:lnTo>
                  <a:pt x="518092" y="938789"/>
                </a:lnTo>
                <a:lnTo>
                  <a:pt x="516050" y="940714"/>
                </a:lnTo>
                <a:lnTo>
                  <a:pt x="513783" y="946380"/>
                </a:lnTo>
                <a:lnTo>
                  <a:pt x="511855" y="948419"/>
                </a:lnTo>
                <a:lnTo>
                  <a:pt x="499949" y="953464"/>
                </a:lnTo>
                <a:lnTo>
                  <a:pt x="482373" y="970222"/>
                </a:lnTo>
                <a:lnTo>
                  <a:pt x="478971" y="977133"/>
                </a:lnTo>
                <a:lnTo>
                  <a:pt x="478064" y="980828"/>
                </a:lnTo>
                <a:lnTo>
                  <a:pt x="476136" y="983292"/>
                </a:lnTo>
                <a:lnTo>
                  <a:pt x="466158" y="987570"/>
                </a:lnTo>
                <a:lnTo>
                  <a:pt x="465149" y="991458"/>
                </a:lnTo>
                <a:lnTo>
                  <a:pt x="464880" y="994347"/>
                </a:lnTo>
                <a:lnTo>
                  <a:pt x="461054" y="1001085"/>
                </a:lnTo>
                <a:lnTo>
                  <a:pt x="444355" y="1021410"/>
                </a:lnTo>
                <a:lnTo>
                  <a:pt x="441035" y="1033681"/>
                </a:lnTo>
                <a:lnTo>
                  <a:pt x="440575" y="1045905"/>
                </a:lnTo>
                <a:lnTo>
                  <a:pt x="439237" y="1046520"/>
                </a:lnTo>
                <a:lnTo>
                  <a:pt x="430283" y="1047588"/>
                </a:lnTo>
                <a:lnTo>
                  <a:pt x="429362" y="1051206"/>
                </a:lnTo>
                <a:lnTo>
                  <a:pt x="428625" y="1094840"/>
                </a:lnTo>
                <a:lnTo>
                  <a:pt x="438876" y="1105579"/>
                </a:lnTo>
                <a:lnTo>
                  <a:pt x="440385" y="1117383"/>
                </a:lnTo>
                <a:lnTo>
                  <a:pt x="440518" y="1129280"/>
                </a:lnTo>
                <a:lnTo>
                  <a:pt x="450781" y="1141186"/>
                </a:lnTo>
                <a:lnTo>
                  <a:pt x="451946" y="1148783"/>
                </a:lnTo>
                <a:lnTo>
                  <a:pt x="452436" y="1195128"/>
                </a:lnTo>
                <a:lnTo>
                  <a:pt x="453759" y="1197596"/>
                </a:lnTo>
                <a:lnTo>
                  <a:pt x="455965" y="1199241"/>
                </a:lnTo>
                <a:lnTo>
                  <a:pt x="458758" y="1200337"/>
                </a:lnTo>
                <a:lnTo>
                  <a:pt x="460619" y="1202391"/>
                </a:lnTo>
                <a:lnTo>
                  <a:pt x="463853" y="1212590"/>
                </a:lnTo>
                <a:lnTo>
                  <a:pt x="464343" y="1271776"/>
                </a:lnTo>
                <a:lnTo>
                  <a:pt x="464343" y="1330211"/>
                </a:lnTo>
                <a:lnTo>
                  <a:pt x="464343" y="1331308"/>
                </a:lnTo>
                <a:lnTo>
                  <a:pt x="454092" y="1343558"/>
                </a:lnTo>
                <a:lnTo>
                  <a:pt x="452583" y="1355495"/>
                </a:lnTo>
                <a:lnTo>
                  <a:pt x="452480" y="1363094"/>
                </a:lnTo>
                <a:lnTo>
                  <a:pt x="451143" y="1365136"/>
                </a:lnTo>
                <a:lnTo>
                  <a:pt x="448928" y="1366497"/>
                </a:lnTo>
                <a:lnTo>
                  <a:pt x="446129" y="1367404"/>
                </a:lnTo>
                <a:lnTo>
                  <a:pt x="444263" y="1369332"/>
                </a:lnTo>
                <a:lnTo>
                  <a:pt x="441022" y="1379311"/>
                </a:lnTo>
                <a:lnTo>
                  <a:pt x="440574" y="1391217"/>
                </a:lnTo>
                <a:lnTo>
                  <a:pt x="430283" y="1403123"/>
                </a:lnTo>
                <a:lnTo>
                  <a:pt x="429116" y="1410720"/>
                </a:lnTo>
                <a:lnTo>
                  <a:pt x="427629" y="1412762"/>
                </a:lnTo>
                <a:lnTo>
                  <a:pt x="425315" y="1414122"/>
                </a:lnTo>
                <a:lnTo>
                  <a:pt x="416867" y="1416796"/>
                </a:lnTo>
                <a:lnTo>
                  <a:pt x="405307" y="1428258"/>
                </a:lnTo>
                <a:lnTo>
                  <a:pt x="404855" y="1438958"/>
                </a:lnTo>
                <a:lnTo>
                  <a:pt x="393051" y="1452404"/>
                </a:lnTo>
                <a:lnTo>
                  <a:pt x="392918" y="1462800"/>
                </a:lnTo>
                <a:lnTo>
                  <a:pt x="381043" y="1476328"/>
                </a:lnTo>
                <a:lnTo>
                  <a:pt x="381000" y="1534204"/>
                </a:lnTo>
                <a:lnTo>
                  <a:pt x="381000" y="1569923"/>
                </a:lnTo>
                <a:lnTo>
                  <a:pt x="382323" y="1570490"/>
                </a:lnTo>
                <a:lnTo>
                  <a:pt x="387320" y="1571121"/>
                </a:lnTo>
                <a:lnTo>
                  <a:pt x="389182" y="1572612"/>
                </a:lnTo>
                <a:lnTo>
                  <a:pt x="391251" y="1577796"/>
                </a:lnTo>
                <a:lnTo>
                  <a:pt x="392905" y="1601753"/>
                </a:lnTo>
                <a:lnTo>
                  <a:pt x="394228" y="1603617"/>
                </a:lnTo>
                <a:lnTo>
                  <a:pt x="396433" y="1604859"/>
                </a:lnTo>
                <a:lnTo>
                  <a:pt x="403157" y="1606853"/>
                </a:lnTo>
                <a:lnTo>
                  <a:pt x="404076" y="1610653"/>
                </a:lnTo>
                <a:lnTo>
                  <a:pt x="404812" y="1670183"/>
                </a:lnTo>
                <a:lnTo>
                  <a:pt x="404812" y="1673049"/>
                </a:lnTo>
                <a:lnTo>
                  <a:pt x="403489" y="1674960"/>
                </a:lnTo>
                <a:lnTo>
                  <a:pt x="401284" y="1676233"/>
                </a:lnTo>
                <a:lnTo>
                  <a:pt x="393396" y="1678632"/>
                </a:lnTo>
                <a:lnTo>
                  <a:pt x="392907" y="1702060"/>
                </a:lnTo>
                <a:lnTo>
                  <a:pt x="381490" y="1713996"/>
                </a:lnTo>
                <a:lnTo>
                  <a:pt x="381012" y="1725903"/>
                </a:lnTo>
                <a:lnTo>
                  <a:pt x="369584" y="1737809"/>
                </a:lnTo>
                <a:lnTo>
                  <a:pt x="369137" y="1748519"/>
                </a:lnTo>
                <a:lnTo>
                  <a:pt x="367799" y="1749086"/>
                </a:lnTo>
                <a:lnTo>
                  <a:pt x="358846" y="1750069"/>
                </a:lnTo>
                <a:lnTo>
                  <a:pt x="357924" y="1753680"/>
                </a:lnTo>
                <a:lnTo>
                  <a:pt x="357230" y="1761631"/>
                </a:lnTo>
                <a:lnTo>
                  <a:pt x="345772" y="1773528"/>
                </a:lnTo>
                <a:lnTo>
                  <a:pt x="339106" y="1773882"/>
                </a:lnTo>
                <a:lnTo>
                  <a:pt x="337195" y="1775255"/>
                </a:lnTo>
                <a:lnTo>
                  <a:pt x="335922" y="1777493"/>
                </a:lnTo>
                <a:lnTo>
                  <a:pt x="333523" y="1785443"/>
                </a:lnTo>
                <a:lnTo>
                  <a:pt x="327098" y="1785791"/>
                </a:lnTo>
                <a:lnTo>
                  <a:pt x="325222" y="1787162"/>
                </a:lnTo>
                <a:lnTo>
                  <a:pt x="321615" y="1797349"/>
                </a:lnTo>
                <a:lnTo>
                  <a:pt x="310057" y="1809247"/>
                </a:lnTo>
                <a:lnTo>
                  <a:pt x="299354" y="1809706"/>
                </a:lnTo>
                <a:lnTo>
                  <a:pt x="298788" y="1811043"/>
                </a:lnTo>
                <a:lnTo>
                  <a:pt x="298160" y="1816057"/>
                </a:lnTo>
                <a:lnTo>
                  <a:pt x="296668" y="1817924"/>
                </a:lnTo>
                <a:lnTo>
                  <a:pt x="291484" y="1819997"/>
                </a:lnTo>
                <a:lnTo>
                  <a:pt x="289573" y="1821873"/>
                </a:lnTo>
                <a:lnTo>
                  <a:pt x="285898" y="1833029"/>
                </a:lnTo>
                <a:lnTo>
                  <a:pt x="285794" y="1839725"/>
                </a:lnTo>
                <a:lnTo>
                  <a:pt x="284456" y="1841639"/>
                </a:lnTo>
                <a:lnTo>
                  <a:pt x="282241" y="1842916"/>
                </a:lnTo>
                <a:lnTo>
                  <a:pt x="274335" y="1845319"/>
                </a:lnTo>
                <a:lnTo>
                  <a:pt x="273887" y="1855707"/>
                </a:lnTo>
                <a:lnTo>
                  <a:pt x="272549" y="1856262"/>
                </a:lnTo>
                <a:lnTo>
                  <a:pt x="267535" y="1856881"/>
                </a:lnTo>
                <a:lnTo>
                  <a:pt x="265669" y="1858368"/>
                </a:lnTo>
                <a:lnTo>
                  <a:pt x="263596" y="1863549"/>
                </a:lnTo>
                <a:lnTo>
                  <a:pt x="261937" y="1920348"/>
                </a:lnTo>
                <a:lnTo>
                  <a:pt x="261937" y="1976288"/>
                </a:lnTo>
                <a:lnTo>
                  <a:pt x="255616" y="1976393"/>
                </a:lnTo>
                <a:lnTo>
                  <a:pt x="253755" y="1977731"/>
                </a:lnTo>
                <a:lnTo>
                  <a:pt x="250127" y="1988016"/>
                </a:lnTo>
                <a:lnTo>
                  <a:pt x="250074" y="1988198"/>
                </a:lnTo>
                <a:lnTo>
                  <a:pt x="250031" y="2017943"/>
                </a:lnTo>
                <a:lnTo>
                  <a:pt x="248708" y="2019983"/>
                </a:lnTo>
                <a:lnTo>
                  <a:pt x="246503" y="2021342"/>
                </a:lnTo>
                <a:lnTo>
                  <a:pt x="239779" y="2023525"/>
                </a:lnTo>
                <a:lnTo>
                  <a:pt x="238861" y="2027351"/>
                </a:lnTo>
                <a:lnTo>
                  <a:pt x="238168" y="2041785"/>
                </a:lnTo>
                <a:lnTo>
                  <a:pt x="236830" y="2043815"/>
                </a:lnTo>
                <a:lnTo>
                  <a:pt x="234615" y="2045168"/>
                </a:lnTo>
                <a:lnTo>
                  <a:pt x="231816" y="2046071"/>
                </a:lnTo>
                <a:lnTo>
                  <a:pt x="229951" y="2047995"/>
                </a:lnTo>
                <a:lnTo>
                  <a:pt x="226710" y="2057968"/>
                </a:lnTo>
                <a:lnTo>
                  <a:pt x="226364" y="2065564"/>
                </a:lnTo>
                <a:lnTo>
                  <a:pt x="224992" y="2067605"/>
                </a:lnTo>
                <a:lnTo>
                  <a:pt x="222755" y="2068966"/>
                </a:lnTo>
                <a:lnTo>
                  <a:pt x="219941" y="2069873"/>
                </a:lnTo>
                <a:lnTo>
                  <a:pt x="218064" y="2071800"/>
                </a:lnTo>
                <a:lnTo>
                  <a:pt x="213318" y="2083707"/>
                </a:lnTo>
                <a:lnTo>
                  <a:pt x="202910" y="2094962"/>
                </a:lnTo>
                <a:lnTo>
                  <a:pt x="202450" y="2105704"/>
                </a:lnTo>
                <a:lnTo>
                  <a:pt x="194232" y="2116575"/>
                </a:lnTo>
                <a:lnTo>
                  <a:pt x="190645" y="2130570"/>
                </a:lnTo>
                <a:lnTo>
                  <a:pt x="190512" y="2141412"/>
                </a:lnTo>
                <a:lnTo>
                  <a:pt x="180250" y="2153226"/>
                </a:lnTo>
                <a:lnTo>
                  <a:pt x="178637" y="2166400"/>
                </a:lnTo>
                <a:lnTo>
                  <a:pt x="167178" y="2178339"/>
                </a:lnTo>
                <a:lnTo>
                  <a:pt x="166699" y="2196567"/>
                </a:lnTo>
                <a:lnTo>
                  <a:pt x="163165" y="2203478"/>
                </a:lnTo>
                <a:lnTo>
                  <a:pt x="154926" y="2214370"/>
                </a:lnTo>
                <a:lnTo>
                  <a:pt x="154793" y="2224797"/>
                </a:lnTo>
                <a:lnTo>
                  <a:pt x="143365" y="2237841"/>
                </a:lnTo>
                <a:lnTo>
                  <a:pt x="142875" y="2296204"/>
                </a:lnTo>
                <a:lnTo>
                  <a:pt x="142875" y="2309278"/>
                </a:lnTo>
                <a:lnTo>
                  <a:pt x="154290" y="2321214"/>
                </a:lnTo>
                <a:lnTo>
                  <a:pt x="154768" y="2333121"/>
                </a:lnTo>
                <a:lnTo>
                  <a:pt x="166541" y="2333621"/>
                </a:lnTo>
                <a:lnTo>
                  <a:pt x="178099" y="2345041"/>
                </a:lnTo>
                <a:lnTo>
                  <a:pt x="224405" y="2345531"/>
                </a:lnTo>
                <a:lnTo>
                  <a:pt x="236310" y="2335280"/>
                </a:lnTo>
                <a:lnTo>
                  <a:pt x="249494" y="2333668"/>
                </a:lnTo>
                <a:lnTo>
                  <a:pt x="279630" y="2333625"/>
                </a:lnTo>
                <a:lnTo>
                  <a:pt x="281669" y="2332302"/>
                </a:lnTo>
                <a:lnTo>
                  <a:pt x="283030" y="2330097"/>
                </a:lnTo>
                <a:lnTo>
                  <a:pt x="283936" y="2327304"/>
                </a:lnTo>
                <a:lnTo>
                  <a:pt x="285863" y="2325442"/>
                </a:lnTo>
                <a:lnTo>
                  <a:pt x="291533" y="2323373"/>
                </a:lnTo>
                <a:lnTo>
                  <a:pt x="319620" y="2321731"/>
                </a:lnTo>
                <a:lnTo>
                  <a:pt x="320237" y="2320404"/>
                </a:lnTo>
                <a:lnTo>
                  <a:pt x="320921" y="2315402"/>
                </a:lnTo>
                <a:lnTo>
                  <a:pt x="322426" y="2313539"/>
                </a:lnTo>
                <a:lnTo>
                  <a:pt x="327627" y="2311469"/>
                </a:lnTo>
                <a:lnTo>
                  <a:pt x="329543" y="2312239"/>
                </a:lnTo>
                <a:lnTo>
                  <a:pt x="330820" y="2314076"/>
                </a:lnTo>
                <a:lnTo>
                  <a:pt x="331671" y="2316624"/>
                </a:lnTo>
                <a:lnTo>
                  <a:pt x="333562" y="2316999"/>
                </a:lnTo>
                <a:lnTo>
                  <a:pt x="345400" y="2310617"/>
                </a:lnTo>
                <a:lnTo>
                  <a:pt x="403100" y="2309812"/>
                </a:lnTo>
                <a:lnTo>
                  <a:pt x="426811" y="2309812"/>
                </a:lnTo>
                <a:lnTo>
                  <a:pt x="427415" y="2311135"/>
                </a:lnTo>
                <a:lnTo>
                  <a:pt x="428087" y="2316133"/>
                </a:lnTo>
                <a:lnTo>
                  <a:pt x="429589" y="2317995"/>
                </a:lnTo>
                <a:lnTo>
                  <a:pt x="438829" y="2321228"/>
                </a:lnTo>
                <a:lnTo>
                  <a:pt x="446347" y="2321574"/>
                </a:lnTo>
                <a:lnTo>
                  <a:pt x="448377" y="2322945"/>
                </a:lnTo>
                <a:lnTo>
                  <a:pt x="449730" y="2325181"/>
                </a:lnTo>
                <a:lnTo>
                  <a:pt x="452278" y="2333130"/>
                </a:lnTo>
                <a:lnTo>
                  <a:pt x="458710" y="2333478"/>
                </a:lnTo>
                <a:lnTo>
                  <a:pt x="460588" y="2334850"/>
                </a:lnTo>
                <a:lnTo>
                  <a:pt x="462674" y="2339902"/>
                </a:lnTo>
                <a:lnTo>
                  <a:pt x="464553" y="2341779"/>
                </a:lnTo>
                <a:lnTo>
                  <a:pt x="475716" y="2345384"/>
                </a:lnTo>
                <a:lnTo>
                  <a:pt x="476202" y="2355769"/>
                </a:lnTo>
                <a:lnTo>
                  <a:pt x="477541" y="2356325"/>
                </a:lnTo>
                <a:lnTo>
                  <a:pt x="482556" y="2356943"/>
                </a:lnTo>
                <a:lnTo>
                  <a:pt x="484423" y="2358431"/>
                </a:lnTo>
                <a:lnTo>
                  <a:pt x="488010" y="2368840"/>
                </a:lnTo>
                <a:lnTo>
                  <a:pt x="488143" y="2379551"/>
                </a:lnTo>
                <a:lnTo>
                  <a:pt x="489470" y="2380117"/>
                </a:lnTo>
                <a:lnTo>
                  <a:pt x="494472" y="2380746"/>
                </a:lnTo>
                <a:lnTo>
                  <a:pt x="496335" y="2382237"/>
                </a:lnTo>
                <a:lnTo>
                  <a:pt x="499571" y="2391457"/>
                </a:lnTo>
                <a:lnTo>
                  <a:pt x="500058" y="2421476"/>
                </a:lnTo>
                <a:lnTo>
                  <a:pt x="498736" y="2423942"/>
                </a:lnTo>
                <a:lnTo>
                  <a:pt x="496533" y="2425586"/>
                </a:lnTo>
                <a:lnTo>
                  <a:pt x="493740" y="2426683"/>
                </a:lnTo>
                <a:lnTo>
                  <a:pt x="491879" y="2428736"/>
                </a:lnTo>
                <a:lnTo>
                  <a:pt x="488301" y="2440234"/>
                </a:lnTo>
                <a:lnTo>
                  <a:pt x="488157" y="2462789"/>
                </a:lnTo>
                <a:lnTo>
                  <a:pt x="486833" y="2463390"/>
                </a:lnTo>
                <a:lnTo>
                  <a:pt x="477904" y="2464435"/>
                </a:lnTo>
                <a:lnTo>
                  <a:pt x="476986" y="2468051"/>
                </a:lnTo>
                <a:lnTo>
                  <a:pt x="476395" y="2481151"/>
                </a:lnTo>
                <a:lnTo>
                  <a:pt x="475023" y="2483570"/>
                </a:lnTo>
                <a:lnTo>
                  <a:pt x="472786" y="2485182"/>
                </a:lnTo>
                <a:lnTo>
                  <a:pt x="466011" y="2487769"/>
                </a:lnTo>
                <a:lnTo>
                  <a:pt x="465085" y="2491651"/>
                </a:lnTo>
                <a:lnTo>
                  <a:pt x="464838" y="2494538"/>
                </a:lnTo>
                <a:lnTo>
                  <a:pt x="463350" y="2496463"/>
                </a:lnTo>
                <a:lnTo>
                  <a:pt x="454135" y="2499805"/>
                </a:lnTo>
                <a:lnTo>
                  <a:pt x="453192" y="2503615"/>
                </a:lnTo>
                <a:lnTo>
                  <a:pt x="452941" y="2506483"/>
                </a:lnTo>
                <a:lnTo>
                  <a:pt x="451449" y="2508395"/>
                </a:lnTo>
                <a:lnTo>
                  <a:pt x="442230" y="2511715"/>
                </a:lnTo>
                <a:lnTo>
                  <a:pt x="441286" y="2515523"/>
                </a:lnTo>
                <a:lnTo>
                  <a:pt x="441035" y="2518390"/>
                </a:lnTo>
                <a:lnTo>
                  <a:pt x="439543" y="2520301"/>
                </a:lnTo>
                <a:lnTo>
                  <a:pt x="428435" y="2525112"/>
                </a:lnTo>
                <a:lnTo>
                  <a:pt x="418523" y="2534332"/>
                </a:lnTo>
                <a:lnTo>
                  <a:pt x="406625" y="2535882"/>
                </a:lnTo>
                <a:lnTo>
                  <a:pt x="382814" y="2558042"/>
                </a:lnTo>
                <a:lnTo>
                  <a:pt x="370908" y="2559685"/>
                </a:lnTo>
                <a:lnTo>
                  <a:pt x="359002" y="2559830"/>
                </a:lnTo>
                <a:lnTo>
                  <a:pt x="347095" y="2570093"/>
                </a:lnTo>
                <a:lnTo>
                  <a:pt x="335189" y="2571604"/>
                </a:lnTo>
                <a:lnTo>
                  <a:pt x="315686" y="2571746"/>
                </a:lnTo>
                <a:lnTo>
                  <a:pt x="308756" y="2575276"/>
                </a:lnTo>
                <a:lnTo>
                  <a:pt x="299849" y="2582001"/>
                </a:lnTo>
                <a:lnTo>
                  <a:pt x="291985" y="2583166"/>
                </a:lnTo>
                <a:lnTo>
                  <a:pt x="289906" y="2584652"/>
                </a:lnTo>
                <a:lnTo>
                  <a:pt x="288521" y="2586966"/>
                </a:lnTo>
                <a:lnTo>
                  <a:pt x="287597" y="2589831"/>
                </a:lnTo>
                <a:lnTo>
                  <a:pt x="285658" y="2591742"/>
                </a:lnTo>
                <a:lnTo>
                  <a:pt x="275660" y="2595059"/>
                </a:lnTo>
                <a:lnTo>
                  <a:pt x="217034" y="2595562"/>
                </a:lnTo>
                <a:lnTo>
                  <a:pt x="208529" y="2595562"/>
                </a:lnTo>
                <a:lnTo>
                  <a:pt x="201600" y="2599090"/>
                </a:lnTo>
                <a:lnTo>
                  <a:pt x="192692" y="2605814"/>
                </a:lnTo>
                <a:lnTo>
                  <a:pt x="180441" y="2607324"/>
                </a:lnTo>
                <a:lnTo>
                  <a:pt x="168504" y="2607456"/>
                </a:lnTo>
                <a:lnTo>
                  <a:pt x="156595" y="2617718"/>
                </a:lnTo>
                <a:lnTo>
                  <a:pt x="144689" y="2619229"/>
                </a:lnTo>
                <a:lnTo>
                  <a:pt x="114556" y="2619374"/>
                </a:lnTo>
                <a:lnTo>
                  <a:pt x="112089" y="2620697"/>
                </a:lnTo>
                <a:lnTo>
                  <a:pt x="110445" y="2622902"/>
                </a:lnTo>
                <a:lnTo>
                  <a:pt x="107805" y="2629626"/>
                </a:lnTo>
                <a:lnTo>
                  <a:pt x="103917" y="2630545"/>
                </a:lnTo>
                <a:lnTo>
                  <a:pt x="60068" y="2631281"/>
                </a:lnTo>
                <a:lnTo>
                  <a:pt x="49327" y="2641532"/>
                </a:lnTo>
                <a:lnTo>
                  <a:pt x="37523" y="2643042"/>
                </a:lnTo>
                <a:lnTo>
                  <a:pt x="29932" y="2643144"/>
                </a:lnTo>
                <a:lnTo>
                  <a:pt x="27892" y="2644481"/>
                </a:lnTo>
                <a:lnTo>
                  <a:pt x="26532" y="2646696"/>
                </a:lnTo>
                <a:lnTo>
                  <a:pt x="24349" y="2653435"/>
                </a:lnTo>
                <a:lnTo>
                  <a:pt x="20522" y="2654356"/>
                </a:lnTo>
                <a:lnTo>
                  <a:pt x="12410" y="2655050"/>
                </a:lnTo>
                <a:lnTo>
                  <a:pt x="11950" y="2665341"/>
                </a:lnTo>
                <a:lnTo>
                  <a:pt x="10612" y="2665894"/>
                </a:lnTo>
                <a:lnTo>
                  <a:pt x="491" y="2666957"/>
                </a:lnTo>
                <a:lnTo>
                  <a:pt x="0" y="2712927"/>
                </a:lnTo>
                <a:lnTo>
                  <a:pt x="1323" y="2713493"/>
                </a:lnTo>
                <a:lnTo>
                  <a:pt x="10251" y="2714476"/>
                </a:lnTo>
                <a:lnTo>
                  <a:pt x="11169" y="2718087"/>
                </a:lnTo>
                <a:lnTo>
                  <a:pt x="11862" y="2732357"/>
                </a:lnTo>
                <a:lnTo>
                  <a:pt x="13200" y="2734384"/>
                </a:lnTo>
                <a:lnTo>
                  <a:pt x="15415" y="2735735"/>
                </a:lnTo>
                <a:lnTo>
                  <a:pt x="23321" y="2738279"/>
                </a:lnTo>
                <a:lnTo>
                  <a:pt x="23769" y="2728172"/>
                </a:lnTo>
                <a:lnTo>
                  <a:pt x="25106" y="2727625"/>
                </a:lnTo>
                <a:lnTo>
                  <a:pt x="47091" y="2726535"/>
                </a:lnTo>
                <a:lnTo>
                  <a:pt x="47466" y="2732853"/>
                </a:lnTo>
                <a:lnTo>
                  <a:pt x="48841" y="2733391"/>
                </a:lnTo>
                <a:lnTo>
                  <a:pt x="59036" y="2726876"/>
                </a:lnTo>
                <a:lnTo>
                  <a:pt x="117394" y="2726531"/>
                </a:lnTo>
                <a:lnTo>
                  <a:pt x="142371" y="2726531"/>
                </a:lnTo>
                <a:lnTo>
                  <a:pt x="153082" y="2716280"/>
                </a:lnTo>
                <a:lnTo>
                  <a:pt x="166153" y="2714668"/>
                </a:lnTo>
                <a:lnTo>
                  <a:pt x="225681" y="2714625"/>
                </a:lnTo>
                <a:lnTo>
                  <a:pt x="283243" y="2714625"/>
                </a:lnTo>
                <a:lnTo>
                  <a:pt x="315721" y="2714625"/>
                </a:lnTo>
                <a:lnTo>
                  <a:pt x="317637" y="2715948"/>
                </a:lnTo>
                <a:lnTo>
                  <a:pt x="318913" y="2718152"/>
                </a:lnTo>
                <a:lnTo>
                  <a:pt x="320964" y="2724876"/>
                </a:lnTo>
                <a:lnTo>
                  <a:pt x="324772" y="2725795"/>
                </a:lnTo>
                <a:lnTo>
                  <a:pt x="331675" y="2726386"/>
                </a:lnTo>
                <a:lnTo>
                  <a:pt x="344747" y="2737943"/>
                </a:lnTo>
                <a:lnTo>
                  <a:pt x="363003" y="2738424"/>
                </a:lnTo>
                <a:lnTo>
                  <a:pt x="365033" y="2739752"/>
                </a:lnTo>
                <a:lnTo>
                  <a:pt x="366386" y="2741959"/>
                </a:lnTo>
                <a:lnTo>
                  <a:pt x="367289" y="2744754"/>
                </a:lnTo>
                <a:lnTo>
                  <a:pt x="369213" y="2746617"/>
                </a:lnTo>
                <a:lnTo>
                  <a:pt x="379186" y="2749852"/>
                </a:lnTo>
                <a:lnTo>
                  <a:pt x="380193" y="2753653"/>
                </a:lnTo>
                <a:lnTo>
                  <a:pt x="380462" y="2756519"/>
                </a:lnTo>
                <a:lnTo>
                  <a:pt x="381964" y="2758429"/>
                </a:lnTo>
                <a:lnTo>
                  <a:pt x="391204" y="2761747"/>
                </a:lnTo>
                <a:lnTo>
                  <a:pt x="392149" y="2765554"/>
                </a:lnTo>
                <a:lnTo>
                  <a:pt x="392402" y="2768421"/>
                </a:lnTo>
                <a:lnTo>
                  <a:pt x="393893" y="2770333"/>
                </a:lnTo>
                <a:lnTo>
                  <a:pt x="404308" y="2774007"/>
                </a:lnTo>
                <a:lnTo>
                  <a:pt x="415019" y="2774143"/>
                </a:lnTo>
                <a:lnTo>
                  <a:pt x="415585" y="2775470"/>
                </a:lnTo>
                <a:lnTo>
                  <a:pt x="416705" y="2792237"/>
                </a:lnTo>
                <a:lnTo>
                  <a:pt x="418032" y="2794148"/>
                </a:lnTo>
                <a:lnTo>
                  <a:pt x="420241" y="2795421"/>
                </a:lnTo>
                <a:lnTo>
                  <a:pt x="423035" y="2796270"/>
                </a:lnTo>
                <a:lnTo>
                  <a:pt x="424898" y="2798159"/>
                </a:lnTo>
                <a:lnTo>
                  <a:pt x="428134" y="2808071"/>
                </a:lnTo>
                <a:lnTo>
                  <a:pt x="428625" y="2863808"/>
                </a:lnTo>
                <a:lnTo>
                  <a:pt x="427301" y="2865674"/>
                </a:lnTo>
                <a:lnTo>
                  <a:pt x="425097" y="2866918"/>
                </a:lnTo>
                <a:lnTo>
                  <a:pt x="416762" y="2869393"/>
                </a:lnTo>
                <a:lnTo>
                  <a:pt x="410410" y="2869402"/>
                </a:lnTo>
                <a:lnTo>
                  <a:pt x="408544" y="2870726"/>
                </a:lnTo>
                <a:lnTo>
                  <a:pt x="407300" y="2872933"/>
                </a:lnTo>
                <a:lnTo>
                  <a:pt x="404958" y="2880822"/>
                </a:lnTo>
                <a:lnTo>
                  <a:pt x="398535" y="2881167"/>
                </a:lnTo>
                <a:lnTo>
                  <a:pt x="396658" y="2882539"/>
                </a:lnTo>
                <a:lnTo>
                  <a:pt x="393400" y="2891550"/>
                </a:lnTo>
                <a:lnTo>
                  <a:pt x="389597" y="2892477"/>
                </a:lnTo>
                <a:lnTo>
                  <a:pt x="381503" y="2893175"/>
                </a:lnTo>
                <a:lnTo>
                  <a:pt x="381148" y="2899526"/>
                </a:lnTo>
                <a:lnTo>
                  <a:pt x="379776" y="2901392"/>
                </a:lnTo>
                <a:lnTo>
                  <a:pt x="370761" y="2904633"/>
                </a:lnTo>
                <a:lnTo>
                  <a:pt x="363267" y="2904979"/>
                </a:lnTo>
                <a:lnTo>
                  <a:pt x="361240" y="2906351"/>
                </a:lnTo>
                <a:lnTo>
                  <a:pt x="359889" y="2908588"/>
                </a:lnTo>
                <a:lnTo>
                  <a:pt x="357720" y="2915363"/>
                </a:lnTo>
                <a:lnTo>
                  <a:pt x="353897" y="2916289"/>
                </a:lnTo>
                <a:lnTo>
                  <a:pt x="294365" y="2917031"/>
                </a:lnTo>
                <a:lnTo>
                  <a:pt x="251845" y="2917031"/>
                </a:lnTo>
                <a:lnTo>
                  <a:pt x="251240" y="2915708"/>
                </a:lnTo>
                <a:lnTo>
                  <a:pt x="250568" y="2910710"/>
                </a:lnTo>
                <a:lnTo>
                  <a:pt x="249066" y="2908849"/>
                </a:lnTo>
                <a:lnTo>
                  <a:pt x="238628" y="2905270"/>
                </a:lnTo>
                <a:lnTo>
                  <a:pt x="220047" y="2905126"/>
                </a:lnTo>
                <a:lnTo>
                  <a:pt x="218135" y="2903803"/>
                </a:lnTo>
                <a:lnTo>
                  <a:pt x="216861" y="2901598"/>
                </a:lnTo>
                <a:lnTo>
                  <a:pt x="216011" y="2898805"/>
                </a:lnTo>
                <a:lnTo>
                  <a:pt x="215445" y="2898265"/>
                </a:lnTo>
                <a:lnTo>
                  <a:pt x="215067" y="2899229"/>
                </a:lnTo>
                <a:lnTo>
                  <a:pt x="214461" y="2903960"/>
                </a:lnTo>
                <a:lnTo>
                  <a:pt x="202552" y="2905115"/>
                </a:lnTo>
                <a:lnTo>
                  <a:pt x="178739" y="2905125"/>
                </a:lnTo>
                <a:lnTo>
                  <a:pt x="178593" y="2939043"/>
                </a:lnTo>
                <a:lnTo>
                  <a:pt x="179916" y="2939643"/>
                </a:lnTo>
                <a:lnTo>
                  <a:pt x="184914" y="2940310"/>
                </a:lnTo>
                <a:lnTo>
                  <a:pt x="186776" y="2941811"/>
                </a:lnTo>
                <a:lnTo>
                  <a:pt x="190354" y="2952246"/>
                </a:lnTo>
                <a:lnTo>
                  <a:pt x="190487" y="2962957"/>
                </a:lnTo>
                <a:lnTo>
                  <a:pt x="191814" y="2963523"/>
                </a:lnTo>
                <a:lnTo>
                  <a:pt x="196816" y="2964153"/>
                </a:lnTo>
                <a:lnTo>
                  <a:pt x="198679" y="2965643"/>
                </a:lnTo>
                <a:lnTo>
                  <a:pt x="202260" y="2976059"/>
                </a:lnTo>
                <a:lnTo>
                  <a:pt x="208683" y="2976413"/>
                </a:lnTo>
                <a:lnTo>
                  <a:pt x="210560" y="2977786"/>
                </a:lnTo>
                <a:lnTo>
                  <a:pt x="214165" y="2987974"/>
                </a:lnTo>
                <a:lnTo>
                  <a:pt x="214269" y="2994643"/>
                </a:lnTo>
                <a:lnTo>
                  <a:pt x="215606" y="2996553"/>
                </a:lnTo>
                <a:lnTo>
                  <a:pt x="217820" y="2997827"/>
                </a:lnTo>
                <a:lnTo>
                  <a:pt x="224559" y="2999871"/>
                </a:lnTo>
                <a:lnTo>
                  <a:pt x="225481" y="3003678"/>
                </a:lnTo>
                <a:lnTo>
                  <a:pt x="226206" y="3022383"/>
                </a:lnTo>
                <a:lnTo>
                  <a:pt x="227533" y="3022984"/>
                </a:lnTo>
                <a:lnTo>
                  <a:pt x="232535" y="3023653"/>
                </a:lnTo>
                <a:lnTo>
                  <a:pt x="234398" y="3025154"/>
                </a:lnTo>
                <a:lnTo>
                  <a:pt x="236468" y="3030350"/>
                </a:lnTo>
                <a:lnTo>
                  <a:pt x="238112" y="3054131"/>
                </a:lnTo>
                <a:lnTo>
                  <a:pt x="239439" y="3056056"/>
                </a:lnTo>
                <a:lnTo>
                  <a:pt x="241647" y="3057339"/>
                </a:lnTo>
                <a:lnTo>
                  <a:pt x="244441" y="3058194"/>
                </a:lnTo>
                <a:lnTo>
                  <a:pt x="246304" y="3060088"/>
                </a:lnTo>
                <a:lnTo>
                  <a:pt x="249885" y="3071277"/>
                </a:lnTo>
                <a:lnTo>
                  <a:pt x="250031" y="3119288"/>
                </a:lnTo>
                <a:lnTo>
                  <a:pt x="243710" y="3119393"/>
                </a:lnTo>
                <a:lnTo>
                  <a:pt x="241848" y="3120731"/>
                </a:lnTo>
                <a:lnTo>
                  <a:pt x="238221" y="3131016"/>
                </a:lnTo>
                <a:lnTo>
                  <a:pt x="238168" y="3131198"/>
                </a:lnTo>
                <a:lnTo>
                  <a:pt x="226710" y="3131340"/>
                </a:lnTo>
                <a:lnTo>
                  <a:pt x="214815" y="3142759"/>
                </a:lnTo>
                <a:lnTo>
                  <a:pt x="192304" y="3143246"/>
                </a:lnTo>
                <a:lnTo>
                  <a:pt x="179130" y="3154665"/>
                </a:lnTo>
                <a:lnTo>
                  <a:pt x="172432" y="3155011"/>
                </a:lnTo>
                <a:lnTo>
                  <a:pt x="170517" y="3156382"/>
                </a:lnTo>
                <a:lnTo>
                  <a:pt x="169240" y="3158619"/>
                </a:lnTo>
                <a:lnTo>
                  <a:pt x="168389" y="3161434"/>
                </a:lnTo>
                <a:lnTo>
                  <a:pt x="166499" y="3163310"/>
                </a:lnTo>
                <a:lnTo>
                  <a:pt x="155315" y="3166916"/>
                </a:lnTo>
                <a:lnTo>
                  <a:pt x="95784" y="3167062"/>
                </a:lnTo>
                <a:lnTo>
                  <a:pt x="85045" y="3167062"/>
                </a:lnTo>
                <a:lnTo>
                  <a:pt x="71971" y="3155647"/>
                </a:lnTo>
                <a:lnTo>
                  <a:pt x="65275" y="3155301"/>
                </a:lnTo>
                <a:lnTo>
                  <a:pt x="63360" y="3156576"/>
                </a:lnTo>
                <a:lnTo>
                  <a:pt x="62083" y="3158748"/>
                </a:lnTo>
                <a:lnTo>
                  <a:pt x="59680" y="3166575"/>
                </a:lnTo>
                <a:lnTo>
                  <a:pt x="48119" y="3167050"/>
                </a:lnTo>
                <a:lnTo>
                  <a:pt x="47628" y="3178823"/>
                </a:lnTo>
                <a:lnTo>
                  <a:pt x="37373" y="3189207"/>
                </a:lnTo>
                <a:lnTo>
                  <a:pt x="35762" y="3202247"/>
                </a:lnTo>
                <a:lnTo>
                  <a:pt x="45973" y="3212986"/>
                </a:lnTo>
                <a:lnTo>
                  <a:pt x="47135" y="3220503"/>
                </a:lnTo>
                <a:lnTo>
                  <a:pt x="47624" y="3266816"/>
                </a:lnTo>
                <a:lnTo>
                  <a:pt x="48947" y="3269283"/>
                </a:lnTo>
                <a:lnTo>
                  <a:pt x="51152" y="3270929"/>
                </a:lnTo>
                <a:lnTo>
                  <a:pt x="53945" y="3272025"/>
                </a:lnTo>
                <a:lnTo>
                  <a:pt x="55807" y="3274079"/>
                </a:lnTo>
                <a:lnTo>
                  <a:pt x="57876" y="3279889"/>
                </a:lnTo>
                <a:lnTo>
                  <a:pt x="59518" y="3308089"/>
                </a:lnTo>
                <a:lnTo>
                  <a:pt x="69781" y="3320026"/>
                </a:lnTo>
                <a:lnTo>
                  <a:pt x="70946" y="3327626"/>
                </a:lnTo>
                <a:lnTo>
                  <a:pt x="71394" y="3343463"/>
                </a:lnTo>
                <a:lnTo>
                  <a:pt x="81684" y="3355715"/>
                </a:lnTo>
                <a:lnTo>
                  <a:pt x="83198" y="3367651"/>
                </a:lnTo>
                <a:lnTo>
                  <a:pt x="83300" y="3375251"/>
                </a:lnTo>
                <a:lnTo>
                  <a:pt x="84638" y="3377292"/>
                </a:lnTo>
                <a:lnTo>
                  <a:pt x="86852" y="3378653"/>
                </a:lnTo>
                <a:lnTo>
                  <a:pt x="89651" y="3379560"/>
                </a:lnTo>
                <a:lnTo>
                  <a:pt x="91517" y="3381488"/>
                </a:lnTo>
                <a:lnTo>
                  <a:pt x="94758" y="3391466"/>
                </a:lnTo>
                <a:lnTo>
                  <a:pt x="95206" y="3403373"/>
                </a:lnTo>
                <a:lnTo>
                  <a:pt x="106664" y="3416556"/>
                </a:lnTo>
                <a:lnTo>
                  <a:pt x="107152" y="3439101"/>
                </a:lnTo>
                <a:lnTo>
                  <a:pt x="130822" y="3464572"/>
                </a:lnTo>
                <a:lnTo>
                  <a:pt x="130964" y="3476131"/>
                </a:lnTo>
                <a:lnTo>
                  <a:pt x="142384" y="3476612"/>
                </a:lnTo>
                <a:lnTo>
                  <a:pt x="142831" y="3486875"/>
                </a:lnTo>
                <a:lnTo>
                  <a:pt x="144169" y="3487427"/>
                </a:lnTo>
                <a:lnTo>
                  <a:pt x="178089" y="3488531"/>
                </a:lnTo>
                <a:lnTo>
                  <a:pt x="189996" y="3477115"/>
                </a:lnTo>
                <a:lnTo>
                  <a:pt x="232034" y="3476625"/>
                </a:lnTo>
                <a:lnTo>
                  <a:pt x="234064" y="3475302"/>
                </a:lnTo>
                <a:lnTo>
                  <a:pt x="235418" y="3473097"/>
                </a:lnTo>
                <a:lnTo>
                  <a:pt x="236320" y="3470304"/>
                </a:lnTo>
                <a:lnTo>
                  <a:pt x="238244" y="3468442"/>
                </a:lnTo>
                <a:lnTo>
                  <a:pt x="249494" y="3464864"/>
                </a:lnTo>
                <a:lnTo>
                  <a:pt x="279524" y="3464720"/>
                </a:lnTo>
                <a:lnTo>
                  <a:pt x="281599" y="3463396"/>
                </a:lnTo>
                <a:lnTo>
                  <a:pt x="282983" y="3461192"/>
                </a:lnTo>
                <a:lnTo>
                  <a:pt x="283905" y="3458399"/>
                </a:lnTo>
                <a:lnTo>
                  <a:pt x="285843" y="3456536"/>
                </a:lnTo>
                <a:lnTo>
                  <a:pt x="295839" y="3453303"/>
                </a:lnTo>
                <a:lnTo>
                  <a:pt x="354465" y="3452812"/>
                </a:lnTo>
                <a:lnTo>
                  <a:pt x="380465" y="3452812"/>
                </a:lnTo>
                <a:lnTo>
                  <a:pt x="392402" y="3464228"/>
                </a:lnTo>
                <a:lnTo>
                  <a:pt x="404308" y="3464706"/>
                </a:lnTo>
                <a:lnTo>
                  <a:pt x="416214" y="3476134"/>
                </a:lnTo>
                <a:lnTo>
                  <a:pt x="422890" y="3476479"/>
                </a:lnTo>
                <a:lnTo>
                  <a:pt x="424801" y="3477851"/>
                </a:lnTo>
                <a:lnTo>
                  <a:pt x="426076" y="3480088"/>
                </a:lnTo>
                <a:lnTo>
                  <a:pt x="428580" y="3488384"/>
                </a:lnTo>
                <a:lnTo>
                  <a:pt x="428611" y="3494809"/>
                </a:lnTo>
                <a:lnTo>
                  <a:pt x="429938" y="3496685"/>
                </a:lnTo>
                <a:lnTo>
                  <a:pt x="432147" y="3497936"/>
                </a:lnTo>
                <a:lnTo>
                  <a:pt x="438874" y="3499943"/>
                </a:lnTo>
                <a:lnTo>
                  <a:pt x="439794" y="3503745"/>
                </a:lnTo>
                <a:lnTo>
                  <a:pt x="440204" y="3507199"/>
                </a:lnTo>
                <a:lnTo>
                  <a:pt x="440527" y="3500538"/>
                </a:lnTo>
                <a:lnTo>
                  <a:pt x="440531" y="3522551"/>
                </a:lnTo>
                <a:lnTo>
                  <a:pt x="439208" y="3523118"/>
                </a:lnTo>
                <a:lnTo>
                  <a:pt x="430279" y="3524101"/>
                </a:lnTo>
                <a:lnTo>
                  <a:pt x="429361" y="3527711"/>
                </a:lnTo>
                <a:lnTo>
                  <a:pt x="428668" y="3535662"/>
                </a:lnTo>
                <a:lnTo>
                  <a:pt x="406510" y="3558269"/>
                </a:lnTo>
                <a:lnTo>
                  <a:pt x="405315" y="3565786"/>
                </a:lnTo>
                <a:lnTo>
                  <a:pt x="403824" y="3567815"/>
                </a:lnTo>
                <a:lnTo>
                  <a:pt x="394605" y="3571341"/>
                </a:lnTo>
                <a:lnTo>
                  <a:pt x="387089" y="3571716"/>
                </a:lnTo>
                <a:lnTo>
                  <a:pt x="385059" y="3573092"/>
                </a:lnTo>
                <a:lnTo>
                  <a:pt x="383706" y="3575332"/>
                </a:lnTo>
                <a:lnTo>
                  <a:pt x="381534" y="3582112"/>
                </a:lnTo>
                <a:lnTo>
                  <a:pt x="370795" y="3593886"/>
                </a:lnTo>
                <a:lnTo>
                  <a:pt x="363277" y="3595154"/>
                </a:lnTo>
                <a:lnTo>
                  <a:pt x="361247" y="3596655"/>
                </a:lnTo>
                <a:lnTo>
                  <a:pt x="357721" y="3605892"/>
                </a:lnTo>
                <a:lnTo>
                  <a:pt x="353897" y="3606837"/>
                </a:lnTo>
                <a:lnTo>
                  <a:pt x="351025" y="3607090"/>
                </a:lnTo>
                <a:lnTo>
                  <a:pt x="349110" y="3608580"/>
                </a:lnTo>
                <a:lnTo>
                  <a:pt x="344294" y="3619690"/>
                </a:lnTo>
                <a:lnTo>
                  <a:pt x="335074" y="3629601"/>
                </a:lnTo>
                <a:lnTo>
                  <a:pt x="323273" y="3631247"/>
                </a:lnTo>
                <a:lnTo>
                  <a:pt x="322671" y="3632623"/>
                </a:lnTo>
                <a:lnTo>
                  <a:pt x="321627" y="3641643"/>
                </a:lnTo>
                <a:lnTo>
                  <a:pt x="310057" y="3654685"/>
                </a:lnTo>
                <a:lnTo>
                  <a:pt x="309605" y="3665423"/>
                </a:lnTo>
                <a:lnTo>
                  <a:pt x="308268" y="3665990"/>
                </a:lnTo>
                <a:lnTo>
                  <a:pt x="303254" y="3666621"/>
                </a:lnTo>
                <a:lnTo>
                  <a:pt x="301388" y="3668112"/>
                </a:lnTo>
                <a:lnTo>
                  <a:pt x="298147" y="3677332"/>
                </a:lnTo>
                <a:lnTo>
                  <a:pt x="297660" y="3708515"/>
                </a:lnTo>
                <a:lnTo>
                  <a:pt x="301185" y="3715507"/>
                </a:lnTo>
                <a:lnTo>
                  <a:pt x="307908" y="3724454"/>
                </a:lnTo>
                <a:lnTo>
                  <a:pt x="309416" y="3736714"/>
                </a:lnTo>
                <a:lnTo>
                  <a:pt x="309562" y="3774234"/>
                </a:lnTo>
                <a:lnTo>
                  <a:pt x="321468" y="377428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SMARTInkShape-99"/>
          <p:cNvSpPr/>
          <p:nvPr>
            <p:custDataLst>
              <p:tags r:id="rId2"/>
            </p:custDataLst>
          </p:nvPr>
        </p:nvSpPr>
        <p:spPr>
          <a:xfrm>
            <a:off x="6881813" y="4219880"/>
            <a:ext cx="2440782" cy="399746"/>
          </a:xfrm>
          <a:custGeom>
            <a:avLst/>
            <a:gdLst/>
            <a:ahLst/>
            <a:cxnLst/>
            <a:rect l="0" t="0" r="0" b="0"/>
            <a:pathLst>
              <a:path w="2440782" h="399746">
                <a:moveTo>
                  <a:pt x="2440781" y="90183"/>
                </a:moveTo>
                <a:lnTo>
                  <a:pt x="2440781" y="90183"/>
                </a:lnTo>
                <a:lnTo>
                  <a:pt x="2434460" y="90183"/>
                </a:lnTo>
                <a:lnTo>
                  <a:pt x="2427830" y="93710"/>
                </a:lnTo>
                <a:lnTo>
                  <a:pt x="2417604" y="101598"/>
                </a:lnTo>
                <a:lnTo>
                  <a:pt x="2382918" y="102089"/>
                </a:lnTo>
                <a:lnTo>
                  <a:pt x="2371145" y="112340"/>
                </a:lnTo>
                <a:lnTo>
                  <a:pt x="2359250" y="113850"/>
                </a:lnTo>
                <a:lnTo>
                  <a:pt x="2351654" y="113952"/>
                </a:lnTo>
                <a:lnTo>
                  <a:pt x="2349613" y="115289"/>
                </a:lnTo>
                <a:lnTo>
                  <a:pt x="2348252" y="117504"/>
                </a:lnTo>
                <a:lnTo>
                  <a:pt x="2347345" y="120303"/>
                </a:lnTo>
                <a:lnTo>
                  <a:pt x="2345418" y="122169"/>
                </a:lnTo>
                <a:lnTo>
                  <a:pt x="2335439" y="125410"/>
                </a:lnTo>
                <a:lnTo>
                  <a:pt x="2311627" y="125897"/>
                </a:lnTo>
                <a:lnTo>
                  <a:pt x="2311021" y="127221"/>
                </a:lnTo>
                <a:lnTo>
                  <a:pt x="2310349" y="132221"/>
                </a:lnTo>
                <a:lnTo>
                  <a:pt x="2308848" y="134083"/>
                </a:lnTo>
                <a:lnTo>
                  <a:pt x="2299608" y="137317"/>
                </a:lnTo>
                <a:lnTo>
                  <a:pt x="2286534" y="137795"/>
                </a:lnTo>
                <a:lnTo>
                  <a:pt x="2275795" y="148057"/>
                </a:lnTo>
                <a:lnTo>
                  <a:pt x="2268277" y="149223"/>
                </a:lnTo>
                <a:lnTo>
                  <a:pt x="2266247" y="150709"/>
                </a:lnTo>
                <a:lnTo>
                  <a:pt x="2264894" y="153024"/>
                </a:lnTo>
                <a:lnTo>
                  <a:pt x="2263992" y="155889"/>
                </a:lnTo>
                <a:lnTo>
                  <a:pt x="2262068" y="157799"/>
                </a:lnTo>
                <a:lnTo>
                  <a:pt x="2256401" y="159922"/>
                </a:lnTo>
                <a:lnTo>
                  <a:pt x="2254361" y="161811"/>
                </a:lnTo>
                <a:lnTo>
                  <a:pt x="2250818" y="171722"/>
                </a:lnTo>
                <a:lnTo>
                  <a:pt x="2246991" y="172725"/>
                </a:lnTo>
                <a:lnTo>
                  <a:pt x="2244119" y="172992"/>
                </a:lnTo>
                <a:lnTo>
                  <a:pt x="2242204" y="174493"/>
                </a:lnTo>
                <a:lnTo>
                  <a:pt x="2237388" y="185621"/>
                </a:lnTo>
                <a:lnTo>
                  <a:pt x="2226972" y="196804"/>
                </a:lnTo>
                <a:lnTo>
                  <a:pt x="2216261" y="197292"/>
                </a:lnTo>
                <a:lnTo>
                  <a:pt x="2215695" y="198630"/>
                </a:lnTo>
                <a:lnTo>
                  <a:pt x="2214711" y="207586"/>
                </a:lnTo>
                <a:lnTo>
                  <a:pt x="2211100" y="208507"/>
                </a:lnTo>
                <a:lnTo>
                  <a:pt x="2191241" y="209245"/>
                </a:lnTo>
                <a:lnTo>
                  <a:pt x="2179346" y="197829"/>
                </a:lnTo>
                <a:lnTo>
                  <a:pt x="2168636" y="197382"/>
                </a:lnTo>
                <a:lnTo>
                  <a:pt x="2168070" y="196045"/>
                </a:lnTo>
                <a:lnTo>
                  <a:pt x="2167441" y="191031"/>
                </a:lnTo>
                <a:lnTo>
                  <a:pt x="2165949" y="189165"/>
                </a:lnTo>
                <a:lnTo>
                  <a:pt x="2156730" y="185924"/>
                </a:lnTo>
                <a:lnTo>
                  <a:pt x="2155786" y="182123"/>
                </a:lnTo>
                <a:lnTo>
                  <a:pt x="2155535" y="179258"/>
                </a:lnTo>
                <a:lnTo>
                  <a:pt x="2154043" y="177347"/>
                </a:lnTo>
                <a:lnTo>
                  <a:pt x="2143628" y="173675"/>
                </a:lnTo>
                <a:lnTo>
                  <a:pt x="2132917" y="163288"/>
                </a:lnTo>
                <a:lnTo>
                  <a:pt x="2131722" y="155794"/>
                </a:lnTo>
                <a:lnTo>
                  <a:pt x="2130231" y="153767"/>
                </a:lnTo>
                <a:lnTo>
                  <a:pt x="2121011" y="150247"/>
                </a:lnTo>
                <a:lnTo>
                  <a:pt x="2120067" y="146423"/>
                </a:lnTo>
                <a:lnTo>
                  <a:pt x="2119461" y="139509"/>
                </a:lnTo>
                <a:lnTo>
                  <a:pt x="2118088" y="138942"/>
                </a:lnTo>
                <a:lnTo>
                  <a:pt x="2113036" y="138312"/>
                </a:lnTo>
                <a:lnTo>
                  <a:pt x="2111159" y="136821"/>
                </a:lnTo>
                <a:lnTo>
                  <a:pt x="2109074" y="131637"/>
                </a:lnTo>
                <a:lnTo>
                  <a:pt x="2107195" y="129725"/>
                </a:lnTo>
                <a:lnTo>
                  <a:pt x="2096033" y="126050"/>
                </a:lnTo>
                <a:lnTo>
                  <a:pt x="2085295" y="125914"/>
                </a:lnTo>
                <a:lnTo>
                  <a:pt x="2084728" y="124587"/>
                </a:lnTo>
                <a:lnTo>
                  <a:pt x="2084097" y="119585"/>
                </a:lnTo>
                <a:lnTo>
                  <a:pt x="2082606" y="117722"/>
                </a:lnTo>
                <a:lnTo>
                  <a:pt x="2073386" y="114486"/>
                </a:lnTo>
                <a:lnTo>
                  <a:pt x="2072442" y="110685"/>
                </a:lnTo>
                <a:lnTo>
                  <a:pt x="2072191" y="107820"/>
                </a:lnTo>
                <a:lnTo>
                  <a:pt x="2070699" y="105909"/>
                </a:lnTo>
                <a:lnTo>
                  <a:pt x="2060285" y="102238"/>
                </a:lnTo>
                <a:lnTo>
                  <a:pt x="2053609" y="102133"/>
                </a:lnTo>
                <a:lnTo>
                  <a:pt x="2051698" y="100795"/>
                </a:lnTo>
                <a:lnTo>
                  <a:pt x="2050423" y="98580"/>
                </a:lnTo>
                <a:lnTo>
                  <a:pt x="2048378" y="91841"/>
                </a:lnTo>
                <a:lnTo>
                  <a:pt x="2044571" y="90920"/>
                </a:lnTo>
                <a:lnTo>
                  <a:pt x="2041703" y="90674"/>
                </a:lnTo>
                <a:lnTo>
                  <a:pt x="2039791" y="89187"/>
                </a:lnTo>
                <a:lnTo>
                  <a:pt x="2036472" y="79974"/>
                </a:lnTo>
                <a:lnTo>
                  <a:pt x="2032665" y="79031"/>
                </a:lnTo>
                <a:lnTo>
                  <a:pt x="2012660" y="78277"/>
                </a:lnTo>
                <a:lnTo>
                  <a:pt x="2000753" y="66860"/>
                </a:lnTo>
                <a:lnTo>
                  <a:pt x="1978136" y="66371"/>
                </a:lnTo>
                <a:lnTo>
                  <a:pt x="1977570" y="65048"/>
                </a:lnTo>
                <a:lnTo>
                  <a:pt x="1976941" y="60050"/>
                </a:lnTo>
                <a:lnTo>
                  <a:pt x="1975449" y="59511"/>
                </a:lnTo>
                <a:lnTo>
                  <a:pt x="1965035" y="66025"/>
                </a:lnTo>
                <a:lnTo>
                  <a:pt x="1934547" y="66370"/>
                </a:lnTo>
                <a:lnTo>
                  <a:pt x="1932635" y="65047"/>
                </a:lnTo>
                <a:lnTo>
                  <a:pt x="1931361" y="62842"/>
                </a:lnTo>
                <a:lnTo>
                  <a:pt x="1929316" y="56119"/>
                </a:lnTo>
                <a:lnTo>
                  <a:pt x="1925508" y="55199"/>
                </a:lnTo>
                <a:lnTo>
                  <a:pt x="1906804" y="54477"/>
                </a:lnTo>
                <a:lnTo>
                  <a:pt x="1906203" y="53149"/>
                </a:lnTo>
                <a:lnTo>
                  <a:pt x="1905534" y="48147"/>
                </a:lnTo>
                <a:lnTo>
                  <a:pt x="1904033" y="46284"/>
                </a:lnTo>
                <a:lnTo>
                  <a:pt x="1893597" y="42703"/>
                </a:lnTo>
                <a:lnTo>
                  <a:pt x="1886922" y="42601"/>
                </a:lnTo>
                <a:lnTo>
                  <a:pt x="1885011" y="41263"/>
                </a:lnTo>
                <a:lnTo>
                  <a:pt x="1883736" y="39049"/>
                </a:lnTo>
                <a:lnTo>
                  <a:pt x="1881691" y="32310"/>
                </a:lnTo>
                <a:lnTo>
                  <a:pt x="1877883" y="31389"/>
                </a:lnTo>
                <a:lnTo>
                  <a:pt x="1863464" y="30694"/>
                </a:lnTo>
                <a:lnTo>
                  <a:pt x="1861434" y="29357"/>
                </a:lnTo>
                <a:lnTo>
                  <a:pt x="1860081" y="27143"/>
                </a:lnTo>
                <a:lnTo>
                  <a:pt x="1857909" y="20404"/>
                </a:lnTo>
                <a:lnTo>
                  <a:pt x="1854084" y="19483"/>
                </a:lnTo>
                <a:lnTo>
                  <a:pt x="1839652" y="18788"/>
                </a:lnTo>
                <a:lnTo>
                  <a:pt x="1837622" y="17451"/>
                </a:lnTo>
                <a:lnTo>
                  <a:pt x="1836269" y="15237"/>
                </a:lnTo>
                <a:lnTo>
                  <a:pt x="1835367" y="12437"/>
                </a:lnTo>
                <a:lnTo>
                  <a:pt x="1833443" y="10571"/>
                </a:lnTo>
                <a:lnTo>
                  <a:pt x="1827776" y="8498"/>
                </a:lnTo>
                <a:lnTo>
                  <a:pt x="1825736" y="9268"/>
                </a:lnTo>
                <a:lnTo>
                  <a:pt x="1824376" y="11104"/>
                </a:lnTo>
                <a:lnTo>
                  <a:pt x="1823469" y="13651"/>
                </a:lnTo>
                <a:lnTo>
                  <a:pt x="1822865" y="14026"/>
                </a:lnTo>
                <a:lnTo>
                  <a:pt x="1822462" y="12953"/>
                </a:lnTo>
                <a:lnTo>
                  <a:pt x="1822193" y="10915"/>
                </a:lnTo>
                <a:lnTo>
                  <a:pt x="1820691" y="9556"/>
                </a:lnTo>
                <a:lnTo>
                  <a:pt x="1811452" y="7196"/>
                </a:lnTo>
                <a:lnTo>
                  <a:pt x="1803934" y="6945"/>
                </a:lnTo>
                <a:lnTo>
                  <a:pt x="1801903" y="5587"/>
                </a:lnTo>
                <a:lnTo>
                  <a:pt x="1800550" y="3358"/>
                </a:lnTo>
                <a:lnTo>
                  <a:pt x="1799648" y="550"/>
                </a:lnTo>
                <a:lnTo>
                  <a:pt x="1797724" y="0"/>
                </a:lnTo>
                <a:lnTo>
                  <a:pt x="1785823" y="6064"/>
                </a:lnTo>
                <a:lnTo>
                  <a:pt x="1740117" y="6839"/>
                </a:lnTo>
                <a:lnTo>
                  <a:pt x="1726943" y="18255"/>
                </a:lnTo>
                <a:lnTo>
                  <a:pt x="1716202" y="18702"/>
                </a:lnTo>
                <a:lnTo>
                  <a:pt x="1703127" y="30160"/>
                </a:lnTo>
                <a:lnTo>
                  <a:pt x="1696431" y="30506"/>
                </a:lnTo>
                <a:lnTo>
                  <a:pt x="1694516" y="31877"/>
                </a:lnTo>
                <a:lnTo>
                  <a:pt x="1693240" y="34114"/>
                </a:lnTo>
                <a:lnTo>
                  <a:pt x="1692388" y="36929"/>
                </a:lnTo>
                <a:lnTo>
                  <a:pt x="1690499" y="38805"/>
                </a:lnTo>
                <a:lnTo>
                  <a:pt x="1678661" y="43551"/>
                </a:lnTo>
                <a:lnTo>
                  <a:pt x="1668688" y="52765"/>
                </a:lnTo>
                <a:lnTo>
                  <a:pt x="1661091" y="53961"/>
                </a:lnTo>
                <a:lnTo>
                  <a:pt x="1659050" y="55451"/>
                </a:lnTo>
                <a:lnTo>
                  <a:pt x="1657690" y="57768"/>
                </a:lnTo>
                <a:lnTo>
                  <a:pt x="1656783" y="60635"/>
                </a:lnTo>
                <a:lnTo>
                  <a:pt x="1654855" y="62547"/>
                </a:lnTo>
                <a:lnTo>
                  <a:pt x="1644877" y="65867"/>
                </a:lnTo>
                <a:lnTo>
                  <a:pt x="1637279" y="66221"/>
                </a:lnTo>
                <a:lnTo>
                  <a:pt x="1635238" y="67594"/>
                </a:lnTo>
                <a:lnTo>
                  <a:pt x="1633877" y="69832"/>
                </a:lnTo>
                <a:lnTo>
                  <a:pt x="1631693" y="76608"/>
                </a:lnTo>
                <a:lnTo>
                  <a:pt x="1627866" y="77535"/>
                </a:lnTo>
                <a:lnTo>
                  <a:pt x="1573439" y="78276"/>
                </a:lnTo>
                <a:lnTo>
                  <a:pt x="1561533" y="68025"/>
                </a:lnTo>
                <a:lnTo>
                  <a:pt x="1553936" y="66860"/>
                </a:lnTo>
                <a:lnTo>
                  <a:pt x="1551894" y="65374"/>
                </a:lnTo>
                <a:lnTo>
                  <a:pt x="1550534" y="63060"/>
                </a:lnTo>
                <a:lnTo>
                  <a:pt x="1548349" y="56162"/>
                </a:lnTo>
                <a:lnTo>
                  <a:pt x="1544522" y="55219"/>
                </a:lnTo>
                <a:lnTo>
                  <a:pt x="1541650" y="54967"/>
                </a:lnTo>
                <a:lnTo>
                  <a:pt x="1539736" y="53476"/>
                </a:lnTo>
                <a:lnTo>
                  <a:pt x="1537608" y="48292"/>
                </a:lnTo>
                <a:lnTo>
                  <a:pt x="1535718" y="46381"/>
                </a:lnTo>
                <a:lnTo>
                  <a:pt x="1523880" y="41570"/>
                </a:lnTo>
                <a:lnTo>
                  <a:pt x="1501889" y="20444"/>
                </a:lnTo>
                <a:lnTo>
                  <a:pt x="1490085" y="18894"/>
                </a:lnTo>
                <a:lnTo>
                  <a:pt x="1442504" y="18745"/>
                </a:lnTo>
                <a:lnTo>
                  <a:pt x="1430566" y="8494"/>
                </a:lnTo>
                <a:lnTo>
                  <a:pt x="1422967" y="7329"/>
                </a:lnTo>
                <a:lnTo>
                  <a:pt x="1420926" y="8489"/>
                </a:lnTo>
                <a:lnTo>
                  <a:pt x="1419566" y="10584"/>
                </a:lnTo>
                <a:lnTo>
                  <a:pt x="1418658" y="13305"/>
                </a:lnTo>
                <a:lnTo>
                  <a:pt x="1416730" y="15118"/>
                </a:lnTo>
                <a:lnTo>
                  <a:pt x="1411061" y="17133"/>
                </a:lnTo>
                <a:lnTo>
                  <a:pt x="1375351" y="18741"/>
                </a:lnTo>
                <a:lnTo>
                  <a:pt x="1373307" y="20065"/>
                </a:lnTo>
                <a:lnTo>
                  <a:pt x="1371944" y="22271"/>
                </a:lnTo>
                <a:lnTo>
                  <a:pt x="1371035" y="25065"/>
                </a:lnTo>
                <a:lnTo>
                  <a:pt x="1369107" y="26927"/>
                </a:lnTo>
                <a:lnTo>
                  <a:pt x="1359127" y="30161"/>
                </a:lnTo>
                <a:lnTo>
                  <a:pt x="1327717" y="30650"/>
                </a:lnTo>
                <a:lnTo>
                  <a:pt x="1325675" y="31974"/>
                </a:lnTo>
                <a:lnTo>
                  <a:pt x="1324315" y="34178"/>
                </a:lnTo>
                <a:lnTo>
                  <a:pt x="1323408" y="36971"/>
                </a:lnTo>
                <a:lnTo>
                  <a:pt x="1321480" y="38834"/>
                </a:lnTo>
                <a:lnTo>
                  <a:pt x="1311502" y="42067"/>
                </a:lnTo>
                <a:lnTo>
                  <a:pt x="1303904" y="42412"/>
                </a:lnTo>
                <a:lnTo>
                  <a:pt x="1301863" y="43784"/>
                </a:lnTo>
                <a:lnTo>
                  <a:pt x="1300502" y="46021"/>
                </a:lnTo>
                <a:lnTo>
                  <a:pt x="1299595" y="48835"/>
                </a:lnTo>
                <a:lnTo>
                  <a:pt x="1297668" y="50711"/>
                </a:lnTo>
                <a:lnTo>
                  <a:pt x="1285761" y="55457"/>
                </a:lnTo>
                <a:lnTo>
                  <a:pt x="1262566" y="77773"/>
                </a:lnTo>
                <a:lnTo>
                  <a:pt x="1232433" y="78276"/>
                </a:lnTo>
                <a:lnTo>
                  <a:pt x="1230403" y="79599"/>
                </a:lnTo>
                <a:lnTo>
                  <a:pt x="1229050" y="81804"/>
                </a:lnTo>
                <a:lnTo>
                  <a:pt x="1226877" y="88528"/>
                </a:lnTo>
                <a:lnTo>
                  <a:pt x="1223053" y="89447"/>
                </a:lnTo>
                <a:lnTo>
                  <a:pt x="1163522" y="90183"/>
                </a:lnTo>
                <a:lnTo>
                  <a:pt x="1104727" y="90183"/>
                </a:lnTo>
                <a:lnTo>
                  <a:pt x="1089601" y="90183"/>
                </a:lnTo>
                <a:lnTo>
                  <a:pt x="1087557" y="88860"/>
                </a:lnTo>
                <a:lnTo>
                  <a:pt x="1086194" y="86655"/>
                </a:lnTo>
                <a:lnTo>
                  <a:pt x="1085285" y="83862"/>
                </a:lnTo>
                <a:lnTo>
                  <a:pt x="1083357" y="82000"/>
                </a:lnTo>
                <a:lnTo>
                  <a:pt x="1073377" y="78767"/>
                </a:lnTo>
                <a:lnTo>
                  <a:pt x="1014752" y="78276"/>
                </a:lnTo>
                <a:lnTo>
                  <a:pt x="956329" y="78276"/>
                </a:lnTo>
                <a:lnTo>
                  <a:pt x="897028" y="78276"/>
                </a:lnTo>
                <a:lnTo>
                  <a:pt x="845880" y="78276"/>
                </a:lnTo>
                <a:lnTo>
                  <a:pt x="835139" y="88528"/>
                </a:lnTo>
                <a:lnTo>
                  <a:pt x="822065" y="90139"/>
                </a:lnTo>
                <a:lnTo>
                  <a:pt x="762537" y="90183"/>
                </a:lnTo>
                <a:lnTo>
                  <a:pt x="738682" y="90183"/>
                </a:lnTo>
                <a:lnTo>
                  <a:pt x="738334" y="96503"/>
                </a:lnTo>
                <a:lnTo>
                  <a:pt x="736961" y="98365"/>
                </a:lnTo>
                <a:lnTo>
                  <a:pt x="726378" y="102060"/>
                </a:lnTo>
                <a:lnTo>
                  <a:pt x="726324" y="102076"/>
                </a:lnTo>
                <a:lnTo>
                  <a:pt x="719973" y="102085"/>
                </a:lnTo>
                <a:lnTo>
                  <a:pt x="718107" y="103409"/>
                </a:lnTo>
                <a:lnTo>
                  <a:pt x="716863" y="105615"/>
                </a:lnTo>
                <a:lnTo>
                  <a:pt x="714702" y="114214"/>
                </a:lnTo>
                <a:lnTo>
                  <a:pt x="714471" y="120528"/>
                </a:lnTo>
                <a:lnTo>
                  <a:pt x="714418" y="117780"/>
                </a:lnTo>
                <a:lnTo>
                  <a:pt x="713080" y="117842"/>
                </a:lnTo>
                <a:lnTo>
                  <a:pt x="702512" y="125867"/>
                </a:lnTo>
                <a:lnTo>
                  <a:pt x="678814" y="125901"/>
                </a:lnTo>
                <a:lnTo>
                  <a:pt x="667244" y="137317"/>
                </a:lnTo>
                <a:lnTo>
                  <a:pt x="655347" y="137795"/>
                </a:lnTo>
                <a:lnTo>
                  <a:pt x="654992" y="144124"/>
                </a:lnTo>
                <a:lnTo>
                  <a:pt x="653619" y="145987"/>
                </a:lnTo>
                <a:lnTo>
                  <a:pt x="643432" y="149568"/>
                </a:lnTo>
                <a:lnTo>
                  <a:pt x="632729" y="159952"/>
                </a:lnTo>
                <a:lnTo>
                  <a:pt x="631180" y="171725"/>
                </a:lnTo>
                <a:lnTo>
                  <a:pt x="622878" y="182676"/>
                </a:lnTo>
                <a:lnTo>
                  <a:pt x="620237" y="193729"/>
                </a:lnTo>
                <a:lnTo>
                  <a:pt x="619126" y="238725"/>
                </a:lnTo>
                <a:lnTo>
                  <a:pt x="615598" y="245719"/>
                </a:lnTo>
                <a:lnTo>
                  <a:pt x="608873" y="254667"/>
                </a:lnTo>
                <a:lnTo>
                  <a:pt x="607545" y="265940"/>
                </a:lnTo>
                <a:lnTo>
                  <a:pt x="607218" y="302693"/>
                </a:lnTo>
                <a:lnTo>
                  <a:pt x="605895" y="303294"/>
                </a:lnTo>
                <a:lnTo>
                  <a:pt x="600898" y="303961"/>
                </a:lnTo>
                <a:lnTo>
                  <a:pt x="599036" y="305462"/>
                </a:lnTo>
                <a:lnTo>
                  <a:pt x="595355" y="316252"/>
                </a:lnTo>
                <a:lnTo>
                  <a:pt x="595314" y="327813"/>
                </a:lnTo>
                <a:lnTo>
                  <a:pt x="585061" y="328264"/>
                </a:lnTo>
                <a:lnTo>
                  <a:pt x="584510" y="329601"/>
                </a:lnTo>
                <a:lnTo>
                  <a:pt x="583449" y="339722"/>
                </a:lnTo>
                <a:lnTo>
                  <a:pt x="577098" y="340068"/>
                </a:lnTo>
                <a:lnTo>
                  <a:pt x="575232" y="341440"/>
                </a:lnTo>
                <a:lnTo>
                  <a:pt x="571991" y="350452"/>
                </a:lnTo>
                <a:lnTo>
                  <a:pt x="568190" y="351379"/>
                </a:lnTo>
                <a:lnTo>
                  <a:pt x="549386" y="352116"/>
                </a:lnTo>
                <a:lnTo>
                  <a:pt x="548820" y="353440"/>
                </a:lnTo>
                <a:lnTo>
                  <a:pt x="548191" y="358440"/>
                </a:lnTo>
                <a:lnTo>
                  <a:pt x="546699" y="360302"/>
                </a:lnTo>
                <a:lnTo>
                  <a:pt x="536285" y="363881"/>
                </a:lnTo>
                <a:lnTo>
                  <a:pt x="525574" y="364013"/>
                </a:lnTo>
                <a:lnTo>
                  <a:pt x="513773" y="374276"/>
                </a:lnTo>
                <a:lnTo>
                  <a:pt x="501875" y="375787"/>
                </a:lnTo>
                <a:lnTo>
                  <a:pt x="494279" y="375889"/>
                </a:lnTo>
                <a:lnTo>
                  <a:pt x="492238" y="377227"/>
                </a:lnTo>
                <a:lnTo>
                  <a:pt x="490877" y="379441"/>
                </a:lnTo>
                <a:lnTo>
                  <a:pt x="488693" y="386180"/>
                </a:lnTo>
                <a:lnTo>
                  <a:pt x="484866" y="387102"/>
                </a:lnTo>
                <a:lnTo>
                  <a:pt x="466148" y="387826"/>
                </a:lnTo>
                <a:lnTo>
                  <a:pt x="452974" y="399254"/>
                </a:lnTo>
                <a:lnTo>
                  <a:pt x="422808" y="399745"/>
                </a:lnTo>
                <a:lnTo>
                  <a:pt x="420778" y="398422"/>
                </a:lnTo>
                <a:lnTo>
                  <a:pt x="419425" y="396217"/>
                </a:lnTo>
                <a:lnTo>
                  <a:pt x="418523" y="393424"/>
                </a:lnTo>
                <a:lnTo>
                  <a:pt x="416599" y="391563"/>
                </a:lnTo>
                <a:lnTo>
                  <a:pt x="405349" y="387984"/>
                </a:lnTo>
                <a:lnTo>
                  <a:pt x="386735" y="387840"/>
                </a:lnTo>
                <a:lnTo>
                  <a:pt x="384823" y="386517"/>
                </a:lnTo>
                <a:lnTo>
                  <a:pt x="383548" y="384312"/>
                </a:lnTo>
                <a:lnTo>
                  <a:pt x="382699" y="381519"/>
                </a:lnTo>
                <a:lnTo>
                  <a:pt x="380810" y="379657"/>
                </a:lnTo>
                <a:lnTo>
                  <a:pt x="370898" y="376423"/>
                </a:lnTo>
                <a:lnTo>
                  <a:pt x="357724" y="375945"/>
                </a:lnTo>
                <a:lnTo>
                  <a:pt x="333909" y="352654"/>
                </a:lnTo>
                <a:lnTo>
                  <a:pt x="315652" y="352134"/>
                </a:lnTo>
                <a:lnTo>
                  <a:pt x="313622" y="350806"/>
                </a:lnTo>
                <a:lnTo>
                  <a:pt x="312269" y="348598"/>
                </a:lnTo>
                <a:lnTo>
                  <a:pt x="311367" y="345803"/>
                </a:lnTo>
                <a:lnTo>
                  <a:pt x="309443" y="343940"/>
                </a:lnTo>
                <a:lnTo>
                  <a:pt x="303776" y="341870"/>
                </a:lnTo>
                <a:lnTo>
                  <a:pt x="301736" y="339995"/>
                </a:lnTo>
                <a:lnTo>
                  <a:pt x="299469" y="334384"/>
                </a:lnTo>
                <a:lnTo>
                  <a:pt x="297542" y="332358"/>
                </a:lnTo>
                <a:lnTo>
                  <a:pt x="291872" y="330108"/>
                </a:lnTo>
                <a:lnTo>
                  <a:pt x="289831" y="328185"/>
                </a:lnTo>
                <a:lnTo>
                  <a:pt x="286287" y="318214"/>
                </a:lnTo>
                <a:lnTo>
                  <a:pt x="282460" y="317207"/>
                </a:lnTo>
                <a:lnTo>
                  <a:pt x="279588" y="316938"/>
                </a:lnTo>
                <a:lnTo>
                  <a:pt x="277673" y="315436"/>
                </a:lnTo>
                <a:lnTo>
                  <a:pt x="275545" y="310240"/>
                </a:lnTo>
                <a:lnTo>
                  <a:pt x="273656" y="308325"/>
                </a:lnTo>
                <a:lnTo>
                  <a:pt x="262471" y="304645"/>
                </a:lnTo>
                <a:lnTo>
                  <a:pt x="244215" y="304499"/>
                </a:lnTo>
                <a:lnTo>
                  <a:pt x="242185" y="303175"/>
                </a:lnTo>
                <a:lnTo>
                  <a:pt x="240831" y="300969"/>
                </a:lnTo>
                <a:lnTo>
                  <a:pt x="239929" y="298175"/>
                </a:lnTo>
                <a:lnTo>
                  <a:pt x="238005" y="296313"/>
                </a:lnTo>
                <a:lnTo>
                  <a:pt x="228031" y="293079"/>
                </a:lnTo>
                <a:lnTo>
                  <a:pt x="227024" y="289279"/>
                </a:lnTo>
                <a:lnTo>
                  <a:pt x="226755" y="286414"/>
                </a:lnTo>
                <a:lnTo>
                  <a:pt x="225254" y="284503"/>
                </a:lnTo>
                <a:lnTo>
                  <a:pt x="220057" y="282380"/>
                </a:lnTo>
                <a:lnTo>
                  <a:pt x="203046" y="280727"/>
                </a:lnTo>
                <a:lnTo>
                  <a:pt x="192211" y="270435"/>
                </a:lnTo>
                <a:lnTo>
                  <a:pt x="179128" y="268819"/>
                </a:lnTo>
                <a:lnTo>
                  <a:pt x="168388" y="258529"/>
                </a:lnTo>
                <a:lnTo>
                  <a:pt x="156585" y="257016"/>
                </a:lnTo>
                <a:lnTo>
                  <a:pt x="136713" y="256871"/>
                </a:lnTo>
                <a:lnTo>
                  <a:pt x="134798" y="255548"/>
                </a:lnTo>
                <a:lnTo>
                  <a:pt x="133522" y="253343"/>
                </a:lnTo>
                <a:lnTo>
                  <a:pt x="132670" y="250550"/>
                </a:lnTo>
                <a:lnTo>
                  <a:pt x="130781" y="248688"/>
                </a:lnTo>
                <a:lnTo>
                  <a:pt x="120867" y="245454"/>
                </a:lnTo>
                <a:lnTo>
                  <a:pt x="108969" y="245007"/>
                </a:lnTo>
                <a:lnTo>
                  <a:pt x="97064" y="234716"/>
                </a:lnTo>
                <a:lnTo>
                  <a:pt x="85158" y="233203"/>
                </a:lnTo>
                <a:lnTo>
                  <a:pt x="53748" y="233058"/>
                </a:lnTo>
                <a:lnTo>
                  <a:pt x="51706" y="234381"/>
                </a:lnTo>
                <a:lnTo>
                  <a:pt x="50346" y="236586"/>
                </a:lnTo>
                <a:lnTo>
                  <a:pt x="49439" y="239378"/>
                </a:lnTo>
                <a:lnTo>
                  <a:pt x="47511" y="239917"/>
                </a:lnTo>
                <a:lnTo>
                  <a:pt x="35605" y="233834"/>
                </a:lnTo>
                <a:lnTo>
                  <a:pt x="0" y="23305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9" name="SMARTInkShape-Group22"/>
          <p:cNvGrpSpPr/>
          <p:nvPr/>
        </p:nvGrpSpPr>
        <p:grpSpPr>
          <a:xfrm>
            <a:off x="8536781" y="2738441"/>
            <a:ext cx="1226345" cy="684831"/>
            <a:chOff x="8536781" y="2738441"/>
            <a:chExt cx="1226345" cy="684831"/>
          </a:xfrm>
        </p:grpSpPr>
        <p:sp>
          <p:nvSpPr>
            <p:cNvPr id="6" name="SMARTInkShape-100"/>
            <p:cNvSpPr/>
            <p:nvPr>
              <p:custDataLst>
                <p:tags r:id="rId11"/>
              </p:custDataLst>
            </p:nvPr>
          </p:nvSpPr>
          <p:spPr>
            <a:xfrm>
              <a:off x="8560594" y="3381375"/>
              <a:ext cx="1000126" cy="41897"/>
            </a:xfrm>
            <a:custGeom>
              <a:avLst/>
              <a:gdLst/>
              <a:ahLst/>
              <a:cxnLst/>
              <a:rect l="0" t="0" r="0" b="0"/>
              <a:pathLst>
                <a:path w="1000126" h="41897">
                  <a:moveTo>
                    <a:pt x="0" y="35719"/>
                  </a:moveTo>
                  <a:lnTo>
                    <a:pt x="0" y="35719"/>
                  </a:lnTo>
                  <a:lnTo>
                    <a:pt x="57727" y="35719"/>
                  </a:lnTo>
                  <a:lnTo>
                    <a:pt x="93058" y="35719"/>
                  </a:lnTo>
                  <a:lnTo>
                    <a:pt x="104322" y="27536"/>
                  </a:lnTo>
                  <a:lnTo>
                    <a:pt x="116860" y="24303"/>
                  </a:lnTo>
                  <a:lnTo>
                    <a:pt x="176285" y="23813"/>
                  </a:lnTo>
                  <a:lnTo>
                    <a:pt x="234165" y="23813"/>
                  </a:lnTo>
                  <a:lnTo>
                    <a:pt x="292681" y="23813"/>
                  </a:lnTo>
                  <a:lnTo>
                    <a:pt x="319077" y="23813"/>
                  </a:lnTo>
                  <a:lnTo>
                    <a:pt x="330502" y="15630"/>
                  </a:lnTo>
                  <a:lnTo>
                    <a:pt x="341637" y="13010"/>
                  </a:lnTo>
                  <a:lnTo>
                    <a:pt x="400519" y="11915"/>
                  </a:lnTo>
                  <a:lnTo>
                    <a:pt x="444496" y="11906"/>
                  </a:lnTo>
                  <a:lnTo>
                    <a:pt x="452436" y="15434"/>
                  </a:lnTo>
                  <a:lnTo>
                    <a:pt x="460374" y="20089"/>
                  </a:lnTo>
                  <a:lnTo>
                    <a:pt x="476250" y="23077"/>
                  </a:lnTo>
                  <a:lnTo>
                    <a:pt x="535781" y="23811"/>
                  </a:lnTo>
                  <a:lnTo>
                    <a:pt x="595312" y="23813"/>
                  </a:lnTo>
                  <a:lnTo>
                    <a:pt x="623094" y="23813"/>
                  </a:lnTo>
                  <a:lnTo>
                    <a:pt x="631031" y="20284"/>
                  </a:lnTo>
                  <a:lnTo>
                    <a:pt x="635000" y="17492"/>
                  </a:lnTo>
                  <a:lnTo>
                    <a:pt x="638969" y="16953"/>
                  </a:lnTo>
                  <a:lnTo>
                    <a:pt x="670719" y="23468"/>
                  </a:lnTo>
                  <a:lnTo>
                    <a:pt x="678656" y="20131"/>
                  </a:lnTo>
                  <a:lnTo>
                    <a:pt x="686594" y="15562"/>
                  </a:lnTo>
                  <a:lnTo>
                    <a:pt x="694531" y="13531"/>
                  </a:lnTo>
                  <a:lnTo>
                    <a:pt x="698500" y="14312"/>
                  </a:lnTo>
                  <a:lnTo>
                    <a:pt x="714375" y="21544"/>
                  </a:lnTo>
                  <a:lnTo>
                    <a:pt x="747742" y="23773"/>
                  </a:lnTo>
                  <a:lnTo>
                    <a:pt x="759134" y="15622"/>
                  </a:lnTo>
                  <a:lnTo>
                    <a:pt x="770264" y="13007"/>
                  </a:lnTo>
                  <a:lnTo>
                    <a:pt x="828146" y="11909"/>
                  </a:lnTo>
                  <a:lnTo>
                    <a:pt x="861363" y="11906"/>
                  </a:lnTo>
                  <a:lnTo>
                    <a:pt x="863961" y="10583"/>
                  </a:lnTo>
                  <a:lnTo>
                    <a:pt x="865693" y="8378"/>
                  </a:lnTo>
                  <a:lnTo>
                    <a:pt x="866848" y="5586"/>
                  </a:lnTo>
                  <a:lnTo>
                    <a:pt x="868940" y="3724"/>
                  </a:lnTo>
                  <a:lnTo>
                    <a:pt x="874793" y="1655"/>
                  </a:lnTo>
                  <a:lnTo>
                    <a:pt x="931409" y="0"/>
                  </a:lnTo>
                  <a:lnTo>
                    <a:pt x="974653" y="0"/>
                  </a:lnTo>
                  <a:lnTo>
                    <a:pt x="975207" y="1323"/>
                  </a:lnTo>
                  <a:lnTo>
                    <a:pt x="976310" y="41896"/>
                  </a:lnTo>
                  <a:lnTo>
                    <a:pt x="976311" y="39346"/>
                  </a:lnTo>
                  <a:lnTo>
                    <a:pt x="977635" y="38137"/>
                  </a:lnTo>
                  <a:lnTo>
                    <a:pt x="988217" y="35719"/>
                  </a:lnTo>
                  <a:lnTo>
                    <a:pt x="1000081" y="35719"/>
                  </a:lnTo>
                  <a:lnTo>
                    <a:pt x="1000124" y="23958"/>
                  </a:lnTo>
                  <a:lnTo>
                    <a:pt x="1000125" y="357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SMARTInkShape-101"/>
            <p:cNvSpPr/>
            <p:nvPr>
              <p:custDataLst>
                <p:tags r:id="rId12"/>
              </p:custDataLst>
            </p:nvPr>
          </p:nvSpPr>
          <p:spPr>
            <a:xfrm>
              <a:off x="8536781" y="2738441"/>
              <a:ext cx="1226345" cy="93550"/>
            </a:xfrm>
            <a:custGeom>
              <a:avLst/>
              <a:gdLst/>
              <a:ahLst/>
              <a:cxnLst/>
              <a:rect l="0" t="0" r="0" b="0"/>
              <a:pathLst>
                <a:path w="1226345" h="93550">
                  <a:moveTo>
                    <a:pt x="0" y="59528"/>
                  </a:moveTo>
                  <a:lnTo>
                    <a:pt x="0" y="59528"/>
                  </a:lnTo>
                  <a:lnTo>
                    <a:pt x="0" y="83335"/>
                  </a:lnTo>
                  <a:lnTo>
                    <a:pt x="11761" y="83340"/>
                  </a:lnTo>
                  <a:lnTo>
                    <a:pt x="11863" y="77020"/>
                  </a:lnTo>
                  <a:lnTo>
                    <a:pt x="13201" y="75158"/>
                  </a:lnTo>
                  <a:lnTo>
                    <a:pt x="23667" y="71477"/>
                  </a:lnTo>
                  <a:lnTo>
                    <a:pt x="45927" y="71434"/>
                  </a:lnTo>
                  <a:lnTo>
                    <a:pt x="46493" y="72757"/>
                  </a:lnTo>
                  <a:lnTo>
                    <a:pt x="47121" y="77755"/>
                  </a:lnTo>
                  <a:lnTo>
                    <a:pt x="48613" y="79617"/>
                  </a:lnTo>
                  <a:lnTo>
                    <a:pt x="57832" y="82850"/>
                  </a:lnTo>
                  <a:lnTo>
                    <a:pt x="116870" y="83340"/>
                  </a:lnTo>
                  <a:lnTo>
                    <a:pt x="136742" y="83340"/>
                  </a:lnTo>
                  <a:lnTo>
                    <a:pt x="138786" y="82017"/>
                  </a:lnTo>
                  <a:lnTo>
                    <a:pt x="140149" y="79812"/>
                  </a:lnTo>
                  <a:lnTo>
                    <a:pt x="141058" y="77020"/>
                  </a:lnTo>
                  <a:lnTo>
                    <a:pt x="142987" y="75158"/>
                  </a:lnTo>
                  <a:lnTo>
                    <a:pt x="148658" y="73089"/>
                  </a:lnTo>
                  <a:lnTo>
                    <a:pt x="176746" y="71447"/>
                  </a:lnTo>
                  <a:lnTo>
                    <a:pt x="187735" y="79619"/>
                  </a:lnTo>
                  <a:lnTo>
                    <a:pt x="200213" y="82850"/>
                  </a:lnTo>
                  <a:lnTo>
                    <a:pt x="211479" y="91426"/>
                  </a:lnTo>
                  <a:lnTo>
                    <a:pt x="218785" y="93549"/>
                  </a:lnTo>
                  <a:lnTo>
                    <a:pt x="221263" y="92792"/>
                  </a:lnTo>
                  <a:lnTo>
                    <a:pt x="222915" y="90964"/>
                  </a:lnTo>
                  <a:lnTo>
                    <a:pt x="224017" y="88423"/>
                  </a:lnTo>
                  <a:lnTo>
                    <a:pt x="226073" y="86729"/>
                  </a:lnTo>
                  <a:lnTo>
                    <a:pt x="231887" y="84846"/>
                  </a:lnTo>
                  <a:lnTo>
                    <a:pt x="247829" y="83472"/>
                  </a:lnTo>
                  <a:lnTo>
                    <a:pt x="259102" y="75184"/>
                  </a:lnTo>
                  <a:lnTo>
                    <a:pt x="270211" y="71222"/>
                  </a:lnTo>
                  <a:lnTo>
                    <a:pt x="283442" y="61329"/>
                  </a:lnTo>
                  <a:lnTo>
                    <a:pt x="291387" y="60061"/>
                  </a:lnTo>
                  <a:lnTo>
                    <a:pt x="325481" y="59542"/>
                  </a:lnTo>
                  <a:lnTo>
                    <a:pt x="328113" y="58214"/>
                  </a:lnTo>
                  <a:lnTo>
                    <a:pt x="329867" y="56006"/>
                  </a:lnTo>
                  <a:lnTo>
                    <a:pt x="331037" y="53211"/>
                  </a:lnTo>
                  <a:lnTo>
                    <a:pt x="333140" y="51348"/>
                  </a:lnTo>
                  <a:lnTo>
                    <a:pt x="339003" y="49278"/>
                  </a:lnTo>
                  <a:lnTo>
                    <a:pt x="397367" y="47623"/>
                  </a:lnTo>
                  <a:lnTo>
                    <a:pt x="454921" y="47622"/>
                  </a:lnTo>
                  <a:lnTo>
                    <a:pt x="458062" y="47622"/>
                  </a:lnTo>
                  <a:lnTo>
                    <a:pt x="465080" y="44093"/>
                  </a:lnTo>
                  <a:lnTo>
                    <a:pt x="472609" y="39439"/>
                  </a:lnTo>
                  <a:lnTo>
                    <a:pt x="488221" y="36451"/>
                  </a:lnTo>
                  <a:lnTo>
                    <a:pt x="547707" y="35716"/>
                  </a:lnTo>
                  <a:lnTo>
                    <a:pt x="607238" y="35715"/>
                  </a:lnTo>
                  <a:lnTo>
                    <a:pt x="648562" y="35715"/>
                  </a:lnTo>
                  <a:lnTo>
                    <a:pt x="655580" y="39243"/>
                  </a:lnTo>
                  <a:lnTo>
                    <a:pt x="663109" y="43898"/>
                  </a:lnTo>
                  <a:lnTo>
                    <a:pt x="678721" y="46886"/>
                  </a:lnTo>
                  <a:lnTo>
                    <a:pt x="734546" y="47621"/>
                  </a:lnTo>
                  <a:lnTo>
                    <a:pt x="777879" y="47622"/>
                  </a:lnTo>
                  <a:lnTo>
                    <a:pt x="780523" y="46299"/>
                  </a:lnTo>
                  <a:lnTo>
                    <a:pt x="782286" y="44093"/>
                  </a:lnTo>
                  <a:lnTo>
                    <a:pt x="783462" y="41301"/>
                  </a:lnTo>
                  <a:lnTo>
                    <a:pt x="785569" y="39439"/>
                  </a:lnTo>
                  <a:lnTo>
                    <a:pt x="791437" y="37370"/>
                  </a:lnTo>
                  <a:lnTo>
                    <a:pt x="831098" y="35728"/>
                  </a:lnTo>
                  <a:lnTo>
                    <a:pt x="842481" y="27535"/>
                  </a:lnTo>
                  <a:lnTo>
                    <a:pt x="853609" y="24913"/>
                  </a:lnTo>
                  <a:lnTo>
                    <a:pt x="910649" y="23809"/>
                  </a:lnTo>
                  <a:lnTo>
                    <a:pt x="967128" y="23809"/>
                  </a:lnTo>
                  <a:lnTo>
                    <a:pt x="1018193" y="23809"/>
                  </a:lnTo>
                  <a:lnTo>
                    <a:pt x="1020108" y="25132"/>
                  </a:lnTo>
                  <a:lnTo>
                    <a:pt x="1021384" y="27337"/>
                  </a:lnTo>
                  <a:lnTo>
                    <a:pt x="1022236" y="30130"/>
                  </a:lnTo>
                  <a:lnTo>
                    <a:pt x="1024125" y="30669"/>
                  </a:lnTo>
                  <a:lnTo>
                    <a:pt x="1035310" y="24154"/>
                  </a:lnTo>
                  <a:lnTo>
                    <a:pt x="1046049" y="34091"/>
                  </a:lnTo>
                  <a:lnTo>
                    <a:pt x="1059498" y="35703"/>
                  </a:lnTo>
                  <a:lnTo>
                    <a:pt x="1071068" y="35715"/>
                  </a:lnTo>
                  <a:lnTo>
                    <a:pt x="1082965" y="24299"/>
                  </a:lnTo>
                  <a:lnTo>
                    <a:pt x="1089641" y="23954"/>
                  </a:lnTo>
                  <a:lnTo>
                    <a:pt x="1091552" y="22583"/>
                  </a:lnTo>
                  <a:lnTo>
                    <a:pt x="1092827" y="20346"/>
                  </a:lnTo>
                  <a:lnTo>
                    <a:pt x="1094871" y="13570"/>
                  </a:lnTo>
                  <a:lnTo>
                    <a:pt x="1098679" y="12644"/>
                  </a:lnTo>
                  <a:lnTo>
                    <a:pt x="1101547" y="12397"/>
                  </a:lnTo>
                  <a:lnTo>
                    <a:pt x="1103458" y="13555"/>
                  </a:lnTo>
                  <a:lnTo>
                    <a:pt x="1104733" y="15650"/>
                  </a:lnTo>
                  <a:lnTo>
                    <a:pt x="1106778" y="22197"/>
                  </a:lnTo>
                  <a:lnTo>
                    <a:pt x="1110585" y="23093"/>
                  </a:lnTo>
                  <a:lnTo>
                    <a:pt x="1117489" y="23668"/>
                  </a:lnTo>
                  <a:lnTo>
                    <a:pt x="1129289" y="13545"/>
                  </a:lnTo>
                  <a:lnTo>
                    <a:pt x="1142463" y="11945"/>
                  </a:lnTo>
                  <a:lnTo>
                    <a:pt x="1153204" y="11907"/>
                  </a:lnTo>
                  <a:lnTo>
                    <a:pt x="1153772" y="13228"/>
                  </a:lnTo>
                  <a:lnTo>
                    <a:pt x="1154403" y="18224"/>
                  </a:lnTo>
                  <a:lnTo>
                    <a:pt x="1155893" y="20086"/>
                  </a:lnTo>
                  <a:lnTo>
                    <a:pt x="1165114" y="23319"/>
                  </a:lnTo>
                  <a:lnTo>
                    <a:pt x="1178185" y="12380"/>
                  </a:lnTo>
                  <a:lnTo>
                    <a:pt x="1202383" y="11903"/>
                  </a:lnTo>
                  <a:lnTo>
                    <a:pt x="1208808" y="5582"/>
                  </a:lnTo>
                  <a:lnTo>
                    <a:pt x="1210684" y="5043"/>
                  </a:lnTo>
                  <a:lnTo>
                    <a:pt x="1211936" y="6007"/>
                  </a:lnTo>
                  <a:lnTo>
                    <a:pt x="1214425" y="11873"/>
                  </a:lnTo>
                  <a:lnTo>
                    <a:pt x="1214436" y="1649"/>
                  </a:lnTo>
                  <a:lnTo>
                    <a:pt x="1215760" y="1098"/>
                  </a:lnTo>
                  <a:lnTo>
                    <a:pt x="1226301" y="0"/>
                  </a:lnTo>
                  <a:lnTo>
                    <a:pt x="1226344" y="1190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SMARTInkShape-102"/>
            <p:cNvSpPr/>
            <p:nvPr>
              <p:custDataLst>
                <p:tags r:id="rId13"/>
              </p:custDataLst>
            </p:nvPr>
          </p:nvSpPr>
          <p:spPr>
            <a:xfrm>
              <a:off x="8536794" y="2797969"/>
              <a:ext cx="47613" cy="571501"/>
            </a:xfrm>
            <a:custGeom>
              <a:avLst/>
              <a:gdLst/>
              <a:ahLst/>
              <a:cxnLst/>
              <a:rect l="0" t="0" r="0" b="0"/>
              <a:pathLst>
                <a:path w="47613" h="571501">
                  <a:moveTo>
                    <a:pt x="47612" y="571500"/>
                  </a:moveTo>
                  <a:lnTo>
                    <a:pt x="47612" y="571500"/>
                  </a:lnTo>
                  <a:lnTo>
                    <a:pt x="47612" y="515578"/>
                  </a:lnTo>
                  <a:lnTo>
                    <a:pt x="47612" y="507840"/>
                  </a:lnTo>
                  <a:lnTo>
                    <a:pt x="46289" y="505248"/>
                  </a:lnTo>
                  <a:lnTo>
                    <a:pt x="44085" y="503519"/>
                  </a:lnTo>
                  <a:lnTo>
                    <a:pt x="41292" y="502367"/>
                  </a:lnTo>
                  <a:lnTo>
                    <a:pt x="39430" y="500275"/>
                  </a:lnTo>
                  <a:lnTo>
                    <a:pt x="37361" y="494425"/>
                  </a:lnTo>
                  <a:lnTo>
                    <a:pt x="34391" y="444491"/>
                  </a:lnTo>
                  <a:lnTo>
                    <a:pt x="29389" y="436558"/>
                  </a:lnTo>
                  <a:lnTo>
                    <a:pt x="28849" y="432591"/>
                  </a:lnTo>
                  <a:lnTo>
                    <a:pt x="31777" y="424655"/>
                  </a:lnTo>
                  <a:lnTo>
                    <a:pt x="30432" y="413190"/>
                  </a:lnTo>
                  <a:lnTo>
                    <a:pt x="24673" y="386072"/>
                  </a:lnTo>
                  <a:lnTo>
                    <a:pt x="23810" y="329909"/>
                  </a:lnTo>
                  <a:lnTo>
                    <a:pt x="23800" y="270539"/>
                  </a:lnTo>
                  <a:lnTo>
                    <a:pt x="23800" y="212148"/>
                  </a:lnTo>
                  <a:lnTo>
                    <a:pt x="22477" y="173162"/>
                  </a:lnTo>
                  <a:lnTo>
                    <a:pt x="12384" y="133960"/>
                  </a:lnTo>
                  <a:lnTo>
                    <a:pt x="11895" y="75330"/>
                  </a:lnTo>
                  <a:lnTo>
                    <a:pt x="11894" y="17540"/>
                  </a:lnTo>
                  <a:lnTo>
                    <a:pt x="11894" y="494"/>
                  </a:lnTo>
                  <a:lnTo>
                    <a:pt x="0" y="0"/>
                  </a:lnTo>
                  <a:lnTo>
                    <a:pt x="1189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0" name="SMARTInkShape-103"/>
          <p:cNvSpPr/>
          <p:nvPr>
            <p:custDataLst>
              <p:tags r:id="rId3"/>
            </p:custDataLst>
          </p:nvPr>
        </p:nvSpPr>
        <p:spPr>
          <a:xfrm>
            <a:off x="8846344" y="2940845"/>
            <a:ext cx="238125" cy="345281"/>
          </a:xfrm>
          <a:custGeom>
            <a:avLst/>
            <a:gdLst/>
            <a:ahLst/>
            <a:cxnLst/>
            <a:rect l="0" t="0" r="0" b="0"/>
            <a:pathLst>
              <a:path w="238125" h="345281">
                <a:moveTo>
                  <a:pt x="23812" y="119061"/>
                </a:moveTo>
                <a:lnTo>
                  <a:pt x="23812" y="119061"/>
                </a:lnTo>
                <a:lnTo>
                  <a:pt x="11910" y="119061"/>
                </a:lnTo>
                <a:lnTo>
                  <a:pt x="11906" y="174662"/>
                </a:lnTo>
                <a:lnTo>
                  <a:pt x="11906" y="234155"/>
                </a:lnTo>
                <a:lnTo>
                  <a:pt x="11906" y="292363"/>
                </a:lnTo>
                <a:lnTo>
                  <a:pt x="11906" y="345280"/>
                </a:lnTo>
                <a:lnTo>
                  <a:pt x="11906" y="289685"/>
                </a:lnTo>
                <a:lnTo>
                  <a:pt x="11906" y="233910"/>
                </a:lnTo>
                <a:lnTo>
                  <a:pt x="11906" y="175730"/>
                </a:lnTo>
                <a:lnTo>
                  <a:pt x="11906" y="145124"/>
                </a:lnTo>
                <a:lnTo>
                  <a:pt x="145" y="131130"/>
                </a:lnTo>
                <a:lnTo>
                  <a:pt x="0" y="119061"/>
                </a:lnTo>
                <a:lnTo>
                  <a:pt x="11415" y="119061"/>
                </a:lnTo>
                <a:lnTo>
                  <a:pt x="11760" y="125382"/>
                </a:lnTo>
                <a:lnTo>
                  <a:pt x="13132" y="127244"/>
                </a:lnTo>
                <a:lnTo>
                  <a:pt x="22144" y="130477"/>
                </a:lnTo>
                <a:lnTo>
                  <a:pt x="29638" y="130822"/>
                </a:lnTo>
                <a:lnTo>
                  <a:pt x="31665" y="132194"/>
                </a:lnTo>
                <a:lnTo>
                  <a:pt x="33016" y="134431"/>
                </a:lnTo>
                <a:lnTo>
                  <a:pt x="34918" y="143900"/>
                </a:lnTo>
                <a:lnTo>
                  <a:pt x="35185" y="147527"/>
                </a:lnTo>
                <a:lnTo>
                  <a:pt x="36686" y="149944"/>
                </a:lnTo>
                <a:lnTo>
                  <a:pt x="39009" y="151556"/>
                </a:lnTo>
                <a:lnTo>
                  <a:pt x="41881" y="152631"/>
                </a:lnTo>
                <a:lnTo>
                  <a:pt x="43796" y="154670"/>
                </a:lnTo>
                <a:lnTo>
                  <a:pt x="45923" y="160464"/>
                </a:lnTo>
                <a:lnTo>
                  <a:pt x="47813" y="162538"/>
                </a:lnTo>
                <a:lnTo>
                  <a:pt x="59650" y="167645"/>
                </a:lnTo>
                <a:lnTo>
                  <a:pt x="68680" y="174761"/>
                </a:lnTo>
                <a:lnTo>
                  <a:pt x="75945" y="176890"/>
                </a:lnTo>
                <a:lnTo>
                  <a:pt x="78410" y="178780"/>
                </a:lnTo>
                <a:lnTo>
                  <a:pt x="81151" y="184408"/>
                </a:lnTo>
                <a:lnTo>
                  <a:pt x="83205" y="186439"/>
                </a:lnTo>
                <a:lnTo>
                  <a:pt x="89014" y="188694"/>
                </a:lnTo>
                <a:lnTo>
                  <a:pt x="91093" y="190619"/>
                </a:lnTo>
                <a:lnTo>
                  <a:pt x="93402" y="196284"/>
                </a:lnTo>
                <a:lnTo>
                  <a:pt x="95341" y="198325"/>
                </a:lnTo>
                <a:lnTo>
                  <a:pt x="111660" y="208188"/>
                </a:lnTo>
                <a:lnTo>
                  <a:pt x="140018" y="233967"/>
                </a:lnTo>
                <a:lnTo>
                  <a:pt x="147338" y="236276"/>
                </a:lnTo>
                <a:lnTo>
                  <a:pt x="149819" y="238215"/>
                </a:lnTo>
                <a:lnTo>
                  <a:pt x="160448" y="254534"/>
                </a:lnTo>
                <a:lnTo>
                  <a:pt x="167442" y="258646"/>
                </a:lnTo>
                <a:lnTo>
                  <a:pt x="171160" y="259743"/>
                </a:lnTo>
                <a:lnTo>
                  <a:pt x="173637" y="261797"/>
                </a:lnTo>
                <a:lnTo>
                  <a:pt x="176391" y="267607"/>
                </a:lnTo>
                <a:lnTo>
                  <a:pt x="178448" y="269685"/>
                </a:lnTo>
                <a:lnTo>
                  <a:pt x="184261" y="271995"/>
                </a:lnTo>
                <a:lnTo>
                  <a:pt x="186340" y="273934"/>
                </a:lnTo>
                <a:lnTo>
                  <a:pt x="188652" y="279616"/>
                </a:lnTo>
                <a:lnTo>
                  <a:pt x="190590" y="281660"/>
                </a:lnTo>
                <a:lnTo>
                  <a:pt x="200589" y="285210"/>
                </a:lnTo>
                <a:lnTo>
                  <a:pt x="208189" y="285589"/>
                </a:lnTo>
                <a:lnTo>
                  <a:pt x="210230" y="286965"/>
                </a:lnTo>
                <a:lnTo>
                  <a:pt x="211590" y="289206"/>
                </a:lnTo>
                <a:lnTo>
                  <a:pt x="213774" y="295986"/>
                </a:lnTo>
                <a:lnTo>
                  <a:pt x="217601" y="293385"/>
                </a:lnTo>
                <a:lnTo>
                  <a:pt x="226069" y="285881"/>
                </a:lnTo>
                <a:lnTo>
                  <a:pt x="237630" y="285752"/>
                </a:lnTo>
                <a:lnTo>
                  <a:pt x="238124" y="228627"/>
                </a:lnTo>
                <a:lnTo>
                  <a:pt x="236802" y="174407"/>
                </a:lnTo>
                <a:lnTo>
                  <a:pt x="228701" y="151993"/>
                </a:lnTo>
                <a:lnTo>
                  <a:pt x="226247" y="98000"/>
                </a:lnTo>
                <a:lnTo>
                  <a:pt x="226219" y="39784"/>
                </a:lnTo>
                <a:lnTo>
                  <a:pt x="226219" y="0"/>
                </a:lnTo>
                <a:lnTo>
                  <a:pt x="226219" y="11905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8" name="SMARTInkShape-Group24"/>
          <p:cNvGrpSpPr/>
          <p:nvPr/>
        </p:nvGrpSpPr>
        <p:grpSpPr>
          <a:xfrm>
            <a:off x="1631156" y="4905883"/>
            <a:ext cx="4822031" cy="1059149"/>
            <a:chOff x="1631156" y="4905883"/>
            <a:chExt cx="4822031" cy="1059149"/>
          </a:xfrm>
        </p:grpSpPr>
        <p:sp>
          <p:nvSpPr>
            <p:cNvPr id="11" name="SMARTInkShape-104"/>
            <p:cNvSpPr/>
            <p:nvPr>
              <p:custDataLst>
                <p:tags r:id="rId4"/>
              </p:custDataLst>
            </p:nvPr>
          </p:nvSpPr>
          <p:spPr>
            <a:xfrm>
              <a:off x="5857875" y="5000627"/>
              <a:ext cx="595312" cy="500062"/>
            </a:xfrm>
            <a:custGeom>
              <a:avLst/>
              <a:gdLst/>
              <a:ahLst/>
              <a:cxnLst/>
              <a:rect l="0" t="0" r="0" b="0"/>
              <a:pathLst>
                <a:path w="595312" h="500062">
                  <a:moveTo>
                    <a:pt x="0" y="500061"/>
                  </a:moveTo>
                  <a:lnTo>
                    <a:pt x="0" y="500061"/>
                  </a:lnTo>
                  <a:lnTo>
                    <a:pt x="0" y="489809"/>
                  </a:lnTo>
                  <a:lnTo>
                    <a:pt x="10251" y="478048"/>
                  </a:lnTo>
                  <a:lnTo>
                    <a:pt x="17737" y="476782"/>
                  </a:lnTo>
                  <a:lnTo>
                    <a:pt x="19762" y="475281"/>
                  </a:lnTo>
                  <a:lnTo>
                    <a:pt x="22013" y="470086"/>
                  </a:lnTo>
                  <a:lnTo>
                    <a:pt x="23935" y="468171"/>
                  </a:lnTo>
                  <a:lnTo>
                    <a:pt x="36527" y="461571"/>
                  </a:lnTo>
                  <a:lnTo>
                    <a:pt x="40226" y="458526"/>
                  </a:lnTo>
                  <a:lnTo>
                    <a:pt x="44336" y="451615"/>
                  </a:lnTo>
                  <a:lnTo>
                    <a:pt x="45433" y="447919"/>
                  </a:lnTo>
                  <a:lnTo>
                    <a:pt x="47486" y="445456"/>
                  </a:lnTo>
                  <a:lnTo>
                    <a:pt x="75556" y="424150"/>
                  </a:lnTo>
                  <a:lnTo>
                    <a:pt x="98797" y="395320"/>
                  </a:lnTo>
                  <a:lnTo>
                    <a:pt x="158245" y="341769"/>
                  </a:lnTo>
                  <a:lnTo>
                    <a:pt x="216480" y="283580"/>
                  </a:lnTo>
                  <a:lnTo>
                    <a:pt x="274083" y="240676"/>
                  </a:lnTo>
                  <a:lnTo>
                    <a:pt x="288502" y="229997"/>
                  </a:lnTo>
                  <a:lnTo>
                    <a:pt x="334117" y="181876"/>
                  </a:lnTo>
                  <a:lnTo>
                    <a:pt x="388981" y="140751"/>
                  </a:lnTo>
                  <a:lnTo>
                    <a:pt x="441268" y="96056"/>
                  </a:lnTo>
                  <a:lnTo>
                    <a:pt x="472427" y="73212"/>
                  </a:lnTo>
                  <a:lnTo>
                    <a:pt x="530574" y="29202"/>
                  </a:lnTo>
                  <a:lnTo>
                    <a:pt x="547443" y="21347"/>
                  </a:lnTo>
                  <a:lnTo>
                    <a:pt x="567499" y="4965"/>
                  </a:lnTo>
                  <a:lnTo>
                    <a:pt x="581050" y="652"/>
                  </a:lnTo>
                  <a:lnTo>
                    <a:pt x="595264" y="0"/>
                  </a:lnTo>
                  <a:lnTo>
                    <a:pt x="595311" y="17735"/>
                  </a:lnTo>
                  <a:lnTo>
                    <a:pt x="583406" y="357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SMARTInkShape-105"/>
            <p:cNvSpPr/>
            <p:nvPr>
              <p:custDataLst>
                <p:tags r:id="rId5"/>
              </p:custDataLst>
            </p:nvPr>
          </p:nvSpPr>
          <p:spPr>
            <a:xfrm>
              <a:off x="5322094" y="4929188"/>
              <a:ext cx="666751" cy="535782"/>
            </a:xfrm>
            <a:custGeom>
              <a:avLst/>
              <a:gdLst/>
              <a:ahLst/>
              <a:cxnLst/>
              <a:rect l="0" t="0" r="0" b="0"/>
              <a:pathLst>
                <a:path w="666751" h="535782">
                  <a:moveTo>
                    <a:pt x="0" y="535781"/>
                  </a:moveTo>
                  <a:lnTo>
                    <a:pt x="0" y="535781"/>
                  </a:lnTo>
                  <a:lnTo>
                    <a:pt x="18184" y="535781"/>
                  </a:lnTo>
                  <a:lnTo>
                    <a:pt x="20060" y="534458"/>
                  </a:lnTo>
                  <a:lnTo>
                    <a:pt x="21311" y="532253"/>
                  </a:lnTo>
                  <a:lnTo>
                    <a:pt x="22144" y="529460"/>
                  </a:lnTo>
                  <a:lnTo>
                    <a:pt x="24023" y="527598"/>
                  </a:lnTo>
                  <a:lnTo>
                    <a:pt x="36544" y="521082"/>
                  </a:lnTo>
                  <a:lnTo>
                    <a:pt x="44023" y="516018"/>
                  </a:lnTo>
                  <a:lnTo>
                    <a:pt x="55671" y="511846"/>
                  </a:lnTo>
                  <a:lnTo>
                    <a:pt x="75420" y="495555"/>
                  </a:lnTo>
                  <a:lnTo>
                    <a:pt x="104511" y="457477"/>
                  </a:lnTo>
                  <a:lnTo>
                    <a:pt x="152674" y="418377"/>
                  </a:lnTo>
                  <a:lnTo>
                    <a:pt x="181321" y="384224"/>
                  </a:lnTo>
                  <a:lnTo>
                    <a:pt x="210882" y="359440"/>
                  </a:lnTo>
                  <a:lnTo>
                    <a:pt x="240678" y="324770"/>
                  </a:lnTo>
                  <a:lnTo>
                    <a:pt x="293836" y="283629"/>
                  </a:lnTo>
                  <a:lnTo>
                    <a:pt x="346023" y="235405"/>
                  </a:lnTo>
                  <a:lnTo>
                    <a:pt x="400887" y="188724"/>
                  </a:lnTo>
                  <a:lnTo>
                    <a:pt x="453174" y="145443"/>
                  </a:lnTo>
                  <a:lnTo>
                    <a:pt x="509195" y="107222"/>
                  </a:lnTo>
                  <a:lnTo>
                    <a:pt x="566395" y="63500"/>
                  </a:lnTo>
                  <a:lnTo>
                    <a:pt x="591244" y="41010"/>
                  </a:lnTo>
                  <a:lnTo>
                    <a:pt x="607199" y="33236"/>
                  </a:lnTo>
                  <a:lnTo>
                    <a:pt x="641076" y="1848"/>
                  </a:lnTo>
                  <a:lnTo>
                    <a:pt x="654684" y="13"/>
                  </a:lnTo>
                  <a:lnTo>
                    <a:pt x="6667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SMARTInkShape-106"/>
            <p:cNvSpPr/>
            <p:nvPr>
              <p:custDataLst>
                <p:tags r:id="rId6"/>
              </p:custDataLst>
            </p:nvPr>
          </p:nvSpPr>
          <p:spPr>
            <a:xfrm>
              <a:off x="4405458" y="4941590"/>
              <a:ext cx="988073" cy="951859"/>
            </a:xfrm>
            <a:custGeom>
              <a:avLst/>
              <a:gdLst/>
              <a:ahLst/>
              <a:cxnLst/>
              <a:rect l="0" t="0" r="0" b="0"/>
              <a:pathLst>
                <a:path w="988073" h="951859">
                  <a:moveTo>
                    <a:pt x="11761" y="940098"/>
                  </a:moveTo>
                  <a:lnTo>
                    <a:pt x="11761" y="940098"/>
                  </a:lnTo>
                  <a:lnTo>
                    <a:pt x="345" y="940098"/>
                  </a:lnTo>
                  <a:lnTo>
                    <a:pt x="0" y="946418"/>
                  </a:lnTo>
                  <a:lnTo>
                    <a:pt x="1274" y="948280"/>
                  </a:lnTo>
                  <a:lnTo>
                    <a:pt x="3447" y="949521"/>
                  </a:lnTo>
                  <a:lnTo>
                    <a:pt x="11274" y="951858"/>
                  </a:lnTo>
                  <a:lnTo>
                    <a:pt x="11617" y="945640"/>
                  </a:lnTo>
                  <a:lnTo>
                    <a:pt x="12987" y="943793"/>
                  </a:lnTo>
                  <a:lnTo>
                    <a:pt x="21999" y="940584"/>
                  </a:lnTo>
                  <a:lnTo>
                    <a:pt x="29493" y="940242"/>
                  </a:lnTo>
                  <a:lnTo>
                    <a:pt x="36399" y="936634"/>
                  </a:lnTo>
                  <a:lnTo>
                    <a:pt x="40092" y="933820"/>
                  </a:lnTo>
                  <a:lnTo>
                    <a:pt x="44197" y="927165"/>
                  </a:lnTo>
                  <a:lnTo>
                    <a:pt x="45290" y="923538"/>
                  </a:lnTo>
                  <a:lnTo>
                    <a:pt x="47343" y="921121"/>
                  </a:lnTo>
                  <a:lnTo>
                    <a:pt x="75410" y="899902"/>
                  </a:lnTo>
                  <a:lnTo>
                    <a:pt x="91165" y="883111"/>
                  </a:lnTo>
                  <a:lnTo>
                    <a:pt x="140084" y="823777"/>
                  </a:lnTo>
                  <a:lnTo>
                    <a:pt x="194241" y="768203"/>
                  </a:lnTo>
                  <a:lnTo>
                    <a:pt x="223923" y="729591"/>
                  </a:lnTo>
                  <a:lnTo>
                    <a:pt x="277773" y="684984"/>
                  </a:lnTo>
                  <a:lnTo>
                    <a:pt x="305911" y="654128"/>
                  </a:lnTo>
                  <a:lnTo>
                    <a:pt x="353565" y="598772"/>
                  </a:lnTo>
                  <a:lnTo>
                    <a:pt x="407062" y="551158"/>
                  </a:lnTo>
                  <a:lnTo>
                    <a:pt x="459743" y="493284"/>
                  </a:lnTo>
                  <a:lnTo>
                    <a:pt x="515764" y="434840"/>
                  </a:lnTo>
                  <a:lnTo>
                    <a:pt x="564737" y="377647"/>
                  </a:lnTo>
                  <a:lnTo>
                    <a:pt x="621844" y="329008"/>
                  </a:lnTo>
                  <a:lnTo>
                    <a:pt x="678446" y="269826"/>
                  </a:lnTo>
                  <a:lnTo>
                    <a:pt x="702304" y="243641"/>
                  </a:lnTo>
                  <a:lnTo>
                    <a:pt x="757884" y="193628"/>
                  </a:lnTo>
                  <a:lnTo>
                    <a:pt x="813448" y="139713"/>
                  </a:lnTo>
                  <a:lnTo>
                    <a:pt x="870628" y="92646"/>
                  </a:lnTo>
                  <a:lnTo>
                    <a:pt x="926374" y="55114"/>
                  </a:lnTo>
                  <a:lnTo>
                    <a:pt x="973768" y="13762"/>
                  </a:lnTo>
                  <a:lnTo>
                    <a:pt x="978628" y="12455"/>
                  </a:lnTo>
                  <a:lnTo>
                    <a:pt x="986207" y="11616"/>
                  </a:lnTo>
                  <a:lnTo>
                    <a:pt x="986829" y="10225"/>
                  </a:lnTo>
                  <a:lnTo>
                    <a:pt x="988025" y="0"/>
                  </a:lnTo>
                  <a:lnTo>
                    <a:pt x="988072" y="11268"/>
                  </a:lnTo>
                  <a:lnTo>
                    <a:pt x="976167" y="2331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SMARTInkShape-107"/>
            <p:cNvSpPr/>
            <p:nvPr>
              <p:custDataLst>
                <p:tags r:id="rId7"/>
              </p:custDataLst>
            </p:nvPr>
          </p:nvSpPr>
          <p:spPr>
            <a:xfrm>
              <a:off x="3667125" y="4905883"/>
              <a:ext cx="1071564" cy="1059149"/>
            </a:xfrm>
            <a:custGeom>
              <a:avLst/>
              <a:gdLst/>
              <a:ahLst/>
              <a:cxnLst/>
              <a:rect l="0" t="0" r="0" b="0"/>
              <a:pathLst>
                <a:path w="1071564" h="1059149">
                  <a:moveTo>
                    <a:pt x="0" y="1059148"/>
                  </a:moveTo>
                  <a:lnTo>
                    <a:pt x="0" y="1059148"/>
                  </a:lnTo>
                  <a:lnTo>
                    <a:pt x="0" y="1048897"/>
                  </a:lnTo>
                  <a:lnTo>
                    <a:pt x="1323" y="1048345"/>
                  </a:lnTo>
                  <a:lnTo>
                    <a:pt x="22012" y="1047255"/>
                  </a:lnTo>
                  <a:lnTo>
                    <a:pt x="32962" y="1039062"/>
                  </a:lnTo>
                  <a:lnTo>
                    <a:pt x="45433" y="1035826"/>
                  </a:lnTo>
                  <a:lnTo>
                    <a:pt x="98797" y="987686"/>
                  </a:lnTo>
                  <a:lnTo>
                    <a:pt x="111378" y="978439"/>
                  </a:lnTo>
                  <a:lnTo>
                    <a:pt x="158898" y="922969"/>
                  </a:lnTo>
                  <a:lnTo>
                    <a:pt x="174816" y="901353"/>
                  </a:lnTo>
                  <a:lnTo>
                    <a:pt x="199700" y="877999"/>
                  </a:lnTo>
                  <a:lnTo>
                    <a:pt x="246601" y="824843"/>
                  </a:lnTo>
                  <a:lnTo>
                    <a:pt x="300334" y="769421"/>
                  </a:lnTo>
                  <a:lnTo>
                    <a:pt x="339773" y="721804"/>
                  </a:lnTo>
                  <a:lnTo>
                    <a:pt x="395869" y="672857"/>
                  </a:lnTo>
                  <a:lnTo>
                    <a:pt x="444412" y="615751"/>
                  </a:lnTo>
                  <a:lnTo>
                    <a:pt x="492117" y="565797"/>
                  </a:lnTo>
                  <a:lnTo>
                    <a:pt x="547932" y="508604"/>
                  </a:lnTo>
                  <a:lnTo>
                    <a:pt x="598954" y="458642"/>
                  </a:lnTo>
                  <a:lnTo>
                    <a:pt x="655060" y="401448"/>
                  </a:lnTo>
                  <a:lnTo>
                    <a:pt x="714155" y="344838"/>
                  </a:lnTo>
                  <a:lnTo>
                    <a:pt x="769924" y="289215"/>
                  </a:lnTo>
                  <a:lnTo>
                    <a:pt x="825499" y="233649"/>
                  </a:lnTo>
                  <a:lnTo>
                    <a:pt x="882679" y="180400"/>
                  </a:lnTo>
                  <a:lnTo>
                    <a:pt x="931388" y="127914"/>
                  </a:lnTo>
                  <a:lnTo>
                    <a:pt x="979601" y="83079"/>
                  </a:lnTo>
                  <a:lnTo>
                    <a:pt x="1015495" y="55069"/>
                  </a:lnTo>
                  <a:lnTo>
                    <a:pt x="1030453" y="39183"/>
                  </a:lnTo>
                  <a:lnTo>
                    <a:pt x="1038306" y="23305"/>
                  </a:lnTo>
                  <a:lnTo>
                    <a:pt x="1041454" y="19336"/>
                  </a:lnTo>
                  <a:lnTo>
                    <a:pt x="1048479" y="14927"/>
                  </a:lnTo>
                  <a:lnTo>
                    <a:pt x="1057449" y="12095"/>
                  </a:lnTo>
                  <a:lnTo>
                    <a:pt x="1058185" y="10539"/>
                  </a:lnTo>
                  <a:lnTo>
                    <a:pt x="1059002" y="5284"/>
                  </a:lnTo>
                  <a:lnTo>
                    <a:pt x="1060543" y="3353"/>
                  </a:lnTo>
                  <a:lnTo>
                    <a:pt x="1069850" y="0"/>
                  </a:lnTo>
                  <a:lnTo>
                    <a:pt x="1070421" y="1154"/>
                  </a:lnTo>
                  <a:lnTo>
                    <a:pt x="1071563" y="233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SMARTInkShape-108"/>
            <p:cNvSpPr/>
            <p:nvPr>
              <p:custDataLst>
                <p:tags r:id="rId8"/>
              </p:custDataLst>
            </p:nvPr>
          </p:nvSpPr>
          <p:spPr>
            <a:xfrm>
              <a:off x="2857500" y="4988719"/>
              <a:ext cx="1047751" cy="940595"/>
            </a:xfrm>
            <a:custGeom>
              <a:avLst/>
              <a:gdLst/>
              <a:ahLst/>
              <a:cxnLst/>
              <a:rect l="0" t="0" r="0" b="0"/>
              <a:pathLst>
                <a:path w="1047751" h="940595">
                  <a:moveTo>
                    <a:pt x="0" y="940594"/>
                  </a:moveTo>
                  <a:lnTo>
                    <a:pt x="0" y="940594"/>
                  </a:lnTo>
                  <a:lnTo>
                    <a:pt x="0" y="934273"/>
                  </a:lnTo>
                  <a:lnTo>
                    <a:pt x="1323" y="932411"/>
                  </a:lnTo>
                  <a:lnTo>
                    <a:pt x="3528" y="931170"/>
                  </a:lnTo>
                  <a:lnTo>
                    <a:pt x="10251" y="929178"/>
                  </a:lnTo>
                  <a:lnTo>
                    <a:pt x="22012" y="918479"/>
                  </a:lnTo>
                  <a:lnTo>
                    <a:pt x="32962" y="915793"/>
                  </a:lnTo>
                  <a:lnTo>
                    <a:pt x="44015" y="908698"/>
                  </a:lnTo>
                  <a:lnTo>
                    <a:pt x="55669" y="904685"/>
                  </a:lnTo>
                  <a:lnTo>
                    <a:pt x="110749" y="857179"/>
                  </a:lnTo>
                  <a:lnTo>
                    <a:pt x="142145" y="833431"/>
                  </a:lnTo>
                  <a:lnTo>
                    <a:pt x="198649" y="778978"/>
                  </a:lnTo>
                  <a:lnTo>
                    <a:pt x="218197" y="764973"/>
                  </a:lnTo>
                  <a:lnTo>
                    <a:pt x="240852" y="740734"/>
                  </a:lnTo>
                  <a:lnTo>
                    <a:pt x="276849" y="717356"/>
                  </a:lnTo>
                  <a:lnTo>
                    <a:pt x="300210" y="693111"/>
                  </a:lnTo>
                  <a:lnTo>
                    <a:pt x="313343" y="682435"/>
                  </a:lnTo>
                  <a:lnTo>
                    <a:pt x="336081" y="657550"/>
                  </a:lnTo>
                  <a:lnTo>
                    <a:pt x="389096" y="610649"/>
                  </a:lnTo>
                  <a:lnTo>
                    <a:pt x="419396" y="586191"/>
                  </a:lnTo>
                  <a:lnTo>
                    <a:pt x="443020" y="552941"/>
                  </a:lnTo>
                  <a:lnTo>
                    <a:pt x="496239" y="503642"/>
                  </a:lnTo>
                  <a:lnTo>
                    <a:pt x="550052" y="450051"/>
                  </a:lnTo>
                  <a:lnTo>
                    <a:pt x="592510" y="397362"/>
                  </a:lnTo>
                  <a:lnTo>
                    <a:pt x="649322" y="349292"/>
                  </a:lnTo>
                  <a:lnTo>
                    <a:pt x="706347" y="293690"/>
                  </a:lnTo>
                  <a:lnTo>
                    <a:pt x="754055" y="237880"/>
                  </a:lnTo>
                  <a:lnTo>
                    <a:pt x="809869" y="186858"/>
                  </a:lnTo>
                  <a:lnTo>
                    <a:pt x="866697" y="133295"/>
                  </a:lnTo>
                  <a:lnTo>
                    <a:pt x="925219" y="86071"/>
                  </a:lnTo>
                  <a:lnTo>
                    <a:pt x="972304" y="41042"/>
                  </a:lnTo>
                  <a:lnTo>
                    <a:pt x="988211" y="33243"/>
                  </a:lnTo>
                  <a:lnTo>
                    <a:pt x="1009679" y="14113"/>
                  </a:lnTo>
                  <a:lnTo>
                    <a:pt x="1014514" y="12887"/>
                  </a:lnTo>
                  <a:lnTo>
                    <a:pt x="1022076" y="12100"/>
                  </a:lnTo>
                  <a:lnTo>
                    <a:pt x="1022696" y="10712"/>
                  </a:lnTo>
                  <a:lnTo>
                    <a:pt x="1023386" y="5643"/>
                  </a:lnTo>
                  <a:lnTo>
                    <a:pt x="1024892" y="3762"/>
                  </a:lnTo>
                  <a:lnTo>
                    <a:pt x="1035835" y="2"/>
                  </a:lnTo>
                  <a:lnTo>
                    <a:pt x="10477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SMARTInkShape-109"/>
            <p:cNvSpPr/>
            <p:nvPr>
              <p:custDataLst>
                <p:tags r:id="rId9"/>
              </p:custDataLst>
            </p:nvPr>
          </p:nvSpPr>
          <p:spPr>
            <a:xfrm>
              <a:off x="2226469" y="5334000"/>
              <a:ext cx="547688" cy="583407"/>
            </a:xfrm>
            <a:custGeom>
              <a:avLst/>
              <a:gdLst/>
              <a:ahLst/>
              <a:cxnLst/>
              <a:rect l="0" t="0" r="0" b="0"/>
              <a:pathLst>
                <a:path w="547688" h="583407">
                  <a:moveTo>
                    <a:pt x="0" y="583406"/>
                  </a:moveTo>
                  <a:lnTo>
                    <a:pt x="0" y="583406"/>
                  </a:lnTo>
                  <a:lnTo>
                    <a:pt x="0" y="573155"/>
                  </a:lnTo>
                  <a:lnTo>
                    <a:pt x="6320" y="565669"/>
                  </a:lnTo>
                  <a:lnTo>
                    <a:pt x="12951" y="562294"/>
                  </a:lnTo>
                  <a:lnTo>
                    <a:pt x="16572" y="561394"/>
                  </a:lnTo>
                  <a:lnTo>
                    <a:pt x="18985" y="559471"/>
                  </a:lnTo>
                  <a:lnTo>
                    <a:pt x="32954" y="535542"/>
                  </a:lnTo>
                  <a:lnTo>
                    <a:pt x="33875" y="531653"/>
                  </a:lnTo>
                  <a:lnTo>
                    <a:pt x="41493" y="519859"/>
                  </a:lnTo>
                  <a:lnTo>
                    <a:pt x="86892" y="466826"/>
                  </a:lnTo>
                  <a:lnTo>
                    <a:pt x="109474" y="448959"/>
                  </a:lnTo>
                  <a:lnTo>
                    <a:pt x="146800" y="391096"/>
                  </a:lnTo>
                  <a:lnTo>
                    <a:pt x="164033" y="365306"/>
                  </a:lnTo>
                  <a:lnTo>
                    <a:pt x="197333" y="336385"/>
                  </a:lnTo>
                  <a:lnTo>
                    <a:pt x="211339" y="317363"/>
                  </a:lnTo>
                  <a:lnTo>
                    <a:pt x="235578" y="294885"/>
                  </a:lnTo>
                  <a:lnTo>
                    <a:pt x="271098" y="246174"/>
                  </a:lnTo>
                  <a:lnTo>
                    <a:pt x="295154" y="223497"/>
                  </a:lnTo>
                  <a:lnTo>
                    <a:pt x="305804" y="210457"/>
                  </a:lnTo>
                  <a:lnTo>
                    <a:pt x="340111" y="181597"/>
                  </a:lnTo>
                  <a:lnTo>
                    <a:pt x="354186" y="162580"/>
                  </a:lnTo>
                  <a:lnTo>
                    <a:pt x="378447" y="140104"/>
                  </a:lnTo>
                  <a:lnTo>
                    <a:pt x="396371" y="116898"/>
                  </a:lnTo>
                  <a:lnTo>
                    <a:pt x="435429" y="86096"/>
                  </a:lnTo>
                  <a:lnTo>
                    <a:pt x="480205" y="31897"/>
                  </a:lnTo>
                  <a:lnTo>
                    <a:pt x="488150" y="27405"/>
                  </a:lnTo>
                  <a:lnTo>
                    <a:pt x="496091" y="24086"/>
                  </a:lnTo>
                  <a:lnTo>
                    <a:pt x="521523" y="2208"/>
                  </a:lnTo>
                  <a:lnTo>
                    <a:pt x="526357" y="981"/>
                  </a:lnTo>
                  <a:lnTo>
                    <a:pt x="54768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SMARTInkShape-110"/>
            <p:cNvSpPr/>
            <p:nvPr>
              <p:custDataLst>
                <p:tags r:id="rId10"/>
              </p:custDataLst>
            </p:nvPr>
          </p:nvSpPr>
          <p:spPr>
            <a:xfrm>
              <a:off x="1631156" y="5286375"/>
              <a:ext cx="547689" cy="511970"/>
            </a:xfrm>
            <a:custGeom>
              <a:avLst/>
              <a:gdLst/>
              <a:ahLst/>
              <a:cxnLst/>
              <a:rect l="0" t="0" r="0" b="0"/>
              <a:pathLst>
                <a:path w="547689" h="511970">
                  <a:moveTo>
                    <a:pt x="0" y="511969"/>
                  </a:moveTo>
                  <a:lnTo>
                    <a:pt x="0" y="511969"/>
                  </a:lnTo>
                  <a:lnTo>
                    <a:pt x="0" y="505648"/>
                  </a:lnTo>
                  <a:lnTo>
                    <a:pt x="1323" y="503786"/>
                  </a:lnTo>
                  <a:lnTo>
                    <a:pt x="3528" y="502545"/>
                  </a:lnTo>
                  <a:lnTo>
                    <a:pt x="6321" y="501717"/>
                  </a:lnTo>
                  <a:lnTo>
                    <a:pt x="8183" y="499843"/>
                  </a:lnTo>
                  <a:lnTo>
                    <a:pt x="12903" y="488034"/>
                  </a:lnTo>
                  <a:lnTo>
                    <a:pt x="19992" y="479006"/>
                  </a:lnTo>
                  <a:lnTo>
                    <a:pt x="22115" y="471743"/>
                  </a:lnTo>
                  <a:lnTo>
                    <a:pt x="24004" y="469276"/>
                  </a:lnTo>
                  <a:lnTo>
                    <a:pt x="63548" y="436413"/>
                  </a:lnTo>
                  <a:lnTo>
                    <a:pt x="111126" y="377175"/>
                  </a:lnTo>
                  <a:lnTo>
                    <a:pt x="165952" y="318678"/>
                  </a:lnTo>
                  <a:lnTo>
                    <a:pt x="193963" y="283022"/>
                  </a:lnTo>
                  <a:lnTo>
                    <a:pt x="229005" y="250837"/>
                  </a:lnTo>
                  <a:lnTo>
                    <a:pt x="242010" y="241129"/>
                  </a:lnTo>
                  <a:lnTo>
                    <a:pt x="279025" y="199327"/>
                  </a:lnTo>
                  <a:lnTo>
                    <a:pt x="300662" y="182679"/>
                  </a:lnTo>
                  <a:lnTo>
                    <a:pt x="324023" y="157548"/>
                  </a:lnTo>
                  <a:lnTo>
                    <a:pt x="337156" y="146750"/>
                  </a:lnTo>
                  <a:lnTo>
                    <a:pt x="359894" y="121788"/>
                  </a:lnTo>
                  <a:lnTo>
                    <a:pt x="418873" y="79422"/>
                  </a:lnTo>
                  <a:lnTo>
                    <a:pt x="469824" y="39688"/>
                  </a:lnTo>
                  <a:lnTo>
                    <a:pt x="475669" y="29104"/>
                  </a:lnTo>
                  <a:lnTo>
                    <a:pt x="500261" y="14698"/>
                  </a:lnTo>
                  <a:lnTo>
                    <a:pt x="509656" y="12458"/>
                  </a:lnTo>
                  <a:lnTo>
                    <a:pt x="522017" y="1703"/>
                  </a:lnTo>
                  <a:lnTo>
                    <a:pt x="535243" y="44"/>
                  </a:lnTo>
                  <a:lnTo>
                    <a:pt x="54768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60504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56054"/>
            <a:ext cx="8966886" cy="2557849"/>
          </a:xfrm>
        </p:spPr>
        <p:txBody>
          <a:bodyPr>
            <a:normAutofit/>
          </a:bodyPr>
          <a:lstStyle/>
          <a:p>
            <a:r>
              <a:rPr lang="en-US" sz="2400" dirty="0"/>
              <a:t>From May 1-15 over 20,000 people from a variety of unions walk off the job and grows to over 30,000</a:t>
            </a:r>
          </a:p>
          <a:p>
            <a:r>
              <a:rPr lang="en-US" sz="2400" dirty="0"/>
              <a:t>They want to negotiate: </a:t>
            </a:r>
            <a:r>
              <a:rPr lang="en-US" sz="2400" dirty="0">
                <a:solidFill>
                  <a:srgbClr val="FF0000"/>
                </a:solidFill>
              </a:rPr>
              <a:t>better hours, improved wages </a:t>
            </a:r>
            <a:r>
              <a:rPr lang="en-US" sz="2400" dirty="0"/>
              <a:t>($0.85 an hour!)and the right to </a:t>
            </a:r>
            <a:r>
              <a:rPr lang="en-US" sz="2400" dirty="0">
                <a:solidFill>
                  <a:srgbClr val="FF0000"/>
                </a:solidFill>
              </a:rPr>
              <a:t>collectively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bargain</a:t>
            </a:r>
          </a:p>
          <a:p>
            <a:r>
              <a:rPr lang="en-US" sz="2400" dirty="0"/>
              <a:t>Winnipeg essentially shuts down</a:t>
            </a:r>
            <a:endParaRPr lang="en-CA" sz="2400" dirty="0"/>
          </a:p>
        </p:txBody>
      </p:sp>
      <p:pic>
        <p:nvPicPr>
          <p:cNvPr id="11268" name="Picture 2" descr="http://www.mhs.mb.ca/docs/mb_history/30/winnipeggeneralstri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104" y="3225235"/>
            <a:ext cx="4921078" cy="337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19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02718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Primary Sources – Poster </a:t>
            </a:r>
            <a:r>
              <a:rPr lang="en-US" sz="4400" dirty="0"/>
              <a:t>Analysis</a:t>
            </a:r>
            <a:endParaRPr lang="en-CA" sz="4400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251678" y="1581666"/>
            <a:ext cx="10178322" cy="1989438"/>
          </a:xfrm>
        </p:spPr>
        <p:txBody>
          <a:bodyPr/>
          <a:lstStyle/>
          <a:p>
            <a:r>
              <a:rPr lang="en-US" sz="2400" dirty="0"/>
              <a:t>Of the posters you have, which ones do you believe are ‘</a:t>
            </a:r>
            <a:r>
              <a:rPr lang="en-US" sz="2400" dirty="0" smtClean="0"/>
              <a:t>pro’ and ‘</a:t>
            </a:r>
            <a:r>
              <a:rPr lang="en-US" sz="2400" smtClean="0"/>
              <a:t>anti’ union. </a:t>
            </a:r>
            <a:r>
              <a:rPr lang="en-US" sz="2400" dirty="0"/>
              <a:t>Be prepared to discuss.</a:t>
            </a:r>
          </a:p>
          <a:p>
            <a:r>
              <a:rPr lang="en-US" sz="2400" dirty="0"/>
              <a:t>What types of images/words characterize </a:t>
            </a:r>
            <a:r>
              <a:rPr lang="en-US" sz="2400" dirty="0" smtClean="0"/>
              <a:t>both the ‘pro’ the </a:t>
            </a:r>
            <a:r>
              <a:rPr lang="en-US" sz="2400" dirty="0"/>
              <a:t>‘anti-</a:t>
            </a:r>
            <a:r>
              <a:rPr lang="en-US" sz="2400" dirty="0" err="1"/>
              <a:t>labour</a:t>
            </a:r>
            <a:r>
              <a:rPr lang="en-US" sz="2400" dirty="0"/>
              <a:t>’ posters? What might this tell us about the concept of Historical Perspective?</a:t>
            </a:r>
          </a:p>
          <a:p>
            <a:endParaRPr lang="en-CA" sz="2400" dirty="0"/>
          </a:p>
        </p:txBody>
      </p:sp>
      <p:pic>
        <p:nvPicPr>
          <p:cNvPr id="4098" name="Picture 2" descr="Image result for one big union propaganda po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957" y="3472249"/>
            <a:ext cx="2522601" cy="328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begbiecontestsociety.org/wgs1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879" y="3571104"/>
            <a:ext cx="2490400" cy="3190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722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begbiecontestsociety.org/wgs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291" y="1495165"/>
            <a:ext cx="3472249" cy="413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mage result for one big union propaganda post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325" y="1948055"/>
            <a:ext cx="3743196" cy="3233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begbiecontestsociety.org/Alan%201919%2001%2031%20vet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78" y="1691265"/>
            <a:ext cx="3327829" cy="3747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434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88541" y="382385"/>
            <a:ext cx="7451124" cy="103864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400" dirty="0" smtClean="0"/>
              <a:t>Opposition – Summary </a:t>
            </a:r>
            <a:endParaRPr lang="en-US" sz="44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251678" y="1600201"/>
            <a:ext cx="6916138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An organization of business leaders (</a:t>
            </a:r>
            <a:r>
              <a:rPr lang="en-US" sz="2400" b="1" dirty="0"/>
              <a:t>The Citizen’s Committee of 1000</a:t>
            </a:r>
            <a:r>
              <a:rPr lang="en-US" sz="2400" dirty="0"/>
              <a:t>) meet to strategize an end to the strike.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They blamed the strike on immigrants (calling them “communists”, and “alien scum”) and meet with the government.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The government refused to meet with the strike leaders</a:t>
            </a:r>
            <a:r>
              <a:rPr lang="en-US" sz="24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Strike culminates in </a:t>
            </a:r>
            <a:r>
              <a:rPr lang="en-US" sz="2400" b="1" dirty="0" smtClean="0"/>
              <a:t>Bloody Saturday </a:t>
            </a:r>
            <a:r>
              <a:rPr lang="en-US" sz="2400" dirty="0" smtClean="0"/>
              <a:t>on June 21, 1919 where 2 men were killed in a conflict with the RCMP</a:t>
            </a:r>
            <a:endParaRPr lang="en-US" sz="2400" dirty="0"/>
          </a:p>
        </p:txBody>
      </p:sp>
      <p:pic>
        <p:nvPicPr>
          <p:cNvPr id="12292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60097" y="382385"/>
            <a:ext cx="2667000" cy="6089650"/>
          </a:xfrm>
        </p:spPr>
      </p:pic>
    </p:spTree>
    <p:extLst>
      <p:ext uri="{BB962C8B-B14F-4D97-AF65-F5344CB8AC3E}">
        <p14:creationId xmlns:p14="http://schemas.microsoft.com/office/powerpoint/2010/main" val="114737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261</TotalTime>
  <Words>533</Words>
  <Application>Microsoft Office PowerPoint</Application>
  <PresentationFormat>Widescreen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Gill Sans MT</vt:lpstr>
      <vt:lpstr>Impact</vt:lpstr>
      <vt:lpstr>Badge</vt:lpstr>
      <vt:lpstr>Minds On –  Get a Job! Think/Share</vt:lpstr>
      <vt:lpstr>Support for the Strike?</vt:lpstr>
      <vt:lpstr>The Winnipeg General Strike</vt:lpstr>
      <vt:lpstr>Key Terms</vt:lpstr>
      <vt:lpstr>Winnipeg General Strike - Summary</vt:lpstr>
      <vt:lpstr>PowerPoint Presentation</vt:lpstr>
      <vt:lpstr>Primary Sources – Poster Analysis</vt:lpstr>
      <vt:lpstr>PowerPoint Presentation</vt:lpstr>
      <vt:lpstr>Opposition – Summary </vt:lpstr>
      <vt:lpstr>Bloody Saturday – CBC Documentary</vt:lpstr>
      <vt:lpstr>Consequences of the Strike</vt:lpstr>
      <vt:lpstr>Wrap Up – Key Questions</vt:lpstr>
    </vt:vector>
  </TitlesOfParts>
  <Company>Trillium Lakelands DSB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Minds On –  Get a Job! Think/Share</dc:title>
  <dc:creator>Shields, Jeff</dc:creator>
  <cp:lastModifiedBy>Shields, Jeff</cp:lastModifiedBy>
  <cp:revision>7</cp:revision>
  <dcterms:created xsi:type="dcterms:W3CDTF">2017-03-29T15:19:12Z</dcterms:created>
  <dcterms:modified xsi:type="dcterms:W3CDTF">2017-03-31T17:53:32Z</dcterms:modified>
</cp:coreProperties>
</file>