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image" Target="../media/image2.jpe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50" Type="http://schemas.openxmlformats.org/officeDocument/2006/relationships/tags" Target="../tags/tag88.xml"/><Relationship Id="rId55" Type="http://schemas.openxmlformats.org/officeDocument/2006/relationships/tags" Target="../tags/tag93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29" Type="http://schemas.openxmlformats.org/officeDocument/2006/relationships/tags" Target="../tags/tag67.xml"/><Relationship Id="rId41" Type="http://schemas.openxmlformats.org/officeDocument/2006/relationships/tags" Target="../tags/tag79.xml"/><Relationship Id="rId54" Type="http://schemas.openxmlformats.org/officeDocument/2006/relationships/tags" Target="../tags/tag92.xml"/><Relationship Id="rId62" Type="http://schemas.openxmlformats.org/officeDocument/2006/relationships/image" Target="../media/image4.jpeg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3" Type="http://schemas.openxmlformats.org/officeDocument/2006/relationships/tags" Target="../tags/tag91.xml"/><Relationship Id="rId58" Type="http://schemas.openxmlformats.org/officeDocument/2006/relationships/tags" Target="../tags/tag96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57" Type="http://schemas.openxmlformats.org/officeDocument/2006/relationships/tags" Target="../tags/tag95.xml"/><Relationship Id="rId61" Type="http://schemas.openxmlformats.org/officeDocument/2006/relationships/slideLayout" Target="../slideLayouts/slideLayout4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tags" Target="../tags/tag90.xml"/><Relationship Id="rId60" Type="http://schemas.openxmlformats.org/officeDocument/2006/relationships/tags" Target="../tags/tag9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56" Type="http://schemas.openxmlformats.org/officeDocument/2006/relationships/tags" Target="../tags/tag94.xml"/><Relationship Id="rId8" Type="http://schemas.openxmlformats.org/officeDocument/2006/relationships/tags" Target="../tags/tag46.xml"/><Relationship Id="rId51" Type="http://schemas.openxmlformats.org/officeDocument/2006/relationships/tags" Target="../tags/tag89.xml"/><Relationship Id="rId3" Type="http://schemas.openxmlformats.org/officeDocument/2006/relationships/tags" Target="../tags/tag41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59" Type="http://schemas.openxmlformats.org/officeDocument/2006/relationships/tags" Target="../tags/tag9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oUw0l1GkjCw&amp;safe=acti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Mind’s On – Gen Z Myths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55440" y="1905000"/>
            <a:ext cx="1008112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Take a minute and discuss myths about Gen Z with your partner</a:t>
            </a:r>
          </a:p>
          <a:p>
            <a:r>
              <a:rPr lang="en-US" sz="2400" dirty="0" smtClean="0"/>
              <a:t>As a class let’s determine if there is truth to these stereotypes</a:t>
            </a:r>
          </a:p>
          <a:p>
            <a:r>
              <a:rPr lang="en-US" sz="2400" dirty="0" smtClean="0"/>
              <a:t>Class Discuss – Where do these stereotypes/myths come from?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290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620714"/>
            <a:ext cx="7772400" cy="17287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CA" sz="4800" b="1" dirty="0" smtClean="0"/>
              <a:t>Generational Theories</a:t>
            </a:r>
            <a:endParaRPr lang="en-CA" sz="4800" b="1" dirty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063" y="3254644"/>
            <a:ext cx="4737874" cy="303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3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51" y="1890793"/>
            <a:ext cx="6788257" cy="2898183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400" dirty="0" smtClean="0"/>
              <a:t>Social Scientists study </a:t>
            </a:r>
            <a:r>
              <a:rPr lang="en-CA" sz="2400" u="sng" dirty="0" smtClean="0"/>
              <a:t>similarities and differences</a:t>
            </a:r>
            <a:r>
              <a:rPr lang="en-CA" sz="2400" dirty="0" smtClean="0"/>
              <a:t> among generations and how they lead to change in society</a:t>
            </a:r>
          </a:p>
          <a:p>
            <a:pPr eaLnBrk="1" hangingPunct="1"/>
            <a:r>
              <a:rPr lang="en-CA" sz="2400" dirty="0" smtClean="0"/>
              <a:t>This also helps clarify views among the generations in order to better understand </a:t>
            </a:r>
            <a:r>
              <a:rPr lang="en-CA" sz="2400" u="sng" dirty="0" smtClean="0"/>
              <a:t>relationships</a:t>
            </a:r>
            <a:r>
              <a:rPr lang="en-CA" sz="2400" dirty="0" smtClean="0"/>
              <a:t> between them</a:t>
            </a:r>
          </a:p>
        </p:txBody>
      </p:sp>
      <p:pic>
        <p:nvPicPr>
          <p:cNvPr id="5123" name="Picture 5" descr="http://cdn8.triplepundit.com/wp-content/uploads/2011/08/back-in-my-day.jpeg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670" y="2875797"/>
            <a:ext cx="3211512" cy="283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" name="SMARTInkShape-Group2"/>
          <p:cNvGrpSpPr/>
          <p:nvPr/>
        </p:nvGrpSpPr>
        <p:grpSpPr>
          <a:xfrm>
            <a:off x="4238625" y="4071938"/>
            <a:ext cx="1154907" cy="606331"/>
            <a:chOff x="4238625" y="4071938"/>
            <a:chExt cx="1154907" cy="606331"/>
          </a:xfrm>
        </p:grpSpPr>
        <p:sp>
          <p:nvSpPr>
            <p:cNvPr id="5178" name="SMARTInkShape-1"/>
            <p:cNvSpPr/>
            <p:nvPr>
              <p:custDataLst>
                <p:tags r:id="rId33"/>
              </p:custDataLst>
            </p:nvPr>
          </p:nvSpPr>
          <p:spPr>
            <a:xfrm>
              <a:off x="4717386" y="4071938"/>
              <a:ext cx="187990" cy="314945"/>
            </a:xfrm>
            <a:custGeom>
              <a:avLst/>
              <a:gdLst/>
              <a:ahLst/>
              <a:cxnLst/>
              <a:rect l="0" t="0" r="0" b="0"/>
              <a:pathLst>
                <a:path w="187990" h="314945">
                  <a:moveTo>
                    <a:pt x="187989" y="0"/>
                  </a:moveTo>
                  <a:lnTo>
                    <a:pt x="187989" y="0"/>
                  </a:lnTo>
                  <a:lnTo>
                    <a:pt x="165097" y="49715"/>
                  </a:lnTo>
                  <a:lnTo>
                    <a:pt x="137480" y="101535"/>
                  </a:lnTo>
                  <a:lnTo>
                    <a:pt x="108044" y="159991"/>
                  </a:lnTo>
                  <a:lnTo>
                    <a:pt x="78275" y="212385"/>
                  </a:lnTo>
                  <a:lnTo>
                    <a:pt x="42407" y="265295"/>
                  </a:lnTo>
                  <a:lnTo>
                    <a:pt x="29359" y="283273"/>
                  </a:lnTo>
                  <a:lnTo>
                    <a:pt x="3139" y="305899"/>
                  </a:lnTo>
                  <a:lnTo>
                    <a:pt x="0" y="313666"/>
                  </a:lnTo>
                  <a:lnTo>
                    <a:pt x="486" y="314944"/>
                  </a:lnTo>
                  <a:lnTo>
                    <a:pt x="9395" y="3095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79" name="SMARTInkShape-2"/>
            <p:cNvSpPr/>
            <p:nvPr>
              <p:custDataLst>
                <p:tags r:id="rId34"/>
              </p:custDataLst>
            </p:nvPr>
          </p:nvSpPr>
          <p:spPr>
            <a:xfrm>
              <a:off x="4238625" y="4429615"/>
              <a:ext cx="214314" cy="248654"/>
            </a:xfrm>
            <a:custGeom>
              <a:avLst/>
              <a:gdLst/>
              <a:ahLst/>
              <a:cxnLst/>
              <a:rect l="0" t="0" r="0" b="0"/>
              <a:pathLst>
                <a:path w="214314" h="248654">
                  <a:moveTo>
                    <a:pt x="214313" y="11416"/>
                  </a:moveTo>
                  <a:lnTo>
                    <a:pt x="214313" y="11416"/>
                  </a:lnTo>
                  <a:lnTo>
                    <a:pt x="195302" y="3234"/>
                  </a:lnTo>
                  <a:lnTo>
                    <a:pt x="158337" y="0"/>
                  </a:lnTo>
                  <a:lnTo>
                    <a:pt x="128494" y="12296"/>
                  </a:lnTo>
                  <a:lnTo>
                    <a:pt x="77269" y="52491"/>
                  </a:lnTo>
                  <a:lnTo>
                    <a:pt x="31707" y="89345"/>
                  </a:lnTo>
                  <a:lnTo>
                    <a:pt x="27321" y="98086"/>
                  </a:lnTo>
                  <a:lnTo>
                    <a:pt x="27474" y="102269"/>
                  </a:lnTo>
                  <a:lnTo>
                    <a:pt x="31173" y="110445"/>
                  </a:lnTo>
                  <a:lnTo>
                    <a:pt x="58212" y="140752"/>
                  </a:lnTo>
                  <a:lnTo>
                    <a:pt x="72615" y="148274"/>
                  </a:lnTo>
                  <a:lnTo>
                    <a:pt x="80160" y="150279"/>
                  </a:lnTo>
                  <a:lnTo>
                    <a:pt x="92071" y="159564"/>
                  </a:lnTo>
                  <a:lnTo>
                    <a:pt x="100452" y="171186"/>
                  </a:lnTo>
                  <a:lnTo>
                    <a:pt x="104177" y="180762"/>
                  </a:lnTo>
                  <a:lnTo>
                    <a:pt x="102304" y="192956"/>
                  </a:lnTo>
                  <a:lnTo>
                    <a:pt x="95739" y="207194"/>
                  </a:lnTo>
                  <a:lnTo>
                    <a:pt x="77168" y="228763"/>
                  </a:lnTo>
                  <a:lnTo>
                    <a:pt x="62519" y="239424"/>
                  </a:lnTo>
                  <a:lnTo>
                    <a:pt x="47189" y="245045"/>
                  </a:lnTo>
                  <a:lnTo>
                    <a:pt x="22110" y="248653"/>
                  </a:lnTo>
                  <a:lnTo>
                    <a:pt x="0" y="2257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0" name="SMARTInkShape-3"/>
            <p:cNvSpPr/>
            <p:nvPr>
              <p:custDataLst>
                <p:tags r:id="rId35"/>
              </p:custDataLst>
            </p:nvPr>
          </p:nvSpPr>
          <p:spPr>
            <a:xfrm>
              <a:off x="4489411" y="4417219"/>
              <a:ext cx="154028" cy="212920"/>
            </a:xfrm>
            <a:custGeom>
              <a:avLst/>
              <a:gdLst/>
              <a:ahLst/>
              <a:cxnLst/>
              <a:rect l="0" t="0" r="0" b="0"/>
              <a:pathLst>
                <a:path w="154028" h="212920">
                  <a:moveTo>
                    <a:pt x="94495" y="0"/>
                  </a:moveTo>
                  <a:lnTo>
                    <a:pt x="94495" y="0"/>
                  </a:lnTo>
                  <a:lnTo>
                    <a:pt x="61352" y="0"/>
                  </a:lnTo>
                  <a:lnTo>
                    <a:pt x="53878" y="3969"/>
                  </a:lnTo>
                  <a:lnTo>
                    <a:pt x="38520" y="18962"/>
                  </a:lnTo>
                  <a:lnTo>
                    <a:pt x="21318" y="49716"/>
                  </a:lnTo>
                  <a:lnTo>
                    <a:pt x="4977" y="103845"/>
                  </a:lnTo>
                  <a:lnTo>
                    <a:pt x="0" y="159931"/>
                  </a:lnTo>
                  <a:lnTo>
                    <a:pt x="6636" y="177355"/>
                  </a:lnTo>
                  <a:lnTo>
                    <a:pt x="17082" y="191272"/>
                  </a:lnTo>
                  <a:lnTo>
                    <a:pt x="44989" y="207261"/>
                  </a:lnTo>
                  <a:lnTo>
                    <a:pt x="84569" y="212919"/>
                  </a:lnTo>
                  <a:lnTo>
                    <a:pt x="154027" y="202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1" name="SMARTInkShape-4"/>
            <p:cNvSpPr/>
            <p:nvPr>
              <p:custDataLst>
                <p:tags r:id="rId36"/>
              </p:custDataLst>
            </p:nvPr>
          </p:nvSpPr>
          <p:spPr>
            <a:xfrm>
              <a:off x="4655387" y="4357688"/>
              <a:ext cx="594475" cy="276331"/>
            </a:xfrm>
            <a:custGeom>
              <a:avLst/>
              <a:gdLst/>
              <a:ahLst/>
              <a:cxnLst/>
              <a:rect l="0" t="0" r="0" b="0"/>
              <a:pathLst>
                <a:path w="594475" h="276331">
                  <a:moveTo>
                    <a:pt x="23769" y="0"/>
                  </a:moveTo>
                  <a:lnTo>
                    <a:pt x="23769" y="0"/>
                  </a:lnTo>
                  <a:lnTo>
                    <a:pt x="13518" y="43394"/>
                  </a:lnTo>
                  <a:lnTo>
                    <a:pt x="12190" y="95688"/>
                  </a:lnTo>
                  <a:lnTo>
                    <a:pt x="11927" y="154230"/>
                  </a:lnTo>
                  <a:lnTo>
                    <a:pt x="8355" y="181958"/>
                  </a:lnTo>
                  <a:lnTo>
                    <a:pt x="694" y="235006"/>
                  </a:lnTo>
                  <a:lnTo>
                    <a:pt x="21" y="276330"/>
                  </a:lnTo>
                  <a:lnTo>
                    <a:pt x="0" y="275501"/>
                  </a:lnTo>
                  <a:lnTo>
                    <a:pt x="24080" y="219768"/>
                  </a:lnTo>
                  <a:lnTo>
                    <a:pt x="57033" y="168604"/>
                  </a:lnTo>
                  <a:lnTo>
                    <a:pt x="80332" y="135434"/>
                  </a:lnTo>
                  <a:lnTo>
                    <a:pt x="99324" y="116710"/>
                  </a:lnTo>
                  <a:lnTo>
                    <a:pt x="109384" y="111402"/>
                  </a:lnTo>
                  <a:lnTo>
                    <a:pt x="115242" y="112633"/>
                  </a:lnTo>
                  <a:lnTo>
                    <a:pt x="128805" y="121055"/>
                  </a:lnTo>
                  <a:lnTo>
                    <a:pt x="144996" y="140672"/>
                  </a:lnTo>
                  <a:lnTo>
                    <a:pt x="169934" y="191777"/>
                  </a:lnTo>
                  <a:lnTo>
                    <a:pt x="192724" y="225735"/>
                  </a:lnTo>
                  <a:lnTo>
                    <a:pt x="208662" y="232619"/>
                  </a:lnTo>
                  <a:lnTo>
                    <a:pt x="226329" y="234354"/>
                  </a:lnTo>
                  <a:lnTo>
                    <a:pt x="265573" y="221230"/>
                  </a:lnTo>
                  <a:lnTo>
                    <a:pt x="292382" y="203720"/>
                  </a:lnTo>
                  <a:lnTo>
                    <a:pt x="334838" y="154586"/>
                  </a:lnTo>
                  <a:lnTo>
                    <a:pt x="340616" y="141024"/>
                  </a:lnTo>
                  <a:lnTo>
                    <a:pt x="344325" y="123400"/>
                  </a:lnTo>
                  <a:lnTo>
                    <a:pt x="344630" y="123277"/>
                  </a:lnTo>
                  <a:lnTo>
                    <a:pt x="345158" y="136015"/>
                  </a:lnTo>
                  <a:lnTo>
                    <a:pt x="334980" y="191988"/>
                  </a:lnTo>
                  <a:lnTo>
                    <a:pt x="333820" y="214018"/>
                  </a:lnTo>
                  <a:lnTo>
                    <a:pt x="337077" y="224324"/>
                  </a:lnTo>
                  <a:lnTo>
                    <a:pt x="339797" y="228924"/>
                  </a:lnTo>
                  <a:lnTo>
                    <a:pt x="342933" y="231991"/>
                  </a:lnTo>
                  <a:lnTo>
                    <a:pt x="349946" y="235398"/>
                  </a:lnTo>
                  <a:lnTo>
                    <a:pt x="367653" y="237317"/>
                  </a:lnTo>
                  <a:lnTo>
                    <a:pt x="378572" y="234238"/>
                  </a:lnTo>
                  <a:lnTo>
                    <a:pt x="395685" y="221539"/>
                  </a:lnTo>
                  <a:lnTo>
                    <a:pt x="413983" y="201019"/>
                  </a:lnTo>
                  <a:lnTo>
                    <a:pt x="418850" y="193544"/>
                  </a:lnTo>
                  <a:lnTo>
                    <a:pt x="420729" y="174655"/>
                  </a:lnTo>
                  <a:lnTo>
                    <a:pt x="406661" y="117911"/>
                  </a:lnTo>
                  <a:lnTo>
                    <a:pt x="398555" y="108408"/>
                  </a:lnTo>
                  <a:lnTo>
                    <a:pt x="369847" y="84062"/>
                  </a:lnTo>
                  <a:lnTo>
                    <a:pt x="369287" y="77235"/>
                  </a:lnTo>
                  <a:lnTo>
                    <a:pt x="371853" y="75303"/>
                  </a:lnTo>
                  <a:lnTo>
                    <a:pt x="388108" y="72583"/>
                  </a:lnTo>
                  <a:lnTo>
                    <a:pt x="441012" y="71538"/>
                  </a:lnTo>
                  <a:lnTo>
                    <a:pt x="465926" y="72790"/>
                  </a:lnTo>
                  <a:lnTo>
                    <a:pt x="491251" y="81692"/>
                  </a:lnTo>
                  <a:lnTo>
                    <a:pt x="494174" y="84889"/>
                  </a:lnTo>
                  <a:lnTo>
                    <a:pt x="497421" y="95495"/>
                  </a:lnTo>
                  <a:lnTo>
                    <a:pt x="499250" y="116342"/>
                  </a:lnTo>
                  <a:lnTo>
                    <a:pt x="489700" y="156507"/>
                  </a:lnTo>
                  <a:lnTo>
                    <a:pt x="490494" y="161223"/>
                  </a:lnTo>
                  <a:lnTo>
                    <a:pt x="494904" y="169991"/>
                  </a:lnTo>
                  <a:lnTo>
                    <a:pt x="497932" y="172859"/>
                  </a:lnTo>
                  <a:lnTo>
                    <a:pt x="504824" y="176044"/>
                  </a:lnTo>
                  <a:lnTo>
                    <a:pt x="522463" y="177838"/>
                  </a:lnTo>
                  <a:lnTo>
                    <a:pt x="550766" y="172049"/>
                  </a:lnTo>
                  <a:lnTo>
                    <a:pt x="565789" y="162015"/>
                  </a:lnTo>
                  <a:lnTo>
                    <a:pt x="586212" y="140334"/>
                  </a:lnTo>
                  <a:lnTo>
                    <a:pt x="591244" y="128076"/>
                  </a:lnTo>
                  <a:lnTo>
                    <a:pt x="594474" y="98647"/>
                  </a:lnTo>
                  <a:lnTo>
                    <a:pt x="591388" y="86617"/>
                  </a:lnTo>
                  <a:lnTo>
                    <a:pt x="574914" y="57071"/>
                  </a:lnTo>
                  <a:lnTo>
                    <a:pt x="567261" y="51823"/>
                  </a:lnTo>
                  <a:lnTo>
                    <a:pt x="535738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2" name="SMARTInkShape-5"/>
            <p:cNvSpPr/>
            <p:nvPr>
              <p:custDataLst>
                <p:tags r:id="rId37"/>
              </p:custDataLst>
            </p:nvPr>
          </p:nvSpPr>
          <p:spPr>
            <a:xfrm>
              <a:off x="5369720" y="4095750"/>
              <a:ext cx="23812" cy="488157"/>
            </a:xfrm>
            <a:custGeom>
              <a:avLst/>
              <a:gdLst/>
              <a:ahLst/>
              <a:cxnLst/>
              <a:rect l="0" t="0" r="0" b="0"/>
              <a:pathLst>
                <a:path w="23812" h="488157">
                  <a:moveTo>
                    <a:pt x="23811" y="0"/>
                  </a:moveTo>
                  <a:lnTo>
                    <a:pt x="23811" y="0"/>
                  </a:lnTo>
                  <a:lnTo>
                    <a:pt x="14306" y="10828"/>
                  </a:lnTo>
                  <a:lnTo>
                    <a:pt x="7239" y="22892"/>
                  </a:lnTo>
                  <a:lnTo>
                    <a:pt x="952" y="78780"/>
                  </a:lnTo>
                  <a:lnTo>
                    <a:pt x="187" y="133154"/>
                  </a:lnTo>
                  <a:lnTo>
                    <a:pt x="82" y="172951"/>
                  </a:lnTo>
                  <a:lnTo>
                    <a:pt x="24" y="225869"/>
                  </a:lnTo>
                  <a:lnTo>
                    <a:pt x="7" y="268889"/>
                  </a:lnTo>
                  <a:lnTo>
                    <a:pt x="1" y="316473"/>
                  </a:lnTo>
                  <a:lnTo>
                    <a:pt x="0" y="374428"/>
                  </a:lnTo>
                  <a:lnTo>
                    <a:pt x="6319" y="421092"/>
                  </a:lnTo>
                  <a:lnTo>
                    <a:pt x="11905" y="488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3" name="SMARTInkShape-6"/>
            <p:cNvSpPr/>
            <p:nvPr>
              <p:custDataLst>
                <p:tags r:id="rId38"/>
              </p:custDataLst>
            </p:nvPr>
          </p:nvSpPr>
          <p:spPr>
            <a:xfrm>
              <a:off x="4668905" y="4143375"/>
              <a:ext cx="22159" cy="178595"/>
            </a:xfrm>
            <a:custGeom>
              <a:avLst/>
              <a:gdLst/>
              <a:ahLst/>
              <a:cxnLst/>
              <a:rect l="0" t="0" r="0" b="0"/>
              <a:pathLst>
                <a:path w="22159" h="178595">
                  <a:moveTo>
                    <a:pt x="10251" y="0"/>
                  </a:moveTo>
                  <a:lnTo>
                    <a:pt x="10251" y="0"/>
                  </a:lnTo>
                  <a:lnTo>
                    <a:pt x="3931" y="0"/>
                  </a:lnTo>
                  <a:lnTo>
                    <a:pt x="2069" y="1323"/>
                  </a:lnTo>
                  <a:lnTo>
                    <a:pt x="827" y="3528"/>
                  </a:lnTo>
                  <a:lnTo>
                    <a:pt x="0" y="6321"/>
                  </a:lnTo>
                  <a:lnTo>
                    <a:pt x="5156" y="22892"/>
                  </a:lnTo>
                  <a:lnTo>
                    <a:pt x="17427" y="54842"/>
                  </a:lnTo>
                  <a:lnTo>
                    <a:pt x="22158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191" name="SMARTInkShape-Group3"/>
          <p:cNvGrpSpPr/>
          <p:nvPr/>
        </p:nvGrpSpPr>
        <p:grpSpPr>
          <a:xfrm>
            <a:off x="6238875" y="3726656"/>
            <a:ext cx="1226345" cy="1146328"/>
            <a:chOff x="6238875" y="3726656"/>
            <a:chExt cx="1226345" cy="1146328"/>
          </a:xfrm>
        </p:grpSpPr>
        <p:sp>
          <p:nvSpPr>
            <p:cNvPr id="5140" name="SMARTInkShape-7"/>
            <p:cNvSpPr/>
            <p:nvPr>
              <p:custDataLst>
                <p:tags r:id="rId24"/>
              </p:custDataLst>
            </p:nvPr>
          </p:nvSpPr>
          <p:spPr>
            <a:xfrm>
              <a:off x="6346177" y="3917156"/>
              <a:ext cx="202262" cy="321470"/>
            </a:xfrm>
            <a:custGeom>
              <a:avLst/>
              <a:gdLst/>
              <a:ahLst/>
              <a:cxnLst/>
              <a:rect l="0" t="0" r="0" b="0"/>
              <a:pathLst>
                <a:path w="202262" h="321470">
                  <a:moveTo>
                    <a:pt x="11761" y="0"/>
                  </a:moveTo>
                  <a:lnTo>
                    <a:pt x="11761" y="0"/>
                  </a:lnTo>
                  <a:lnTo>
                    <a:pt x="1509" y="0"/>
                  </a:lnTo>
                  <a:lnTo>
                    <a:pt x="958" y="1323"/>
                  </a:lnTo>
                  <a:lnTo>
                    <a:pt x="0" y="16572"/>
                  </a:lnTo>
                  <a:lnTo>
                    <a:pt x="12539" y="40629"/>
                  </a:lnTo>
                  <a:lnTo>
                    <a:pt x="62154" y="97336"/>
                  </a:lnTo>
                  <a:lnTo>
                    <a:pt x="104242" y="156620"/>
                  </a:lnTo>
                  <a:lnTo>
                    <a:pt x="150772" y="205878"/>
                  </a:lnTo>
                  <a:lnTo>
                    <a:pt x="179792" y="249394"/>
                  </a:lnTo>
                  <a:lnTo>
                    <a:pt x="200882" y="307630"/>
                  </a:lnTo>
                  <a:lnTo>
                    <a:pt x="202261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50" name="SMARTInkShape-8"/>
            <p:cNvSpPr/>
            <p:nvPr>
              <p:custDataLst>
                <p:tags r:id="rId25"/>
              </p:custDataLst>
            </p:nvPr>
          </p:nvSpPr>
          <p:spPr>
            <a:xfrm>
              <a:off x="6238875" y="4286250"/>
              <a:ext cx="238126" cy="237965"/>
            </a:xfrm>
            <a:custGeom>
              <a:avLst/>
              <a:gdLst/>
              <a:ahLst/>
              <a:cxnLst/>
              <a:rect l="0" t="0" r="0" b="0"/>
              <a:pathLst>
                <a:path w="238126" h="237965">
                  <a:moveTo>
                    <a:pt x="0" y="11906"/>
                  </a:moveTo>
                  <a:lnTo>
                    <a:pt x="0" y="11906"/>
                  </a:lnTo>
                  <a:lnTo>
                    <a:pt x="0" y="64102"/>
                  </a:lnTo>
                  <a:lnTo>
                    <a:pt x="1323" y="104318"/>
                  </a:lnTo>
                  <a:lnTo>
                    <a:pt x="14698" y="156749"/>
                  </a:lnTo>
                  <a:lnTo>
                    <a:pt x="34510" y="212849"/>
                  </a:lnTo>
                  <a:lnTo>
                    <a:pt x="35182" y="219395"/>
                  </a:lnTo>
                  <a:lnTo>
                    <a:pt x="36684" y="221669"/>
                  </a:lnTo>
                  <a:lnTo>
                    <a:pt x="39008" y="223186"/>
                  </a:lnTo>
                  <a:lnTo>
                    <a:pt x="41880" y="224197"/>
                  </a:lnTo>
                  <a:lnTo>
                    <a:pt x="43795" y="226194"/>
                  </a:lnTo>
                  <a:lnTo>
                    <a:pt x="47121" y="236293"/>
                  </a:lnTo>
                  <a:lnTo>
                    <a:pt x="50928" y="237310"/>
                  </a:lnTo>
                  <a:lnTo>
                    <a:pt x="57832" y="237964"/>
                  </a:lnTo>
                  <a:lnTo>
                    <a:pt x="58398" y="236695"/>
                  </a:lnTo>
                  <a:lnTo>
                    <a:pt x="59028" y="231757"/>
                  </a:lnTo>
                  <a:lnTo>
                    <a:pt x="60518" y="229911"/>
                  </a:lnTo>
                  <a:lnTo>
                    <a:pt x="65703" y="227859"/>
                  </a:lnTo>
                  <a:lnTo>
                    <a:pt x="67614" y="225990"/>
                  </a:lnTo>
                  <a:lnTo>
                    <a:pt x="69738" y="220385"/>
                  </a:lnTo>
                  <a:lnTo>
                    <a:pt x="72731" y="171727"/>
                  </a:lnTo>
                  <a:lnTo>
                    <a:pt x="80856" y="154992"/>
                  </a:lnTo>
                  <a:lnTo>
                    <a:pt x="83198" y="123082"/>
                  </a:lnTo>
                  <a:lnTo>
                    <a:pt x="93582" y="109164"/>
                  </a:lnTo>
                  <a:lnTo>
                    <a:pt x="94138" y="109818"/>
                  </a:lnTo>
                  <a:lnTo>
                    <a:pt x="94756" y="114072"/>
                  </a:lnTo>
                  <a:lnTo>
                    <a:pt x="96244" y="115736"/>
                  </a:lnTo>
                  <a:lnTo>
                    <a:pt x="101424" y="117584"/>
                  </a:lnTo>
                  <a:lnTo>
                    <a:pt x="103335" y="119400"/>
                  </a:lnTo>
                  <a:lnTo>
                    <a:pt x="109929" y="131819"/>
                  </a:lnTo>
                  <a:lnTo>
                    <a:pt x="112974" y="135505"/>
                  </a:lnTo>
                  <a:lnTo>
                    <a:pt x="116357" y="146655"/>
                  </a:lnTo>
                  <a:lnTo>
                    <a:pt x="119183" y="159107"/>
                  </a:lnTo>
                  <a:lnTo>
                    <a:pt x="131776" y="177881"/>
                  </a:lnTo>
                  <a:lnTo>
                    <a:pt x="137942" y="186214"/>
                  </a:lnTo>
                  <a:lnTo>
                    <a:pt x="145428" y="202343"/>
                  </a:lnTo>
                  <a:lnTo>
                    <a:pt x="148546" y="206333"/>
                  </a:lnTo>
                  <a:lnTo>
                    <a:pt x="155538" y="210766"/>
                  </a:lnTo>
                  <a:lnTo>
                    <a:pt x="164485" y="213612"/>
                  </a:lnTo>
                  <a:lnTo>
                    <a:pt x="175758" y="222357"/>
                  </a:lnTo>
                  <a:lnTo>
                    <a:pt x="183066" y="224502"/>
                  </a:lnTo>
                  <a:lnTo>
                    <a:pt x="185544" y="223751"/>
                  </a:lnTo>
                  <a:lnTo>
                    <a:pt x="187196" y="221928"/>
                  </a:lnTo>
                  <a:lnTo>
                    <a:pt x="188297" y="219390"/>
                  </a:lnTo>
                  <a:lnTo>
                    <a:pt x="190355" y="217697"/>
                  </a:lnTo>
                  <a:lnTo>
                    <a:pt x="196168" y="215817"/>
                  </a:lnTo>
                  <a:lnTo>
                    <a:pt x="198247" y="212670"/>
                  </a:lnTo>
                  <a:lnTo>
                    <a:pt x="205113" y="192136"/>
                  </a:lnTo>
                  <a:lnTo>
                    <a:pt x="210224" y="183290"/>
                  </a:lnTo>
                  <a:lnTo>
                    <a:pt x="213101" y="169549"/>
                  </a:lnTo>
                  <a:lnTo>
                    <a:pt x="215276" y="149308"/>
                  </a:lnTo>
                  <a:lnTo>
                    <a:pt x="224517" y="110927"/>
                  </a:lnTo>
                  <a:lnTo>
                    <a:pt x="226120" y="56874"/>
                  </a:lnTo>
                  <a:lnTo>
                    <a:pt x="226219" y="75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4" name="SMARTInkShape-9"/>
            <p:cNvSpPr/>
            <p:nvPr>
              <p:custDataLst>
                <p:tags r:id="rId26"/>
              </p:custDataLst>
            </p:nvPr>
          </p:nvSpPr>
          <p:spPr>
            <a:xfrm>
              <a:off x="6572252" y="4107656"/>
              <a:ext cx="369093" cy="333358"/>
            </a:xfrm>
            <a:custGeom>
              <a:avLst/>
              <a:gdLst/>
              <a:ahLst/>
              <a:cxnLst/>
              <a:rect l="0" t="0" r="0" b="0"/>
              <a:pathLst>
                <a:path w="369093" h="333358">
                  <a:moveTo>
                    <a:pt x="59529" y="107157"/>
                  </a:moveTo>
                  <a:lnTo>
                    <a:pt x="59529" y="107157"/>
                  </a:lnTo>
                  <a:lnTo>
                    <a:pt x="37517" y="107157"/>
                  </a:lnTo>
                  <a:lnTo>
                    <a:pt x="36917" y="108479"/>
                  </a:lnTo>
                  <a:lnTo>
                    <a:pt x="36250" y="113477"/>
                  </a:lnTo>
                  <a:lnTo>
                    <a:pt x="32426" y="120108"/>
                  </a:lnTo>
                  <a:lnTo>
                    <a:pt x="27640" y="127465"/>
                  </a:lnTo>
                  <a:lnTo>
                    <a:pt x="23622" y="139044"/>
                  </a:lnTo>
                  <a:lnTo>
                    <a:pt x="15964" y="150853"/>
                  </a:lnTo>
                  <a:lnTo>
                    <a:pt x="13107" y="164054"/>
                  </a:lnTo>
                  <a:lnTo>
                    <a:pt x="10938" y="182812"/>
                  </a:lnTo>
                  <a:lnTo>
                    <a:pt x="3827" y="198659"/>
                  </a:lnTo>
                  <a:lnTo>
                    <a:pt x="97" y="257833"/>
                  </a:lnTo>
                  <a:lnTo>
                    <a:pt x="0" y="313369"/>
                  </a:lnTo>
                  <a:lnTo>
                    <a:pt x="3526" y="321397"/>
                  </a:lnTo>
                  <a:lnTo>
                    <a:pt x="10249" y="331009"/>
                  </a:lnTo>
                  <a:lnTo>
                    <a:pt x="14696" y="332323"/>
                  </a:lnTo>
                  <a:lnTo>
                    <a:pt x="51640" y="333357"/>
                  </a:lnTo>
                  <a:lnTo>
                    <a:pt x="54271" y="332040"/>
                  </a:lnTo>
                  <a:lnTo>
                    <a:pt x="56023" y="329839"/>
                  </a:lnTo>
                  <a:lnTo>
                    <a:pt x="57191" y="327049"/>
                  </a:lnTo>
                  <a:lnTo>
                    <a:pt x="78069" y="309252"/>
                  </a:lnTo>
                  <a:lnTo>
                    <a:pt x="85308" y="297564"/>
                  </a:lnTo>
                  <a:lnTo>
                    <a:pt x="102121" y="277801"/>
                  </a:lnTo>
                  <a:lnTo>
                    <a:pt x="109687" y="261935"/>
                  </a:lnTo>
                  <a:lnTo>
                    <a:pt x="112812" y="257967"/>
                  </a:lnTo>
                  <a:lnTo>
                    <a:pt x="116283" y="246503"/>
                  </a:lnTo>
                  <a:lnTo>
                    <a:pt x="119012" y="192262"/>
                  </a:lnTo>
                  <a:lnTo>
                    <a:pt x="119059" y="150962"/>
                  </a:lnTo>
                  <a:lnTo>
                    <a:pt x="115532" y="142942"/>
                  </a:lnTo>
                  <a:lnTo>
                    <a:pt x="112739" y="138951"/>
                  </a:lnTo>
                  <a:lnTo>
                    <a:pt x="106109" y="134516"/>
                  </a:lnTo>
                  <a:lnTo>
                    <a:pt x="102489" y="133334"/>
                  </a:lnTo>
                  <a:lnTo>
                    <a:pt x="100075" y="131223"/>
                  </a:lnTo>
                  <a:lnTo>
                    <a:pt x="97394" y="125349"/>
                  </a:lnTo>
                  <a:lnTo>
                    <a:pt x="95356" y="123254"/>
                  </a:lnTo>
                  <a:lnTo>
                    <a:pt x="89563" y="120925"/>
                  </a:lnTo>
                  <a:lnTo>
                    <a:pt x="87489" y="118982"/>
                  </a:lnTo>
                  <a:lnTo>
                    <a:pt x="83887" y="108975"/>
                  </a:lnTo>
                  <a:lnTo>
                    <a:pt x="80057" y="107965"/>
                  </a:lnTo>
                  <a:lnTo>
                    <a:pt x="71940" y="107204"/>
                  </a:lnTo>
                  <a:lnTo>
                    <a:pt x="71439" y="89075"/>
                  </a:lnTo>
                  <a:lnTo>
                    <a:pt x="74965" y="82363"/>
                  </a:lnTo>
                  <a:lnTo>
                    <a:pt x="93448" y="61376"/>
                  </a:lnTo>
                  <a:lnTo>
                    <a:pt x="104398" y="58573"/>
                  </a:lnTo>
                  <a:lnTo>
                    <a:pt x="115451" y="51457"/>
                  </a:lnTo>
                  <a:lnTo>
                    <a:pt x="128662" y="48130"/>
                  </a:lnTo>
                  <a:lnTo>
                    <a:pt x="143615" y="57115"/>
                  </a:lnTo>
                  <a:lnTo>
                    <a:pt x="147336" y="57921"/>
                  </a:lnTo>
                  <a:lnTo>
                    <a:pt x="158895" y="65375"/>
                  </a:lnTo>
                  <a:lnTo>
                    <a:pt x="186538" y="92714"/>
                  </a:lnTo>
                  <a:lnTo>
                    <a:pt x="199761" y="111403"/>
                  </a:lnTo>
                  <a:lnTo>
                    <a:pt x="217202" y="127229"/>
                  </a:lnTo>
                  <a:lnTo>
                    <a:pt x="240758" y="181885"/>
                  </a:lnTo>
                  <a:lnTo>
                    <a:pt x="247283" y="199854"/>
                  </a:lnTo>
                  <a:lnTo>
                    <a:pt x="249487" y="217777"/>
                  </a:lnTo>
                  <a:lnTo>
                    <a:pt x="250990" y="220591"/>
                  </a:lnTo>
                  <a:lnTo>
                    <a:pt x="253316" y="222467"/>
                  </a:lnTo>
                  <a:lnTo>
                    <a:pt x="256189" y="223718"/>
                  </a:lnTo>
                  <a:lnTo>
                    <a:pt x="258105" y="225874"/>
                  </a:lnTo>
                  <a:lnTo>
                    <a:pt x="260233" y="231799"/>
                  </a:lnTo>
                  <a:lnTo>
                    <a:pt x="261934" y="250014"/>
                  </a:lnTo>
                  <a:lnTo>
                    <a:pt x="261936" y="192099"/>
                  </a:lnTo>
                  <a:lnTo>
                    <a:pt x="261936" y="138768"/>
                  </a:lnTo>
                  <a:lnTo>
                    <a:pt x="263259" y="116376"/>
                  </a:lnTo>
                  <a:lnTo>
                    <a:pt x="271360" y="92760"/>
                  </a:lnTo>
                  <a:lnTo>
                    <a:pt x="274062" y="79592"/>
                  </a:lnTo>
                  <a:lnTo>
                    <a:pt x="283020" y="64740"/>
                  </a:lnTo>
                  <a:lnTo>
                    <a:pt x="292731" y="51961"/>
                  </a:lnTo>
                  <a:lnTo>
                    <a:pt x="300210" y="35792"/>
                  </a:lnTo>
                  <a:lnTo>
                    <a:pt x="314034" y="19858"/>
                  </a:lnTo>
                  <a:lnTo>
                    <a:pt x="321692" y="15441"/>
                  </a:lnTo>
                  <a:lnTo>
                    <a:pt x="329504" y="12155"/>
                  </a:lnTo>
                  <a:lnTo>
                    <a:pt x="341340" y="4190"/>
                  </a:lnTo>
                  <a:lnTo>
                    <a:pt x="353226" y="1241"/>
                  </a:lnTo>
                  <a:lnTo>
                    <a:pt x="36909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5" name="SMARTInkShape-10"/>
            <p:cNvSpPr/>
            <p:nvPr>
              <p:custDataLst>
                <p:tags r:id="rId27"/>
              </p:custDataLst>
            </p:nvPr>
          </p:nvSpPr>
          <p:spPr>
            <a:xfrm>
              <a:off x="7048500" y="3726656"/>
              <a:ext cx="71439" cy="488158"/>
            </a:xfrm>
            <a:custGeom>
              <a:avLst/>
              <a:gdLst/>
              <a:ahLst/>
              <a:cxnLst/>
              <a:rect l="0" t="0" r="0" b="0"/>
              <a:pathLst>
                <a:path w="71439" h="488158">
                  <a:moveTo>
                    <a:pt x="0" y="0"/>
                  </a:moveTo>
                  <a:lnTo>
                    <a:pt x="0" y="0"/>
                  </a:lnTo>
                  <a:lnTo>
                    <a:pt x="6321" y="6321"/>
                  </a:lnTo>
                  <a:lnTo>
                    <a:pt x="14698" y="59449"/>
                  </a:lnTo>
                  <a:lnTo>
                    <a:pt x="21113" y="105809"/>
                  </a:lnTo>
                  <a:lnTo>
                    <a:pt x="26540" y="155705"/>
                  </a:lnTo>
                  <a:lnTo>
                    <a:pt x="33000" y="201357"/>
                  </a:lnTo>
                  <a:lnTo>
                    <a:pt x="38441" y="254572"/>
                  </a:lnTo>
                  <a:lnTo>
                    <a:pt x="44903" y="302529"/>
                  </a:lnTo>
                  <a:lnTo>
                    <a:pt x="46819" y="355104"/>
                  </a:lnTo>
                  <a:lnTo>
                    <a:pt x="50915" y="397140"/>
                  </a:lnTo>
                  <a:lnTo>
                    <a:pt x="71438" y="488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6" name="SMARTInkShape-11"/>
            <p:cNvSpPr/>
            <p:nvPr>
              <p:custDataLst>
                <p:tags r:id="rId28"/>
              </p:custDataLst>
            </p:nvPr>
          </p:nvSpPr>
          <p:spPr>
            <a:xfrm>
              <a:off x="7103266" y="3893344"/>
              <a:ext cx="242891" cy="261938"/>
            </a:xfrm>
            <a:custGeom>
              <a:avLst/>
              <a:gdLst/>
              <a:ahLst/>
              <a:cxnLst/>
              <a:rect l="0" t="0" r="0" b="0"/>
              <a:pathLst>
                <a:path w="242891" h="261938">
                  <a:moveTo>
                    <a:pt x="123828" y="0"/>
                  </a:moveTo>
                  <a:lnTo>
                    <a:pt x="123828" y="0"/>
                  </a:lnTo>
                  <a:lnTo>
                    <a:pt x="123828" y="6320"/>
                  </a:lnTo>
                  <a:lnTo>
                    <a:pt x="66688" y="63806"/>
                  </a:lnTo>
                  <a:lnTo>
                    <a:pt x="26823" y="118703"/>
                  </a:lnTo>
                  <a:lnTo>
                    <a:pt x="990" y="173286"/>
                  </a:lnTo>
                  <a:lnTo>
                    <a:pt x="0" y="189905"/>
                  </a:lnTo>
                  <a:lnTo>
                    <a:pt x="1589" y="198041"/>
                  </a:lnTo>
                  <a:lnTo>
                    <a:pt x="10409" y="210609"/>
                  </a:lnTo>
                  <a:lnTo>
                    <a:pt x="37630" y="229456"/>
                  </a:lnTo>
                  <a:lnTo>
                    <a:pt x="87497" y="244595"/>
                  </a:lnTo>
                  <a:lnTo>
                    <a:pt x="144775" y="248957"/>
                  </a:lnTo>
                  <a:lnTo>
                    <a:pt x="242890" y="2619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7" name="SMARTInkShape-12"/>
            <p:cNvSpPr/>
            <p:nvPr>
              <p:custDataLst>
                <p:tags r:id="rId29"/>
              </p:custDataLst>
            </p:nvPr>
          </p:nvSpPr>
          <p:spPr>
            <a:xfrm>
              <a:off x="6381750" y="4639756"/>
              <a:ext cx="197526" cy="233228"/>
            </a:xfrm>
            <a:custGeom>
              <a:avLst/>
              <a:gdLst/>
              <a:ahLst/>
              <a:cxnLst/>
              <a:rect l="0" t="0" r="0" b="0"/>
              <a:pathLst>
                <a:path w="197526" h="233228">
                  <a:moveTo>
                    <a:pt x="0" y="229900"/>
                  </a:moveTo>
                  <a:lnTo>
                    <a:pt x="0" y="229900"/>
                  </a:lnTo>
                  <a:lnTo>
                    <a:pt x="0" y="180184"/>
                  </a:lnTo>
                  <a:lnTo>
                    <a:pt x="9505" y="128701"/>
                  </a:lnTo>
                  <a:lnTo>
                    <a:pt x="27987" y="77831"/>
                  </a:lnTo>
                  <a:lnTo>
                    <a:pt x="42866" y="56040"/>
                  </a:lnTo>
                  <a:lnTo>
                    <a:pt x="88936" y="7625"/>
                  </a:lnTo>
                  <a:lnTo>
                    <a:pt x="98978" y="2342"/>
                  </a:lnTo>
                  <a:lnTo>
                    <a:pt x="120720" y="0"/>
                  </a:lnTo>
                  <a:lnTo>
                    <a:pt x="151745" y="6118"/>
                  </a:lnTo>
                  <a:lnTo>
                    <a:pt x="160694" y="9275"/>
                  </a:lnTo>
                  <a:lnTo>
                    <a:pt x="177694" y="26893"/>
                  </a:lnTo>
                  <a:lnTo>
                    <a:pt x="191423" y="51039"/>
                  </a:lnTo>
                  <a:lnTo>
                    <a:pt x="197525" y="75000"/>
                  </a:lnTo>
                  <a:lnTo>
                    <a:pt x="194639" y="117123"/>
                  </a:lnTo>
                  <a:lnTo>
                    <a:pt x="178094" y="172111"/>
                  </a:lnTo>
                  <a:lnTo>
                    <a:pt x="169111" y="193633"/>
                  </a:lnTo>
                  <a:lnTo>
                    <a:pt x="149178" y="219302"/>
                  </a:lnTo>
                  <a:lnTo>
                    <a:pt x="134212" y="230922"/>
                  </a:lnTo>
                  <a:lnTo>
                    <a:pt x="127839" y="233227"/>
                  </a:lnTo>
                  <a:lnTo>
                    <a:pt x="95250" y="2179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8" name="SMARTInkShape-13"/>
            <p:cNvSpPr/>
            <p:nvPr>
              <p:custDataLst>
                <p:tags r:id="rId30"/>
              </p:custDataLst>
            </p:nvPr>
          </p:nvSpPr>
          <p:spPr>
            <a:xfrm>
              <a:off x="6679406" y="4369594"/>
              <a:ext cx="345283" cy="326666"/>
            </a:xfrm>
            <a:custGeom>
              <a:avLst/>
              <a:gdLst/>
              <a:ahLst/>
              <a:cxnLst/>
              <a:rect l="0" t="0" r="0" b="0"/>
              <a:pathLst>
                <a:path w="345283" h="326666">
                  <a:moveTo>
                    <a:pt x="0" y="0"/>
                  </a:moveTo>
                  <a:lnTo>
                    <a:pt x="0" y="0"/>
                  </a:lnTo>
                  <a:lnTo>
                    <a:pt x="0" y="49716"/>
                  </a:lnTo>
                  <a:lnTo>
                    <a:pt x="12951" y="107431"/>
                  </a:lnTo>
                  <a:lnTo>
                    <a:pt x="27988" y="161156"/>
                  </a:lnTo>
                  <a:lnTo>
                    <a:pt x="51879" y="220079"/>
                  </a:lnTo>
                  <a:lnTo>
                    <a:pt x="81242" y="274864"/>
                  </a:lnTo>
                  <a:lnTo>
                    <a:pt x="110171" y="309519"/>
                  </a:lnTo>
                  <a:lnTo>
                    <a:pt x="140610" y="326215"/>
                  </a:lnTo>
                  <a:lnTo>
                    <a:pt x="159067" y="326665"/>
                  </a:lnTo>
                  <a:lnTo>
                    <a:pt x="196932" y="316174"/>
                  </a:lnTo>
                  <a:lnTo>
                    <a:pt x="221804" y="298880"/>
                  </a:lnTo>
                  <a:lnTo>
                    <a:pt x="239610" y="276999"/>
                  </a:lnTo>
                  <a:lnTo>
                    <a:pt x="264338" y="229537"/>
                  </a:lnTo>
                  <a:lnTo>
                    <a:pt x="271967" y="188412"/>
                  </a:lnTo>
                  <a:lnTo>
                    <a:pt x="271687" y="168405"/>
                  </a:lnTo>
                  <a:lnTo>
                    <a:pt x="267153" y="155103"/>
                  </a:lnTo>
                  <a:lnTo>
                    <a:pt x="261446" y="151027"/>
                  </a:lnTo>
                  <a:lnTo>
                    <a:pt x="244521" y="146498"/>
                  </a:lnTo>
                  <a:lnTo>
                    <a:pt x="237097" y="147936"/>
                  </a:lnTo>
                  <a:lnTo>
                    <a:pt x="225321" y="156589"/>
                  </a:lnTo>
                  <a:lnTo>
                    <a:pt x="200122" y="182380"/>
                  </a:lnTo>
                  <a:lnTo>
                    <a:pt x="185446" y="218469"/>
                  </a:lnTo>
                  <a:lnTo>
                    <a:pt x="180625" y="244942"/>
                  </a:lnTo>
                  <a:lnTo>
                    <a:pt x="183024" y="257912"/>
                  </a:lnTo>
                  <a:lnTo>
                    <a:pt x="191813" y="272651"/>
                  </a:lnTo>
                  <a:lnTo>
                    <a:pt x="195344" y="277017"/>
                  </a:lnTo>
                  <a:lnTo>
                    <a:pt x="200344" y="278605"/>
                  </a:lnTo>
                  <a:lnTo>
                    <a:pt x="212955" y="276842"/>
                  </a:lnTo>
                  <a:lnTo>
                    <a:pt x="223852" y="268120"/>
                  </a:lnTo>
                  <a:lnTo>
                    <a:pt x="268680" y="211443"/>
                  </a:lnTo>
                  <a:lnTo>
                    <a:pt x="283241" y="193519"/>
                  </a:lnTo>
                  <a:lnTo>
                    <a:pt x="284077" y="193836"/>
                  </a:lnTo>
                  <a:lnTo>
                    <a:pt x="306016" y="241425"/>
                  </a:lnTo>
                  <a:lnTo>
                    <a:pt x="345282" y="273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9" name="SMARTInkShape-14"/>
            <p:cNvSpPr/>
            <p:nvPr>
              <p:custDataLst>
                <p:tags r:id="rId31"/>
              </p:custDataLst>
            </p:nvPr>
          </p:nvSpPr>
          <p:spPr>
            <a:xfrm>
              <a:off x="7097778" y="4393406"/>
              <a:ext cx="57879" cy="178595"/>
            </a:xfrm>
            <a:custGeom>
              <a:avLst/>
              <a:gdLst/>
              <a:ahLst/>
              <a:cxnLst/>
              <a:rect l="0" t="0" r="0" b="0"/>
              <a:pathLst>
                <a:path w="57879" h="178595">
                  <a:moveTo>
                    <a:pt x="57878" y="0"/>
                  </a:moveTo>
                  <a:lnTo>
                    <a:pt x="57878" y="0"/>
                  </a:lnTo>
                  <a:lnTo>
                    <a:pt x="29388" y="31137"/>
                  </a:lnTo>
                  <a:lnTo>
                    <a:pt x="6714" y="84309"/>
                  </a:lnTo>
                  <a:lnTo>
                    <a:pt x="0" y="113472"/>
                  </a:lnTo>
                  <a:lnTo>
                    <a:pt x="159" y="136956"/>
                  </a:lnTo>
                  <a:lnTo>
                    <a:pt x="7998" y="164493"/>
                  </a:lnTo>
                  <a:lnTo>
                    <a:pt x="11395" y="169193"/>
                  </a:lnTo>
                  <a:lnTo>
                    <a:pt x="14983" y="172327"/>
                  </a:lnTo>
                  <a:lnTo>
                    <a:pt x="57878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0" name="SMARTInkShape-15"/>
            <p:cNvSpPr/>
            <p:nvPr>
              <p:custDataLst>
                <p:tags r:id="rId32"/>
              </p:custDataLst>
            </p:nvPr>
          </p:nvSpPr>
          <p:spPr>
            <a:xfrm>
              <a:off x="7239000" y="4271251"/>
              <a:ext cx="226220" cy="275510"/>
            </a:xfrm>
            <a:custGeom>
              <a:avLst/>
              <a:gdLst/>
              <a:ahLst/>
              <a:cxnLst/>
              <a:rect l="0" t="0" r="0" b="0"/>
              <a:pathLst>
                <a:path w="226220" h="275510">
                  <a:moveTo>
                    <a:pt x="0" y="193593"/>
                  </a:moveTo>
                  <a:lnTo>
                    <a:pt x="0" y="193593"/>
                  </a:lnTo>
                  <a:lnTo>
                    <a:pt x="6321" y="193593"/>
                  </a:lnTo>
                  <a:lnTo>
                    <a:pt x="12951" y="197120"/>
                  </a:lnTo>
                  <a:lnTo>
                    <a:pt x="16572" y="199913"/>
                  </a:lnTo>
                  <a:lnTo>
                    <a:pt x="31178" y="199489"/>
                  </a:lnTo>
                  <a:lnTo>
                    <a:pt x="66571" y="188436"/>
                  </a:lnTo>
                  <a:lnTo>
                    <a:pt x="115015" y="155456"/>
                  </a:lnTo>
                  <a:lnTo>
                    <a:pt x="127405" y="139601"/>
                  </a:lnTo>
                  <a:lnTo>
                    <a:pt x="150941" y="96347"/>
                  </a:lnTo>
                  <a:lnTo>
                    <a:pt x="161135" y="42028"/>
                  </a:lnTo>
                  <a:lnTo>
                    <a:pt x="158487" y="22161"/>
                  </a:lnTo>
                  <a:lnTo>
                    <a:pt x="149559" y="2422"/>
                  </a:lnTo>
                  <a:lnTo>
                    <a:pt x="144686" y="0"/>
                  </a:lnTo>
                  <a:lnTo>
                    <a:pt x="132214" y="836"/>
                  </a:lnTo>
                  <a:lnTo>
                    <a:pt x="117852" y="12673"/>
                  </a:lnTo>
                  <a:lnTo>
                    <a:pt x="80538" y="70745"/>
                  </a:lnTo>
                  <a:lnTo>
                    <a:pt x="56238" y="129807"/>
                  </a:lnTo>
                  <a:lnTo>
                    <a:pt x="41144" y="187706"/>
                  </a:lnTo>
                  <a:lnTo>
                    <a:pt x="36433" y="235951"/>
                  </a:lnTo>
                  <a:lnTo>
                    <a:pt x="43092" y="252547"/>
                  </a:lnTo>
                  <a:lnTo>
                    <a:pt x="53548" y="266097"/>
                  </a:lnTo>
                  <a:lnTo>
                    <a:pt x="62605" y="272119"/>
                  </a:lnTo>
                  <a:lnTo>
                    <a:pt x="87782" y="275509"/>
                  </a:lnTo>
                  <a:lnTo>
                    <a:pt x="133019" y="270193"/>
                  </a:lnTo>
                  <a:lnTo>
                    <a:pt x="226219" y="2412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192" name="SMARTInkShape-16"/>
          <p:cNvSpPr/>
          <p:nvPr>
            <p:custDataLst>
              <p:tags r:id="rId1"/>
            </p:custDataLst>
          </p:nvPr>
        </p:nvSpPr>
        <p:spPr>
          <a:xfrm>
            <a:off x="6417469" y="4810125"/>
            <a:ext cx="107157" cy="476251"/>
          </a:xfrm>
          <a:custGeom>
            <a:avLst/>
            <a:gdLst/>
            <a:ahLst/>
            <a:cxnLst/>
            <a:rect l="0" t="0" r="0" b="0"/>
            <a:pathLst>
              <a:path w="107157" h="476251">
                <a:moveTo>
                  <a:pt x="0" y="0"/>
                </a:moveTo>
                <a:lnTo>
                  <a:pt x="0" y="0"/>
                </a:lnTo>
                <a:lnTo>
                  <a:pt x="1323" y="50147"/>
                </a:lnTo>
                <a:lnTo>
                  <a:pt x="10828" y="102318"/>
                </a:lnTo>
                <a:lnTo>
                  <a:pt x="28490" y="155700"/>
                </a:lnTo>
                <a:lnTo>
                  <a:pt x="51164" y="214695"/>
                </a:lnTo>
                <a:lnTo>
                  <a:pt x="67384" y="264659"/>
                </a:lnTo>
                <a:lnTo>
                  <a:pt x="79350" y="312721"/>
                </a:lnTo>
                <a:lnTo>
                  <a:pt x="95244" y="361731"/>
                </a:lnTo>
                <a:lnTo>
                  <a:pt x="103627" y="406159"/>
                </a:lnTo>
                <a:lnTo>
                  <a:pt x="107156" y="4762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201" name="SMARTInkShape-Group5"/>
          <p:cNvGrpSpPr/>
          <p:nvPr/>
        </p:nvGrpSpPr>
        <p:grpSpPr>
          <a:xfrm>
            <a:off x="5024438" y="4202906"/>
            <a:ext cx="1511019" cy="1881189"/>
            <a:chOff x="5024438" y="4202906"/>
            <a:chExt cx="1511019" cy="1881189"/>
          </a:xfrm>
        </p:grpSpPr>
        <p:sp>
          <p:nvSpPr>
            <p:cNvPr id="5193" name="SMARTInkShape-17"/>
            <p:cNvSpPr/>
            <p:nvPr>
              <p:custDataLst>
                <p:tags r:id="rId16"/>
              </p:custDataLst>
            </p:nvPr>
          </p:nvSpPr>
          <p:spPr>
            <a:xfrm>
              <a:off x="5548330" y="4202906"/>
              <a:ext cx="166671" cy="1035155"/>
            </a:xfrm>
            <a:custGeom>
              <a:avLst/>
              <a:gdLst/>
              <a:ahLst/>
              <a:cxnLst/>
              <a:rect l="0" t="0" r="0" b="0"/>
              <a:pathLst>
                <a:path w="166671" h="1035155">
                  <a:moveTo>
                    <a:pt x="166670" y="0"/>
                  </a:moveTo>
                  <a:lnTo>
                    <a:pt x="166670" y="0"/>
                  </a:lnTo>
                  <a:lnTo>
                    <a:pt x="166670" y="52768"/>
                  </a:lnTo>
                  <a:lnTo>
                    <a:pt x="166670" y="100449"/>
                  </a:lnTo>
                  <a:lnTo>
                    <a:pt x="166670" y="146179"/>
                  </a:lnTo>
                  <a:lnTo>
                    <a:pt x="166670" y="191087"/>
                  </a:lnTo>
                  <a:lnTo>
                    <a:pt x="166670" y="249470"/>
                  </a:lnTo>
                  <a:lnTo>
                    <a:pt x="160349" y="300283"/>
                  </a:lnTo>
                  <a:lnTo>
                    <a:pt x="154544" y="356678"/>
                  </a:lnTo>
                  <a:lnTo>
                    <a:pt x="146908" y="401869"/>
                  </a:lnTo>
                  <a:lnTo>
                    <a:pt x="142735" y="448772"/>
                  </a:lnTo>
                  <a:lnTo>
                    <a:pt x="133708" y="496184"/>
                  </a:lnTo>
                  <a:lnTo>
                    <a:pt x="122655" y="543746"/>
                  </a:lnTo>
                  <a:lnTo>
                    <a:pt x="112324" y="591352"/>
                  </a:lnTo>
                  <a:lnTo>
                    <a:pt x="107352" y="638971"/>
                  </a:lnTo>
                  <a:lnTo>
                    <a:pt x="98089" y="686594"/>
                  </a:lnTo>
                  <a:lnTo>
                    <a:pt x="86966" y="732896"/>
                  </a:lnTo>
                  <a:lnTo>
                    <a:pt x="71355" y="788295"/>
                  </a:lnTo>
                  <a:lnTo>
                    <a:pt x="55532" y="843482"/>
                  </a:lnTo>
                  <a:lnTo>
                    <a:pt x="39667" y="892601"/>
                  </a:lnTo>
                  <a:lnTo>
                    <a:pt x="23794" y="940521"/>
                  </a:lnTo>
                  <a:lnTo>
                    <a:pt x="5274" y="996147"/>
                  </a:lnTo>
                  <a:lnTo>
                    <a:pt x="1028" y="1012421"/>
                  </a:lnTo>
                  <a:lnTo>
                    <a:pt x="0" y="1035154"/>
                  </a:lnTo>
                  <a:lnTo>
                    <a:pt x="11889" y="1023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4" name="SMARTInkShape-18"/>
            <p:cNvSpPr/>
            <p:nvPr>
              <p:custDataLst>
                <p:tags r:id="rId17"/>
              </p:custDataLst>
            </p:nvPr>
          </p:nvSpPr>
          <p:spPr>
            <a:xfrm>
              <a:off x="5191199" y="5156335"/>
              <a:ext cx="190427" cy="653916"/>
            </a:xfrm>
            <a:custGeom>
              <a:avLst/>
              <a:gdLst/>
              <a:ahLst/>
              <a:cxnLst/>
              <a:rect l="0" t="0" r="0" b="0"/>
              <a:pathLst>
                <a:path w="190427" h="653916">
                  <a:moveTo>
                    <a:pt x="190426" y="165759"/>
                  </a:moveTo>
                  <a:lnTo>
                    <a:pt x="190426" y="165759"/>
                  </a:lnTo>
                  <a:lnTo>
                    <a:pt x="184105" y="165759"/>
                  </a:lnTo>
                  <a:lnTo>
                    <a:pt x="177474" y="155176"/>
                  </a:lnTo>
                  <a:lnTo>
                    <a:pt x="151088" y="99288"/>
                  </a:lnTo>
                  <a:lnTo>
                    <a:pt x="122725" y="44950"/>
                  </a:lnTo>
                  <a:lnTo>
                    <a:pt x="101402" y="14944"/>
                  </a:lnTo>
                  <a:lnTo>
                    <a:pt x="99326" y="9653"/>
                  </a:lnTo>
                  <a:lnTo>
                    <a:pt x="95297" y="6126"/>
                  </a:lnTo>
                  <a:lnTo>
                    <a:pt x="83764" y="2207"/>
                  </a:lnTo>
                  <a:lnTo>
                    <a:pt x="68717" y="0"/>
                  </a:lnTo>
                  <a:lnTo>
                    <a:pt x="60045" y="3012"/>
                  </a:lnTo>
                  <a:lnTo>
                    <a:pt x="55880" y="5667"/>
                  </a:lnTo>
                  <a:lnTo>
                    <a:pt x="37378" y="34686"/>
                  </a:lnTo>
                  <a:lnTo>
                    <a:pt x="18250" y="90577"/>
                  </a:lnTo>
                  <a:lnTo>
                    <a:pt x="9572" y="148262"/>
                  </a:lnTo>
                  <a:lnTo>
                    <a:pt x="2784" y="199821"/>
                  </a:lnTo>
                  <a:lnTo>
                    <a:pt x="773" y="255667"/>
                  </a:lnTo>
                  <a:lnTo>
                    <a:pt x="302" y="300968"/>
                  </a:lnTo>
                  <a:lnTo>
                    <a:pt x="93" y="351970"/>
                  </a:lnTo>
                  <a:lnTo>
                    <a:pt x="0" y="398450"/>
                  </a:lnTo>
                  <a:lnTo>
                    <a:pt x="3476" y="454749"/>
                  </a:lnTo>
                  <a:lnTo>
                    <a:pt x="9356" y="500094"/>
                  </a:lnTo>
                  <a:lnTo>
                    <a:pt x="11099" y="547044"/>
                  </a:lnTo>
                  <a:lnTo>
                    <a:pt x="11736" y="600301"/>
                  </a:lnTo>
                  <a:lnTo>
                    <a:pt x="11832" y="6539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5" name="SMARTInkShape-19"/>
            <p:cNvSpPr/>
            <p:nvPr>
              <p:custDataLst>
                <p:tags r:id="rId18"/>
              </p:custDataLst>
            </p:nvPr>
          </p:nvSpPr>
          <p:spPr>
            <a:xfrm>
              <a:off x="5024438" y="5443997"/>
              <a:ext cx="535782" cy="247192"/>
            </a:xfrm>
            <a:custGeom>
              <a:avLst/>
              <a:gdLst/>
              <a:ahLst/>
              <a:cxnLst/>
              <a:rect l="0" t="0" r="0" b="0"/>
              <a:pathLst>
                <a:path w="535782" h="247192">
                  <a:moveTo>
                    <a:pt x="0" y="80503"/>
                  </a:moveTo>
                  <a:lnTo>
                    <a:pt x="0" y="80503"/>
                  </a:lnTo>
                  <a:lnTo>
                    <a:pt x="57081" y="80503"/>
                  </a:lnTo>
                  <a:lnTo>
                    <a:pt x="106429" y="80503"/>
                  </a:lnTo>
                  <a:lnTo>
                    <a:pt x="154566" y="80503"/>
                  </a:lnTo>
                  <a:lnTo>
                    <a:pt x="205597" y="80503"/>
                  </a:lnTo>
                  <a:lnTo>
                    <a:pt x="260167" y="80503"/>
                  </a:lnTo>
                  <a:lnTo>
                    <a:pt x="318671" y="80503"/>
                  </a:lnTo>
                  <a:lnTo>
                    <a:pt x="370292" y="76975"/>
                  </a:lnTo>
                  <a:lnTo>
                    <a:pt x="398112" y="67551"/>
                  </a:lnTo>
                  <a:lnTo>
                    <a:pt x="428036" y="44692"/>
                  </a:lnTo>
                  <a:lnTo>
                    <a:pt x="432201" y="40754"/>
                  </a:lnTo>
                  <a:lnTo>
                    <a:pt x="433654" y="35483"/>
                  </a:lnTo>
                  <a:lnTo>
                    <a:pt x="431742" y="22570"/>
                  </a:lnTo>
                  <a:lnTo>
                    <a:pt x="423228" y="6746"/>
                  </a:lnTo>
                  <a:lnTo>
                    <a:pt x="418412" y="3551"/>
                  </a:lnTo>
                  <a:lnTo>
                    <a:pt x="406006" y="0"/>
                  </a:lnTo>
                  <a:lnTo>
                    <a:pt x="400316" y="376"/>
                  </a:lnTo>
                  <a:lnTo>
                    <a:pt x="390466" y="4322"/>
                  </a:lnTo>
                  <a:lnTo>
                    <a:pt x="355007" y="35472"/>
                  </a:lnTo>
                  <a:lnTo>
                    <a:pt x="337697" y="63278"/>
                  </a:lnTo>
                  <a:lnTo>
                    <a:pt x="313111" y="121572"/>
                  </a:lnTo>
                  <a:lnTo>
                    <a:pt x="312462" y="143735"/>
                  </a:lnTo>
                  <a:lnTo>
                    <a:pt x="320858" y="183317"/>
                  </a:lnTo>
                  <a:lnTo>
                    <a:pt x="347863" y="223900"/>
                  </a:lnTo>
                  <a:lnTo>
                    <a:pt x="360098" y="230225"/>
                  </a:lnTo>
                  <a:lnTo>
                    <a:pt x="367065" y="231911"/>
                  </a:lnTo>
                  <a:lnTo>
                    <a:pt x="374356" y="230390"/>
                  </a:lnTo>
                  <a:lnTo>
                    <a:pt x="389512" y="221643"/>
                  </a:lnTo>
                  <a:lnTo>
                    <a:pt x="419478" y="186288"/>
                  </a:lnTo>
                  <a:lnTo>
                    <a:pt x="430292" y="168970"/>
                  </a:lnTo>
                  <a:lnTo>
                    <a:pt x="445953" y="110041"/>
                  </a:lnTo>
                  <a:lnTo>
                    <a:pt x="450515" y="97633"/>
                  </a:lnTo>
                  <a:lnTo>
                    <a:pt x="451156" y="98538"/>
                  </a:lnTo>
                  <a:lnTo>
                    <a:pt x="461830" y="152342"/>
                  </a:lnTo>
                  <a:lnTo>
                    <a:pt x="474035" y="192923"/>
                  </a:lnTo>
                  <a:lnTo>
                    <a:pt x="486730" y="208961"/>
                  </a:lnTo>
                  <a:lnTo>
                    <a:pt x="535781" y="2471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6" name="SMARTInkShape-20"/>
            <p:cNvSpPr/>
            <p:nvPr>
              <p:custDataLst>
                <p:tags r:id="rId19"/>
              </p:custDataLst>
            </p:nvPr>
          </p:nvSpPr>
          <p:spPr>
            <a:xfrm>
              <a:off x="5667375" y="5441156"/>
              <a:ext cx="238126" cy="187310"/>
            </a:xfrm>
            <a:custGeom>
              <a:avLst/>
              <a:gdLst/>
              <a:ahLst/>
              <a:cxnLst/>
              <a:rect l="0" t="0" r="0" b="0"/>
              <a:pathLst>
                <a:path w="238126" h="187310">
                  <a:moveTo>
                    <a:pt x="0" y="0"/>
                  </a:moveTo>
                  <a:lnTo>
                    <a:pt x="0" y="0"/>
                  </a:lnTo>
                  <a:lnTo>
                    <a:pt x="0" y="49716"/>
                  </a:lnTo>
                  <a:lnTo>
                    <a:pt x="6321" y="96605"/>
                  </a:lnTo>
                  <a:lnTo>
                    <a:pt x="11170" y="152347"/>
                  </a:lnTo>
                  <a:lnTo>
                    <a:pt x="11761" y="179730"/>
                  </a:lnTo>
                  <a:lnTo>
                    <a:pt x="13133" y="183320"/>
                  </a:lnTo>
                  <a:lnTo>
                    <a:pt x="15370" y="185714"/>
                  </a:lnTo>
                  <a:lnTo>
                    <a:pt x="18184" y="187309"/>
                  </a:lnTo>
                  <a:lnTo>
                    <a:pt x="20060" y="185727"/>
                  </a:lnTo>
                  <a:lnTo>
                    <a:pt x="32989" y="138869"/>
                  </a:lnTo>
                  <a:lnTo>
                    <a:pt x="47870" y="88824"/>
                  </a:lnTo>
                  <a:lnTo>
                    <a:pt x="56994" y="71228"/>
                  </a:lnTo>
                  <a:lnTo>
                    <a:pt x="79352" y="50995"/>
                  </a:lnTo>
                  <a:lnTo>
                    <a:pt x="83328" y="52517"/>
                  </a:lnTo>
                  <a:lnTo>
                    <a:pt x="94802" y="61265"/>
                  </a:lnTo>
                  <a:lnTo>
                    <a:pt x="101666" y="77500"/>
                  </a:lnTo>
                  <a:lnTo>
                    <a:pt x="114615" y="130445"/>
                  </a:lnTo>
                  <a:lnTo>
                    <a:pt x="118889" y="175370"/>
                  </a:lnTo>
                  <a:lnTo>
                    <a:pt x="120270" y="175121"/>
                  </a:lnTo>
                  <a:lnTo>
                    <a:pt x="125332" y="171318"/>
                  </a:lnTo>
                  <a:lnTo>
                    <a:pt x="135619" y="149098"/>
                  </a:lnTo>
                  <a:lnTo>
                    <a:pt x="148975" y="94501"/>
                  </a:lnTo>
                  <a:lnTo>
                    <a:pt x="173860" y="54631"/>
                  </a:lnTo>
                  <a:lnTo>
                    <a:pt x="182223" y="45007"/>
                  </a:lnTo>
                  <a:lnTo>
                    <a:pt x="186305" y="43234"/>
                  </a:lnTo>
                  <a:lnTo>
                    <a:pt x="190349" y="43375"/>
                  </a:lnTo>
                  <a:lnTo>
                    <a:pt x="194368" y="44792"/>
                  </a:lnTo>
                  <a:lnTo>
                    <a:pt x="202361" y="56949"/>
                  </a:lnTo>
                  <a:lnTo>
                    <a:pt x="209001" y="75582"/>
                  </a:lnTo>
                  <a:lnTo>
                    <a:pt x="219934" y="125194"/>
                  </a:lnTo>
                  <a:lnTo>
                    <a:pt x="238125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7" name="SMARTInkShape-21"/>
            <p:cNvSpPr/>
            <p:nvPr>
              <p:custDataLst>
                <p:tags r:id="rId20"/>
              </p:custDataLst>
            </p:nvPr>
          </p:nvSpPr>
          <p:spPr>
            <a:xfrm>
              <a:off x="6000750" y="5453063"/>
              <a:ext cx="1" cy="107157"/>
            </a:xfrm>
            <a:custGeom>
              <a:avLst/>
              <a:gdLst/>
              <a:ahLst/>
              <a:cxnLst/>
              <a:rect l="0" t="0" r="0" b="0"/>
              <a:pathLst>
                <a:path w="1" h="107157">
                  <a:moveTo>
                    <a:pt x="0" y="0"/>
                  </a:moveTo>
                  <a:lnTo>
                    <a:pt x="0" y="0"/>
                  </a:lnTo>
                  <a:lnTo>
                    <a:pt x="0" y="4882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8" name="SMARTInkShape-22"/>
            <p:cNvSpPr/>
            <p:nvPr>
              <p:custDataLst>
                <p:tags r:id="rId21"/>
              </p:custDataLst>
            </p:nvPr>
          </p:nvSpPr>
          <p:spPr>
            <a:xfrm>
              <a:off x="6096000" y="5453063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9" name="SMARTInkShape-23"/>
            <p:cNvSpPr/>
            <p:nvPr>
              <p:custDataLst>
                <p:tags r:id="rId22"/>
              </p:custDataLst>
            </p:nvPr>
          </p:nvSpPr>
          <p:spPr>
            <a:xfrm>
              <a:off x="6203204" y="5048250"/>
              <a:ext cx="35672" cy="607220"/>
            </a:xfrm>
            <a:custGeom>
              <a:avLst/>
              <a:gdLst/>
              <a:ahLst/>
              <a:cxnLst/>
              <a:rect l="0" t="0" r="0" b="0"/>
              <a:pathLst>
                <a:path w="35672" h="607220">
                  <a:moveTo>
                    <a:pt x="23765" y="0"/>
                  </a:moveTo>
                  <a:lnTo>
                    <a:pt x="23765" y="0"/>
                  </a:lnTo>
                  <a:lnTo>
                    <a:pt x="17444" y="12641"/>
                  </a:lnTo>
                  <a:lnTo>
                    <a:pt x="9066" y="70620"/>
                  </a:lnTo>
                  <a:lnTo>
                    <a:pt x="2652" y="113970"/>
                  </a:lnTo>
                  <a:lnTo>
                    <a:pt x="753" y="165178"/>
                  </a:lnTo>
                  <a:lnTo>
                    <a:pt x="189" y="224449"/>
                  </a:lnTo>
                  <a:lnTo>
                    <a:pt x="58" y="273057"/>
                  </a:lnTo>
                  <a:lnTo>
                    <a:pt x="0" y="321119"/>
                  </a:lnTo>
                  <a:lnTo>
                    <a:pt x="3501" y="368938"/>
                  </a:lnTo>
                  <a:lnTo>
                    <a:pt x="8144" y="412681"/>
                  </a:lnTo>
                  <a:lnTo>
                    <a:pt x="10758" y="462266"/>
                  </a:lnTo>
                  <a:lnTo>
                    <a:pt x="12855" y="515028"/>
                  </a:lnTo>
                  <a:lnTo>
                    <a:pt x="22066" y="569600"/>
                  </a:lnTo>
                  <a:lnTo>
                    <a:pt x="35671" y="607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0" name="SMARTInkShape-24"/>
            <p:cNvSpPr/>
            <p:nvPr>
              <p:custDataLst>
                <p:tags r:id="rId23"/>
              </p:custDataLst>
            </p:nvPr>
          </p:nvSpPr>
          <p:spPr>
            <a:xfrm>
              <a:off x="6334125" y="5429250"/>
              <a:ext cx="201332" cy="654845"/>
            </a:xfrm>
            <a:custGeom>
              <a:avLst/>
              <a:gdLst/>
              <a:ahLst/>
              <a:cxnLst/>
              <a:rect l="0" t="0" r="0" b="0"/>
              <a:pathLst>
                <a:path w="201332" h="654845">
                  <a:moveTo>
                    <a:pt x="0" y="0"/>
                  </a:moveTo>
                  <a:lnTo>
                    <a:pt x="0" y="0"/>
                  </a:lnTo>
                  <a:lnTo>
                    <a:pt x="0" y="46204"/>
                  </a:lnTo>
                  <a:lnTo>
                    <a:pt x="3528" y="104132"/>
                  </a:lnTo>
                  <a:lnTo>
                    <a:pt x="16572" y="154184"/>
                  </a:lnTo>
                  <a:lnTo>
                    <a:pt x="27650" y="171272"/>
                  </a:lnTo>
                  <a:lnTo>
                    <a:pt x="42716" y="183277"/>
                  </a:lnTo>
                  <a:lnTo>
                    <a:pt x="62642" y="193022"/>
                  </a:lnTo>
                  <a:lnTo>
                    <a:pt x="73511" y="193504"/>
                  </a:lnTo>
                  <a:lnTo>
                    <a:pt x="96172" y="186985"/>
                  </a:lnTo>
                  <a:lnTo>
                    <a:pt x="124921" y="168439"/>
                  </a:lnTo>
                  <a:lnTo>
                    <a:pt x="172935" y="112343"/>
                  </a:lnTo>
                  <a:lnTo>
                    <a:pt x="181811" y="97996"/>
                  </a:lnTo>
                  <a:lnTo>
                    <a:pt x="186031" y="94435"/>
                  </a:lnTo>
                  <a:lnTo>
                    <a:pt x="190167" y="93384"/>
                  </a:lnTo>
                  <a:lnTo>
                    <a:pt x="194246" y="94006"/>
                  </a:lnTo>
                  <a:lnTo>
                    <a:pt x="196966" y="99713"/>
                  </a:lnTo>
                  <a:lnTo>
                    <a:pt x="201331" y="146892"/>
                  </a:lnTo>
                  <a:lnTo>
                    <a:pt x="198560" y="195218"/>
                  </a:lnTo>
                  <a:lnTo>
                    <a:pt x="192888" y="251429"/>
                  </a:lnTo>
                  <a:lnTo>
                    <a:pt x="191562" y="291663"/>
                  </a:lnTo>
                  <a:lnTo>
                    <a:pt x="190971" y="336004"/>
                  </a:lnTo>
                  <a:lnTo>
                    <a:pt x="187182" y="385696"/>
                  </a:lnTo>
                  <a:lnTo>
                    <a:pt x="182411" y="437327"/>
                  </a:lnTo>
                  <a:lnTo>
                    <a:pt x="180290" y="486732"/>
                  </a:lnTo>
                  <a:lnTo>
                    <a:pt x="179725" y="516311"/>
                  </a:lnTo>
                  <a:lnTo>
                    <a:pt x="179348" y="549259"/>
                  </a:lnTo>
                  <a:lnTo>
                    <a:pt x="178929" y="607917"/>
                  </a:lnTo>
                  <a:lnTo>
                    <a:pt x="178594" y="654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14" name="SMARTInkShape-Group6"/>
          <p:cNvGrpSpPr/>
          <p:nvPr/>
        </p:nvGrpSpPr>
        <p:grpSpPr>
          <a:xfrm>
            <a:off x="2940844" y="4048125"/>
            <a:ext cx="2619376" cy="2059782"/>
            <a:chOff x="2940844" y="4048125"/>
            <a:chExt cx="2619376" cy="2059782"/>
          </a:xfrm>
        </p:grpSpPr>
        <p:sp>
          <p:nvSpPr>
            <p:cNvPr id="5202" name="SMARTInkShape-25"/>
            <p:cNvSpPr/>
            <p:nvPr>
              <p:custDataLst>
                <p:tags r:id="rId4"/>
              </p:custDataLst>
            </p:nvPr>
          </p:nvSpPr>
          <p:spPr>
            <a:xfrm>
              <a:off x="3351806" y="4048125"/>
              <a:ext cx="1148758" cy="582917"/>
            </a:xfrm>
            <a:custGeom>
              <a:avLst/>
              <a:gdLst/>
              <a:ahLst/>
              <a:cxnLst/>
              <a:rect l="0" t="0" r="0" b="0"/>
              <a:pathLst>
                <a:path w="1148758" h="582917">
                  <a:moveTo>
                    <a:pt x="17663" y="571500"/>
                  </a:moveTo>
                  <a:lnTo>
                    <a:pt x="17663" y="571500"/>
                  </a:lnTo>
                  <a:lnTo>
                    <a:pt x="11342" y="577821"/>
                  </a:lnTo>
                  <a:lnTo>
                    <a:pt x="4711" y="580924"/>
                  </a:lnTo>
                  <a:lnTo>
                    <a:pt x="1091" y="581751"/>
                  </a:lnTo>
                  <a:lnTo>
                    <a:pt x="0" y="582303"/>
                  </a:lnTo>
                  <a:lnTo>
                    <a:pt x="596" y="582671"/>
                  </a:lnTo>
                  <a:lnTo>
                    <a:pt x="2316" y="582916"/>
                  </a:lnTo>
                  <a:lnTo>
                    <a:pt x="3463" y="581756"/>
                  </a:lnTo>
                  <a:lnTo>
                    <a:pt x="4737" y="576940"/>
                  </a:lnTo>
                  <a:lnTo>
                    <a:pt x="12359" y="570390"/>
                  </a:lnTo>
                  <a:lnTo>
                    <a:pt x="68026" y="537333"/>
                  </a:lnTo>
                  <a:lnTo>
                    <a:pt x="126715" y="502164"/>
                  </a:lnTo>
                  <a:lnTo>
                    <a:pt x="179678" y="465053"/>
                  </a:lnTo>
                  <a:lnTo>
                    <a:pt x="225418" y="438712"/>
                  </a:lnTo>
                  <a:lnTo>
                    <a:pt x="282461" y="408787"/>
                  </a:lnTo>
                  <a:lnTo>
                    <a:pt x="333188" y="378861"/>
                  </a:lnTo>
                  <a:lnTo>
                    <a:pt x="387542" y="348005"/>
                  </a:lnTo>
                  <a:lnTo>
                    <a:pt x="446391" y="324473"/>
                  </a:lnTo>
                  <a:lnTo>
                    <a:pt x="505833" y="295390"/>
                  </a:lnTo>
                  <a:lnTo>
                    <a:pt x="561629" y="269966"/>
                  </a:lnTo>
                  <a:lnTo>
                    <a:pt x="612240" y="247305"/>
                  </a:lnTo>
                  <a:lnTo>
                    <a:pt x="660455" y="217743"/>
                  </a:lnTo>
                  <a:lnTo>
                    <a:pt x="709519" y="194608"/>
                  </a:lnTo>
                  <a:lnTo>
                    <a:pt x="765268" y="169459"/>
                  </a:lnTo>
                  <a:lnTo>
                    <a:pt x="814890" y="145039"/>
                  </a:lnTo>
                  <a:lnTo>
                    <a:pt x="862910" y="124243"/>
                  </a:lnTo>
                  <a:lnTo>
                    <a:pt x="910612" y="103868"/>
                  </a:lnTo>
                  <a:lnTo>
                    <a:pt x="968837" y="76541"/>
                  </a:lnTo>
                  <a:lnTo>
                    <a:pt x="1015419" y="56228"/>
                  </a:lnTo>
                  <a:lnTo>
                    <a:pt x="1064711" y="38268"/>
                  </a:lnTo>
                  <a:lnTo>
                    <a:pt x="11487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3" name="SMARTInkShape-26"/>
            <p:cNvSpPr/>
            <p:nvPr>
              <p:custDataLst>
                <p:tags r:id="rId5"/>
              </p:custDataLst>
            </p:nvPr>
          </p:nvSpPr>
          <p:spPr>
            <a:xfrm>
              <a:off x="2940844" y="4631681"/>
              <a:ext cx="142872" cy="202258"/>
            </a:xfrm>
            <a:custGeom>
              <a:avLst/>
              <a:gdLst/>
              <a:ahLst/>
              <a:cxnLst/>
              <a:rect l="0" t="0" r="0" b="0"/>
              <a:pathLst>
                <a:path w="142872" h="202258">
                  <a:moveTo>
                    <a:pt x="0" y="71288"/>
                  </a:moveTo>
                  <a:lnTo>
                    <a:pt x="0" y="71288"/>
                  </a:lnTo>
                  <a:lnTo>
                    <a:pt x="0" y="89369"/>
                  </a:lnTo>
                  <a:lnTo>
                    <a:pt x="1323" y="91280"/>
                  </a:lnTo>
                  <a:lnTo>
                    <a:pt x="3528" y="92553"/>
                  </a:lnTo>
                  <a:lnTo>
                    <a:pt x="12126" y="94765"/>
                  </a:lnTo>
                  <a:lnTo>
                    <a:pt x="17736" y="94951"/>
                  </a:lnTo>
                  <a:lnTo>
                    <a:pt x="19762" y="96324"/>
                  </a:lnTo>
                  <a:lnTo>
                    <a:pt x="21112" y="98562"/>
                  </a:lnTo>
                  <a:lnTo>
                    <a:pt x="22012" y="101377"/>
                  </a:lnTo>
                  <a:lnTo>
                    <a:pt x="26581" y="101930"/>
                  </a:lnTo>
                  <a:lnTo>
                    <a:pt x="80749" y="95202"/>
                  </a:lnTo>
                  <a:lnTo>
                    <a:pt x="97941" y="80406"/>
                  </a:lnTo>
                  <a:lnTo>
                    <a:pt x="105336" y="73089"/>
                  </a:lnTo>
                  <a:lnTo>
                    <a:pt x="112937" y="71821"/>
                  </a:lnTo>
                  <a:lnTo>
                    <a:pt x="114979" y="70321"/>
                  </a:lnTo>
                  <a:lnTo>
                    <a:pt x="117248" y="65125"/>
                  </a:lnTo>
                  <a:lnTo>
                    <a:pt x="119175" y="63211"/>
                  </a:lnTo>
                  <a:lnTo>
                    <a:pt x="124845" y="61083"/>
                  </a:lnTo>
                  <a:lnTo>
                    <a:pt x="126886" y="59193"/>
                  </a:lnTo>
                  <a:lnTo>
                    <a:pt x="131933" y="47355"/>
                  </a:lnTo>
                  <a:lnTo>
                    <a:pt x="141173" y="37382"/>
                  </a:lnTo>
                  <a:lnTo>
                    <a:pt x="142725" y="25477"/>
                  </a:lnTo>
                  <a:lnTo>
                    <a:pt x="142871" y="12294"/>
                  </a:lnTo>
                  <a:lnTo>
                    <a:pt x="132623" y="1552"/>
                  </a:lnTo>
                  <a:lnTo>
                    <a:pt x="120863" y="0"/>
                  </a:lnTo>
                  <a:lnTo>
                    <a:pt x="109912" y="8062"/>
                  </a:lnTo>
                  <a:lnTo>
                    <a:pt x="102649" y="10114"/>
                  </a:lnTo>
                  <a:lnTo>
                    <a:pt x="100182" y="11985"/>
                  </a:lnTo>
                  <a:lnTo>
                    <a:pt x="67344" y="62330"/>
                  </a:lnTo>
                  <a:lnTo>
                    <a:pt x="61074" y="94899"/>
                  </a:lnTo>
                  <a:lnTo>
                    <a:pt x="59836" y="126811"/>
                  </a:lnTo>
                  <a:lnTo>
                    <a:pt x="63194" y="139180"/>
                  </a:lnTo>
                  <a:lnTo>
                    <a:pt x="67774" y="150410"/>
                  </a:lnTo>
                  <a:lnTo>
                    <a:pt x="71675" y="170285"/>
                  </a:lnTo>
                  <a:lnTo>
                    <a:pt x="77275" y="180550"/>
                  </a:lnTo>
                  <a:lnTo>
                    <a:pt x="107156" y="202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4" name="SMARTInkShape-27"/>
            <p:cNvSpPr/>
            <p:nvPr>
              <p:custDataLst>
                <p:tags r:id="rId6"/>
              </p:custDataLst>
            </p:nvPr>
          </p:nvSpPr>
          <p:spPr>
            <a:xfrm>
              <a:off x="3107531" y="4734842"/>
              <a:ext cx="164190" cy="170534"/>
            </a:xfrm>
            <a:custGeom>
              <a:avLst/>
              <a:gdLst/>
              <a:ahLst/>
              <a:cxnLst/>
              <a:rect l="0" t="0" r="0" b="0"/>
              <a:pathLst>
                <a:path w="164190" h="170534">
                  <a:moveTo>
                    <a:pt x="0" y="39564"/>
                  </a:moveTo>
                  <a:lnTo>
                    <a:pt x="0" y="39564"/>
                  </a:lnTo>
                  <a:lnTo>
                    <a:pt x="0" y="45885"/>
                  </a:lnTo>
                  <a:lnTo>
                    <a:pt x="1323" y="47747"/>
                  </a:lnTo>
                  <a:lnTo>
                    <a:pt x="3528" y="48988"/>
                  </a:lnTo>
                  <a:lnTo>
                    <a:pt x="6321" y="49816"/>
                  </a:lnTo>
                  <a:lnTo>
                    <a:pt x="29814" y="67508"/>
                  </a:lnTo>
                  <a:lnTo>
                    <a:pt x="85040" y="85230"/>
                  </a:lnTo>
                  <a:lnTo>
                    <a:pt x="110926" y="87018"/>
                  </a:lnTo>
                  <a:lnTo>
                    <a:pt x="122502" y="80057"/>
                  </a:lnTo>
                  <a:lnTo>
                    <a:pt x="149698" y="54745"/>
                  </a:lnTo>
                  <a:lnTo>
                    <a:pt x="158255" y="41461"/>
                  </a:lnTo>
                  <a:lnTo>
                    <a:pt x="164189" y="19107"/>
                  </a:lnTo>
                  <a:lnTo>
                    <a:pt x="162049" y="7100"/>
                  </a:lnTo>
                  <a:lnTo>
                    <a:pt x="159627" y="2047"/>
                  </a:lnTo>
                  <a:lnTo>
                    <a:pt x="155366" y="0"/>
                  </a:lnTo>
                  <a:lnTo>
                    <a:pt x="143576" y="1255"/>
                  </a:lnTo>
                  <a:lnTo>
                    <a:pt x="128384" y="9399"/>
                  </a:lnTo>
                  <a:lnTo>
                    <a:pt x="104539" y="32184"/>
                  </a:lnTo>
                  <a:lnTo>
                    <a:pt x="68790" y="90105"/>
                  </a:lnTo>
                  <a:lnTo>
                    <a:pt x="62275" y="111130"/>
                  </a:lnTo>
                  <a:lnTo>
                    <a:pt x="64278" y="124729"/>
                  </a:lnTo>
                  <a:lnTo>
                    <a:pt x="70023" y="148697"/>
                  </a:lnTo>
                  <a:lnTo>
                    <a:pt x="74464" y="153330"/>
                  </a:lnTo>
                  <a:lnTo>
                    <a:pt x="119063" y="1705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5" name="SMARTInkShape-28"/>
            <p:cNvSpPr/>
            <p:nvPr>
              <p:custDataLst>
                <p:tags r:id="rId7"/>
              </p:custDataLst>
            </p:nvPr>
          </p:nvSpPr>
          <p:spPr>
            <a:xfrm>
              <a:off x="3309938" y="4836485"/>
              <a:ext cx="142876" cy="92639"/>
            </a:xfrm>
            <a:custGeom>
              <a:avLst/>
              <a:gdLst/>
              <a:ahLst/>
              <a:cxnLst/>
              <a:rect l="0" t="0" r="0" b="0"/>
              <a:pathLst>
                <a:path w="142876" h="92639">
                  <a:moveTo>
                    <a:pt x="0" y="33171"/>
                  </a:moveTo>
                  <a:lnTo>
                    <a:pt x="0" y="33171"/>
                  </a:lnTo>
                  <a:lnTo>
                    <a:pt x="0" y="56064"/>
                  </a:lnTo>
                  <a:lnTo>
                    <a:pt x="3528" y="66717"/>
                  </a:lnTo>
                  <a:lnTo>
                    <a:pt x="8182" y="75862"/>
                  </a:lnTo>
                  <a:lnTo>
                    <a:pt x="11893" y="92638"/>
                  </a:lnTo>
                  <a:lnTo>
                    <a:pt x="20086" y="73679"/>
                  </a:lnTo>
                  <a:lnTo>
                    <a:pt x="22156" y="59553"/>
                  </a:lnTo>
                  <a:lnTo>
                    <a:pt x="30131" y="44455"/>
                  </a:lnTo>
                  <a:lnTo>
                    <a:pt x="63172" y="6050"/>
                  </a:lnTo>
                  <a:lnTo>
                    <a:pt x="71292" y="1274"/>
                  </a:lnTo>
                  <a:lnTo>
                    <a:pt x="75309" y="0"/>
                  </a:lnTo>
                  <a:lnTo>
                    <a:pt x="86828" y="2112"/>
                  </a:lnTo>
                  <a:lnTo>
                    <a:pt x="142875" y="33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6" name="SMARTInkShape-29"/>
            <p:cNvSpPr/>
            <p:nvPr>
              <p:custDataLst>
                <p:tags r:id="rId8"/>
              </p:custDataLst>
            </p:nvPr>
          </p:nvSpPr>
          <p:spPr>
            <a:xfrm>
              <a:off x="3571875" y="4798219"/>
              <a:ext cx="89637" cy="250032"/>
            </a:xfrm>
            <a:custGeom>
              <a:avLst/>
              <a:gdLst/>
              <a:ahLst/>
              <a:cxnLst/>
              <a:rect l="0" t="0" r="0" b="0"/>
              <a:pathLst>
                <a:path w="89637" h="250032">
                  <a:moveTo>
                    <a:pt x="59531" y="0"/>
                  </a:moveTo>
                  <a:lnTo>
                    <a:pt x="59531" y="0"/>
                  </a:lnTo>
                  <a:lnTo>
                    <a:pt x="53211" y="0"/>
                  </a:lnTo>
                  <a:lnTo>
                    <a:pt x="46580" y="7056"/>
                  </a:lnTo>
                  <a:lnTo>
                    <a:pt x="15407" y="47499"/>
                  </a:lnTo>
                  <a:lnTo>
                    <a:pt x="12139" y="55506"/>
                  </a:lnTo>
                  <a:lnTo>
                    <a:pt x="4185" y="67452"/>
                  </a:lnTo>
                  <a:lnTo>
                    <a:pt x="1860" y="75399"/>
                  </a:lnTo>
                  <a:lnTo>
                    <a:pt x="2563" y="79370"/>
                  </a:lnTo>
                  <a:lnTo>
                    <a:pt x="10414" y="92897"/>
                  </a:lnTo>
                  <a:lnTo>
                    <a:pt x="29300" y="102968"/>
                  </a:lnTo>
                  <a:lnTo>
                    <a:pt x="57591" y="112925"/>
                  </a:lnTo>
                  <a:lnTo>
                    <a:pt x="80473" y="128775"/>
                  </a:lnTo>
                  <a:lnTo>
                    <a:pt x="88814" y="142960"/>
                  </a:lnTo>
                  <a:lnTo>
                    <a:pt x="89636" y="148223"/>
                  </a:lnTo>
                  <a:lnTo>
                    <a:pt x="88861" y="153055"/>
                  </a:lnTo>
                  <a:lnTo>
                    <a:pt x="73242" y="183903"/>
                  </a:lnTo>
                  <a:lnTo>
                    <a:pt x="32534" y="227659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7" name="SMARTInkShape-30"/>
            <p:cNvSpPr/>
            <p:nvPr>
              <p:custDataLst>
                <p:tags r:id="rId9"/>
              </p:custDataLst>
            </p:nvPr>
          </p:nvSpPr>
          <p:spPr>
            <a:xfrm>
              <a:off x="4262438" y="4274344"/>
              <a:ext cx="1297782" cy="1309688"/>
            </a:xfrm>
            <a:custGeom>
              <a:avLst/>
              <a:gdLst/>
              <a:ahLst/>
              <a:cxnLst/>
              <a:rect l="0" t="0" r="0" b="0"/>
              <a:pathLst>
                <a:path w="1297782" h="1309688">
                  <a:moveTo>
                    <a:pt x="1297781" y="0"/>
                  </a:moveTo>
                  <a:lnTo>
                    <a:pt x="1297781" y="0"/>
                  </a:lnTo>
                  <a:lnTo>
                    <a:pt x="1271878" y="16479"/>
                  </a:lnTo>
                  <a:lnTo>
                    <a:pt x="1253064" y="37073"/>
                  </a:lnTo>
                  <a:lnTo>
                    <a:pt x="1243511" y="54841"/>
                  </a:lnTo>
                  <a:lnTo>
                    <a:pt x="1219543" y="112894"/>
                  </a:lnTo>
                  <a:lnTo>
                    <a:pt x="1195665" y="161332"/>
                  </a:lnTo>
                  <a:lnTo>
                    <a:pt x="1173157" y="211402"/>
                  </a:lnTo>
                  <a:lnTo>
                    <a:pt x="1144879" y="265926"/>
                  </a:lnTo>
                  <a:lnTo>
                    <a:pt x="1117941" y="319904"/>
                  </a:lnTo>
                  <a:lnTo>
                    <a:pt x="1090376" y="376967"/>
                  </a:lnTo>
                  <a:lnTo>
                    <a:pt x="1059452" y="427828"/>
                  </a:lnTo>
                  <a:lnTo>
                    <a:pt x="1021545" y="482413"/>
                  </a:lnTo>
                  <a:lnTo>
                    <a:pt x="984022" y="534647"/>
                  </a:lnTo>
                  <a:lnTo>
                    <a:pt x="939764" y="586709"/>
                  </a:lnTo>
                  <a:lnTo>
                    <a:pt x="899125" y="641238"/>
                  </a:lnTo>
                  <a:lnTo>
                    <a:pt x="856114" y="690227"/>
                  </a:lnTo>
                  <a:lnTo>
                    <a:pt x="797569" y="743729"/>
                  </a:lnTo>
                  <a:lnTo>
                    <a:pt x="741881" y="786907"/>
                  </a:lnTo>
                  <a:lnTo>
                    <a:pt x="691291" y="830125"/>
                  </a:lnTo>
                  <a:lnTo>
                    <a:pt x="636761" y="870854"/>
                  </a:lnTo>
                  <a:lnTo>
                    <a:pt x="590689" y="899057"/>
                  </a:lnTo>
                  <a:lnTo>
                    <a:pt x="543524" y="930491"/>
                  </a:lnTo>
                  <a:lnTo>
                    <a:pt x="488362" y="967163"/>
                  </a:lnTo>
                  <a:lnTo>
                    <a:pt x="443385" y="993152"/>
                  </a:lnTo>
                  <a:lnTo>
                    <a:pt x="396544" y="1024076"/>
                  </a:lnTo>
                  <a:lnTo>
                    <a:pt x="350475" y="1050584"/>
                  </a:lnTo>
                  <a:lnTo>
                    <a:pt x="295154" y="1083244"/>
                  </a:lnTo>
                  <a:lnTo>
                    <a:pt x="249290" y="1110742"/>
                  </a:lnTo>
                  <a:lnTo>
                    <a:pt x="192705" y="1149269"/>
                  </a:lnTo>
                  <a:lnTo>
                    <a:pt x="143310" y="1183680"/>
                  </a:lnTo>
                  <a:lnTo>
                    <a:pt x="89721" y="1232583"/>
                  </a:lnTo>
                  <a:lnTo>
                    <a:pt x="0" y="1309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8" name="SMARTInkShape-31"/>
            <p:cNvSpPr/>
            <p:nvPr>
              <p:custDataLst>
                <p:tags r:id="rId10"/>
              </p:custDataLst>
            </p:nvPr>
          </p:nvSpPr>
          <p:spPr>
            <a:xfrm>
              <a:off x="3619500" y="5667375"/>
              <a:ext cx="47626" cy="440532"/>
            </a:xfrm>
            <a:custGeom>
              <a:avLst/>
              <a:gdLst/>
              <a:ahLst/>
              <a:cxnLst/>
              <a:rect l="0" t="0" r="0" b="0"/>
              <a:pathLst>
                <a:path w="47626" h="440532">
                  <a:moveTo>
                    <a:pt x="47625" y="0"/>
                  </a:moveTo>
                  <a:lnTo>
                    <a:pt x="47625" y="0"/>
                  </a:lnTo>
                  <a:lnTo>
                    <a:pt x="39443" y="46204"/>
                  </a:lnTo>
                  <a:lnTo>
                    <a:pt x="36454" y="100604"/>
                  </a:lnTo>
                  <a:lnTo>
                    <a:pt x="35864" y="156574"/>
                  </a:lnTo>
                  <a:lnTo>
                    <a:pt x="29441" y="205730"/>
                  </a:lnTo>
                  <a:lnTo>
                    <a:pt x="24924" y="262888"/>
                  </a:lnTo>
                  <a:lnTo>
                    <a:pt x="22819" y="313519"/>
                  </a:lnTo>
                  <a:lnTo>
                    <a:pt x="14454" y="363996"/>
                  </a:lnTo>
                  <a:lnTo>
                    <a:pt x="0" y="440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9" name="SMARTInkShape-32"/>
            <p:cNvSpPr/>
            <p:nvPr>
              <p:custDataLst>
                <p:tags r:id="rId11"/>
              </p:custDataLst>
            </p:nvPr>
          </p:nvSpPr>
          <p:spPr>
            <a:xfrm>
              <a:off x="3536156" y="5905500"/>
              <a:ext cx="250033" cy="35720"/>
            </a:xfrm>
            <a:custGeom>
              <a:avLst/>
              <a:gdLst/>
              <a:ahLst/>
              <a:cxnLst/>
              <a:rect l="0" t="0" r="0" b="0"/>
              <a:pathLst>
                <a:path w="250033" h="35720">
                  <a:moveTo>
                    <a:pt x="0" y="35719"/>
                  </a:moveTo>
                  <a:lnTo>
                    <a:pt x="0" y="35719"/>
                  </a:lnTo>
                  <a:lnTo>
                    <a:pt x="6321" y="35719"/>
                  </a:lnTo>
                  <a:lnTo>
                    <a:pt x="57201" y="25467"/>
                  </a:lnTo>
                  <a:lnTo>
                    <a:pt x="112860" y="14606"/>
                  </a:lnTo>
                  <a:lnTo>
                    <a:pt x="165463" y="12440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0" name="SMARTInkShape-33"/>
            <p:cNvSpPr/>
            <p:nvPr>
              <p:custDataLst>
                <p:tags r:id="rId12"/>
              </p:custDataLst>
            </p:nvPr>
          </p:nvSpPr>
          <p:spPr>
            <a:xfrm>
              <a:off x="3810000" y="5835450"/>
              <a:ext cx="202407" cy="208532"/>
            </a:xfrm>
            <a:custGeom>
              <a:avLst/>
              <a:gdLst/>
              <a:ahLst/>
              <a:cxnLst/>
              <a:rect l="0" t="0" r="0" b="0"/>
              <a:pathLst>
                <a:path w="202407" h="208532">
                  <a:moveTo>
                    <a:pt x="0" y="117675"/>
                  </a:moveTo>
                  <a:lnTo>
                    <a:pt x="0" y="117675"/>
                  </a:lnTo>
                  <a:lnTo>
                    <a:pt x="6321" y="117675"/>
                  </a:lnTo>
                  <a:lnTo>
                    <a:pt x="44559" y="127926"/>
                  </a:lnTo>
                  <a:lnTo>
                    <a:pt x="74057" y="122770"/>
                  </a:lnTo>
                  <a:lnTo>
                    <a:pt x="95291" y="112864"/>
                  </a:lnTo>
                  <a:lnTo>
                    <a:pt x="109962" y="101550"/>
                  </a:lnTo>
                  <a:lnTo>
                    <a:pt x="122686" y="83499"/>
                  </a:lnTo>
                  <a:lnTo>
                    <a:pt x="128515" y="61394"/>
                  </a:lnTo>
                  <a:lnTo>
                    <a:pt x="130242" y="38087"/>
                  </a:lnTo>
                  <a:lnTo>
                    <a:pt x="124433" y="14424"/>
                  </a:lnTo>
                  <a:lnTo>
                    <a:pt x="121320" y="9154"/>
                  </a:lnTo>
                  <a:lnTo>
                    <a:pt x="114333" y="3297"/>
                  </a:lnTo>
                  <a:lnTo>
                    <a:pt x="102962" y="0"/>
                  </a:lnTo>
                  <a:lnTo>
                    <a:pt x="99068" y="2184"/>
                  </a:lnTo>
                  <a:lnTo>
                    <a:pt x="91215" y="11665"/>
                  </a:lnTo>
                  <a:lnTo>
                    <a:pt x="61142" y="71196"/>
                  </a:lnTo>
                  <a:lnTo>
                    <a:pt x="51630" y="93467"/>
                  </a:lnTo>
                  <a:lnTo>
                    <a:pt x="48812" y="121086"/>
                  </a:lnTo>
                  <a:lnTo>
                    <a:pt x="54297" y="154405"/>
                  </a:lnTo>
                  <a:lnTo>
                    <a:pt x="64301" y="176771"/>
                  </a:lnTo>
                  <a:lnTo>
                    <a:pt x="88285" y="198097"/>
                  </a:lnTo>
                  <a:lnTo>
                    <a:pt x="105825" y="206335"/>
                  </a:lnTo>
                  <a:lnTo>
                    <a:pt x="114206" y="208531"/>
                  </a:lnTo>
                  <a:lnTo>
                    <a:pt x="202406" y="201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1" name="SMARTInkShape-34"/>
            <p:cNvSpPr/>
            <p:nvPr>
              <p:custDataLst>
                <p:tags r:id="rId13"/>
              </p:custDataLst>
            </p:nvPr>
          </p:nvSpPr>
          <p:spPr>
            <a:xfrm>
              <a:off x="4062947" y="5822156"/>
              <a:ext cx="139960" cy="187394"/>
            </a:xfrm>
            <a:custGeom>
              <a:avLst/>
              <a:gdLst/>
              <a:ahLst/>
              <a:cxnLst/>
              <a:rect l="0" t="0" r="0" b="0"/>
              <a:pathLst>
                <a:path w="139960" h="187394">
                  <a:moveTo>
                    <a:pt x="68522" y="0"/>
                  </a:moveTo>
                  <a:lnTo>
                    <a:pt x="68522" y="0"/>
                  </a:lnTo>
                  <a:lnTo>
                    <a:pt x="45629" y="0"/>
                  </a:lnTo>
                  <a:lnTo>
                    <a:pt x="40031" y="2646"/>
                  </a:lnTo>
                  <a:lnTo>
                    <a:pt x="30283" y="12641"/>
                  </a:lnTo>
                  <a:lnTo>
                    <a:pt x="9182" y="61196"/>
                  </a:lnTo>
                  <a:lnTo>
                    <a:pt x="669" y="95744"/>
                  </a:lnTo>
                  <a:lnTo>
                    <a:pt x="0" y="117959"/>
                  </a:lnTo>
                  <a:lnTo>
                    <a:pt x="10350" y="153780"/>
                  </a:lnTo>
                  <a:lnTo>
                    <a:pt x="13866" y="162051"/>
                  </a:lnTo>
                  <a:lnTo>
                    <a:pt x="28355" y="174769"/>
                  </a:lnTo>
                  <a:lnTo>
                    <a:pt x="46701" y="183509"/>
                  </a:lnTo>
                  <a:lnTo>
                    <a:pt x="63674" y="187393"/>
                  </a:lnTo>
                  <a:lnTo>
                    <a:pt x="139959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2" name="SMARTInkShape-35"/>
            <p:cNvSpPr/>
            <p:nvPr>
              <p:custDataLst>
                <p:tags r:id="rId14"/>
              </p:custDataLst>
            </p:nvPr>
          </p:nvSpPr>
          <p:spPr>
            <a:xfrm>
              <a:off x="4298647" y="5584031"/>
              <a:ext cx="130479" cy="435162"/>
            </a:xfrm>
            <a:custGeom>
              <a:avLst/>
              <a:gdLst/>
              <a:ahLst/>
              <a:cxnLst/>
              <a:rect l="0" t="0" r="0" b="0"/>
              <a:pathLst>
                <a:path w="130479" h="435162">
                  <a:moveTo>
                    <a:pt x="23322" y="0"/>
                  </a:moveTo>
                  <a:lnTo>
                    <a:pt x="23322" y="0"/>
                  </a:lnTo>
                  <a:lnTo>
                    <a:pt x="17001" y="12641"/>
                  </a:lnTo>
                  <a:lnTo>
                    <a:pt x="12519" y="60951"/>
                  </a:lnTo>
                  <a:lnTo>
                    <a:pt x="11742" y="115220"/>
                  </a:lnTo>
                  <a:lnTo>
                    <a:pt x="11561" y="158366"/>
                  </a:lnTo>
                  <a:lnTo>
                    <a:pt x="11459" y="208319"/>
                  </a:lnTo>
                  <a:lnTo>
                    <a:pt x="11428" y="260897"/>
                  </a:lnTo>
                  <a:lnTo>
                    <a:pt x="11419" y="318368"/>
                  </a:lnTo>
                  <a:lnTo>
                    <a:pt x="10093" y="369853"/>
                  </a:lnTo>
                  <a:lnTo>
                    <a:pt x="613" y="428447"/>
                  </a:lnTo>
                  <a:lnTo>
                    <a:pt x="0" y="435161"/>
                  </a:lnTo>
                  <a:lnTo>
                    <a:pt x="1159" y="434305"/>
                  </a:lnTo>
                  <a:lnTo>
                    <a:pt x="12526" y="410393"/>
                  </a:lnTo>
                  <a:lnTo>
                    <a:pt x="20123" y="382654"/>
                  </a:lnTo>
                  <a:lnTo>
                    <a:pt x="32406" y="330702"/>
                  </a:lnTo>
                  <a:lnTo>
                    <a:pt x="46990" y="276887"/>
                  </a:lnTo>
                  <a:lnTo>
                    <a:pt x="52803" y="263731"/>
                  </a:lnTo>
                  <a:lnTo>
                    <a:pt x="63324" y="252592"/>
                  </a:lnTo>
                  <a:lnTo>
                    <a:pt x="69834" y="247770"/>
                  </a:lnTo>
                  <a:lnTo>
                    <a:pt x="74173" y="245877"/>
                  </a:lnTo>
                  <a:lnTo>
                    <a:pt x="77067" y="245940"/>
                  </a:lnTo>
                  <a:lnTo>
                    <a:pt x="78995" y="247303"/>
                  </a:lnTo>
                  <a:lnTo>
                    <a:pt x="99086" y="282936"/>
                  </a:lnTo>
                  <a:lnTo>
                    <a:pt x="130478" y="392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3" name="SMARTInkShape-36"/>
            <p:cNvSpPr/>
            <p:nvPr>
              <p:custDataLst>
                <p:tags r:id="rId15"/>
              </p:custDataLst>
            </p:nvPr>
          </p:nvSpPr>
          <p:spPr>
            <a:xfrm>
              <a:off x="4512469" y="5965031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17" name="SMARTInkShape-Group7"/>
          <p:cNvGrpSpPr/>
          <p:nvPr/>
        </p:nvGrpSpPr>
        <p:grpSpPr>
          <a:xfrm>
            <a:off x="2655094" y="4607719"/>
            <a:ext cx="273831" cy="619126"/>
            <a:chOff x="2655094" y="4607719"/>
            <a:chExt cx="273831" cy="619126"/>
          </a:xfrm>
        </p:grpSpPr>
        <p:sp>
          <p:nvSpPr>
            <p:cNvPr id="5215" name="SMARTInkShape-37"/>
            <p:cNvSpPr/>
            <p:nvPr>
              <p:custDataLst>
                <p:tags r:id="rId2"/>
              </p:custDataLst>
            </p:nvPr>
          </p:nvSpPr>
          <p:spPr>
            <a:xfrm>
              <a:off x="2655094" y="4714875"/>
              <a:ext cx="154782" cy="511970"/>
            </a:xfrm>
            <a:custGeom>
              <a:avLst/>
              <a:gdLst/>
              <a:ahLst/>
              <a:cxnLst/>
              <a:rect l="0" t="0" r="0" b="0"/>
              <a:pathLst>
                <a:path w="154782" h="511970">
                  <a:moveTo>
                    <a:pt x="154781" y="0"/>
                  </a:moveTo>
                  <a:lnTo>
                    <a:pt x="154781" y="0"/>
                  </a:lnTo>
                  <a:lnTo>
                    <a:pt x="131889" y="29213"/>
                  </a:lnTo>
                  <a:lnTo>
                    <a:pt x="107800" y="84055"/>
                  </a:lnTo>
                  <a:lnTo>
                    <a:pt x="95579" y="134786"/>
                  </a:lnTo>
                  <a:lnTo>
                    <a:pt x="85216" y="191002"/>
                  </a:lnTo>
                  <a:lnTo>
                    <a:pt x="74167" y="250098"/>
                  </a:lnTo>
                  <a:lnTo>
                    <a:pt x="62291" y="309571"/>
                  </a:lnTo>
                  <a:lnTo>
                    <a:pt x="49817" y="362774"/>
                  </a:lnTo>
                  <a:lnTo>
                    <a:pt x="31245" y="418864"/>
                  </a:lnTo>
                  <a:lnTo>
                    <a:pt x="13754" y="478206"/>
                  </a:lnTo>
                  <a:lnTo>
                    <a:pt x="12068" y="497534"/>
                  </a:lnTo>
                  <a:lnTo>
                    <a:pt x="10691" y="498377"/>
                  </a:lnTo>
                  <a:lnTo>
                    <a:pt x="5634" y="499313"/>
                  </a:lnTo>
                  <a:lnTo>
                    <a:pt x="3756" y="500886"/>
                  </a:lnTo>
                  <a:lnTo>
                    <a:pt x="0" y="511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6" name="SMARTInkShape-38"/>
            <p:cNvSpPr/>
            <p:nvPr>
              <p:custDataLst>
                <p:tags r:id="rId3"/>
              </p:custDataLst>
            </p:nvPr>
          </p:nvSpPr>
          <p:spPr>
            <a:xfrm>
              <a:off x="2714625" y="4607719"/>
              <a:ext cx="214300" cy="130923"/>
            </a:xfrm>
            <a:custGeom>
              <a:avLst/>
              <a:gdLst/>
              <a:ahLst/>
              <a:cxnLst/>
              <a:rect l="0" t="0" r="0" b="0"/>
              <a:pathLst>
                <a:path w="214300" h="130923">
                  <a:moveTo>
                    <a:pt x="0" y="107156"/>
                  </a:moveTo>
                  <a:lnTo>
                    <a:pt x="0" y="107156"/>
                  </a:lnTo>
                  <a:lnTo>
                    <a:pt x="35811" y="50234"/>
                  </a:lnTo>
                  <a:lnTo>
                    <a:pt x="63505" y="19997"/>
                  </a:lnTo>
                  <a:lnTo>
                    <a:pt x="71440" y="15502"/>
                  </a:lnTo>
                  <a:lnTo>
                    <a:pt x="118327" y="829"/>
                  </a:lnTo>
                  <a:lnTo>
                    <a:pt x="174622" y="3"/>
                  </a:lnTo>
                  <a:lnTo>
                    <a:pt x="188148" y="0"/>
                  </a:lnTo>
                  <a:lnTo>
                    <a:pt x="212494" y="22012"/>
                  </a:lnTo>
                  <a:lnTo>
                    <a:pt x="214153" y="33905"/>
                  </a:lnTo>
                  <a:lnTo>
                    <a:pt x="214299" y="45811"/>
                  </a:lnTo>
                  <a:lnTo>
                    <a:pt x="204060" y="57717"/>
                  </a:lnTo>
                  <a:lnTo>
                    <a:pt x="201410" y="68678"/>
                  </a:lnTo>
                  <a:lnTo>
                    <a:pt x="196231" y="75943"/>
                  </a:lnTo>
                  <a:lnTo>
                    <a:pt x="189519" y="80054"/>
                  </a:lnTo>
                  <a:lnTo>
                    <a:pt x="182127" y="83205"/>
                  </a:lnTo>
                  <a:lnTo>
                    <a:pt x="174431" y="89014"/>
                  </a:lnTo>
                  <a:lnTo>
                    <a:pt x="170129" y="96006"/>
                  </a:lnTo>
                  <a:lnTo>
                    <a:pt x="168982" y="99723"/>
                  </a:lnTo>
                  <a:lnTo>
                    <a:pt x="165571" y="102200"/>
                  </a:lnTo>
                  <a:lnTo>
                    <a:pt x="146386" y="106504"/>
                  </a:lnTo>
                  <a:lnTo>
                    <a:pt x="130386" y="116494"/>
                  </a:lnTo>
                  <a:lnTo>
                    <a:pt x="126611" y="117350"/>
                  </a:lnTo>
                  <a:lnTo>
                    <a:pt x="107843" y="130434"/>
                  </a:lnTo>
                  <a:lnTo>
                    <a:pt x="96965" y="130922"/>
                  </a:lnTo>
                  <a:lnTo>
                    <a:pt x="96394" y="129614"/>
                  </a:lnTo>
                  <a:lnTo>
                    <a:pt x="9525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62961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8420" y="1844675"/>
            <a:ext cx="5439018" cy="4464050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400" dirty="0" smtClean="0"/>
              <a:t>The historical era we are born into defines our worldview: these values form the basis for our personal and social behaviour</a:t>
            </a:r>
          </a:p>
          <a:p>
            <a:pPr eaLnBrk="1" hangingPunct="1"/>
            <a:endParaRPr lang="en-CA" sz="2400" dirty="0" smtClean="0"/>
          </a:p>
          <a:p>
            <a:pPr eaLnBrk="1" hangingPunct="1"/>
            <a:r>
              <a:rPr lang="en-CA" sz="2400" dirty="0" smtClean="0">
                <a:solidFill>
                  <a:srgbClr val="FF0000"/>
                </a:solidFill>
              </a:rPr>
              <a:t>Is there any potential risk in using Generational Theory?</a:t>
            </a:r>
          </a:p>
          <a:p>
            <a:pPr eaLnBrk="1" hangingPunct="1"/>
            <a:r>
              <a:rPr lang="en-CA" sz="2400" dirty="0" smtClean="0"/>
              <a:t>Possible stereotyping and negative interaction</a:t>
            </a:r>
          </a:p>
        </p:txBody>
      </p:sp>
      <p:pic>
        <p:nvPicPr>
          <p:cNvPr id="614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7178" y="2600325"/>
            <a:ext cx="3744912" cy="2952750"/>
          </a:xfrm>
        </p:spPr>
      </p:pic>
    </p:spTree>
    <p:extLst>
      <p:ext uri="{BB962C8B-B14F-4D97-AF65-F5344CB8AC3E}">
        <p14:creationId xmlns:p14="http://schemas.microsoft.com/office/powerpoint/2010/main" val="245805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z="4000" b="1"/>
              <a:t>Karl Mannheim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62753"/>
            <a:ext cx="7539920" cy="433489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600" dirty="0" smtClean="0"/>
              <a:t>Mannheim suggested that age groups (also known as </a:t>
            </a:r>
            <a:r>
              <a:rPr lang="en-CA" sz="2600" b="1" dirty="0" smtClean="0"/>
              <a:t>cohorts</a:t>
            </a:r>
            <a:r>
              <a:rPr lang="en-CA" sz="2600" dirty="0" smtClean="0"/>
              <a:t>) share core ideals they will hold on to through their collective lifetimes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This is based on your </a:t>
            </a:r>
            <a:r>
              <a:rPr lang="en-US" sz="2600" b="1" dirty="0" smtClean="0"/>
              <a:t>social location </a:t>
            </a:r>
            <a:r>
              <a:rPr lang="en-US" sz="2600" dirty="0" smtClean="0"/>
              <a:t>– your birth year – where you will always share the same social context and occupy the same space in history</a:t>
            </a:r>
            <a:endParaRPr lang="en-CA" sz="2600" dirty="0" smtClean="0"/>
          </a:p>
          <a:p>
            <a:pPr eaLnBrk="1" hangingPunct="1">
              <a:lnSpc>
                <a:spcPct val="90000"/>
              </a:lnSpc>
            </a:pPr>
            <a:r>
              <a:rPr lang="en-CA" sz="2600" dirty="0" smtClean="0"/>
              <a:t>This is based on the notion of </a:t>
            </a:r>
            <a:r>
              <a:rPr lang="en-CA" sz="2600" b="1" dirty="0" smtClean="0"/>
              <a:t>fresh contact </a:t>
            </a:r>
            <a:r>
              <a:rPr lang="en-CA" sz="2600" dirty="0" smtClean="0"/>
              <a:t>– The personal interpretation of the world collected when we’re young that gives meaning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CA" sz="2600" b="1" dirty="0"/>
              <a:t>Discussion </a:t>
            </a:r>
            <a:r>
              <a:rPr lang="en-CA" sz="2600" b="1" dirty="0" smtClean="0"/>
              <a:t>Question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CA" sz="2600" dirty="0" smtClean="0">
                <a:solidFill>
                  <a:srgbClr val="FF0000"/>
                </a:solidFill>
              </a:rPr>
              <a:t>Which </a:t>
            </a:r>
            <a:r>
              <a:rPr lang="en-CA" sz="2600" dirty="0">
                <a:solidFill>
                  <a:srgbClr val="FF0000"/>
                </a:solidFill>
              </a:rPr>
              <a:t>School of Thought applies best to this idea?</a:t>
            </a:r>
          </a:p>
          <a:p>
            <a:pPr eaLnBrk="1" hangingPunct="1">
              <a:lnSpc>
                <a:spcPct val="90000"/>
              </a:lnSpc>
            </a:pPr>
            <a:endParaRPr lang="en-CA" dirty="0" smtClean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05" y="2602563"/>
            <a:ext cx="2691662" cy="365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SMARTInkShape-Group8"/>
          <p:cNvGrpSpPr/>
          <p:nvPr/>
        </p:nvGrpSpPr>
        <p:grpSpPr>
          <a:xfrm>
            <a:off x="3893344" y="4595813"/>
            <a:ext cx="3214688" cy="1186776"/>
            <a:chOff x="3893344" y="4595813"/>
            <a:chExt cx="3214688" cy="1186776"/>
          </a:xfrm>
        </p:grpSpPr>
        <p:sp>
          <p:nvSpPr>
            <p:cNvPr id="5" name="SMARTInkShape-39"/>
            <p:cNvSpPr/>
            <p:nvPr>
              <p:custDataLst>
                <p:tags r:id="rId39"/>
              </p:custDataLst>
            </p:nvPr>
          </p:nvSpPr>
          <p:spPr>
            <a:xfrm>
              <a:off x="7096125" y="4595813"/>
              <a:ext cx="11907" cy="452438"/>
            </a:xfrm>
            <a:custGeom>
              <a:avLst/>
              <a:gdLst/>
              <a:ahLst/>
              <a:cxnLst/>
              <a:rect l="0" t="0" r="0" b="0"/>
              <a:pathLst>
                <a:path w="11907" h="452438">
                  <a:moveTo>
                    <a:pt x="0" y="0"/>
                  </a:moveTo>
                  <a:lnTo>
                    <a:pt x="0" y="0"/>
                  </a:lnTo>
                  <a:lnTo>
                    <a:pt x="0" y="43288"/>
                  </a:lnTo>
                  <a:lnTo>
                    <a:pt x="0" y="98374"/>
                  </a:lnTo>
                  <a:lnTo>
                    <a:pt x="0" y="146740"/>
                  </a:lnTo>
                  <a:lnTo>
                    <a:pt x="0" y="198711"/>
                  </a:lnTo>
                  <a:lnTo>
                    <a:pt x="0" y="248936"/>
                  </a:lnTo>
                  <a:lnTo>
                    <a:pt x="0" y="300673"/>
                  </a:lnTo>
                  <a:lnTo>
                    <a:pt x="0" y="354059"/>
                  </a:lnTo>
                  <a:lnTo>
                    <a:pt x="0" y="409985"/>
                  </a:lnTo>
                  <a:lnTo>
                    <a:pt x="11906" y="452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40"/>
            <p:cNvSpPr/>
            <p:nvPr>
              <p:custDataLst>
                <p:tags r:id="rId40"/>
              </p:custDataLst>
            </p:nvPr>
          </p:nvSpPr>
          <p:spPr>
            <a:xfrm>
              <a:off x="6607969" y="4905375"/>
              <a:ext cx="369095" cy="214312"/>
            </a:xfrm>
            <a:custGeom>
              <a:avLst/>
              <a:gdLst/>
              <a:ahLst/>
              <a:cxnLst/>
              <a:rect l="0" t="0" r="0" b="0"/>
              <a:pathLst>
                <a:path w="369095" h="214312">
                  <a:moveTo>
                    <a:pt x="0" y="190500"/>
                  </a:moveTo>
                  <a:lnTo>
                    <a:pt x="0" y="190500"/>
                  </a:lnTo>
                  <a:lnTo>
                    <a:pt x="0" y="200751"/>
                  </a:lnTo>
                  <a:lnTo>
                    <a:pt x="1323" y="201303"/>
                  </a:lnTo>
                  <a:lnTo>
                    <a:pt x="6320" y="201916"/>
                  </a:lnTo>
                  <a:lnTo>
                    <a:pt x="8182" y="203402"/>
                  </a:lnTo>
                  <a:lnTo>
                    <a:pt x="10251" y="208581"/>
                  </a:lnTo>
                  <a:lnTo>
                    <a:pt x="12126" y="210492"/>
                  </a:lnTo>
                  <a:lnTo>
                    <a:pt x="23803" y="214310"/>
                  </a:lnTo>
                  <a:lnTo>
                    <a:pt x="23808" y="214311"/>
                  </a:lnTo>
                  <a:lnTo>
                    <a:pt x="23811" y="197741"/>
                  </a:lnTo>
                  <a:lnTo>
                    <a:pt x="22489" y="195327"/>
                  </a:lnTo>
                  <a:lnTo>
                    <a:pt x="20284" y="193718"/>
                  </a:lnTo>
                  <a:lnTo>
                    <a:pt x="17491" y="192645"/>
                  </a:lnTo>
                  <a:lnTo>
                    <a:pt x="15630" y="190608"/>
                  </a:lnTo>
                  <a:lnTo>
                    <a:pt x="13561" y="184815"/>
                  </a:lnTo>
                  <a:lnTo>
                    <a:pt x="12052" y="162568"/>
                  </a:lnTo>
                  <a:lnTo>
                    <a:pt x="15498" y="154714"/>
                  </a:lnTo>
                  <a:lnTo>
                    <a:pt x="20117" y="146814"/>
                  </a:lnTo>
                  <a:lnTo>
                    <a:pt x="22718" y="133606"/>
                  </a:lnTo>
                  <a:lnTo>
                    <a:pt x="24811" y="114846"/>
                  </a:lnTo>
                  <a:lnTo>
                    <a:pt x="38492" y="83561"/>
                  </a:lnTo>
                  <a:lnTo>
                    <a:pt x="43566" y="75503"/>
                  </a:lnTo>
                  <a:lnTo>
                    <a:pt x="45821" y="67511"/>
                  </a:lnTo>
                  <a:lnTo>
                    <a:pt x="47745" y="64852"/>
                  </a:lnTo>
                  <a:lnTo>
                    <a:pt x="50351" y="63078"/>
                  </a:lnTo>
                  <a:lnTo>
                    <a:pt x="56774" y="59785"/>
                  </a:lnTo>
                  <a:lnTo>
                    <a:pt x="92393" y="27972"/>
                  </a:lnTo>
                  <a:lnTo>
                    <a:pt x="103517" y="25045"/>
                  </a:lnTo>
                  <a:lnTo>
                    <a:pt x="111271" y="24360"/>
                  </a:lnTo>
                  <a:lnTo>
                    <a:pt x="119127" y="20528"/>
                  </a:lnTo>
                  <a:lnTo>
                    <a:pt x="127028" y="15739"/>
                  </a:lnTo>
                  <a:lnTo>
                    <a:pt x="142881" y="12663"/>
                  </a:lnTo>
                  <a:lnTo>
                    <a:pt x="158751" y="12056"/>
                  </a:lnTo>
                  <a:lnTo>
                    <a:pt x="166688" y="8445"/>
                  </a:lnTo>
                  <a:lnTo>
                    <a:pt x="174625" y="3753"/>
                  </a:lnTo>
                  <a:lnTo>
                    <a:pt x="190500" y="742"/>
                  </a:lnTo>
                  <a:lnTo>
                    <a:pt x="214311" y="0"/>
                  </a:lnTo>
                  <a:lnTo>
                    <a:pt x="214312" y="10251"/>
                  </a:lnTo>
                  <a:lnTo>
                    <a:pt x="212989" y="10803"/>
                  </a:lnTo>
                  <a:lnTo>
                    <a:pt x="207992" y="11416"/>
                  </a:lnTo>
                  <a:lnTo>
                    <a:pt x="206130" y="12902"/>
                  </a:lnTo>
                  <a:lnTo>
                    <a:pt x="204061" y="18081"/>
                  </a:lnTo>
                  <a:lnTo>
                    <a:pt x="202186" y="19992"/>
                  </a:lnTo>
                  <a:lnTo>
                    <a:pt x="196575" y="22114"/>
                  </a:lnTo>
                  <a:lnTo>
                    <a:pt x="185979" y="23309"/>
                  </a:lnTo>
                  <a:lnTo>
                    <a:pt x="183517" y="24800"/>
                  </a:lnTo>
                  <a:lnTo>
                    <a:pt x="181876" y="27116"/>
                  </a:lnTo>
                  <a:lnTo>
                    <a:pt x="178730" y="33218"/>
                  </a:lnTo>
                  <a:lnTo>
                    <a:pt x="159736" y="55691"/>
                  </a:lnTo>
                  <a:lnTo>
                    <a:pt x="152232" y="71462"/>
                  </a:lnTo>
                  <a:lnTo>
                    <a:pt x="147034" y="79387"/>
                  </a:lnTo>
                  <a:lnTo>
                    <a:pt x="142784" y="91284"/>
                  </a:lnTo>
                  <a:lnTo>
                    <a:pt x="135057" y="103188"/>
                  </a:lnTo>
                  <a:lnTo>
                    <a:pt x="132180" y="115094"/>
                  </a:lnTo>
                  <a:lnTo>
                    <a:pt x="130982" y="141013"/>
                  </a:lnTo>
                  <a:lnTo>
                    <a:pt x="132301" y="141634"/>
                  </a:lnTo>
                  <a:lnTo>
                    <a:pt x="171195" y="142874"/>
                  </a:lnTo>
                  <a:lnTo>
                    <a:pt x="173661" y="141551"/>
                  </a:lnTo>
                  <a:lnTo>
                    <a:pt x="175305" y="139347"/>
                  </a:lnTo>
                  <a:lnTo>
                    <a:pt x="176401" y="136554"/>
                  </a:lnTo>
                  <a:lnTo>
                    <a:pt x="178455" y="134693"/>
                  </a:lnTo>
                  <a:lnTo>
                    <a:pt x="184264" y="132624"/>
                  </a:lnTo>
                  <a:lnTo>
                    <a:pt x="186343" y="130749"/>
                  </a:lnTo>
                  <a:lnTo>
                    <a:pt x="196273" y="114542"/>
                  </a:lnTo>
                  <a:lnTo>
                    <a:pt x="209377" y="99109"/>
                  </a:lnTo>
                  <a:lnTo>
                    <a:pt x="212119" y="91233"/>
                  </a:lnTo>
                  <a:lnTo>
                    <a:pt x="214173" y="88603"/>
                  </a:lnTo>
                  <a:lnTo>
                    <a:pt x="222061" y="83579"/>
                  </a:lnTo>
                  <a:lnTo>
                    <a:pt x="236308" y="61737"/>
                  </a:lnTo>
                  <a:lnTo>
                    <a:pt x="240845" y="60512"/>
                  </a:lnTo>
                  <a:lnTo>
                    <a:pt x="261433" y="59533"/>
                  </a:lnTo>
                  <a:lnTo>
                    <a:pt x="268108" y="65853"/>
                  </a:lnTo>
                  <a:lnTo>
                    <a:pt x="271295" y="72483"/>
                  </a:lnTo>
                  <a:lnTo>
                    <a:pt x="273340" y="81199"/>
                  </a:lnTo>
                  <a:lnTo>
                    <a:pt x="281927" y="92425"/>
                  </a:lnTo>
                  <a:lnTo>
                    <a:pt x="285940" y="103527"/>
                  </a:lnTo>
                  <a:lnTo>
                    <a:pt x="293597" y="115194"/>
                  </a:lnTo>
                  <a:lnTo>
                    <a:pt x="295851" y="123076"/>
                  </a:lnTo>
                  <a:lnTo>
                    <a:pt x="297775" y="123061"/>
                  </a:lnTo>
                  <a:lnTo>
                    <a:pt x="319654" y="97135"/>
                  </a:lnTo>
                  <a:lnTo>
                    <a:pt x="324190" y="96088"/>
                  </a:lnTo>
                  <a:lnTo>
                    <a:pt x="343466" y="95265"/>
                  </a:lnTo>
                  <a:lnTo>
                    <a:pt x="355373" y="85000"/>
                  </a:lnTo>
                  <a:lnTo>
                    <a:pt x="369094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1"/>
            <p:cNvSpPr/>
            <p:nvPr>
              <p:custDataLst>
                <p:tags r:id="rId41"/>
              </p:custDataLst>
            </p:nvPr>
          </p:nvSpPr>
          <p:spPr>
            <a:xfrm>
              <a:off x="6238875" y="4988719"/>
              <a:ext cx="297657" cy="166529"/>
            </a:xfrm>
            <a:custGeom>
              <a:avLst/>
              <a:gdLst/>
              <a:ahLst/>
              <a:cxnLst/>
              <a:rect l="0" t="0" r="0" b="0"/>
              <a:pathLst>
                <a:path w="297657" h="166529">
                  <a:moveTo>
                    <a:pt x="0" y="142875"/>
                  </a:moveTo>
                  <a:lnTo>
                    <a:pt x="0" y="142875"/>
                  </a:lnTo>
                  <a:lnTo>
                    <a:pt x="0" y="136554"/>
                  </a:lnTo>
                  <a:lnTo>
                    <a:pt x="1323" y="134692"/>
                  </a:lnTo>
                  <a:lnTo>
                    <a:pt x="3528" y="133451"/>
                  </a:lnTo>
                  <a:lnTo>
                    <a:pt x="6321" y="132623"/>
                  </a:lnTo>
                  <a:lnTo>
                    <a:pt x="8182" y="130749"/>
                  </a:lnTo>
                  <a:lnTo>
                    <a:pt x="10251" y="125138"/>
                  </a:lnTo>
                  <a:lnTo>
                    <a:pt x="12126" y="123112"/>
                  </a:lnTo>
                  <a:lnTo>
                    <a:pt x="28333" y="113275"/>
                  </a:lnTo>
                  <a:lnTo>
                    <a:pt x="55595" y="88528"/>
                  </a:lnTo>
                  <a:lnTo>
                    <a:pt x="71444" y="80840"/>
                  </a:lnTo>
                  <a:lnTo>
                    <a:pt x="91282" y="64493"/>
                  </a:lnTo>
                  <a:lnTo>
                    <a:pt x="103188" y="61001"/>
                  </a:lnTo>
                  <a:lnTo>
                    <a:pt x="158750" y="59536"/>
                  </a:lnTo>
                  <a:lnTo>
                    <a:pt x="166688" y="63061"/>
                  </a:lnTo>
                  <a:lnTo>
                    <a:pt x="182563" y="76103"/>
                  </a:lnTo>
                  <a:lnTo>
                    <a:pt x="186972" y="83654"/>
                  </a:lnTo>
                  <a:lnTo>
                    <a:pt x="190255" y="91419"/>
                  </a:lnTo>
                  <a:lnTo>
                    <a:pt x="198218" y="103228"/>
                  </a:lnTo>
                  <a:lnTo>
                    <a:pt x="202488" y="115106"/>
                  </a:lnTo>
                  <a:lnTo>
                    <a:pt x="210221" y="127003"/>
                  </a:lnTo>
                  <a:lnTo>
                    <a:pt x="212494" y="134939"/>
                  </a:lnTo>
                  <a:lnTo>
                    <a:pt x="214423" y="137584"/>
                  </a:lnTo>
                  <a:lnTo>
                    <a:pt x="217032" y="139348"/>
                  </a:lnTo>
                  <a:lnTo>
                    <a:pt x="220094" y="140524"/>
                  </a:lnTo>
                  <a:lnTo>
                    <a:pt x="222136" y="142630"/>
                  </a:lnTo>
                  <a:lnTo>
                    <a:pt x="224404" y="148499"/>
                  </a:lnTo>
                  <a:lnTo>
                    <a:pt x="226332" y="150593"/>
                  </a:lnTo>
                  <a:lnTo>
                    <a:pt x="232001" y="152920"/>
                  </a:lnTo>
                  <a:lnTo>
                    <a:pt x="234043" y="154863"/>
                  </a:lnTo>
                  <a:lnTo>
                    <a:pt x="237588" y="164869"/>
                  </a:lnTo>
                  <a:lnTo>
                    <a:pt x="241414" y="165879"/>
                  </a:lnTo>
                  <a:lnTo>
                    <a:pt x="248329" y="166528"/>
                  </a:lnTo>
                  <a:lnTo>
                    <a:pt x="267724" y="148946"/>
                  </a:lnTo>
                  <a:lnTo>
                    <a:pt x="271124" y="142045"/>
                  </a:lnTo>
                  <a:lnTo>
                    <a:pt x="274808" y="122922"/>
                  </a:lnTo>
                  <a:lnTo>
                    <a:pt x="281920" y="109769"/>
                  </a:lnTo>
                  <a:lnTo>
                    <a:pt x="286973" y="63826"/>
                  </a:lnTo>
                  <a:lnTo>
                    <a:pt x="295155" y="47689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2"/>
            <p:cNvSpPr/>
            <p:nvPr>
              <p:custDataLst>
                <p:tags r:id="rId42"/>
              </p:custDataLst>
            </p:nvPr>
          </p:nvSpPr>
          <p:spPr>
            <a:xfrm>
              <a:off x="6310313" y="4905375"/>
              <a:ext cx="35719" cy="309564"/>
            </a:xfrm>
            <a:custGeom>
              <a:avLst/>
              <a:gdLst/>
              <a:ahLst/>
              <a:cxnLst/>
              <a:rect l="0" t="0" r="0" b="0"/>
              <a:pathLst>
                <a:path w="35719" h="309564">
                  <a:moveTo>
                    <a:pt x="0" y="0"/>
                  </a:moveTo>
                  <a:lnTo>
                    <a:pt x="0" y="0"/>
                  </a:lnTo>
                  <a:lnTo>
                    <a:pt x="0" y="57076"/>
                  </a:lnTo>
                  <a:lnTo>
                    <a:pt x="0" y="109885"/>
                  </a:lnTo>
                  <a:lnTo>
                    <a:pt x="1323" y="124244"/>
                  </a:lnTo>
                  <a:lnTo>
                    <a:pt x="10802" y="170763"/>
                  </a:lnTo>
                  <a:lnTo>
                    <a:pt x="11863" y="227840"/>
                  </a:lnTo>
                  <a:lnTo>
                    <a:pt x="13220" y="253781"/>
                  </a:lnTo>
                  <a:lnTo>
                    <a:pt x="22156" y="277261"/>
                  </a:lnTo>
                  <a:lnTo>
                    <a:pt x="23667" y="295256"/>
                  </a:lnTo>
                  <a:lnTo>
                    <a:pt x="35718" y="3095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43"/>
            <p:cNvSpPr/>
            <p:nvPr>
              <p:custDataLst>
                <p:tags r:id="rId43"/>
              </p:custDataLst>
            </p:nvPr>
          </p:nvSpPr>
          <p:spPr>
            <a:xfrm>
              <a:off x="6144426" y="5030588"/>
              <a:ext cx="34919" cy="255788"/>
            </a:xfrm>
            <a:custGeom>
              <a:avLst/>
              <a:gdLst/>
              <a:ahLst/>
              <a:cxnLst/>
              <a:rect l="0" t="0" r="0" b="0"/>
              <a:pathLst>
                <a:path w="34919" h="255788">
                  <a:moveTo>
                    <a:pt x="23012" y="17662"/>
                  </a:moveTo>
                  <a:lnTo>
                    <a:pt x="23012" y="17662"/>
                  </a:lnTo>
                  <a:lnTo>
                    <a:pt x="23012" y="1090"/>
                  </a:lnTo>
                  <a:lnTo>
                    <a:pt x="21688" y="0"/>
                  </a:lnTo>
                  <a:lnTo>
                    <a:pt x="19484" y="595"/>
                  </a:lnTo>
                  <a:lnTo>
                    <a:pt x="16691" y="2315"/>
                  </a:lnTo>
                  <a:lnTo>
                    <a:pt x="14829" y="4785"/>
                  </a:lnTo>
                  <a:lnTo>
                    <a:pt x="3249" y="38013"/>
                  </a:lnTo>
                  <a:lnTo>
                    <a:pt x="0" y="91552"/>
                  </a:lnTo>
                  <a:lnTo>
                    <a:pt x="2964" y="137451"/>
                  </a:lnTo>
                  <a:lnTo>
                    <a:pt x="9497" y="194047"/>
                  </a:lnTo>
                  <a:lnTo>
                    <a:pt x="16950" y="224999"/>
                  </a:lnTo>
                  <a:lnTo>
                    <a:pt x="34918" y="2557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4"/>
            <p:cNvSpPr/>
            <p:nvPr>
              <p:custDataLst>
                <p:tags r:id="rId44"/>
              </p:custDataLst>
            </p:nvPr>
          </p:nvSpPr>
          <p:spPr>
            <a:xfrm>
              <a:off x="5869781" y="5179219"/>
              <a:ext cx="107158" cy="82120"/>
            </a:xfrm>
            <a:custGeom>
              <a:avLst/>
              <a:gdLst/>
              <a:ahLst/>
              <a:cxnLst/>
              <a:rect l="0" t="0" r="0" b="0"/>
              <a:pathLst>
                <a:path w="107158" h="82120">
                  <a:moveTo>
                    <a:pt x="0" y="11906"/>
                  </a:moveTo>
                  <a:lnTo>
                    <a:pt x="0" y="11906"/>
                  </a:lnTo>
                  <a:lnTo>
                    <a:pt x="0" y="34798"/>
                  </a:lnTo>
                  <a:lnTo>
                    <a:pt x="3528" y="45452"/>
                  </a:lnTo>
                  <a:lnTo>
                    <a:pt x="20308" y="74042"/>
                  </a:lnTo>
                  <a:lnTo>
                    <a:pt x="27988" y="79210"/>
                  </a:lnTo>
                  <a:lnTo>
                    <a:pt x="39749" y="82119"/>
                  </a:lnTo>
                  <a:lnTo>
                    <a:pt x="57933" y="76660"/>
                  </a:lnTo>
                  <a:lnTo>
                    <a:pt x="68963" y="66703"/>
                  </a:lnTo>
                  <a:lnTo>
                    <a:pt x="86824" y="38752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45"/>
            <p:cNvSpPr/>
            <p:nvPr>
              <p:custDataLst>
                <p:tags r:id="rId45"/>
              </p:custDataLst>
            </p:nvPr>
          </p:nvSpPr>
          <p:spPr>
            <a:xfrm>
              <a:off x="5685153" y="5203031"/>
              <a:ext cx="137004" cy="165782"/>
            </a:xfrm>
            <a:custGeom>
              <a:avLst/>
              <a:gdLst/>
              <a:ahLst/>
              <a:cxnLst/>
              <a:rect l="0" t="0" r="0" b="0"/>
              <a:pathLst>
                <a:path w="137004" h="165782">
                  <a:moveTo>
                    <a:pt x="89378" y="0"/>
                  </a:moveTo>
                  <a:lnTo>
                    <a:pt x="89378" y="0"/>
                  </a:lnTo>
                  <a:lnTo>
                    <a:pt x="76737" y="0"/>
                  </a:lnTo>
                  <a:lnTo>
                    <a:pt x="63475" y="7056"/>
                  </a:lnTo>
                  <a:lnTo>
                    <a:pt x="50085" y="19011"/>
                  </a:lnTo>
                  <a:lnTo>
                    <a:pt x="15433" y="71958"/>
                  </a:lnTo>
                  <a:lnTo>
                    <a:pt x="0" y="122729"/>
                  </a:lnTo>
                  <a:lnTo>
                    <a:pt x="2471" y="138772"/>
                  </a:lnTo>
                  <a:lnTo>
                    <a:pt x="11506" y="151194"/>
                  </a:lnTo>
                  <a:lnTo>
                    <a:pt x="17620" y="156359"/>
                  </a:lnTo>
                  <a:lnTo>
                    <a:pt x="31469" y="162097"/>
                  </a:lnTo>
                  <a:lnTo>
                    <a:pt x="61917" y="165781"/>
                  </a:lnTo>
                  <a:lnTo>
                    <a:pt x="91825" y="153778"/>
                  </a:lnTo>
                  <a:lnTo>
                    <a:pt x="137003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46"/>
            <p:cNvSpPr/>
            <p:nvPr>
              <p:custDataLst>
                <p:tags r:id="rId46"/>
              </p:custDataLst>
            </p:nvPr>
          </p:nvSpPr>
          <p:spPr>
            <a:xfrm>
              <a:off x="5490559" y="5238750"/>
              <a:ext cx="78649" cy="200955"/>
            </a:xfrm>
            <a:custGeom>
              <a:avLst/>
              <a:gdLst/>
              <a:ahLst/>
              <a:cxnLst/>
              <a:rect l="0" t="0" r="0" b="0"/>
              <a:pathLst>
                <a:path w="78649" h="200955">
                  <a:moveTo>
                    <a:pt x="45847" y="0"/>
                  </a:moveTo>
                  <a:lnTo>
                    <a:pt x="45847" y="0"/>
                  </a:lnTo>
                  <a:lnTo>
                    <a:pt x="39527" y="6321"/>
                  </a:lnTo>
                  <a:lnTo>
                    <a:pt x="36423" y="12952"/>
                  </a:lnTo>
                  <a:lnTo>
                    <a:pt x="17514" y="62642"/>
                  </a:lnTo>
                  <a:lnTo>
                    <a:pt x="1677" y="119472"/>
                  </a:lnTo>
                  <a:lnTo>
                    <a:pt x="0" y="169142"/>
                  </a:lnTo>
                  <a:lnTo>
                    <a:pt x="4745" y="185858"/>
                  </a:lnTo>
                  <a:lnTo>
                    <a:pt x="7862" y="191374"/>
                  </a:lnTo>
                  <a:lnTo>
                    <a:pt x="11263" y="195052"/>
                  </a:lnTo>
                  <a:lnTo>
                    <a:pt x="14854" y="197503"/>
                  </a:lnTo>
                  <a:lnTo>
                    <a:pt x="32548" y="200954"/>
                  </a:lnTo>
                  <a:lnTo>
                    <a:pt x="38304" y="198792"/>
                  </a:lnTo>
                  <a:lnTo>
                    <a:pt x="48227" y="189335"/>
                  </a:lnTo>
                  <a:lnTo>
                    <a:pt x="65377" y="160382"/>
                  </a:lnTo>
                  <a:lnTo>
                    <a:pt x="76181" y="129100"/>
                  </a:lnTo>
                  <a:lnTo>
                    <a:pt x="78648" y="94697"/>
                  </a:lnTo>
                  <a:lnTo>
                    <a:pt x="71105" y="48287"/>
                  </a:lnTo>
                  <a:lnTo>
                    <a:pt x="69300" y="44097"/>
                  </a:lnTo>
                  <a:lnTo>
                    <a:pt x="66775" y="41304"/>
                  </a:lnTo>
                  <a:lnTo>
                    <a:pt x="57754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47"/>
            <p:cNvSpPr/>
            <p:nvPr>
              <p:custDataLst>
                <p:tags r:id="rId47"/>
              </p:custDataLst>
            </p:nvPr>
          </p:nvSpPr>
          <p:spPr>
            <a:xfrm>
              <a:off x="5453063" y="5274469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48"/>
            <p:cNvSpPr/>
            <p:nvPr>
              <p:custDataLst>
                <p:tags r:id="rId48"/>
              </p:custDataLst>
            </p:nvPr>
          </p:nvSpPr>
          <p:spPr>
            <a:xfrm>
              <a:off x="5369719" y="5369719"/>
              <a:ext cx="35720" cy="119063"/>
            </a:xfrm>
            <a:custGeom>
              <a:avLst/>
              <a:gdLst/>
              <a:ahLst/>
              <a:cxnLst/>
              <a:rect l="0" t="0" r="0" b="0"/>
              <a:pathLst>
                <a:path w="35720" h="119063">
                  <a:moveTo>
                    <a:pt x="0" y="0"/>
                  </a:moveTo>
                  <a:lnTo>
                    <a:pt x="0" y="0"/>
                  </a:lnTo>
                  <a:lnTo>
                    <a:pt x="1323" y="33757"/>
                  </a:lnTo>
                  <a:lnTo>
                    <a:pt x="9505" y="59832"/>
                  </a:lnTo>
                  <a:lnTo>
                    <a:pt x="18985" y="78435"/>
                  </a:lnTo>
                  <a:lnTo>
                    <a:pt x="35719" y="119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49"/>
            <p:cNvSpPr/>
            <p:nvPr>
              <p:custDataLst>
                <p:tags r:id="rId49"/>
              </p:custDataLst>
            </p:nvPr>
          </p:nvSpPr>
          <p:spPr>
            <a:xfrm>
              <a:off x="4991927" y="5429315"/>
              <a:ext cx="306355" cy="235126"/>
            </a:xfrm>
            <a:custGeom>
              <a:avLst/>
              <a:gdLst/>
              <a:ahLst/>
              <a:cxnLst/>
              <a:rect l="0" t="0" r="0" b="0"/>
              <a:pathLst>
                <a:path w="306355" h="235126">
                  <a:moveTo>
                    <a:pt x="68229" y="107091"/>
                  </a:moveTo>
                  <a:lnTo>
                    <a:pt x="68229" y="107091"/>
                  </a:lnTo>
                  <a:lnTo>
                    <a:pt x="57978" y="96840"/>
                  </a:lnTo>
                  <a:lnTo>
                    <a:pt x="50492" y="95676"/>
                  </a:lnTo>
                  <a:lnTo>
                    <a:pt x="43590" y="98931"/>
                  </a:lnTo>
                  <a:lnTo>
                    <a:pt x="34789" y="107433"/>
                  </a:lnTo>
                  <a:lnTo>
                    <a:pt x="6336" y="143688"/>
                  </a:lnTo>
                  <a:lnTo>
                    <a:pt x="1034" y="160398"/>
                  </a:lnTo>
                  <a:lnTo>
                    <a:pt x="0" y="178409"/>
                  </a:lnTo>
                  <a:lnTo>
                    <a:pt x="13612" y="211569"/>
                  </a:lnTo>
                  <a:lnTo>
                    <a:pt x="24552" y="223200"/>
                  </a:lnTo>
                  <a:lnTo>
                    <a:pt x="36911" y="231456"/>
                  </a:lnTo>
                  <a:lnTo>
                    <a:pt x="46814" y="235125"/>
                  </a:lnTo>
                  <a:lnTo>
                    <a:pt x="52629" y="233457"/>
                  </a:lnTo>
                  <a:lnTo>
                    <a:pt x="82311" y="210979"/>
                  </a:lnTo>
                  <a:lnTo>
                    <a:pt x="95480" y="185939"/>
                  </a:lnTo>
                  <a:lnTo>
                    <a:pt x="102275" y="151427"/>
                  </a:lnTo>
                  <a:lnTo>
                    <a:pt x="102130" y="127137"/>
                  </a:lnTo>
                  <a:lnTo>
                    <a:pt x="92181" y="85349"/>
                  </a:lnTo>
                  <a:lnTo>
                    <a:pt x="93458" y="84659"/>
                  </a:lnTo>
                  <a:lnTo>
                    <a:pt x="98403" y="83892"/>
                  </a:lnTo>
                  <a:lnTo>
                    <a:pt x="105012" y="80024"/>
                  </a:lnTo>
                  <a:lnTo>
                    <a:pt x="157371" y="50079"/>
                  </a:lnTo>
                  <a:lnTo>
                    <a:pt x="214014" y="16902"/>
                  </a:lnTo>
                  <a:lnTo>
                    <a:pt x="243086" y="3678"/>
                  </a:lnTo>
                  <a:lnTo>
                    <a:pt x="257814" y="154"/>
                  </a:lnTo>
                  <a:lnTo>
                    <a:pt x="252137" y="0"/>
                  </a:lnTo>
                  <a:lnTo>
                    <a:pt x="235756" y="12595"/>
                  </a:lnTo>
                  <a:lnTo>
                    <a:pt x="195266" y="71894"/>
                  </a:lnTo>
                  <a:lnTo>
                    <a:pt x="181863" y="98132"/>
                  </a:lnTo>
                  <a:lnTo>
                    <a:pt x="176238" y="132386"/>
                  </a:lnTo>
                  <a:lnTo>
                    <a:pt x="177277" y="135860"/>
                  </a:lnTo>
                  <a:lnTo>
                    <a:pt x="179293" y="138177"/>
                  </a:lnTo>
                  <a:lnTo>
                    <a:pt x="181959" y="139721"/>
                  </a:lnTo>
                  <a:lnTo>
                    <a:pt x="198353" y="141895"/>
                  </a:lnTo>
                  <a:lnTo>
                    <a:pt x="219967" y="136218"/>
                  </a:lnTo>
                  <a:lnTo>
                    <a:pt x="258851" y="105701"/>
                  </a:lnTo>
                  <a:lnTo>
                    <a:pt x="306354" y="594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50"/>
            <p:cNvSpPr/>
            <p:nvPr>
              <p:custDataLst>
                <p:tags r:id="rId50"/>
              </p:custDataLst>
            </p:nvPr>
          </p:nvSpPr>
          <p:spPr>
            <a:xfrm>
              <a:off x="4721528" y="5381625"/>
              <a:ext cx="183848" cy="400964"/>
            </a:xfrm>
            <a:custGeom>
              <a:avLst/>
              <a:gdLst/>
              <a:ahLst/>
              <a:cxnLst/>
              <a:rect l="0" t="0" r="0" b="0"/>
              <a:pathLst>
                <a:path w="183848" h="400964">
                  <a:moveTo>
                    <a:pt x="183847" y="0"/>
                  </a:moveTo>
                  <a:lnTo>
                    <a:pt x="183847" y="0"/>
                  </a:lnTo>
                  <a:lnTo>
                    <a:pt x="156654" y="10828"/>
                  </a:lnTo>
                  <a:lnTo>
                    <a:pt x="98909" y="61416"/>
                  </a:lnTo>
                  <a:lnTo>
                    <a:pt x="56359" y="120273"/>
                  </a:lnTo>
                  <a:lnTo>
                    <a:pt x="30046" y="159905"/>
                  </a:lnTo>
                  <a:lnTo>
                    <a:pt x="21564" y="176902"/>
                  </a:lnTo>
                  <a:lnTo>
                    <a:pt x="1342" y="195030"/>
                  </a:lnTo>
                  <a:lnTo>
                    <a:pt x="0" y="200134"/>
                  </a:lnTo>
                  <a:lnTo>
                    <a:pt x="2036" y="212861"/>
                  </a:lnTo>
                  <a:lnTo>
                    <a:pt x="4432" y="217314"/>
                  </a:lnTo>
                  <a:lnTo>
                    <a:pt x="7352" y="220283"/>
                  </a:lnTo>
                  <a:lnTo>
                    <a:pt x="10621" y="222262"/>
                  </a:lnTo>
                  <a:lnTo>
                    <a:pt x="69519" y="227310"/>
                  </a:lnTo>
                  <a:lnTo>
                    <a:pt x="126030" y="240904"/>
                  </a:lnTo>
                  <a:lnTo>
                    <a:pt x="156404" y="254549"/>
                  </a:lnTo>
                  <a:lnTo>
                    <a:pt x="168563" y="265709"/>
                  </a:lnTo>
                  <a:lnTo>
                    <a:pt x="173658" y="272390"/>
                  </a:lnTo>
                  <a:lnTo>
                    <a:pt x="175731" y="278166"/>
                  </a:lnTo>
                  <a:lnTo>
                    <a:pt x="175791" y="283340"/>
                  </a:lnTo>
                  <a:lnTo>
                    <a:pt x="161619" y="322964"/>
                  </a:lnTo>
                  <a:lnTo>
                    <a:pt x="140954" y="348517"/>
                  </a:lnTo>
                  <a:lnTo>
                    <a:pt x="93973" y="382521"/>
                  </a:lnTo>
                  <a:lnTo>
                    <a:pt x="47168" y="400963"/>
                  </a:lnTo>
                  <a:lnTo>
                    <a:pt x="29066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51"/>
            <p:cNvSpPr/>
            <p:nvPr>
              <p:custDataLst>
                <p:tags r:id="rId51"/>
              </p:custDataLst>
            </p:nvPr>
          </p:nvSpPr>
          <p:spPr>
            <a:xfrm>
              <a:off x="6143625" y="4857750"/>
              <a:ext cx="35720" cy="119064"/>
            </a:xfrm>
            <a:custGeom>
              <a:avLst/>
              <a:gdLst/>
              <a:ahLst/>
              <a:cxnLst/>
              <a:rect l="0" t="0" r="0" b="0"/>
              <a:pathLst>
                <a:path w="35720" h="119064">
                  <a:moveTo>
                    <a:pt x="35719" y="0"/>
                  </a:moveTo>
                  <a:lnTo>
                    <a:pt x="35719" y="0"/>
                  </a:lnTo>
                  <a:lnTo>
                    <a:pt x="29398" y="6321"/>
                  </a:lnTo>
                  <a:lnTo>
                    <a:pt x="15411" y="50147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52"/>
            <p:cNvSpPr/>
            <p:nvPr>
              <p:custDataLst>
                <p:tags r:id="rId52"/>
              </p:custDataLst>
            </p:nvPr>
          </p:nvSpPr>
          <p:spPr>
            <a:xfrm>
              <a:off x="5679427" y="4735054"/>
              <a:ext cx="392023" cy="301291"/>
            </a:xfrm>
            <a:custGeom>
              <a:avLst/>
              <a:gdLst/>
              <a:ahLst/>
              <a:cxnLst/>
              <a:rect l="0" t="0" r="0" b="0"/>
              <a:pathLst>
                <a:path w="392023" h="301291">
                  <a:moveTo>
                    <a:pt x="11761" y="110790"/>
                  </a:moveTo>
                  <a:lnTo>
                    <a:pt x="11761" y="110790"/>
                  </a:lnTo>
                  <a:lnTo>
                    <a:pt x="11761" y="166826"/>
                  </a:lnTo>
                  <a:lnTo>
                    <a:pt x="590" y="224833"/>
                  </a:lnTo>
                  <a:lnTo>
                    <a:pt x="345" y="226506"/>
                  </a:lnTo>
                  <a:lnTo>
                    <a:pt x="0" y="216219"/>
                  </a:lnTo>
                  <a:lnTo>
                    <a:pt x="18848" y="159159"/>
                  </a:lnTo>
                  <a:lnTo>
                    <a:pt x="21525" y="146398"/>
                  </a:lnTo>
                  <a:lnTo>
                    <a:pt x="29770" y="136317"/>
                  </a:lnTo>
                  <a:lnTo>
                    <a:pt x="40932" y="126104"/>
                  </a:lnTo>
                  <a:lnTo>
                    <a:pt x="50302" y="112745"/>
                  </a:lnTo>
                  <a:lnTo>
                    <a:pt x="55975" y="108125"/>
                  </a:lnTo>
                  <a:lnTo>
                    <a:pt x="69335" y="102991"/>
                  </a:lnTo>
                  <a:lnTo>
                    <a:pt x="75279" y="102944"/>
                  </a:lnTo>
                  <a:lnTo>
                    <a:pt x="85411" y="106421"/>
                  </a:lnTo>
                  <a:lnTo>
                    <a:pt x="104018" y="118109"/>
                  </a:lnTo>
                  <a:lnTo>
                    <a:pt x="147132" y="129153"/>
                  </a:lnTo>
                  <a:lnTo>
                    <a:pt x="162766" y="126448"/>
                  </a:lnTo>
                  <a:lnTo>
                    <a:pt x="220466" y="96202"/>
                  </a:lnTo>
                  <a:lnTo>
                    <a:pt x="276927" y="47814"/>
                  </a:lnTo>
                  <a:lnTo>
                    <a:pt x="292072" y="23336"/>
                  </a:lnTo>
                  <a:lnTo>
                    <a:pt x="296436" y="4389"/>
                  </a:lnTo>
                  <a:lnTo>
                    <a:pt x="296794" y="169"/>
                  </a:lnTo>
                  <a:lnTo>
                    <a:pt x="294387" y="0"/>
                  </a:lnTo>
                  <a:lnTo>
                    <a:pt x="284657" y="6870"/>
                  </a:lnTo>
                  <a:lnTo>
                    <a:pt x="258175" y="42344"/>
                  </a:lnTo>
                  <a:lnTo>
                    <a:pt x="244551" y="74635"/>
                  </a:lnTo>
                  <a:lnTo>
                    <a:pt x="238845" y="118147"/>
                  </a:lnTo>
                  <a:lnTo>
                    <a:pt x="239879" y="123632"/>
                  </a:lnTo>
                  <a:lnTo>
                    <a:pt x="241892" y="127289"/>
                  </a:lnTo>
                  <a:lnTo>
                    <a:pt x="244556" y="129727"/>
                  </a:lnTo>
                  <a:lnTo>
                    <a:pt x="248979" y="130029"/>
                  </a:lnTo>
                  <a:lnTo>
                    <a:pt x="260948" y="126837"/>
                  </a:lnTo>
                  <a:lnTo>
                    <a:pt x="276241" y="117603"/>
                  </a:lnTo>
                  <a:lnTo>
                    <a:pt x="301442" y="83619"/>
                  </a:lnTo>
                  <a:lnTo>
                    <a:pt x="314844" y="51586"/>
                  </a:lnTo>
                  <a:lnTo>
                    <a:pt x="320754" y="12193"/>
                  </a:lnTo>
                  <a:lnTo>
                    <a:pt x="320944" y="11986"/>
                  </a:lnTo>
                  <a:lnTo>
                    <a:pt x="322596" y="25900"/>
                  </a:lnTo>
                  <a:lnTo>
                    <a:pt x="342950" y="85383"/>
                  </a:lnTo>
                  <a:lnTo>
                    <a:pt x="371322" y="139978"/>
                  </a:lnTo>
                  <a:lnTo>
                    <a:pt x="390269" y="193870"/>
                  </a:lnTo>
                  <a:lnTo>
                    <a:pt x="392022" y="215075"/>
                  </a:lnTo>
                  <a:lnTo>
                    <a:pt x="385376" y="230341"/>
                  </a:lnTo>
                  <a:lnTo>
                    <a:pt x="365873" y="255378"/>
                  </a:lnTo>
                  <a:lnTo>
                    <a:pt x="321323" y="3012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53"/>
            <p:cNvSpPr/>
            <p:nvPr>
              <p:custDataLst>
                <p:tags r:id="rId53"/>
              </p:custDataLst>
            </p:nvPr>
          </p:nvSpPr>
          <p:spPr>
            <a:xfrm>
              <a:off x="5584031" y="4750594"/>
              <a:ext cx="11908" cy="23813"/>
            </a:xfrm>
            <a:custGeom>
              <a:avLst/>
              <a:gdLst/>
              <a:ahLst/>
              <a:cxnLst/>
              <a:rect l="0" t="0" r="0" b="0"/>
              <a:pathLst>
                <a:path w="11908" h="23813">
                  <a:moveTo>
                    <a:pt x="11907" y="23812"/>
                  </a:moveTo>
                  <a:lnTo>
                    <a:pt x="11907" y="238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54"/>
            <p:cNvSpPr/>
            <p:nvPr>
              <p:custDataLst>
                <p:tags r:id="rId54"/>
              </p:custDataLst>
            </p:nvPr>
          </p:nvSpPr>
          <p:spPr>
            <a:xfrm>
              <a:off x="5549967" y="4881563"/>
              <a:ext cx="10253" cy="130969"/>
            </a:xfrm>
            <a:custGeom>
              <a:avLst/>
              <a:gdLst/>
              <a:ahLst/>
              <a:cxnLst/>
              <a:rect l="0" t="0" r="0" b="0"/>
              <a:pathLst>
                <a:path w="10253" h="130969">
                  <a:moveTo>
                    <a:pt x="10252" y="0"/>
                  </a:moveTo>
                  <a:lnTo>
                    <a:pt x="10252" y="0"/>
                  </a:lnTo>
                  <a:lnTo>
                    <a:pt x="2069" y="19011"/>
                  </a:lnTo>
                  <a:lnTo>
                    <a:pt x="0" y="33143"/>
                  </a:lnTo>
                  <a:lnTo>
                    <a:pt x="9246" y="90014"/>
                  </a:lnTo>
                  <a:lnTo>
                    <a:pt x="10252" y="130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55"/>
            <p:cNvSpPr/>
            <p:nvPr>
              <p:custDataLst>
                <p:tags r:id="rId55"/>
              </p:custDataLst>
            </p:nvPr>
          </p:nvSpPr>
          <p:spPr>
            <a:xfrm>
              <a:off x="5323788" y="4953000"/>
              <a:ext cx="129276" cy="152026"/>
            </a:xfrm>
            <a:custGeom>
              <a:avLst/>
              <a:gdLst/>
              <a:ahLst/>
              <a:cxnLst/>
              <a:rect l="0" t="0" r="0" b="0"/>
              <a:pathLst>
                <a:path w="129276" h="152026">
                  <a:moveTo>
                    <a:pt x="10212" y="0"/>
                  </a:moveTo>
                  <a:lnTo>
                    <a:pt x="10212" y="0"/>
                  </a:lnTo>
                  <a:lnTo>
                    <a:pt x="16533" y="12641"/>
                  </a:lnTo>
                  <a:lnTo>
                    <a:pt x="20463" y="39464"/>
                  </a:lnTo>
                  <a:lnTo>
                    <a:pt x="12477" y="95744"/>
                  </a:lnTo>
                  <a:lnTo>
                    <a:pt x="9188" y="135835"/>
                  </a:lnTo>
                  <a:lnTo>
                    <a:pt x="0" y="152025"/>
                  </a:lnTo>
                  <a:lnTo>
                    <a:pt x="17390" y="97638"/>
                  </a:lnTo>
                  <a:lnTo>
                    <a:pt x="23363" y="68030"/>
                  </a:lnTo>
                  <a:lnTo>
                    <a:pt x="48757" y="24099"/>
                  </a:lnTo>
                  <a:lnTo>
                    <a:pt x="67788" y="9198"/>
                  </a:lnTo>
                  <a:lnTo>
                    <a:pt x="83863" y="2725"/>
                  </a:lnTo>
                  <a:lnTo>
                    <a:pt x="88417" y="3140"/>
                  </a:lnTo>
                  <a:lnTo>
                    <a:pt x="97004" y="7128"/>
                  </a:lnTo>
                  <a:lnTo>
                    <a:pt x="99824" y="11367"/>
                  </a:lnTo>
                  <a:lnTo>
                    <a:pt x="107876" y="33653"/>
                  </a:lnTo>
                  <a:lnTo>
                    <a:pt x="111040" y="38310"/>
                  </a:lnTo>
                  <a:lnTo>
                    <a:pt x="118321" y="70009"/>
                  </a:lnTo>
                  <a:lnTo>
                    <a:pt x="129275" y="83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56"/>
            <p:cNvSpPr/>
            <p:nvPr>
              <p:custDataLst>
                <p:tags r:id="rId56"/>
              </p:custDataLst>
            </p:nvPr>
          </p:nvSpPr>
          <p:spPr>
            <a:xfrm>
              <a:off x="5143500" y="5000625"/>
              <a:ext cx="95251" cy="119000"/>
            </a:xfrm>
            <a:custGeom>
              <a:avLst/>
              <a:gdLst/>
              <a:ahLst/>
              <a:cxnLst/>
              <a:rect l="0" t="0" r="0" b="0"/>
              <a:pathLst>
                <a:path w="95251" h="119000">
                  <a:moveTo>
                    <a:pt x="0" y="71438"/>
                  </a:moveTo>
                  <a:lnTo>
                    <a:pt x="0" y="71438"/>
                  </a:lnTo>
                  <a:lnTo>
                    <a:pt x="9424" y="93813"/>
                  </a:lnTo>
                  <a:lnTo>
                    <a:pt x="11903" y="118999"/>
                  </a:lnTo>
                  <a:lnTo>
                    <a:pt x="13229" y="64245"/>
                  </a:lnTo>
                  <a:lnTo>
                    <a:pt x="21411" y="44024"/>
                  </a:lnTo>
                  <a:lnTo>
                    <a:pt x="46215" y="14094"/>
                  </a:lnTo>
                  <a:lnTo>
                    <a:pt x="57141" y="6264"/>
                  </a:lnTo>
                  <a:lnTo>
                    <a:pt x="67729" y="278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57"/>
            <p:cNvSpPr/>
            <p:nvPr>
              <p:custDataLst>
                <p:tags r:id="rId57"/>
              </p:custDataLst>
            </p:nvPr>
          </p:nvSpPr>
          <p:spPr>
            <a:xfrm>
              <a:off x="4941832" y="5048250"/>
              <a:ext cx="118325" cy="166689"/>
            </a:xfrm>
            <a:custGeom>
              <a:avLst/>
              <a:gdLst/>
              <a:ahLst/>
              <a:cxnLst/>
              <a:rect l="0" t="0" r="0" b="0"/>
              <a:pathLst>
                <a:path w="118325" h="166689">
                  <a:moveTo>
                    <a:pt x="70699" y="0"/>
                  </a:moveTo>
                  <a:lnTo>
                    <a:pt x="70699" y="0"/>
                  </a:lnTo>
                  <a:lnTo>
                    <a:pt x="64379" y="0"/>
                  </a:lnTo>
                  <a:lnTo>
                    <a:pt x="57748" y="3528"/>
                  </a:lnTo>
                  <a:lnTo>
                    <a:pt x="30629" y="29813"/>
                  </a:lnTo>
                  <a:lnTo>
                    <a:pt x="11876" y="63460"/>
                  </a:lnTo>
                  <a:lnTo>
                    <a:pt x="3000" y="92886"/>
                  </a:lnTo>
                  <a:lnTo>
                    <a:pt x="0" y="120213"/>
                  </a:lnTo>
                  <a:lnTo>
                    <a:pt x="3118" y="129717"/>
                  </a:lnTo>
                  <a:lnTo>
                    <a:pt x="15899" y="146596"/>
                  </a:lnTo>
                  <a:lnTo>
                    <a:pt x="19613" y="146679"/>
                  </a:lnTo>
                  <a:lnTo>
                    <a:pt x="23413" y="144088"/>
                  </a:lnTo>
                  <a:lnTo>
                    <a:pt x="42963" y="120545"/>
                  </a:lnTo>
                  <a:lnTo>
                    <a:pt x="70702" y="63495"/>
                  </a:lnTo>
                  <a:lnTo>
                    <a:pt x="80254" y="50760"/>
                  </a:lnTo>
                  <a:lnTo>
                    <a:pt x="81038" y="52361"/>
                  </a:lnTo>
                  <a:lnTo>
                    <a:pt x="82544" y="110003"/>
                  </a:lnTo>
                  <a:lnTo>
                    <a:pt x="88908" y="137398"/>
                  </a:lnTo>
                  <a:lnTo>
                    <a:pt x="99172" y="155952"/>
                  </a:lnTo>
                  <a:lnTo>
                    <a:pt x="118324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58"/>
            <p:cNvSpPr/>
            <p:nvPr>
              <p:custDataLst>
                <p:tags r:id="rId58"/>
              </p:custDataLst>
            </p:nvPr>
          </p:nvSpPr>
          <p:spPr>
            <a:xfrm>
              <a:off x="4726781" y="5114621"/>
              <a:ext cx="190501" cy="192401"/>
            </a:xfrm>
            <a:custGeom>
              <a:avLst/>
              <a:gdLst/>
              <a:ahLst/>
              <a:cxnLst/>
              <a:rect l="0" t="0" r="0" b="0"/>
              <a:pathLst>
                <a:path w="190501" h="192401">
                  <a:moveTo>
                    <a:pt x="0" y="159848"/>
                  </a:moveTo>
                  <a:lnTo>
                    <a:pt x="0" y="159848"/>
                  </a:lnTo>
                  <a:lnTo>
                    <a:pt x="16572" y="159848"/>
                  </a:lnTo>
                  <a:lnTo>
                    <a:pt x="34308" y="147207"/>
                  </a:lnTo>
                  <a:lnTo>
                    <a:pt x="90085" y="92216"/>
                  </a:lnTo>
                  <a:lnTo>
                    <a:pt x="98687" y="78636"/>
                  </a:lnTo>
                  <a:lnTo>
                    <a:pt x="113520" y="23506"/>
                  </a:lnTo>
                  <a:lnTo>
                    <a:pt x="110867" y="14143"/>
                  </a:lnTo>
                  <a:lnTo>
                    <a:pt x="101935" y="1435"/>
                  </a:lnTo>
                  <a:lnTo>
                    <a:pt x="98384" y="0"/>
                  </a:lnTo>
                  <a:lnTo>
                    <a:pt x="94693" y="366"/>
                  </a:lnTo>
                  <a:lnTo>
                    <a:pt x="90910" y="1933"/>
                  </a:lnTo>
                  <a:lnTo>
                    <a:pt x="57185" y="31614"/>
                  </a:lnTo>
                  <a:lnTo>
                    <a:pt x="25572" y="89695"/>
                  </a:lnTo>
                  <a:lnTo>
                    <a:pt x="15956" y="111869"/>
                  </a:lnTo>
                  <a:lnTo>
                    <a:pt x="12262" y="166448"/>
                  </a:lnTo>
                  <a:lnTo>
                    <a:pt x="15592" y="179538"/>
                  </a:lnTo>
                  <a:lnTo>
                    <a:pt x="18332" y="184880"/>
                  </a:lnTo>
                  <a:lnTo>
                    <a:pt x="24128" y="188443"/>
                  </a:lnTo>
                  <a:lnTo>
                    <a:pt x="41151" y="192400"/>
                  </a:lnTo>
                  <a:lnTo>
                    <a:pt x="73047" y="188308"/>
                  </a:lnTo>
                  <a:lnTo>
                    <a:pt x="128886" y="165568"/>
                  </a:lnTo>
                  <a:lnTo>
                    <a:pt x="190500" y="1360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59"/>
            <p:cNvSpPr/>
            <p:nvPr>
              <p:custDataLst>
                <p:tags r:id="rId59"/>
              </p:custDataLst>
            </p:nvPr>
          </p:nvSpPr>
          <p:spPr>
            <a:xfrm>
              <a:off x="4458523" y="5095875"/>
              <a:ext cx="220634" cy="368263"/>
            </a:xfrm>
            <a:custGeom>
              <a:avLst/>
              <a:gdLst/>
              <a:ahLst/>
              <a:cxnLst/>
              <a:rect l="0" t="0" r="0" b="0"/>
              <a:pathLst>
                <a:path w="220634" h="368263">
                  <a:moveTo>
                    <a:pt x="6321" y="0"/>
                  </a:moveTo>
                  <a:lnTo>
                    <a:pt x="6321" y="0"/>
                  </a:lnTo>
                  <a:lnTo>
                    <a:pt x="4998" y="19011"/>
                  </a:lnTo>
                  <a:lnTo>
                    <a:pt x="0" y="33143"/>
                  </a:lnTo>
                  <a:lnTo>
                    <a:pt x="425" y="51772"/>
                  </a:lnTo>
                  <a:lnTo>
                    <a:pt x="5544" y="100843"/>
                  </a:lnTo>
                  <a:lnTo>
                    <a:pt x="6167" y="156670"/>
                  </a:lnTo>
                  <a:lnTo>
                    <a:pt x="6291" y="206013"/>
                  </a:lnTo>
                  <a:lnTo>
                    <a:pt x="6315" y="252067"/>
                  </a:lnTo>
                  <a:lnTo>
                    <a:pt x="6320" y="307221"/>
                  </a:lnTo>
                  <a:lnTo>
                    <a:pt x="6320" y="344084"/>
                  </a:lnTo>
                  <a:lnTo>
                    <a:pt x="9848" y="354891"/>
                  </a:lnTo>
                  <a:lnTo>
                    <a:pt x="12641" y="359625"/>
                  </a:lnTo>
                  <a:lnTo>
                    <a:pt x="15826" y="362781"/>
                  </a:lnTo>
                  <a:lnTo>
                    <a:pt x="22893" y="366288"/>
                  </a:lnTo>
                  <a:lnTo>
                    <a:pt x="40629" y="368262"/>
                  </a:lnTo>
                  <a:lnTo>
                    <a:pt x="51555" y="365197"/>
                  </a:lnTo>
                  <a:lnTo>
                    <a:pt x="68671" y="352505"/>
                  </a:lnTo>
                  <a:lnTo>
                    <a:pt x="127900" y="311602"/>
                  </a:lnTo>
                  <a:lnTo>
                    <a:pt x="220633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60"/>
            <p:cNvSpPr/>
            <p:nvPr>
              <p:custDataLst>
                <p:tags r:id="rId60"/>
              </p:custDataLst>
            </p:nvPr>
          </p:nvSpPr>
          <p:spPr>
            <a:xfrm>
              <a:off x="3893344" y="5453063"/>
              <a:ext cx="369095" cy="226219"/>
            </a:xfrm>
            <a:custGeom>
              <a:avLst/>
              <a:gdLst/>
              <a:ahLst/>
              <a:cxnLst/>
              <a:rect l="0" t="0" r="0" b="0"/>
              <a:pathLst>
                <a:path w="369095" h="226219">
                  <a:moveTo>
                    <a:pt x="0" y="226218"/>
                  </a:moveTo>
                  <a:lnTo>
                    <a:pt x="0" y="226218"/>
                  </a:lnTo>
                  <a:lnTo>
                    <a:pt x="0" y="219898"/>
                  </a:lnTo>
                  <a:lnTo>
                    <a:pt x="2645" y="218036"/>
                  </a:lnTo>
                  <a:lnTo>
                    <a:pt x="29431" y="207992"/>
                  </a:lnTo>
                  <a:lnTo>
                    <a:pt x="82792" y="175556"/>
                  </a:lnTo>
                  <a:lnTo>
                    <a:pt x="138874" y="133104"/>
                  </a:lnTo>
                  <a:lnTo>
                    <a:pt x="192849" y="97402"/>
                  </a:lnTo>
                  <a:lnTo>
                    <a:pt x="249502" y="57754"/>
                  </a:lnTo>
                  <a:lnTo>
                    <a:pt x="289730" y="36007"/>
                  </a:lnTo>
                  <a:lnTo>
                    <a:pt x="315593" y="23897"/>
                  </a:lnTo>
                  <a:lnTo>
                    <a:pt x="326795" y="17235"/>
                  </a:lnTo>
                  <a:lnTo>
                    <a:pt x="344766" y="9430"/>
                  </a:lnTo>
                  <a:lnTo>
                    <a:pt x="3690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SMARTInkShape-61"/>
          <p:cNvSpPr/>
          <p:nvPr>
            <p:custDataLst>
              <p:tags r:id="rId1"/>
            </p:custDataLst>
          </p:nvPr>
        </p:nvSpPr>
        <p:spPr>
          <a:xfrm>
            <a:off x="3333750" y="6262688"/>
            <a:ext cx="511970" cy="201339"/>
          </a:xfrm>
          <a:custGeom>
            <a:avLst/>
            <a:gdLst/>
            <a:ahLst/>
            <a:cxnLst/>
            <a:rect l="0" t="0" r="0" b="0"/>
            <a:pathLst>
              <a:path w="511970" h="201339">
                <a:moveTo>
                  <a:pt x="511969" y="0"/>
                </a:moveTo>
                <a:lnTo>
                  <a:pt x="511969" y="0"/>
                </a:lnTo>
                <a:lnTo>
                  <a:pt x="485146" y="16571"/>
                </a:lnTo>
                <a:lnTo>
                  <a:pt x="468502" y="33210"/>
                </a:lnTo>
                <a:lnTo>
                  <a:pt x="419998" y="91493"/>
                </a:lnTo>
                <a:lnTo>
                  <a:pt x="366584" y="145365"/>
                </a:lnTo>
                <a:lnTo>
                  <a:pt x="336848" y="168795"/>
                </a:lnTo>
                <a:lnTo>
                  <a:pt x="283354" y="194305"/>
                </a:lnTo>
                <a:lnTo>
                  <a:pt x="235327" y="201338"/>
                </a:lnTo>
                <a:lnTo>
                  <a:pt x="177306" y="195874"/>
                </a:lnTo>
                <a:lnTo>
                  <a:pt x="119837" y="182056"/>
                </a:lnTo>
                <a:lnTo>
                  <a:pt x="0" y="15478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175" name="SMARTInkShape-Group10"/>
          <p:cNvGrpSpPr/>
          <p:nvPr/>
        </p:nvGrpSpPr>
        <p:grpSpPr>
          <a:xfrm>
            <a:off x="1834686" y="6131719"/>
            <a:ext cx="1439534" cy="523876"/>
            <a:chOff x="1834686" y="6131719"/>
            <a:chExt cx="1439534" cy="523876"/>
          </a:xfrm>
        </p:grpSpPr>
        <p:sp>
          <p:nvSpPr>
            <p:cNvPr id="29" name="SMARTInkShape-62"/>
            <p:cNvSpPr/>
            <p:nvPr>
              <p:custDataLst>
                <p:tags r:id="rId31"/>
              </p:custDataLst>
            </p:nvPr>
          </p:nvSpPr>
          <p:spPr>
            <a:xfrm>
              <a:off x="3263048" y="6131719"/>
              <a:ext cx="11172" cy="523876"/>
            </a:xfrm>
            <a:custGeom>
              <a:avLst/>
              <a:gdLst/>
              <a:ahLst/>
              <a:cxnLst/>
              <a:rect l="0" t="0" r="0" b="0"/>
              <a:pathLst>
                <a:path w="11172" h="523876">
                  <a:moveTo>
                    <a:pt x="11171" y="0"/>
                  </a:moveTo>
                  <a:lnTo>
                    <a:pt x="11171" y="0"/>
                  </a:lnTo>
                  <a:lnTo>
                    <a:pt x="11171" y="49715"/>
                  </a:lnTo>
                  <a:lnTo>
                    <a:pt x="11171" y="102523"/>
                  </a:lnTo>
                  <a:lnTo>
                    <a:pt x="11171" y="151759"/>
                  </a:lnTo>
                  <a:lnTo>
                    <a:pt x="11171" y="205043"/>
                  </a:lnTo>
                  <a:lnTo>
                    <a:pt x="11171" y="257868"/>
                  </a:lnTo>
                  <a:lnTo>
                    <a:pt x="7643" y="297611"/>
                  </a:lnTo>
                  <a:lnTo>
                    <a:pt x="1747" y="350119"/>
                  </a:lnTo>
                  <a:lnTo>
                    <a:pt x="0" y="394340"/>
                  </a:lnTo>
                  <a:lnTo>
                    <a:pt x="3010" y="440956"/>
                  </a:lnTo>
                  <a:lnTo>
                    <a:pt x="11171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63"/>
            <p:cNvSpPr/>
            <p:nvPr>
              <p:custDataLst>
                <p:tags r:id="rId32"/>
              </p:custDataLst>
            </p:nvPr>
          </p:nvSpPr>
          <p:spPr>
            <a:xfrm>
              <a:off x="2869622" y="6370334"/>
              <a:ext cx="285535" cy="178105"/>
            </a:xfrm>
            <a:custGeom>
              <a:avLst/>
              <a:gdLst/>
              <a:ahLst/>
              <a:cxnLst/>
              <a:rect l="0" t="0" r="0" b="0"/>
              <a:pathLst>
                <a:path w="285535" h="178105">
                  <a:moveTo>
                    <a:pt x="71222" y="11416"/>
                  </a:moveTo>
                  <a:lnTo>
                    <a:pt x="71222" y="11416"/>
                  </a:lnTo>
                  <a:lnTo>
                    <a:pt x="64901" y="5095"/>
                  </a:lnTo>
                  <a:lnTo>
                    <a:pt x="58270" y="1992"/>
                  </a:lnTo>
                  <a:lnTo>
                    <a:pt x="49555" y="0"/>
                  </a:lnTo>
                  <a:lnTo>
                    <a:pt x="25317" y="18422"/>
                  </a:lnTo>
                  <a:lnTo>
                    <a:pt x="20774" y="20056"/>
                  </a:lnTo>
                  <a:lnTo>
                    <a:pt x="12200" y="32453"/>
                  </a:lnTo>
                  <a:lnTo>
                    <a:pt x="2237" y="60110"/>
                  </a:lnTo>
                  <a:lnTo>
                    <a:pt x="0" y="96819"/>
                  </a:lnTo>
                  <a:lnTo>
                    <a:pt x="6169" y="116390"/>
                  </a:lnTo>
                  <a:lnTo>
                    <a:pt x="16375" y="132625"/>
                  </a:lnTo>
                  <a:lnTo>
                    <a:pt x="21428" y="135878"/>
                  </a:lnTo>
                  <a:lnTo>
                    <a:pt x="41181" y="140457"/>
                  </a:lnTo>
                  <a:lnTo>
                    <a:pt x="85705" y="142131"/>
                  </a:lnTo>
                  <a:lnTo>
                    <a:pt x="119610" y="129668"/>
                  </a:lnTo>
                  <a:lnTo>
                    <a:pt x="165527" y="103555"/>
                  </a:lnTo>
                  <a:lnTo>
                    <a:pt x="206958" y="71719"/>
                  </a:lnTo>
                  <a:lnTo>
                    <a:pt x="210924" y="63353"/>
                  </a:lnTo>
                  <a:lnTo>
                    <a:pt x="213679" y="49532"/>
                  </a:lnTo>
                  <a:lnTo>
                    <a:pt x="212495" y="48733"/>
                  </a:lnTo>
                  <a:lnTo>
                    <a:pt x="207652" y="47845"/>
                  </a:lnTo>
                  <a:lnTo>
                    <a:pt x="204509" y="50254"/>
                  </a:lnTo>
                  <a:lnTo>
                    <a:pt x="186098" y="80341"/>
                  </a:lnTo>
                  <a:lnTo>
                    <a:pt x="167022" y="139493"/>
                  </a:lnTo>
                  <a:lnTo>
                    <a:pt x="170244" y="144627"/>
                  </a:lnTo>
                  <a:lnTo>
                    <a:pt x="172955" y="147848"/>
                  </a:lnTo>
                  <a:lnTo>
                    <a:pt x="176086" y="148673"/>
                  </a:lnTo>
                  <a:lnTo>
                    <a:pt x="179495" y="147900"/>
                  </a:lnTo>
                  <a:lnTo>
                    <a:pt x="190615" y="140490"/>
                  </a:lnTo>
                  <a:lnTo>
                    <a:pt x="219726" y="112916"/>
                  </a:lnTo>
                  <a:lnTo>
                    <a:pt x="223142" y="112155"/>
                  </a:lnTo>
                  <a:lnTo>
                    <a:pt x="226741" y="112971"/>
                  </a:lnTo>
                  <a:lnTo>
                    <a:pt x="230464" y="114838"/>
                  </a:lnTo>
                  <a:lnTo>
                    <a:pt x="232946" y="117406"/>
                  </a:lnTo>
                  <a:lnTo>
                    <a:pt x="245656" y="146844"/>
                  </a:lnTo>
                  <a:lnTo>
                    <a:pt x="249906" y="161198"/>
                  </a:lnTo>
                  <a:lnTo>
                    <a:pt x="255588" y="169708"/>
                  </a:lnTo>
                  <a:lnTo>
                    <a:pt x="285534" y="1781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64"/>
            <p:cNvSpPr/>
            <p:nvPr>
              <p:custDataLst>
                <p:tags r:id="rId33"/>
              </p:custDataLst>
            </p:nvPr>
          </p:nvSpPr>
          <p:spPr>
            <a:xfrm>
              <a:off x="2786063" y="6298406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68" name="SMARTInkShape-65"/>
            <p:cNvSpPr/>
            <p:nvPr>
              <p:custDataLst>
                <p:tags r:id="rId34"/>
              </p:custDataLst>
            </p:nvPr>
          </p:nvSpPr>
          <p:spPr>
            <a:xfrm>
              <a:off x="2726531" y="6346031"/>
              <a:ext cx="11908" cy="83345"/>
            </a:xfrm>
            <a:custGeom>
              <a:avLst/>
              <a:gdLst/>
              <a:ahLst/>
              <a:cxnLst/>
              <a:rect l="0" t="0" r="0" b="0"/>
              <a:pathLst>
                <a:path w="11908" h="83345">
                  <a:moveTo>
                    <a:pt x="0" y="0"/>
                  </a:moveTo>
                  <a:lnTo>
                    <a:pt x="0" y="0"/>
                  </a:lnTo>
                  <a:lnTo>
                    <a:pt x="11907" y="8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69" name="SMARTInkShape-66"/>
            <p:cNvSpPr/>
            <p:nvPr>
              <p:custDataLst>
                <p:tags r:id="rId35"/>
              </p:custDataLst>
            </p:nvPr>
          </p:nvSpPr>
          <p:spPr>
            <a:xfrm>
              <a:off x="2631281" y="6143625"/>
              <a:ext cx="35720" cy="333376"/>
            </a:xfrm>
            <a:custGeom>
              <a:avLst/>
              <a:gdLst/>
              <a:ahLst/>
              <a:cxnLst/>
              <a:rect l="0" t="0" r="0" b="0"/>
              <a:pathLst>
                <a:path w="35720" h="333376">
                  <a:moveTo>
                    <a:pt x="0" y="0"/>
                  </a:moveTo>
                  <a:lnTo>
                    <a:pt x="0" y="0"/>
                  </a:lnTo>
                  <a:lnTo>
                    <a:pt x="0" y="58305"/>
                  </a:lnTo>
                  <a:lnTo>
                    <a:pt x="0" y="110441"/>
                  </a:lnTo>
                  <a:lnTo>
                    <a:pt x="1323" y="169276"/>
                  </a:lnTo>
                  <a:lnTo>
                    <a:pt x="9424" y="221879"/>
                  </a:lnTo>
                  <a:lnTo>
                    <a:pt x="14699" y="269030"/>
                  </a:lnTo>
                  <a:lnTo>
                    <a:pt x="23935" y="313730"/>
                  </a:lnTo>
                  <a:lnTo>
                    <a:pt x="35719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1" name="SMARTInkShape-67"/>
            <p:cNvSpPr/>
            <p:nvPr>
              <p:custDataLst>
                <p:tags r:id="rId36"/>
              </p:custDataLst>
            </p:nvPr>
          </p:nvSpPr>
          <p:spPr>
            <a:xfrm>
              <a:off x="2388311" y="6298406"/>
              <a:ext cx="112003" cy="165438"/>
            </a:xfrm>
            <a:custGeom>
              <a:avLst/>
              <a:gdLst/>
              <a:ahLst/>
              <a:cxnLst/>
              <a:rect l="0" t="0" r="0" b="0"/>
              <a:pathLst>
                <a:path w="112003" h="165438">
                  <a:moveTo>
                    <a:pt x="112002" y="0"/>
                  </a:moveTo>
                  <a:lnTo>
                    <a:pt x="112002" y="0"/>
                  </a:lnTo>
                  <a:lnTo>
                    <a:pt x="83669" y="0"/>
                  </a:lnTo>
                  <a:lnTo>
                    <a:pt x="50108" y="10252"/>
                  </a:lnTo>
                  <a:lnTo>
                    <a:pt x="41278" y="18226"/>
                  </a:lnTo>
                  <a:lnTo>
                    <a:pt x="16814" y="54191"/>
                  </a:lnTo>
                  <a:lnTo>
                    <a:pt x="889" y="90227"/>
                  </a:lnTo>
                  <a:lnTo>
                    <a:pt x="0" y="106688"/>
                  </a:lnTo>
                  <a:lnTo>
                    <a:pt x="3888" y="132493"/>
                  </a:lnTo>
                  <a:lnTo>
                    <a:pt x="11475" y="145317"/>
                  </a:lnTo>
                  <a:lnTo>
                    <a:pt x="17203" y="152441"/>
                  </a:lnTo>
                  <a:lnTo>
                    <a:pt x="30622" y="160356"/>
                  </a:lnTo>
                  <a:lnTo>
                    <a:pt x="60796" y="165437"/>
                  </a:lnTo>
                  <a:lnTo>
                    <a:pt x="112002" y="1547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2" name="SMARTInkShape-68"/>
            <p:cNvSpPr/>
            <p:nvPr>
              <p:custDataLst>
                <p:tags r:id="rId37"/>
              </p:custDataLst>
            </p:nvPr>
          </p:nvSpPr>
          <p:spPr>
            <a:xfrm>
              <a:off x="2083594" y="6324753"/>
              <a:ext cx="190459" cy="307029"/>
            </a:xfrm>
            <a:custGeom>
              <a:avLst/>
              <a:gdLst/>
              <a:ahLst/>
              <a:cxnLst/>
              <a:rect l="0" t="0" r="0" b="0"/>
              <a:pathLst>
                <a:path w="190459" h="307029">
                  <a:moveTo>
                    <a:pt x="0" y="9372"/>
                  </a:moveTo>
                  <a:lnTo>
                    <a:pt x="0" y="9372"/>
                  </a:lnTo>
                  <a:lnTo>
                    <a:pt x="0" y="15693"/>
                  </a:lnTo>
                  <a:lnTo>
                    <a:pt x="6320" y="32264"/>
                  </a:lnTo>
                  <a:lnTo>
                    <a:pt x="24122" y="56353"/>
                  </a:lnTo>
                  <a:lnTo>
                    <a:pt x="33210" y="64648"/>
                  </a:lnTo>
                  <a:lnTo>
                    <a:pt x="51879" y="75433"/>
                  </a:lnTo>
                  <a:lnTo>
                    <a:pt x="70710" y="79748"/>
                  </a:lnTo>
                  <a:lnTo>
                    <a:pt x="74921" y="80101"/>
                  </a:lnTo>
                  <a:lnTo>
                    <a:pt x="99810" y="74279"/>
                  </a:lnTo>
                  <a:lnTo>
                    <a:pt x="114033" y="64237"/>
                  </a:lnTo>
                  <a:lnTo>
                    <a:pt x="170079" y="6019"/>
                  </a:lnTo>
                  <a:lnTo>
                    <a:pt x="178337" y="1267"/>
                  </a:lnTo>
                  <a:lnTo>
                    <a:pt x="182391" y="0"/>
                  </a:lnTo>
                  <a:lnTo>
                    <a:pt x="185094" y="1801"/>
                  </a:lnTo>
                  <a:lnTo>
                    <a:pt x="188097" y="10858"/>
                  </a:lnTo>
                  <a:lnTo>
                    <a:pt x="190289" y="70079"/>
                  </a:lnTo>
                  <a:lnTo>
                    <a:pt x="190458" y="123620"/>
                  </a:lnTo>
                  <a:lnTo>
                    <a:pt x="186964" y="169474"/>
                  </a:lnTo>
                  <a:lnTo>
                    <a:pt x="180247" y="228704"/>
                  </a:lnTo>
                  <a:lnTo>
                    <a:pt x="178594" y="307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4" name="SMARTInkShape-69"/>
            <p:cNvSpPr/>
            <p:nvPr>
              <p:custDataLst>
                <p:tags r:id="rId38"/>
              </p:custDataLst>
            </p:nvPr>
          </p:nvSpPr>
          <p:spPr>
            <a:xfrm>
              <a:off x="1834686" y="6133562"/>
              <a:ext cx="225096" cy="366429"/>
            </a:xfrm>
            <a:custGeom>
              <a:avLst/>
              <a:gdLst/>
              <a:ahLst/>
              <a:cxnLst/>
              <a:rect l="0" t="0" r="0" b="0"/>
              <a:pathLst>
                <a:path w="225096" h="366429">
                  <a:moveTo>
                    <a:pt x="225095" y="33876"/>
                  </a:moveTo>
                  <a:lnTo>
                    <a:pt x="225095" y="33876"/>
                  </a:lnTo>
                  <a:lnTo>
                    <a:pt x="214267" y="24370"/>
                  </a:lnTo>
                  <a:lnTo>
                    <a:pt x="196604" y="14890"/>
                  </a:lnTo>
                  <a:lnTo>
                    <a:pt x="182405" y="10171"/>
                  </a:lnTo>
                  <a:lnTo>
                    <a:pt x="168496" y="2304"/>
                  </a:lnTo>
                  <a:lnTo>
                    <a:pt x="155402" y="0"/>
                  </a:lnTo>
                  <a:lnTo>
                    <a:pt x="109806" y="8570"/>
                  </a:lnTo>
                  <a:lnTo>
                    <a:pt x="79811" y="22261"/>
                  </a:lnTo>
                  <a:lnTo>
                    <a:pt x="64392" y="35770"/>
                  </a:lnTo>
                  <a:lnTo>
                    <a:pt x="31169" y="83318"/>
                  </a:lnTo>
                  <a:lnTo>
                    <a:pt x="7408" y="141271"/>
                  </a:lnTo>
                  <a:lnTo>
                    <a:pt x="0" y="191171"/>
                  </a:lnTo>
                  <a:lnTo>
                    <a:pt x="5419" y="243099"/>
                  </a:lnTo>
                  <a:lnTo>
                    <a:pt x="12369" y="294808"/>
                  </a:lnTo>
                  <a:lnTo>
                    <a:pt x="32949" y="336184"/>
                  </a:lnTo>
                  <a:lnTo>
                    <a:pt x="43124" y="348152"/>
                  </a:lnTo>
                  <a:lnTo>
                    <a:pt x="56466" y="357880"/>
                  </a:lnTo>
                  <a:lnTo>
                    <a:pt x="71215" y="363086"/>
                  </a:lnTo>
                  <a:lnTo>
                    <a:pt x="102242" y="366428"/>
                  </a:lnTo>
                  <a:lnTo>
                    <a:pt x="132250" y="360687"/>
                  </a:lnTo>
                  <a:lnTo>
                    <a:pt x="177470" y="331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189" name="SMARTInkShape-Group11"/>
          <p:cNvGrpSpPr/>
          <p:nvPr/>
        </p:nvGrpSpPr>
        <p:grpSpPr>
          <a:xfrm>
            <a:off x="4560098" y="6179344"/>
            <a:ext cx="3047997" cy="497637"/>
            <a:chOff x="4560098" y="6179344"/>
            <a:chExt cx="3047997" cy="497637"/>
          </a:xfrm>
        </p:grpSpPr>
        <p:sp>
          <p:nvSpPr>
            <p:cNvPr id="7176" name="SMARTInkShape-70"/>
            <p:cNvSpPr/>
            <p:nvPr>
              <p:custDataLst>
                <p:tags r:id="rId18"/>
              </p:custDataLst>
            </p:nvPr>
          </p:nvSpPr>
          <p:spPr>
            <a:xfrm>
              <a:off x="5823811" y="6238875"/>
              <a:ext cx="474596" cy="438106"/>
            </a:xfrm>
            <a:custGeom>
              <a:avLst/>
              <a:gdLst/>
              <a:ahLst/>
              <a:cxnLst/>
              <a:rect l="0" t="0" r="0" b="0"/>
              <a:pathLst>
                <a:path w="474596" h="438106">
                  <a:moveTo>
                    <a:pt x="10252" y="0"/>
                  </a:moveTo>
                  <a:lnTo>
                    <a:pt x="10252" y="0"/>
                  </a:lnTo>
                  <a:lnTo>
                    <a:pt x="3931" y="6321"/>
                  </a:lnTo>
                  <a:lnTo>
                    <a:pt x="0" y="41854"/>
                  </a:lnTo>
                  <a:lnTo>
                    <a:pt x="5156" y="87954"/>
                  </a:lnTo>
                  <a:lnTo>
                    <a:pt x="15063" y="135128"/>
                  </a:lnTo>
                  <a:lnTo>
                    <a:pt x="24751" y="191963"/>
                  </a:lnTo>
                  <a:lnTo>
                    <a:pt x="32837" y="243364"/>
                  </a:lnTo>
                  <a:lnTo>
                    <a:pt x="33902" y="302102"/>
                  </a:lnTo>
                  <a:lnTo>
                    <a:pt x="34042" y="354245"/>
                  </a:lnTo>
                  <a:lnTo>
                    <a:pt x="34063" y="391952"/>
                  </a:lnTo>
                  <a:lnTo>
                    <a:pt x="40385" y="379983"/>
                  </a:lnTo>
                  <a:lnTo>
                    <a:pt x="55149" y="320932"/>
                  </a:lnTo>
                  <a:lnTo>
                    <a:pt x="70028" y="289956"/>
                  </a:lnTo>
                  <a:lnTo>
                    <a:pt x="73915" y="284585"/>
                  </a:lnTo>
                  <a:lnTo>
                    <a:pt x="98347" y="270706"/>
                  </a:lnTo>
                  <a:lnTo>
                    <a:pt x="106024" y="269106"/>
                  </a:lnTo>
                  <a:lnTo>
                    <a:pt x="118081" y="270856"/>
                  </a:lnTo>
                  <a:lnTo>
                    <a:pt x="144947" y="279279"/>
                  </a:lnTo>
                  <a:lnTo>
                    <a:pt x="159634" y="289930"/>
                  </a:lnTo>
                  <a:lnTo>
                    <a:pt x="179842" y="318326"/>
                  </a:lnTo>
                  <a:lnTo>
                    <a:pt x="186177" y="341557"/>
                  </a:lnTo>
                  <a:lnTo>
                    <a:pt x="184132" y="357296"/>
                  </a:lnTo>
                  <a:lnTo>
                    <a:pt x="172039" y="388959"/>
                  </a:lnTo>
                  <a:lnTo>
                    <a:pt x="161091" y="401294"/>
                  </a:lnTo>
                  <a:lnTo>
                    <a:pt x="125811" y="432388"/>
                  </a:lnTo>
                  <a:lnTo>
                    <a:pt x="121687" y="433780"/>
                  </a:lnTo>
                  <a:lnTo>
                    <a:pt x="117615" y="433384"/>
                  </a:lnTo>
                  <a:lnTo>
                    <a:pt x="105563" y="430036"/>
                  </a:lnTo>
                  <a:lnTo>
                    <a:pt x="95959" y="428903"/>
                  </a:lnTo>
                  <a:lnTo>
                    <a:pt x="146003" y="428627"/>
                  </a:lnTo>
                  <a:lnTo>
                    <a:pt x="197854" y="438049"/>
                  </a:lnTo>
                  <a:lnTo>
                    <a:pt x="216661" y="438105"/>
                  </a:lnTo>
                  <a:lnTo>
                    <a:pt x="265436" y="428309"/>
                  </a:lnTo>
                  <a:lnTo>
                    <a:pt x="320364" y="400676"/>
                  </a:lnTo>
                  <a:lnTo>
                    <a:pt x="334676" y="382567"/>
                  </a:lnTo>
                  <a:lnTo>
                    <a:pt x="340975" y="354124"/>
                  </a:lnTo>
                  <a:lnTo>
                    <a:pt x="338920" y="339069"/>
                  </a:lnTo>
                  <a:lnTo>
                    <a:pt x="321891" y="301997"/>
                  </a:lnTo>
                  <a:lnTo>
                    <a:pt x="319876" y="301873"/>
                  </a:lnTo>
                  <a:lnTo>
                    <a:pt x="314109" y="305263"/>
                  </a:lnTo>
                  <a:lnTo>
                    <a:pt x="303424" y="314609"/>
                  </a:lnTo>
                  <a:lnTo>
                    <a:pt x="291880" y="332077"/>
                  </a:lnTo>
                  <a:lnTo>
                    <a:pt x="286401" y="354010"/>
                  </a:lnTo>
                  <a:lnTo>
                    <a:pt x="288648" y="369446"/>
                  </a:lnTo>
                  <a:lnTo>
                    <a:pt x="300869" y="400914"/>
                  </a:lnTo>
                  <a:lnTo>
                    <a:pt x="311835" y="413221"/>
                  </a:lnTo>
                  <a:lnTo>
                    <a:pt x="334113" y="431903"/>
                  </a:lnTo>
                  <a:lnTo>
                    <a:pt x="353510" y="433169"/>
                  </a:lnTo>
                  <a:lnTo>
                    <a:pt x="378446" y="427999"/>
                  </a:lnTo>
                  <a:lnTo>
                    <a:pt x="432437" y="402068"/>
                  </a:lnTo>
                  <a:lnTo>
                    <a:pt x="474595" y="36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7" name="SMARTInkShape-71"/>
            <p:cNvSpPr/>
            <p:nvPr>
              <p:custDataLst>
                <p:tags r:id="rId19"/>
              </p:custDataLst>
            </p:nvPr>
          </p:nvSpPr>
          <p:spPr>
            <a:xfrm>
              <a:off x="5595938" y="6619875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8" name="SMARTInkShape-72"/>
            <p:cNvSpPr/>
            <p:nvPr>
              <p:custDataLst>
                <p:tags r:id="rId20"/>
              </p:custDataLst>
            </p:nvPr>
          </p:nvSpPr>
          <p:spPr>
            <a:xfrm>
              <a:off x="5476875" y="6262688"/>
              <a:ext cx="47626" cy="381001"/>
            </a:xfrm>
            <a:custGeom>
              <a:avLst/>
              <a:gdLst/>
              <a:ahLst/>
              <a:cxnLst/>
              <a:rect l="0" t="0" r="0" b="0"/>
              <a:pathLst>
                <a:path w="47626" h="381001">
                  <a:moveTo>
                    <a:pt x="0" y="0"/>
                  </a:moveTo>
                  <a:lnTo>
                    <a:pt x="0" y="0"/>
                  </a:lnTo>
                  <a:lnTo>
                    <a:pt x="1323" y="31136"/>
                  </a:lnTo>
                  <a:lnTo>
                    <a:pt x="10803" y="87710"/>
                  </a:lnTo>
                  <a:lnTo>
                    <a:pt x="11689" y="135359"/>
                  </a:lnTo>
                  <a:lnTo>
                    <a:pt x="13200" y="186374"/>
                  </a:lnTo>
                  <a:lnTo>
                    <a:pt x="21324" y="243973"/>
                  </a:lnTo>
                  <a:lnTo>
                    <a:pt x="26603" y="292333"/>
                  </a:lnTo>
                  <a:lnTo>
                    <a:pt x="47625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9" name="SMARTInkShape-73"/>
            <p:cNvSpPr/>
            <p:nvPr>
              <p:custDataLst>
                <p:tags r:id="rId21"/>
              </p:custDataLst>
            </p:nvPr>
          </p:nvSpPr>
          <p:spPr>
            <a:xfrm>
              <a:off x="5357813" y="6357938"/>
              <a:ext cx="35719" cy="285751"/>
            </a:xfrm>
            <a:custGeom>
              <a:avLst/>
              <a:gdLst/>
              <a:ahLst/>
              <a:cxnLst/>
              <a:rect l="0" t="0" r="0" b="0"/>
              <a:pathLst>
                <a:path w="35719" h="285751">
                  <a:moveTo>
                    <a:pt x="0" y="0"/>
                  </a:moveTo>
                  <a:lnTo>
                    <a:pt x="0" y="0"/>
                  </a:lnTo>
                  <a:lnTo>
                    <a:pt x="0" y="56036"/>
                  </a:lnTo>
                  <a:lnTo>
                    <a:pt x="1323" y="113325"/>
                  </a:lnTo>
                  <a:lnTo>
                    <a:pt x="10251" y="167761"/>
                  </a:lnTo>
                  <a:lnTo>
                    <a:pt x="19761" y="222707"/>
                  </a:lnTo>
                  <a:lnTo>
                    <a:pt x="23279" y="272646"/>
                  </a:lnTo>
                  <a:lnTo>
                    <a:pt x="24779" y="277014"/>
                  </a:lnTo>
                  <a:lnTo>
                    <a:pt x="35718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0" name="SMARTInkShape-74"/>
            <p:cNvSpPr/>
            <p:nvPr>
              <p:custDataLst>
                <p:tags r:id="rId22"/>
              </p:custDataLst>
            </p:nvPr>
          </p:nvSpPr>
          <p:spPr>
            <a:xfrm>
              <a:off x="5144081" y="6453188"/>
              <a:ext cx="82699" cy="141589"/>
            </a:xfrm>
            <a:custGeom>
              <a:avLst/>
              <a:gdLst/>
              <a:ahLst/>
              <a:cxnLst/>
              <a:rect l="0" t="0" r="0" b="0"/>
              <a:pathLst>
                <a:path w="82699" h="141589">
                  <a:moveTo>
                    <a:pt x="58950" y="0"/>
                  </a:moveTo>
                  <a:lnTo>
                    <a:pt x="58950" y="0"/>
                  </a:lnTo>
                  <a:lnTo>
                    <a:pt x="42378" y="0"/>
                  </a:lnTo>
                  <a:lnTo>
                    <a:pt x="39965" y="1323"/>
                  </a:lnTo>
                  <a:lnTo>
                    <a:pt x="38356" y="3527"/>
                  </a:lnTo>
                  <a:lnTo>
                    <a:pt x="37283" y="6320"/>
                  </a:lnTo>
                  <a:lnTo>
                    <a:pt x="16573" y="33545"/>
                  </a:lnTo>
                  <a:lnTo>
                    <a:pt x="2362" y="75820"/>
                  </a:lnTo>
                  <a:lnTo>
                    <a:pt x="0" y="107286"/>
                  </a:lnTo>
                  <a:lnTo>
                    <a:pt x="5912" y="128213"/>
                  </a:lnTo>
                  <a:lnTo>
                    <a:pt x="9039" y="133101"/>
                  </a:lnTo>
                  <a:lnTo>
                    <a:pt x="16042" y="138531"/>
                  </a:lnTo>
                  <a:lnTo>
                    <a:pt x="27422" y="141588"/>
                  </a:lnTo>
                  <a:lnTo>
                    <a:pt x="45493" y="136173"/>
                  </a:lnTo>
                  <a:lnTo>
                    <a:pt x="56497" y="126226"/>
                  </a:lnTo>
                  <a:lnTo>
                    <a:pt x="77148" y="98838"/>
                  </a:lnTo>
                  <a:lnTo>
                    <a:pt x="82023" y="69248"/>
                  </a:lnTo>
                  <a:lnTo>
                    <a:pt x="82698" y="37491"/>
                  </a:lnTo>
                  <a:lnTo>
                    <a:pt x="81397" y="32931"/>
                  </a:lnTo>
                  <a:lnTo>
                    <a:pt x="70857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1" name="SMARTInkShape-75"/>
            <p:cNvSpPr/>
            <p:nvPr>
              <p:custDataLst>
                <p:tags r:id="rId23"/>
              </p:custDataLst>
            </p:nvPr>
          </p:nvSpPr>
          <p:spPr>
            <a:xfrm>
              <a:off x="4934705" y="6453188"/>
              <a:ext cx="101640" cy="178594"/>
            </a:xfrm>
            <a:custGeom>
              <a:avLst/>
              <a:gdLst/>
              <a:ahLst/>
              <a:cxnLst/>
              <a:rect l="0" t="0" r="0" b="0"/>
              <a:pathLst>
                <a:path w="101640" h="178594">
                  <a:moveTo>
                    <a:pt x="101639" y="0"/>
                  </a:moveTo>
                  <a:lnTo>
                    <a:pt x="101639" y="0"/>
                  </a:lnTo>
                  <a:lnTo>
                    <a:pt x="69721" y="0"/>
                  </a:lnTo>
                  <a:lnTo>
                    <a:pt x="30775" y="14698"/>
                  </a:lnTo>
                  <a:lnTo>
                    <a:pt x="14440" y="28333"/>
                  </a:lnTo>
                  <a:lnTo>
                    <a:pt x="9967" y="35964"/>
                  </a:lnTo>
                  <a:lnTo>
                    <a:pt x="0" y="71959"/>
                  </a:lnTo>
                  <a:lnTo>
                    <a:pt x="11607" y="110883"/>
                  </a:lnTo>
                  <a:lnTo>
                    <a:pt x="22633" y="131338"/>
                  </a:lnTo>
                  <a:lnTo>
                    <a:pt x="40600" y="152097"/>
                  </a:lnTo>
                  <a:lnTo>
                    <a:pt x="89733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2" name="SMARTInkShape-76"/>
            <p:cNvSpPr/>
            <p:nvPr>
              <p:custDataLst>
                <p:tags r:id="rId24"/>
              </p:custDataLst>
            </p:nvPr>
          </p:nvSpPr>
          <p:spPr>
            <a:xfrm>
              <a:off x="4560098" y="6262833"/>
              <a:ext cx="202403" cy="285606"/>
            </a:xfrm>
            <a:custGeom>
              <a:avLst/>
              <a:gdLst/>
              <a:ahLst/>
              <a:cxnLst/>
              <a:rect l="0" t="0" r="0" b="0"/>
              <a:pathLst>
                <a:path w="202403" h="285606">
                  <a:moveTo>
                    <a:pt x="23808" y="11761"/>
                  </a:moveTo>
                  <a:lnTo>
                    <a:pt x="23808" y="11761"/>
                  </a:lnTo>
                  <a:lnTo>
                    <a:pt x="13557" y="1509"/>
                  </a:lnTo>
                  <a:lnTo>
                    <a:pt x="1796" y="0"/>
                  </a:lnTo>
                  <a:lnTo>
                    <a:pt x="1196" y="1274"/>
                  </a:lnTo>
                  <a:lnTo>
                    <a:pt x="0" y="28290"/>
                  </a:lnTo>
                  <a:lnTo>
                    <a:pt x="3525" y="35864"/>
                  </a:lnTo>
                  <a:lnTo>
                    <a:pt x="8179" y="43640"/>
                  </a:lnTo>
                  <a:lnTo>
                    <a:pt x="12122" y="55455"/>
                  </a:lnTo>
                  <a:lnTo>
                    <a:pt x="19758" y="67335"/>
                  </a:lnTo>
                  <a:lnTo>
                    <a:pt x="23931" y="79233"/>
                  </a:lnTo>
                  <a:lnTo>
                    <a:pt x="63543" y="134301"/>
                  </a:lnTo>
                  <a:lnTo>
                    <a:pt x="78057" y="158753"/>
                  </a:lnTo>
                  <a:lnTo>
                    <a:pt x="83097" y="173347"/>
                  </a:lnTo>
                  <a:lnTo>
                    <a:pt x="103842" y="202194"/>
                  </a:lnTo>
                  <a:lnTo>
                    <a:pt x="104946" y="206185"/>
                  </a:lnTo>
                  <a:lnTo>
                    <a:pt x="107004" y="208846"/>
                  </a:lnTo>
                  <a:lnTo>
                    <a:pt x="123530" y="219787"/>
                  </a:lnTo>
                  <a:lnTo>
                    <a:pt x="127660" y="226807"/>
                  </a:lnTo>
                  <a:lnTo>
                    <a:pt x="128762" y="230531"/>
                  </a:lnTo>
                  <a:lnTo>
                    <a:pt x="130819" y="233014"/>
                  </a:lnTo>
                  <a:lnTo>
                    <a:pt x="157326" y="252591"/>
                  </a:lnTo>
                  <a:lnTo>
                    <a:pt x="164835" y="259975"/>
                  </a:lnTo>
                  <a:lnTo>
                    <a:pt x="166136" y="267575"/>
                  </a:lnTo>
                  <a:lnTo>
                    <a:pt x="167641" y="269616"/>
                  </a:lnTo>
                  <a:lnTo>
                    <a:pt x="176887" y="273160"/>
                  </a:lnTo>
                  <a:lnTo>
                    <a:pt x="184405" y="273539"/>
                  </a:lnTo>
                  <a:lnTo>
                    <a:pt x="191317" y="277155"/>
                  </a:lnTo>
                  <a:lnTo>
                    <a:pt x="202402" y="285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3" name="SMARTInkShape-77"/>
            <p:cNvSpPr/>
            <p:nvPr>
              <p:custDataLst>
                <p:tags r:id="rId25"/>
              </p:custDataLst>
            </p:nvPr>
          </p:nvSpPr>
          <p:spPr>
            <a:xfrm>
              <a:off x="6322219" y="6179344"/>
              <a:ext cx="357188" cy="467919"/>
            </a:xfrm>
            <a:custGeom>
              <a:avLst/>
              <a:gdLst/>
              <a:ahLst/>
              <a:cxnLst/>
              <a:rect l="0" t="0" r="0" b="0"/>
              <a:pathLst>
                <a:path w="357188" h="467919">
                  <a:moveTo>
                    <a:pt x="0" y="0"/>
                  </a:moveTo>
                  <a:lnTo>
                    <a:pt x="0" y="0"/>
                  </a:lnTo>
                  <a:lnTo>
                    <a:pt x="1323" y="50121"/>
                  </a:lnTo>
                  <a:lnTo>
                    <a:pt x="10251" y="101164"/>
                  </a:lnTo>
                  <a:lnTo>
                    <a:pt x="17737" y="145362"/>
                  </a:lnTo>
                  <a:lnTo>
                    <a:pt x="21112" y="184990"/>
                  </a:lnTo>
                  <a:lnTo>
                    <a:pt x="23012" y="237815"/>
                  </a:lnTo>
                  <a:lnTo>
                    <a:pt x="27103" y="280807"/>
                  </a:lnTo>
                  <a:lnTo>
                    <a:pt x="33166" y="335438"/>
                  </a:lnTo>
                  <a:lnTo>
                    <a:pt x="35215" y="387875"/>
                  </a:lnTo>
                  <a:lnTo>
                    <a:pt x="35674" y="446720"/>
                  </a:lnTo>
                  <a:lnTo>
                    <a:pt x="35713" y="467918"/>
                  </a:lnTo>
                  <a:lnTo>
                    <a:pt x="39246" y="412664"/>
                  </a:lnTo>
                  <a:lnTo>
                    <a:pt x="49167" y="374341"/>
                  </a:lnTo>
                  <a:lnTo>
                    <a:pt x="74303" y="343311"/>
                  </a:lnTo>
                  <a:lnTo>
                    <a:pt x="86381" y="337791"/>
                  </a:lnTo>
                  <a:lnTo>
                    <a:pt x="93306" y="336319"/>
                  </a:lnTo>
                  <a:lnTo>
                    <a:pt x="99246" y="337983"/>
                  </a:lnTo>
                  <a:lnTo>
                    <a:pt x="153113" y="381734"/>
                  </a:lnTo>
                  <a:lnTo>
                    <a:pt x="210246" y="430285"/>
                  </a:lnTo>
                  <a:lnTo>
                    <a:pt x="234127" y="437496"/>
                  </a:lnTo>
                  <a:lnTo>
                    <a:pt x="257960" y="439632"/>
                  </a:lnTo>
                  <a:lnTo>
                    <a:pt x="270312" y="436603"/>
                  </a:lnTo>
                  <a:lnTo>
                    <a:pt x="275458" y="433944"/>
                  </a:lnTo>
                  <a:lnTo>
                    <a:pt x="284703" y="423934"/>
                  </a:lnTo>
                  <a:lnTo>
                    <a:pt x="301418" y="402268"/>
                  </a:lnTo>
                  <a:lnTo>
                    <a:pt x="305942" y="386484"/>
                  </a:lnTo>
                  <a:lnTo>
                    <a:pt x="306631" y="367562"/>
                  </a:lnTo>
                  <a:lnTo>
                    <a:pt x="299580" y="343357"/>
                  </a:lnTo>
                  <a:lnTo>
                    <a:pt x="292779" y="332079"/>
                  </a:lnTo>
                  <a:lnTo>
                    <a:pt x="285347" y="326184"/>
                  </a:lnTo>
                  <a:lnTo>
                    <a:pt x="281511" y="324612"/>
                  </a:lnTo>
                  <a:lnTo>
                    <a:pt x="270196" y="326393"/>
                  </a:lnTo>
                  <a:lnTo>
                    <a:pt x="263474" y="328721"/>
                  </a:lnTo>
                  <a:lnTo>
                    <a:pt x="252478" y="338362"/>
                  </a:lnTo>
                  <a:lnTo>
                    <a:pt x="234639" y="366109"/>
                  </a:lnTo>
                  <a:lnTo>
                    <a:pt x="227882" y="403929"/>
                  </a:lnTo>
                  <a:lnTo>
                    <a:pt x="226438" y="431432"/>
                  </a:lnTo>
                  <a:lnTo>
                    <a:pt x="229844" y="440015"/>
                  </a:lnTo>
                  <a:lnTo>
                    <a:pt x="232604" y="444156"/>
                  </a:lnTo>
                  <a:lnTo>
                    <a:pt x="235768" y="444270"/>
                  </a:lnTo>
                  <a:lnTo>
                    <a:pt x="239199" y="441701"/>
                  </a:lnTo>
                  <a:lnTo>
                    <a:pt x="277831" y="394543"/>
                  </a:lnTo>
                  <a:lnTo>
                    <a:pt x="294865" y="336812"/>
                  </a:lnTo>
                  <a:lnTo>
                    <a:pt x="297105" y="324499"/>
                  </a:lnTo>
                  <a:lnTo>
                    <a:pt x="297289" y="324812"/>
                  </a:lnTo>
                  <a:lnTo>
                    <a:pt x="297492" y="328687"/>
                  </a:lnTo>
                  <a:lnTo>
                    <a:pt x="321772" y="387332"/>
                  </a:lnTo>
                  <a:lnTo>
                    <a:pt x="357187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4" name="SMARTInkShape-78"/>
            <p:cNvSpPr/>
            <p:nvPr>
              <p:custDataLst>
                <p:tags r:id="rId26"/>
              </p:custDataLst>
            </p:nvPr>
          </p:nvSpPr>
          <p:spPr>
            <a:xfrm>
              <a:off x="6738938" y="6465094"/>
              <a:ext cx="71438" cy="136963"/>
            </a:xfrm>
            <a:custGeom>
              <a:avLst/>
              <a:gdLst/>
              <a:ahLst/>
              <a:cxnLst/>
              <a:rect l="0" t="0" r="0" b="0"/>
              <a:pathLst>
                <a:path w="71438" h="136963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7" y="12951"/>
                  </a:lnTo>
                  <a:lnTo>
                    <a:pt x="9504" y="22953"/>
                  </a:lnTo>
                  <a:lnTo>
                    <a:pt x="30564" y="81668"/>
                  </a:lnTo>
                  <a:lnTo>
                    <a:pt x="41360" y="116179"/>
                  </a:lnTo>
                  <a:lnTo>
                    <a:pt x="44771" y="121109"/>
                  </a:lnTo>
                  <a:lnTo>
                    <a:pt x="54570" y="129370"/>
                  </a:lnTo>
                  <a:lnTo>
                    <a:pt x="58061" y="136962"/>
                  </a:lnTo>
                  <a:lnTo>
                    <a:pt x="58551" y="136288"/>
                  </a:lnTo>
                  <a:lnTo>
                    <a:pt x="58877" y="134514"/>
                  </a:lnTo>
                  <a:lnTo>
                    <a:pt x="68868" y="118484"/>
                  </a:lnTo>
                  <a:lnTo>
                    <a:pt x="71437" y="59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5" name="SMARTInkShape-79"/>
            <p:cNvSpPr/>
            <p:nvPr>
              <p:custDataLst>
                <p:tags r:id="rId27"/>
              </p:custDataLst>
            </p:nvPr>
          </p:nvSpPr>
          <p:spPr>
            <a:xfrm>
              <a:off x="6881813" y="6477000"/>
              <a:ext cx="11907" cy="95251"/>
            </a:xfrm>
            <a:custGeom>
              <a:avLst/>
              <a:gdLst/>
              <a:ahLst/>
              <a:cxnLst/>
              <a:rect l="0" t="0" r="0" b="0"/>
              <a:pathLst>
                <a:path w="11907" h="95251">
                  <a:moveTo>
                    <a:pt x="0" y="0"/>
                  </a:moveTo>
                  <a:lnTo>
                    <a:pt x="0" y="0"/>
                  </a:lnTo>
                  <a:lnTo>
                    <a:pt x="1323" y="41393"/>
                  </a:lnTo>
                  <a:lnTo>
                    <a:pt x="11906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6" name="SMARTInkShape-80"/>
            <p:cNvSpPr/>
            <p:nvPr>
              <p:custDataLst>
                <p:tags r:id="rId28"/>
              </p:custDataLst>
            </p:nvPr>
          </p:nvSpPr>
          <p:spPr>
            <a:xfrm>
              <a:off x="6941344" y="6488906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7" name="SMARTInkShape-81"/>
            <p:cNvSpPr/>
            <p:nvPr>
              <p:custDataLst>
                <p:tags r:id="rId29"/>
              </p:custDataLst>
            </p:nvPr>
          </p:nvSpPr>
          <p:spPr>
            <a:xfrm>
              <a:off x="6989206" y="6467097"/>
              <a:ext cx="321233" cy="205303"/>
            </a:xfrm>
            <a:custGeom>
              <a:avLst/>
              <a:gdLst/>
              <a:ahLst/>
              <a:cxnLst/>
              <a:rect l="0" t="0" r="0" b="0"/>
              <a:pathLst>
                <a:path w="321233" h="205303">
                  <a:moveTo>
                    <a:pt x="23575" y="45622"/>
                  </a:moveTo>
                  <a:lnTo>
                    <a:pt x="23575" y="45622"/>
                  </a:lnTo>
                  <a:lnTo>
                    <a:pt x="23575" y="51942"/>
                  </a:lnTo>
                  <a:lnTo>
                    <a:pt x="22252" y="53804"/>
                  </a:lnTo>
                  <a:lnTo>
                    <a:pt x="20048" y="55046"/>
                  </a:lnTo>
                  <a:lnTo>
                    <a:pt x="17255" y="55873"/>
                  </a:lnTo>
                  <a:lnTo>
                    <a:pt x="15393" y="59071"/>
                  </a:lnTo>
                  <a:lnTo>
                    <a:pt x="11449" y="74889"/>
                  </a:lnTo>
                  <a:lnTo>
                    <a:pt x="3813" y="89866"/>
                  </a:lnTo>
                  <a:lnTo>
                    <a:pt x="0" y="147034"/>
                  </a:lnTo>
                  <a:lnTo>
                    <a:pt x="1191" y="159486"/>
                  </a:lnTo>
                  <a:lnTo>
                    <a:pt x="9299" y="180048"/>
                  </a:lnTo>
                  <a:lnTo>
                    <a:pt x="27755" y="203782"/>
                  </a:lnTo>
                  <a:lnTo>
                    <a:pt x="32976" y="205302"/>
                  </a:lnTo>
                  <a:lnTo>
                    <a:pt x="45833" y="203462"/>
                  </a:lnTo>
                  <a:lnTo>
                    <a:pt x="74323" y="183319"/>
                  </a:lnTo>
                  <a:lnTo>
                    <a:pt x="89618" y="168148"/>
                  </a:lnTo>
                  <a:lnTo>
                    <a:pt x="98347" y="154758"/>
                  </a:lnTo>
                  <a:lnTo>
                    <a:pt x="104380" y="132345"/>
                  </a:lnTo>
                  <a:lnTo>
                    <a:pt x="106167" y="108947"/>
                  </a:lnTo>
                  <a:lnTo>
                    <a:pt x="100375" y="85258"/>
                  </a:lnTo>
                  <a:lnTo>
                    <a:pt x="97265" y="79983"/>
                  </a:lnTo>
                  <a:lnTo>
                    <a:pt x="87889" y="71237"/>
                  </a:lnTo>
                  <a:lnTo>
                    <a:pt x="83737" y="59595"/>
                  </a:lnTo>
                  <a:lnTo>
                    <a:pt x="83162" y="41138"/>
                  </a:lnTo>
                  <a:lnTo>
                    <a:pt x="89443" y="23274"/>
                  </a:lnTo>
                  <a:lnTo>
                    <a:pt x="93945" y="18816"/>
                  </a:lnTo>
                  <a:lnTo>
                    <a:pt x="135303" y="2503"/>
                  </a:lnTo>
                  <a:lnTo>
                    <a:pt x="150843" y="0"/>
                  </a:lnTo>
                  <a:lnTo>
                    <a:pt x="163042" y="2414"/>
                  </a:lnTo>
                  <a:lnTo>
                    <a:pt x="168146" y="4911"/>
                  </a:lnTo>
                  <a:lnTo>
                    <a:pt x="177346" y="14740"/>
                  </a:lnTo>
                  <a:lnTo>
                    <a:pt x="199390" y="61056"/>
                  </a:lnTo>
                  <a:lnTo>
                    <a:pt x="219945" y="111484"/>
                  </a:lnTo>
                  <a:lnTo>
                    <a:pt x="225944" y="130457"/>
                  </a:lnTo>
                  <a:lnTo>
                    <a:pt x="252451" y="165975"/>
                  </a:lnTo>
                  <a:lnTo>
                    <a:pt x="261117" y="171872"/>
                  </a:lnTo>
                  <a:lnTo>
                    <a:pt x="265281" y="173445"/>
                  </a:lnTo>
                  <a:lnTo>
                    <a:pt x="269379" y="173171"/>
                  </a:lnTo>
                  <a:lnTo>
                    <a:pt x="277461" y="169338"/>
                  </a:lnTo>
                  <a:lnTo>
                    <a:pt x="289447" y="153421"/>
                  </a:lnTo>
                  <a:lnTo>
                    <a:pt x="321232" y="337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8" name="SMARTInkShape-82"/>
            <p:cNvSpPr/>
            <p:nvPr>
              <p:custDataLst>
                <p:tags r:id="rId30"/>
              </p:custDataLst>
            </p:nvPr>
          </p:nvSpPr>
          <p:spPr>
            <a:xfrm>
              <a:off x="7393781" y="6441281"/>
              <a:ext cx="214314" cy="233261"/>
            </a:xfrm>
            <a:custGeom>
              <a:avLst/>
              <a:gdLst/>
              <a:ahLst/>
              <a:cxnLst/>
              <a:rect l="0" t="0" r="0" b="0"/>
              <a:pathLst>
                <a:path w="214314" h="233261">
                  <a:moveTo>
                    <a:pt x="0" y="11907"/>
                  </a:moveTo>
                  <a:lnTo>
                    <a:pt x="0" y="11907"/>
                  </a:lnTo>
                  <a:lnTo>
                    <a:pt x="1323" y="24058"/>
                  </a:lnTo>
                  <a:lnTo>
                    <a:pt x="16572" y="73038"/>
                  </a:lnTo>
                  <a:lnTo>
                    <a:pt x="35810" y="124124"/>
                  </a:lnTo>
                  <a:lnTo>
                    <a:pt x="39749" y="130375"/>
                  </a:lnTo>
                  <a:lnTo>
                    <a:pt x="50116" y="180084"/>
                  </a:lnTo>
                  <a:lnTo>
                    <a:pt x="59164" y="233260"/>
                  </a:lnTo>
                  <a:lnTo>
                    <a:pt x="65837" y="180786"/>
                  </a:lnTo>
                  <a:lnTo>
                    <a:pt x="79836" y="131402"/>
                  </a:lnTo>
                  <a:lnTo>
                    <a:pt x="99279" y="77816"/>
                  </a:lnTo>
                  <a:lnTo>
                    <a:pt x="110711" y="64130"/>
                  </a:lnTo>
                  <a:lnTo>
                    <a:pt x="162927" y="21768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206" name="SMARTInkShape-Group12"/>
          <p:cNvGrpSpPr/>
          <p:nvPr/>
        </p:nvGrpSpPr>
        <p:grpSpPr>
          <a:xfrm>
            <a:off x="6560344" y="5103864"/>
            <a:ext cx="2809876" cy="1015950"/>
            <a:chOff x="6560344" y="5103864"/>
            <a:chExt cx="2809876" cy="1015950"/>
          </a:xfrm>
        </p:grpSpPr>
        <p:sp>
          <p:nvSpPr>
            <p:cNvPr id="7190" name="SMARTInkShape-83"/>
            <p:cNvSpPr/>
            <p:nvPr>
              <p:custDataLst>
                <p:tags r:id="rId2"/>
              </p:custDataLst>
            </p:nvPr>
          </p:nvSpPr>
          <p:spPr>
            <a:xfrm>
              <a:off x="6560344" y="5655469"/>
              <a:ext cx="392907" cy="214313"/>
            </a:xfrm>
            <a:custGeom>
              <a:avLst/>
              <a:gdLst/>
              <a:ahLst/>
              <a:cxnLst/>
              <a:rect l="0" t="0" r="0" b="0"/>
              <a:pathLst>
                <a:path w="392907" h="214313">
                  <a:moveTo>
                    <a:pt x="0" y="214312"/>
                  </a:moveTo>
                  <a:lnTo>
                    <a:pt x="0" y="214312"/>
                  </a:lnTo>
                  <a:lnTo>
                    <a:pt x="0" y="207992"/>
                  </a:lnTo>
                  <a:lnTo>
                    <a:pt x="12641" y="191420"/>
                  </a:lnTo>
                  <a:lnTo>
                    <a:pt x="71957" y="150853"/>
                  </a:lnTo>
                  <a:lnTo>
                    <a:pt x="127280" y="121207"/>
                  </a:lnTo>
                  <a:lnTo>
                    <a:pt x="183402" y="92244"/>
                  </a:lnTo>
                  <a:lnTo>
                    <a:pt x="237295" y="63932"/>
                  </a:lnTo>
                  <a:lnTo>
                    <a:pt x="293653" y="31543"/>
                  </a:lnTo>
                  <a:lnTo>
                    <a:pt x="336506" y="8433"/>
                  </a:lnTo>
                  <a:lnTo>
                    <a:pt x="392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1" name="SMARTInkShape-84"/>
            <p:cNvSpPr/>
            <p:nvPr>
              <p:custDataLst>
                <p:tags r:id="rId3"/>
              </p:custDataLst>
            </p:nvPr>
          </p:nvSpPr>
          <p:spPr>
            <a:xfrm>
              <a:off x="7192628" y="5179709"/>
              <a:ext cx="248779" cy="463855"/>
            </a:xfrm>
            <a:custGeom>
              <a:avLst/>
              <a:gdLst/>
              <a:ahLst/>
              <a:cxnLst/>
              <a:rect l="0" t="0" r="0" b="0"/>
              <a:pathLst>
                <a:path w="248779" h="463855">
                  <a:moveTo>
                    <a:pt x="248778" y="11416"/>
                  </a:moveTo>
                  <a:lnTo>
                    <a:pt x="248778" y="11416"/>
                  </a:lnTo>
                  <a:lnTo>
                    <a:pt x="248778" y="1165"/>
                  </a:lnTo>
                  <a:lnTo>
                    <a:pt x="247455" y="613"/>
                  </a:lnTo>
                  <a:lnTo>
                    <a:pt x="242458" y="0"/>
                  </a:lnTo>
                  <a:lnTo>
                    <a:pt x="225886" y="12296"/>
                  </a:lnTo>
                  <a:lnTo>
                    <a:pt x="171212" y="61713"/>
                  </a:lnTo>
                  <a:lnTo>
                    <a:pt x="114789" y="110428"/>
                  </a:lnTo>
                  <a:lnTo>
                    <a:pt x="59058" y="165482"/>
                  </a:lnTo>
                  <a:lnTo>
                    <a:pt x="44073" y="183078"/>
                  </a:lnTo>
                  <a:lnTo>
                    <a:pt x="8257" y="239149"/>
                  </a:lnTo>
                  <a:lnTo>
                    <a:pt x="2973" y="250655"/>
                  </a:lnTo>
                  <a:lnTo>
                    <a:pt x="0" y="270891"/>
                  </a:lnTo>
                  <a:lnTo>
                    <a:pt x="2832" y="282401"/>
                  </a:lnTo>
                  <a:lnTo>
                    <a:pt x="5438" y="287323"/>
                  </a:lnTo>
                  <a:lnTo>
                    <a:pt x="9822" y="290604"/>
                  </a:lnTo>
                  <a:lnTo>
                    <a:pt x="68118" y="306206"/>
                  </a:lnTo>
                  <a:lnTo>
                    <a:pt x="125965" y="310018"/>
                  </a:lnTo>
                  <a:lnTo>
                    <a:pt x="166035" y="319273"/>
                  </a:lnTo>
                  <a:lnTo>
                    <a:pt x="169803" y="322488"/>
                  </a:lnTo>
                  <a:lnTo>
                    <a:pt x="173991" y="333115"/>
                  </a:lnTo>
                  <a:lnTo>
                    <a:pt x="176349" y="347652"/>
                  </a:lnTo>
                  <a:lnTo>
                    <a:pt x="150431" y="399298"/>
                  </a:lnTo>
                  <a:lnTo>
                    <a:pt x="82091" y="4638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2" name="SMARTInkShape-85"/>
            <p:cNvSpPr/>
            <p:nvPr>
              <p:custDataLst>
                <p:tags r:id="rId4"/>
              </p:custDataLst>
            </p:nvPr>
          </p:nvSpPr>
          <p:spPr>
            <a:xfrm>
              <a:off x="7453313" y="5417344"/>
              <a:ext cx="154672" cy="392907"/>
            </a:xfrm>
            <a:custGeom>
              <a:avLst/>
              <a:gdLst/>
              <a:ahLst/>
              <a:cxnLst/>
              <a:rect l="0" t="0" r="0" b="0"/>
              <a:pathLst>
                <a:path w="154672" h="392907">
                  <a:moveTo>
                    <a:pt x="0" y="0"/>
                  </a:moveTo>
                  <a:lnTo>
                    <a:pt x="0" y="0"/>
                  </a:lnTo>
                  <a:lnTo>
                    <a:pt x="0" y="57668"/>
                  </a:lnTo>
                  <a:lnTo>
                    <a:pt x="1323" y="74578"/>
                  </a:lnTo>
                  <a:lnTo>
                    <a:pt x="6320" y="90913"/>
                  </a:lnTo>
                  <a:lnTo>
                    <a:pt x="16479" y="103464"/>
                  </a:lnTo>
                  <a:lnTo>
                    <a:pt x="28490" y="112130"/>
                  </a:lnTo>
                  <a:lnTo>
                    <a:pt x="38238" y="115981"/>
                  </a:lnTo>
                  <a:lnTo>
                    <a:pt x="50509" y="114166"/>
                  </a:lnTo>
                  <a:lnTo>
                    <a:pt x="64782" y="107625"/>
                  </a:lnTo>
                  <a:lnTo>
                    <a:pt x="120729" y="63944"/>
                  </a:lnTo>
                  <a:lnTo>
                    <a:pt x="153534" y="48230"/>
                  </a:lnTo>
                  <a:lnTo>
                    <a:pt x="154671" y="93463"/>
                  </a:lnTo>
                  <a:lnTo>
                    <a:pt x="145343" y="151018"/>
                  </a:lnTo>
                  <a:lnTo>
                    <a:pt x="137042" y="198429"/>
                  </a:lnTo>
                  <a:lnTo>
                    <a:pt x="132168" y="256105"/>
                  </a:lnTo>
                  <a:lnTo>
                    <a:pt x="127677" y="302776"/>
                  </a:lnTo>
                  <a:lnTo>
                    <a:pt x="120763" y="355847"/>
                  </a:lnTo>
                  <a:lnTo>
                    <a:pt x="130968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3" name="SMARTInkShape-86"/>
            <p:cNvSpPr/>
            <p:nvPr>
              <p:custDataLst>
                <p:tags r:id="rId5"/>
              </p:custDataLst>
            </p:nvPr>
          </p:nvSpPr>
          <p:spPr>
            <a:xfrm>
              <a:off x="7715250" y="5250705"/>
              <a:ext cx="238126" cy="235205"/>
            </a:xfrm>
            <a:custGeom>
              <a:avLst/>
              <a:gdLst/>
              <a:ahLst/>
              <a:cxnLst/>
              <a:rect l="0" t="0" r="0" b="0"/>
              <a:pathLst>
                <a:path w="238126" h="235205">
                  <a:moveTo>
                    <a:pt x="0" y="107108"/>
                  </a:moveTo>
                  <a:lnTo>
                    <a:pt x="0" y="107108"/>
                  </a:lnTo>
                  <a:lnTo>
                    <a:pt x="1323" y="159329"/>
                  </a:lnTo>
                  <a:lnTo>
                    <a:pt x="10802" y="218250"/>
                  </a:lnTo>
                  <a:lnTo>
                    <a:pt x="11761" y="235204"/>
                  </a:lnTo>
                  <a:lnTo>
                    <a:pt x="13201" y="226680"/>
                  </a:lnTo>
                  <a:lnTo>
                    <a:pt x="32212" y="168143"/>
                  </a:lnTo>
                  <a:lnTo>
                    <a:pt x="51245" y="119311"/>
                  </a:lnTo>
                  <a:lnTo>
                    <a:pt x="92040" y="64081"/>
                  </a:lnTo>
                  <a:lnTo>
                    <a:pt x="97079" y="58579"/>
                  </a:lnTo>
                  <a:lnTo>
                    <a:pt x="101761" y="56235"/>
                  </a:lnTo>
                  <a:lnTo>
                    <a:pt x="106205" y="55994"/>
                  </a:lnTo>
                  <a:lnTo>
                    <a:pt x="110491" y="57157"/>
                  </a:lnTo>
                  <a:lnTo>
                    <a:pt x="113348" y="59255"/>
                  </a:lnTo>
                  <a:lnTo>
                    <a:pt x="115253" y="61977"/>
                  </a:lnTo>
                  <a:lnTo>
                    <a:pt x="116523" y="65114"/>
                  </a:lnTo>
                  <a:lnTo>
                    <a:pt x="118914" y="121118"/>
                  </a:lnTo>
                  <a:lnTo>
                    <a:pt x="118997" y="132296"/>
                  </a:lnTo>
                  <a:lnTo>
                    <a:pt x="117696" y="135807"/>
                  </a:lnTo>
                  <a:lnTo>
                    <a:pt x="115505" y="138146"/>
                  </a:lnTo>
                  <a:lnTo>
                    <a:pt x="112722" y="139706"/>
                  </a:lnTo>
                  <a:lnTo>
                    <a:pt x="110867" y="142069"/>
                  </a:lnTo>
                  <a:lnTo>
                    <a:pt x="108806" y="148222"/>
                  </a:lnTo>
                  <a:lnTo>
                    <a:pt x="107156" y="166638"/>
                  </a:lnTo>
                  <a:lnTo>
                    <a:pt x="107156" y="160317"/>
                  </a:lnTo>
                  <a:lnTo>
                    <a:pt x="110684" y="153687"/>
                  </a:lnTo>
                  <a:lnTo>
                    <a:pt x="115339" y="146331"/>
                  </a:lnTo>
                  <a:lnTo>
                    <a:pt x="131091" y="100261"/>
                  </a:lnTo>
                  <a:lnTo>
                    <a:pt x="138795" y="86264"/>
                  </a:lnTo>
                  <a:lnTo>
                    <a:pt x="142990" y="67271"/>
                  </a:lnTo>
                  <a:lnTo>
                    <a:pt x="152022" y="52677"/>
                  </a:lnTo>
                  <a:lnTo>
                    <a:pt x="161754" y="39974"/>
                  </a:lnTo>
                  <a:lnTo>
                    <a:pt x="169241" y="23830"/>
                  </a:lnTo>
                  <a:lnTo>
                    <a:pt x="189962" y="503"/>
                  </a:lnTo>
                  <a:lnTo>
                    <a:pt x="200704" y="0"/>
                  </a:lnTo>
                  <a:lnTo>
                    <a:pt x="201271" y="1306"/>
                  </a:lnTo>
                  <a:lnTo>
                    <a:pt x="202362" y="17689"/>
                  </a:lnTo>
                  <a:lnTo>
                    <a:pt x="203700" y="19714"/>
                  </a:lnTo>
                  <a:lnTo>
                    <a:pt x="205915" y="21064"/>
                  </a:lnTo>
                  <a:lnTo>
                    <a:pt x="208714" y="21964"/>
                  </a:lnTo>
                  <a:lnTo>
                    <a:pt x="210580" y="23886"/>
                  </a:lnTo>
                  <a:lnTo>
                    <a:pt x="212654" y="29551"/>
                  </a:lnTo>
                  <a:lnTo>
                    <a:pt x="214269" y="63499"/>
                  </a:lnTo>
                  <a:lnTo>
                    <a:pt x="215607" y="66129"/>
                  </a:lnTo>
                  <a:lnTo>
                    <a:pt x="217822" y="67882"/>
                  </a:lnTo>
                  <a:lnTo>
                    <a:pt x="220621" y="69051"/>
                  </a:lnTo>
                  <a:lnTo>
                    <a:pt x="222486" y="71153"/>
                  </a:lnTo>
                  <a:lnTo>
                    <a:pt x="224560" y="77017"/>
                  </a:lnTo>
                  <a:lnTo>
                    <a:pt x="226175" y="104799"/>
                  </a:lnTo>
                  <a:lnTo>
                    <a:pt x="238125" y="1190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4" name="SMARTInkShape-87"/>
            <p:cNvSpPr/>
            <p:nvPr>
              <p:custDataLst>
                <p:tags r:id="rId6"/>
              </p:custDataLst>
            </p:nvPr>
          </p:nvSpPr>
          <p:spPr>
            <a:xfrm>
              <a:off x="8060531" y="533400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0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5" name="SMARTInkShape-88"/>
            <p:cNvSpPr/>
            <p:nvPr>
              <p:custDataLst>
                <p:tags r:id="rId7"/>
              </p:custDataLst>
            </p:nvPr>
          </p:nvSpPr>
          <p:spPr>
            <a:xfrm>
              <a:off x="7119938" y="5810400"/>
              <a:ext cx="178594" cy="249882"/>
            </a:xfrm>
            <a:custGeom>
              <a:avLst/>
              <a:gdLst/>
              <a:ahLst/>
              <a:cxnLst/>
              <a:rect l="0" t="0" r="0" b="0"/>
              <a:pathLst>
                <a:path w="178594" h="249882">
                  <a:moveTo>
                    <a:pt x="0" y="95100"/>
                  </a:moveTo>
                  <a:lnTo>
                    <a:pt x="0" y="95100"/>
                  </a:lnTo>
                  <a:lnTo>
                    <a:pt x="0" y="83684"/>
                  </a:lnTo>
                  <a:lnTo>
                    <a:pt x="10251" y="72986"/>
                  </a:lnTo>
                  <a:lnTo>
                    <a:pt x="11415" y="65470"/>
                  </a:lnTo>
                  <a:lnTo>
                    <a:pt x="12902" y="63440"/>
                  </a:lnTo>
                  <a:lnTo>
                    <a:pt x="15216" y="62087"/>
                  </a:lnTo>
                  <a:lnTo>
                    <a:pt x="18081" y="61185"/>
                  </a:lnTo>
                  <a:lnTo>
                    <a:pt x="35602" y="47361"/>
                  </a:lnTo>
                  <a:lnTo>
                    <a:pt x="55900" y="28596"/>
                  </a:lnTo>
                  <a:lnTo>
                    <a:pt x="71504" y="21109"/>
                  </a:lnTo>
                  <a:lnTo>
                    <a:pt x="81005" y="13604"/>
                  </a:lnTo>
                  <a:lnTo>
                    <a:pt x="88971" y="12304"/>
                  </a:lnTo>
                  <a:lnTo>
                    <a:pt x="91064" y="10798"/>
                  </a:lnTo>
                  <a:lnTo>
                    <a:pt x="92459" y="8472"/>
                  </a:lnTo>
                  <a:lnTo>
                    <a:pt x="93389" y="5598"/>
                  </a:lnTo>
                  <a:lnTo>
                    <a:pt x="95332" y="3682"/>
                  </a:lnTo>
                  <a:lnTo>
                    <a:pt x="105337" y="355"/>
                  </a:lnTo>
                  <a:lnTo>
                    <a:pt x="112938" y="0"/>
                  </a:lnTo>
                  <a:lnTo>
                    <a:pt x="114979" y="1272"/>
                  </a:lnTo>
                  <a:lnTo>
                    <a:pt x="116340" y="3444"/>
                  </a:lnTo>
                  <a:lnTo>
                    <a:pt x="117247" y="6215"/>
                  </a:lnTo>
                  <a:lnTo>
                    <a:pt x="119175" y="8062"/>
                  </a:lnTo>
                  <a:lnTo>
                    <a:pt x="130431" y="11612"/>
                  </a:lnTo>
                  <a:lnTo>
                    <a:pt x="141172" y="21994"/>
                  </a:lnTo>
                  <a:lnTo>
                    <a:pt x="142371" y="29489"/>
                  </a:lnTo>
                  <a:lnTo>
                    <a:pt x="142871" y="85522"/>
                  </a:lnTo>
                  <a:lnTo>
                    <a:pt x="142874" y="110831"/>
                  </a:lnTo>
                  <a:lnTo>
                    <a:pt x="154564" y="166318"/>
                  </a:lnTo>
                  <a:lnTo>
                    <a:pt x="154737" y="182369"/>
                  </a:lnTo>
                  <a:lnTo>
                    <a:pt x="158290" y="190331"/>
                  </a:lnTo>
                  <a:lnTo>
                    <a:pt x="162955" y="198279"/>
                  </a:lnTo>
                  <a:lnTo>
                    <a:pt x="165950" y="214161"/>
                  </a:lnTo>
                  <a:lnTo>
                    <a:pt x="166675" y="236113"/>
                  </a:lnTo>
                  <a:lnTo>
                    <a:pt x="178593" y="249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6" name="SMARTInkShape-89"/>
            <p:cNvSpPr/>
            <p:nvPr>
              <p:custDataLst>
                <p:tags r:id="rId8"/>
              </p:custDataLst>
            </p:nvPr>
          </p:nvSpPr>
          <p:spPr>
            <a:xfrm>
              <a:off x="7203281" y="6012656"/>
              <a:ext cx="166689" cy="107158"/>
            </a:xfrm>
            <a:custGeom>
              <a:avLst/>
              <a:gdLst/>
              <a:ahLst/>
              <a:cxnLst/>
              <a:rect l="0" t="0" r="0" b="0"/>
              <a:pathLst>
                <a:path w="166689" h="107158">
                  <a:moveTo>
                    <a:pt x="0" y="107157"/>
                  </a:moveTo>
                  <a:lnTo>
                    <a:pt x="0" y="107157"/>
                  </a:lnTo>
                  <a:lnTo>
                    <a:pt x="0" y="95396"/>
                  </a:lnTo>
                  <a:lnTo>
                    <a:pt x="10252" y="85012"/>
                  </a:lnTo>
                  <a:lnTo>
                    <a:pt x="21085" y="82350"/>
                  </a:lnTo>
                  <a:lnTo>
                    <a:pt x="32118" y="75259"/>
                  </a:lnTo>
                  <a:lnTo>
                    <a:pt x="43766" y="71247"/>
                  </a:lnTo>
                  <a:lnTo>
                    <a:pt x="57194" y="61335"/>
                  </a:lnTo>
                  <a:lnTo>
                    <a:pt x="68575" y="58565"/>
                  </a:lnTo>
                  <a:lnTo>
                    <a:pt x="79703" y="51454"/>
                  </a:lnTo>
                  <a:lnTo>
                    <a:pt x="91378" y="47437"/>
                  </a:lnTo>
                  <a:lnTo>
                    <a:pt x="103216" y="39779"/>
                  </a:lnTo>
                  <a:lnTo>
                    <a:pt x="116715" y="36253"/>
                  </a:lnTo>
                  <a:lnTo>
                    <a:pt x="128105" y="27642"/>
                  </a:lnTo>
                  <a:lnTo>
                    <a:pt x="140668" y="24317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7" name="SMARTInkShape-90"/>
            <p:cNvSpPr/>
            <p:nvPr>
              <p:custDataLst>
                <p:tags r:id="rId9"/>
              </p:custDataLst>
            </p:nvPr>
          </p:nvSpPr>
          <p:spPr>
            <a:xfrm>
              <a:off x="7393781" y="5893594"/>
              <a:ext cx="226220" cy="129425"/>
            </a:xfrm>
            <a:custGeom>
              <a:avLst/>
              <a:gdLst/>
              <a:ahLst/>
              <a:cxnLst/>
              <a:rect l="0" t="0" r="0" b="0"/>
              <a:pathLst>
                <a:path w="226220" h="129425">
                  <a:moveTo>
                    <a:pt x="0" y="0"/>
                  </a:moveTo>
                  <a:lnTo>
                    <a:pt x="0" y="0"/>
                  </a:lnTo>
                  <a:lnTo>
                    <a:pt x="0" y="54811"/>
                  </a:lnTo>
                  <a:lnTo>
                    <a:pt x="10252" y="113373"/>
                  </a:lnTo>
                  <a:lnTo>
                    <a:pt x="11761" y="129424"/>
                  </a:lnTo>
                  <a:lnTo>
                    <a:pt x="18184" y="124191"/>
                  </a:lnTo>
                  <a:lnTo>
                    <a:pt x="21311" y="114286"/>
                  </a:lnTo>
                  <a:lnTo>
                    <a:pt x="26599" y="93835"/>
                  </a:lnTo>
                  <a:lnTo>
                    <a:pt x="47870" y="51028"/>
                  </a:lnTo>
                  <a:lnTo>
                    <a:pt x="55671" y="42523"/>
                  </a:lnTo>
                  <a:lnTo>
                    <a:pt x="63548" y="38743"/>
                  </a:lnTo>
                  <a:lnTo>
                    <a:pt x="75420" y="36615"/>
                  </a:lnTo>
                  <a:lnTo>
                    <a:pt x="83350" y="39645"/>
                  </a:lnTo>
                  <a:lnTo>
                    <a:pt x="87317" y="42305"/>
                  </a:lnTo>
                  <a:lnTo>
                    <a:pt x="110685" y="69299"/>
                  </a:lnTo>
                  <a:lnTo>
                    <a:pt x="145985" y="89676"/>
                  </a:lnTo>
                  <a:lnTo>
                    <a:pt x="162612" y="93599"/>
                  </a:lnTo>
                  <a:lnTo>
                    <a:pt x="176341" y="94516"/>
                  </a:lnTo>
                  <a:lnTo>
                    <a:pt x="226219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8" name="SMARTInkShape-91"/>
            <p:cNvSpPr/>
            <p:nvPr>
              <p:custDataLst>
                <p:tags r:id="rId10"/>
              </p:custDataLst>
            </p:nvPr>
          </p:nvSpPr>
          <p:spPr>
            <a:xfrm>
              <a:off x="7703344" y="5619750"/>
              <a:ext cx="35720" cy="345282"/>
            </a:xfrm>
            <a:custGeom>
              <a:avLst/>
              <a:gdLst/>
              <a:ahLst/>
              <a:cxnLst/>
              <a:rect l="0" t="0" r="0" b="0"/>
              <a:pathLst>
                <a:path w="35720" h="345282">
                  <a:moveTo>
                    <a:pt x="0" y="0"/>
                  </a:moveTo>
                  <a:lnTo>
                    <a:pt x="0" y="0"/>
                  </a:lnTo>
                  <a:lnTo>
                    <a:pt x="1323" y="58305"/>
                  </a:lnTo>
                  <a:lnTo>
                    <a:pt x="9424" y="110441"/>
                  </a:lnTo>
                  <a:lnTo>
                    <a:pt x="12902" y="162416"/>
                  </a:lnTo>
                  <a:lnTo>
                    <a:pt x="21265" y="220132"/>
                  </a:lnTo>
                  <a:lnTo>
                    <a:pt x="23309" y="275875"/>
                  </a:lnTo>
                  <a:lnTo>
                    <a:pt x="35719" y="345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9" name="SMARTInkShape-92"/>
            <p:cNvSpPr/>
            <p:nvPr>
              <p:custDataLst>
                <p:tags r:id="rId11"/>
              </p:custDataLst>
            </p:nvPr>
          </p:nvSpPr>
          <p:spPr>
            <a:xfrm>
              <a:off x="7620000" y="5834063"/>
              <a:ext cx="83345" cy="23813"/>
            </a:xfrm>
            <a:custGeom>
              <a:avLst/>
              <a:gdLst/>
              <a:ahLst/>
              <a:cxnLst/>
              <a:rect l="0" t="0" r="0" b="0"/>
              <a:pathLst>
                <a:path w="83345" h="23813">
                  <a:moveTo>
                    <a:pt x="0" y="23812"/>
                  </a:moveTo>
                  <a:lnTo>
                    <a:pt x="0" y="23812"/>
                  </a:lnTo>
                  <a:lnTo>
                    <a:pt x="6321" y="23812"/>
                  </a:lnTo>
                  <a:lnTo>
                    <a:pt x="833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0" name="SMARTInkShape-93"/>
            <p:cNvSpPr/>
            <p:nvPr>
              <p:custDataLst>
                <p:tags r:id="rId12"/>
              </p:custDataLst>
            </p:nvPr>
          </p:nvSpPr>
          <p:spPr>
            <a:xfrm>
              <a:off x="7810500" y="5584037"/>
              <a:ext cx="452439" cy="308656"/>
            </a:xfrm>
            <a:custGeom>
              <a:avLst/>
              <a:gdLst/>
              <a:ahLst/>
              <a:cxnLst/>
              <a:rect l="0" t="0" r="0" b="0"/>
              <a:pathLst>
                <a:path w="452439" h="308656">
                  <a:moveTo>
                    <a:pt x="0" y="261932"/>
                  </a:moveTo>
                  <a:lnTo>
                    <a:pt x="0" y="261932"/>
                  </a:lnTo>
                  <a:lnTo>
                    <a:pt x="6321" y="261932"/>
                  </a:lnTo>
                  <a:lnTo>
                    <a:pt x="22892" y="255611"/>
                  </a:lnTo>
                  <a:lnTo>
                    <a:pt x="67736" y="217372"/>
                  </a:lnTo>
                  <a:lnTo>
                    <a:pt x="85040" y="187875"/>
                  </a:lnTo>
                  <a:lnTo>
                    <a:pt x="93233" y="153180"/>
                  </a:lnTo>
                  <a:lnTo>
                    <a:pt x="94984" y="127829"/>
                  </a:lnTo>
                  <a:lnTo>
                    <a:pt x="92427" y="124905"/>
                  </a:lnTo>
                  <a:lnTo>
                    <a:pt x="82531" y="121656"/>
                  </a:lnTo>
                  <a:lnTo>
                    <a:pt x="77510" y="122112"/>
                  </a:lnTo>
                  <a:lnTo>
                    <a:pt x="68404" y="126148"/>
                  </a:lnTo>
                  <a:lnTo>
                    <a:pt x="49519" y="148498"/>
                  </a:lnTo>
                  <a:lnTo>
                    <a:pt x="23306" y="206574"/>
                  </a:lnTo>
                  <a:lnTo>
                    <a:pt x="14158" y="244529"/>
                  </a:lnTo>
                  <a:lnTo>
                    <a:pt x="16435" y="257725"/>
                  </a:lnTo>
                  <a:lnTo>
                    <a:pt x="23179" y="269323"/>
                  </a:lnTo>
                  <a:lnTo>
                    <a:pt x="40529" y="288081"/>
                  </a:lnTo>
                  <a:lnTo>
                    <a:pt x="69408" y="302711"/>
                  </a:lnTo>
                  <a:lnTo>
                    <a:pt x="116836" y="308655"/>
                  </a:lnTo>
                  <a:lnTo>
                    <a:pt x="133948" y="307833"/>
                  </a:lnTo>
                  <a:lnTo>
                    <a:pt x="172970" y="297396"/>
                  </a:lnTo>
                  <a:lnTo>
                    <a:pt x="187930" y="287540"/>
                  </a:lnTo>
                  <a:lnTo>
                    <a:pt x="189358" y="283014"/>
                  </a:lnTo>
                  <a:lnTo>
                    <a:pt x="189739" y="279955"/>
                  </a:lnTo>
                  <a:lnTo>
                    <a:pt x="179299" y="222305"/>
                  </a:lnTo>
                  <a:lnTo>
                    <a:pt x="180010" y="166167"/>
                  </a:lnTo>
                  <a:lnTo>
                    <a:pt x="189450" y="132133"/>
                  </a:lnTo>
                  <a:lnTo>
                    <a:pt x="221287" y="72961"/>
                  </a:lnTo>
                  <a:lnTo>
                    <a:pt x="248288" y="38576"/>
                  </a:lnTo>
                  <a:lnTo>
                    <a:pt x="276854" y="21863"/>
                  </a:lnTo>
                  <a:lnTo>
                    <a:pt x="330243" y="3789"/>
                  </a:lnTo>
                  <a:lnTo>
                    <a:pt x="380873" y="0"/>
                  </a:lnTo>
                  <a:lnTo>
                    <a:pt x="332507" y="54806"/>
                  </a:lnTo>
                  <a:lnTo>
                    <a:pt x="305866" y="113367"/>
                  </a:lnTo>
                  <a:lnTo>
                    <a:pt x="304453" y="120555"/>
                  </a:lnTo>
                  <a:lnTo>
                    <a:pt x="308628" y="145990"/>
                  </a:lnTo>
                  <a:lnTo>
                    <a:pt x="310262" y="147596"/>
                  </a:lnTo>
                  <a:lnTo>
                    <a:pt x="312675" y="147343"/>
                  </a:lnTo>
                  <a:lnTo>
                    <a:pt x="332373" y="137432"/>
                  </a:lnTo>
                  <a:lnTo>
                    <a:pt x="343072" y="126783"/>
                  </a:lnTo>
                  <a:lnTo>
                    <a:pt x="387748" y="69946"/>
                  </a:lnTo>
                  <a:lnTo>
                    <a:pt x="408625" y="54577"/>
                  </a:lnTo>
                  <a:lnTo>
                    <a:pt x="411322" y="53581"/>
                  </a:lnTo>
                  <a:lnTo>
                    <a:pt x="413121" y="54240"/>
                  </a:lnTo>
                  <a:lnTo>
                    <a:pt x="414320" y="56002"/>
                  </a:lnTo>
                  <a:lnTo>
                    <a:pt x="419930" y="90860"/>
                  </a:lnTo>
                  <a:lnTo>
                    <a:pt x="452438" y="1309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1" name="SMARTInkShape-94"/>
            <p:cNvSpPr/>
            <p:nvPr>
              <p:custDataLst>
                <p:tags r:id="rId13"/>
              </p:custDataLst>
            </p:nvPr>
          </p:nvSpPr>
          <p:spPr>
            <a:xfrm>
              <a:off x="8336708" y="5512594"/>
              <a:ext cx="128637" cy="129722"/>
            </a:xfrm>
            <a:custGeom>
              <a:avLst/>
              <a:gdLst/>
              <a:ahLst/>
              <a:cxnLst/>
              <a:rect l="0" t="0" r="0" b="0"/>
              <a:pathLst>
                <a:path w="128637" h="129722">
                  <a:moveTo>
                    <a:pt x="45292" y="0"/>
                  </a:moveTo>
                  <a:lnTo>
                    <a:pt x="45292" y="0"/>
                  </a:lnTo>
                  <a:lnTo>
                    <a:pt x="38971" y="0"/>
                  </a:lnTo>
                  <a:lnTo>
                    <a:pt x="32341" y="7056"/>
                  </a:lnTo>
                  <a:lnTo>
                    <a:pt x="5543" y="55975"/>
                  </a:lnTo>
                  <a:lnTo>
                    <a:pt x="0" y="79497"/>
                  </a:lnTo>
                  <a:lnTo>
                    <a:pt x="2232" y="91777"/>
                  </a:lnTo>
                  <a:lnTo>
                    <a:pt x="8956" y="102967"/>
                  </a:lnTo>
                  <a:lnTo>
                    <a:pt x="20765" y="116759"/>
                  </a:lnTo>
                  <a:lnTo>
                    <a:pt x="34832" y="124653"/>
                  </a:lnTo>
                  <a:lnTo>
                    <a:pt x="71742" y="129721"/>
                  </a:lnTo>
                  <a:lnTo>
                    <a:pt x="128636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2" name="SMARTInkShape-95"/>
            <p:cNvSpPr/>
            <p:nvPr>
              <p:custDataLst>
                <p:tags r:id="rId14"/>
              </p:custDataLst>
            </p:nvPr>
          </p:nvSpPr>
          <p:spPr>
            <a:xfrm>
              <a:off x="8561698" y="5107781"/>
              <a:ext cx="46522" cy="500064"/>
            </a:xfrm>
            <a:custGeom>
              <a:avLst/>
              <a:gdLst/>
              <a:ahLst/>
              <a:cxnLst/>
              <a:rect l="0" t="0" r="0" b="0"/>
              <a:pathLst>
                <a:path w="46522" h="500064">
                  <a:moveTo>
                    <a:pt x="10802" y="0"/>
                  </a:moveTo>
                  <a:lnTo>
                    <a:pt x="10802" y="0"/>
                  </a:lnTo>
                  <a:lnTo>
                    <a:pt x="9479" y="12151"/>
                  </a:lnTo>
                  <a:lnTo>
                    <a:pt x="0" y="65645"/>
                  </a:lnTo>
                  <a:lnTo>
                    <a:pt x="2641" y="121054"/>
                  </a:lnTo>
                  <a:lnTo>
                    <a:pt x="9190" y="176635"/>
                  </a:lnTo>
                  <a:lnTo>
                    <a:pt x="10325" y="226374"/>
                  </a:lnTo>
                  <a:lnTo>
                    <a:pt x="16981" y="283003"/>
                  </a:lnTo>
                  <a:lnTo>
                    <a:pt x="21011" y="329034"/>
                  </a:lnTo>
                  <a:lnTo>
                    <a:pt x="23696" y="388325"/>
                  </a:lnTo>
                  <a:lnTo>
                    <a:pt x="32915" y="445514"/>
                  </a:lnTo>
                  <a:lnTo>
                    <a:pt x="35602" y="478312"/>
                  </a:lnTo>
                  <a:lnTo>
                    <a:pt x="46521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3" name="SMARTInkShape-96"/>
            <p:cNvSpPr/>
            <p:nvPr>
              <p:custDataLst>
                <p:tags r:id="rId15"/>
              </p:custDataLst>
            </p:nvPr>
          </p:nvSpPr>
          <p:spPr>
            <a:xfrm>
              <a:off x="8453438" y="5382144"/>
              <a:ext cx="261938" cy="142357"/>
            </a:xfrm>
            <a:custGeom>
              <a:avLst/>
              <a:gdLst/>
              <a:ahLst/>
              <a:cxnLst/>
              <a:rect l="0" t="0" r="0" b="0"/>
              <a:pathLst>
                <a:path w="261938" h="142357">
                  <a:moveTo>
                    <a:pt x="0" y="82825"/>
                  </a:moveTo>
                  <a:lnTo>
                    <a:pt x="0" y="82825"/>
                  </a:lnTo>
                  <a:lnTo>
                    <a:pt x="40070" y="44078"/>
                  </a:lnTo>
                  <a:lnTo>
                    <a:pt x="95769" y="15044"/>
                  </a:lnTo>
                  <a:lnTo>
                    <a:pt x="153965" y="3419"/>
                  </a:lnTo>
                  <a:lnTo>
                    <a:pt x="187730" y="0"/>
                  </a:lnTo>
                  <a:lnTo>
                    <a:pt x="202939" y="6767"/>
                  </a:lnTo>
                  <a:lnTo>
                    <a:pt x="227941" y="26350"/>
                  </a:lnTo>
                  <a:lnTo>
                    <a:pt x="253802" y="77817"/>
                  </a:lnTo>
                  <a:lnTo>
                    <a:pt x="260330" y="109078"/>
                  </a:lnTo>
                  <a:lnTo>
                    <a:pt x="261937" y="142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4" name="SMARTInkShape-97"/>
            <p:cNvSpPr/>
            <p:nvPr>
              <p:custDataLst>
                <p:tags r:id="rId16"/>
              </p:custDataLst>
            </p:nvPr>
          </p:nvSpPr>
          <p:spPr>
            <a:xfrm>
              <a:off x="8798719" y="523875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5" name="SMARTInkShape-98"/>
            <p:cNvSpPr/>
            <p:nvPr>
              <p:custDataLst>
                <p:tags r:id="rId17"/>
              </p:custDataLst>
            </p:nvPr>
          </p:nvSpPr>
          <p:spPr>
            <a:xfrm>
              <a:off x="8801501" y="5103864"/>
              <a:ext cx="568719" cy="392326"/>
            </a:xfrm>
            <a:custGeom>
              <a:avLst/>
              <a:gdLst/>
              <a:ahLst/>
              <a:cxnLst/>
              <a:rect l="0" t="0" r="0" b="0"/>
              <a:pathLst>
                <a:path w="568719" h="392326">
                  <a:moveTo>
                    <a:pt x="32937" y="146792"/>
                  </a:moveTo>
                  <a:lnTo>
                    <a:pt x="32937" y="146792"/>
                  </a:lnTo>
                  <a:lnTo>
                    <a:pt x="31613" y="165803"/>
                  </a:lnTo>
                  <a:lnTo>
                    <a:pt x="18238" y="221940"/>
                  </a:lnTo>
                  <a:lnTo>
                    <a:pt x="2141" y="278249"/>
                  </a:lnTo>
                  <a:lnTo>
                    <a:pt x="0" y="312302"/>
                  </a:lnTo>
                  <a:lnTo>
                    <a:pt x="10457" y="348182"/>
                  </a:lnTo>
                  <a:lnTo>
                    <a:pt x="18977" y="364622"/>
                  </a:lnTo>
                  <a:lnTo>
                    <a:pt x="31583" y="380748"/>
                  </a:lnTo>
                  <a:lnTo>
                    <a:pt x="46005" y="389679"/>
                  </a:lnTo>
                  <a:lnTo>
                    <a:pt x="53555" y="392060"/>
                  </a:lnTo>
                  <a:lnTo>
                    <a:pt x="59912" y="392325"/>
                  </a:lnTo>
                  <a:lnTo>
                    <a:pt x="76501" y="386377"/>
                  </a:lnTo>
                  <a:lnTo>
                    <a:pt x="90222" y="379834"/>
                  </a:lnTo>
                  <a:lnTo>
                    <a:pt x="101612" y="368988"/>
                  </a:lnTo>
                  <a:lnTo>
                    <a:pt x="115462" y="344479"/>
                  </a:lnTo>
                  <a:lnTo>
                    <a:pt x="119703" y="334145"/>
                  </a:lnTo>
                  <a:lnTo>
                    <a:pt x="120888" y="312081"/>
                  </a:lnTo>
                  <a:lnTo>
                    <a:pt x="117190" y="265579"/>
                  </a:lnTo>
                  <a:lnTo>
                    <a:pt x="108278" y="211315"/>
                  </a:lnTo>
                  <a:lnTo>
                    <a:pt x="104888" y="157526"/>
                  </a:lnTo>
                  <a:lnTo>
                    <a:pt x="108130" y="141420"/>
                  </a:lnTo>
                  <a:lnTo>
                    <a:pt x="120991" y="113981"/>
                  </a:lnTo>
                  <a:lnTo>
                    <a:pt x="132044" y="102224"/>
                  </a:lnTo>
                  <a:lnTo>
                    <a:pt x="138696" y="97236"/>
                  </a:lnTo>
                  <a:lnTo>
                    <a:pt x="156670" y="91694"/>
                  </a:lnTo>
                  <a:lnTo>
                    <a:pt x="167019" y="90217"/>
                  </a:lnTo>
                  <a:lnTo>
                    <a:pt x="189102" y="95630"/>
                  </a:lnTo>
                  <a:lnTo>
                    <a:pt x="220319" y="113554"/>
                  </a:lnTo>
                  <a:lnTo>
                    <a:pt x="246325" y="139149"/>
                  </a:lnTo>
                  <a:lnTo>
                    <a:pt x="267260" y="171867"/>
                  </a:lnTo>
                  <a:lnTo>
                    <a:pt x="275987" y="194978"/>
                  </a:lnTo>
                  <a:lnTo>
                    <a:pt x="285117" y="235097"/>
                  </a:lnTo>
                  <a:lnTo>
                    <a:pt x="291983" y="251891"/>
                  </a:lnTo>
                  <a:lnTo>
                    <a:pt x="294705" y="265037"/>
                  </a:lnTo>
                  <a:lnTo>
                    <a:pt x="311431" y="216068"/>
                  </a:lnTo>
                  <a:lnTo>
                    <a:pt x="334941" y="163318"/>
                  </a:lnTo>
                  <a:lnTo>
                    <a:pt x="357224" y="117621"/>
                  </a:lnTo>
                  <a:lnTo>
                    <a:pt x="386712" y="64741"/>
                  </a:lnTo>
                  <a:lnTo>
                    <a:pt x="423578" y="18948"/>
                  </a:lnTo>
                  <a:lnTo>
                    <a:pt x="452512" y="2050"/>
                  </a:lnTo>
                  <a:lnTo>
                    <a:pt x="471210" y="0"/>
                  </a:lnTo>
                  <a:lnTo>
                    <a:pt x="479900" y="1307"/>
                  </a:lnTo>
                  <a:lnTo>
                    <a:pt x="496611" y="9812"/>
                  </a:lnTo>
                  <a:lnTo>
                    <a:pt x="511535" y="22412"/>
                  </a:lnTo>
                  <a:lnTo>
                    <a:pt x="527375" y="45704"/>
                  </a:lnTo>
                  <a:lnTo>
                    <a:pt x="541050" y="84932"/>
                  </a:lnTo>
                  <a:lnTo>
                    <a:pt x="553991" y="144105"/>
                  </a:lnTo>
                  <a:lnTo>
                    <a:pt x="556254" y="190652"/>
                  </a:lnTo>
                  <a:lnTo>
                    <a:pt x="568718" y="2777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8538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z="4000" b="1"/>
              <a:t>Strauss-Howe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9898" y="2588217"/>
            <a:ext cx="9965410" cy="3537947"/>
          </a:xfrm>
        </p:spPr>
        <p:txBody>
          <a:bodyPr/>
          <a:lstStyle/>
          <a:p>
            <a:pPr eaLnBrk="1" hangingPunct="1"/>
            <a:r>
              <a:rPr lang="en-CA" sz="2400" dirty="0" smtClean="0"/>
              <a:t>William Strauss and Neil Howe further developed Mannheim’s research</a:t>
            </a:r>
          </a:p>
          <a:p>
            <a:pPr eaLnBrk="1" hangingPunct="1"/>
            <a:r>
              <a:rPr lang="en-CA" sz="2400" dirty="0" smtClean="0"/>
              <a:t>Their theory is based on </a:t>
            </a:r>
            <a:r>
              <a:rPr lang="en-CA" sz="2400" b="1" dirty="0" smtClean="0"/>
              <a:t>archetypes</a:t>
            </a:r>
            <a:r>
              <a:rPr lang="en-CA" sz="2400" dirty="0" smtClean="0"/>
              <a:t> – Universally understood symbols or patterns</a:t>
            </a:r>
          </a:p>
          <a:p>
            <a:r>
              <a:rPr lang="en-CA" sz="2400" dirty="0"/>
              <a:t>These eras result in shared outlooks and values</a:t>
            </a:r>
          </a:p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1833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929" y="1999280"/>
            <a:ext cx="6974237" cy="4453907"/>
          </a:xfrm>
        </p:spPr>
        <p:txBody>
          <a:bodyPr>
            <a:noAutofit/>
          </a:bodyPr>
          <a:lstStyle/>
          <a:p>
            <a:pPr eaLnBrk="1" hangingPunct="1"/>
            <a:r>
              <a:rPr lang="en-CA" sz="2400" dirty="0" smtClean="0"/>
              <a:t>The four archetypes (or ‘turnings’) are: the Prophet, Nomad, Hero and Artist</a:t>
            </a:r>
          </a:p>
          <a:p>
            <a:pPr eaLnBrk="1" hangingPunct="1"/>
            <a:r>
              <a:rPr lang="en-CA" sz="2400" dirty="0" smtClean="0"/>
              <a:t>According to Strauss-Howe, each full generation/turning rotates after an 80 year period and gives way to the next (although they can overlap)</a:t>
            </a:r>
          </a:p>
          <a:p>
            <a:pPr eaLnBrk="1" hangingPunct="1"/>
            <a:r>
              <a:rPr lang="en-CA" sz="2400" dirty="0" smtClean="0"/>
              <a:t>This cycle always has a crisis that results in great change and as such defines the generation</a:t>
            </a:r>
          </a:p>
        </p:txBody>
      </p:sp>
      <p:pic>
        <p:nvPicPr>
          <p:cNvPr id="921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47335" y="2330996"/>
            <a:ext cx="3574916" cy="4122192"/>
          </a:xfrm>
        </p:spPr>
      </p:pic>
    </p:spTree>
    <p:extLst>
      <p:ext uri="{BB962C8B-B14F-4D97-AF65-F5344CB8AC3E}">
        <p14:creationId xmlns:p14="http://schemas.microsoft.com/office/powerpoint/2010/main" val="26489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805" y="1971204"/>
            <a:ext cx="7542953" cy="466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631951" y="728419"/>
            <a:ext cx="8856663" cy="105388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CA" sz="3200" b="1" dirty="0"/>
              <a:t>Check Out Some Generations (Quick Video Too!)</a:t>
            </a:r>
          </a:p>
        </p:txBody>
      </p:sp>
    </p:spTree>
    <p:extLst>
      <p:ext uri="{BB962C8B-B14F-4D97-AF65-F5344CB8AC3E}">
        <p14:creationId xmlns:p14="http://schemas.microsoft.com/office/powerpoint/2010/main" val="3962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smtClean="0"/>
              <a:t>TextBook </a:t>
            </a:r>
            <a:r>
              <a:rPr lang="en-US" sz="3600" b="1" dirty="0" smtClean="0"/>
              <a:t>Questions – Gen Z and Work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192" y="2180496"/>
            <a:ext cx="11029615" cy="4142812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Read the section on Employment Trends (pg. 126-128)</a:t>
            </a:r>
            <a:r>
              <a:rPr lang="en-CA" sz="2400" dirty="0">
                <a:latin typeface="Calibri" pitchFamily="34" charset="0"/>
                <a:cs typeface="Calibri" pitchFamily="34" charset="0"/>
              </a:rPr>
              <a:t> and answer the following in your notes: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What does studying employment tell social scientists? Can you think of an example?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What types of jobs do students typically get?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What impacts can working have on a teenager?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Why are young workers more likely to experience unemployment during a recession?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How might upward/downward comparison play into the social stigmas discussed on pg. 128?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Why are young people more likely to move for work?</a:t>
            </a:r>
          </a:p>
        </p:txBody>
      </p:sp>
    </p:spTree>
    <p:extLst>
      <p:ext uri="{BB962C8B-B14F-4D97-AF65-F5344CB8AC3E}">
        <p14:creationId xmlns:p14="http://schemas.microsoft.com/office/powerpoint/2010/main" val="2562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215</TotalTime>
  <Words>397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Mind’s On – Gen Z Myths</vt:lpstr>
      <vt:lpstr>Generational Theories</vt:lpstr>
      <vt:lpstr>PowerPoint Presentation</vt:lpstr>
      <vt:lpstr>PowerPoint Presentation</vt:lpstr>
      <vt:lpstr>Karl Mannheim</vt:lpstr>
      <vt:lpstr>Strauss-Howe Theory</vt:lpstr>
      <vt:lpstr>PowerPoint Presentation</vt:lpstr>
      <vt:lpstr>Check Out Some Generations (Quick Video Too!)</vt:lpstr>
      <vt:lpstr>TextBook Questions – Gen Z and Work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Mind’s On – Gen Z Myths</dc:title>
  <dc:creator>Shields, Jeff</dc:creator>
  <cp:lastModifiedBy>Shields, Jeff</cp:lastModifiedBy>
  <cp:revision>3</cp:revision>
  <dcterms:created xsi:type="dcterms:W3CDTF">2017-05-01T12:01:39Z</dcterms:created>
  <dcterms:modified xsi:type="dcterms:W3CDTF">2017-05-01T19:34:10Z</dcterms:modified>
</cp:coreProperties>
</file>