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AFECA44-3CE0-469E-AF7C-D62ACE7F76F4}" type="datetimeFigureOut">
              <a:rPr lang="en-CA" smtClean="0"/>
              <a:t>05/12/2016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FA25DB-FD1E-416C-93E7-5DDCC573CB58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CA44-3CE0-469E-AF7C-D62ACE7F76F4}" type="datetimeFigureOut">
              <a:rPr lang="en-CA" smtClean="0"/>
              <a:t>05/12/2016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25DB-FD1E-416C-93E7-5DDCC573CB5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AFECA44-3CE0-469E-AF7C-D62ACE7F76F4}" type="datetimeFigureOut">
              <a:rPr lang="en-CA" smtClean="0"/>
              <a:t>05/12/2016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5FA25DB-FD1E-416C-93E7-5DDCC573CB58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CA44-3CE0-469E-AF7C-D62ACE7F76F4}" type="datetimeFigureOut">
              <a:rPr lang="en-CA" smtClean="0"/>
              <a:t>05/12/2016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FA25DB-FD1E-416C-93E7-5DDCC573CB58}" type="slidenum">
              <a:rPr lang="en-CA" smtClean="0"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CA44-3CE0-469E-AF7C-D62ACE7F76F4}" type="datetimeFigureOut">
              <a:rPr lang="en-CA" smtClean="0"/>
              <a:t>05/12/2016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5FA25DB-FD1E-416C-93E7-5DDCC573CB58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AFECA44-3CE0-469E-AF7C-D62ACE7F76F4}" type="datetimeFigureOut">
              <a:rPr lang="en-CA" smtClean="0"/>
              <a:t>05/12/2016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5FA25DB-FD1E-416C-93E7-5DDCC573CB58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AFECA44-3CE0-469E-AF7C-D62ACE7F76F4}" type="datetimeFigureOut">
              <a:rPr lang="en-CA" smtClean="0"/>
              <a:t>05/12/2016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5FA25DB-FD1E-416C-93E7-5DDCC573CB58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CA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CA44-3CE0-469E-AF7C-D62ACE7F76F4}" type="datetimeFigureOut">
              <a:rPr lang="en-CA" smtClean="0"/>
              <a:t>05/12/2016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FA25DB-FD1E-416C-93E7-5DDCC573CB5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CA44-3CE0-469E-AF7C-D62ACE7F76F4}" type="datetimeFigureOut">
              <a:rPr lang="en-CA" smtClean="0"/>
              <a:t>05/12/2016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FA25DB-FD1E-416C-93E7-5DDCC573CB5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CA44-3CE0-469E-AF7C-D62ACE7F76F4}" type="datetimeFigureOut">
              <a:rPr lang="en-CA" smtClean="0"/>
              <a:t>05/12/2016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FA25DB-FD1E-416C-93E7-5DDCC573CB58}" type="slidenum">
              <a:rPr lang="en-CA" smtClean="0"/>
              <a:t>‹#›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AFECA44-3CE0-469E-AF7C-D62ACE7F76F4}" type="datetimeFigureOut">
              <a:rPr lang="en-CA" smtClean="0"/>
              <a:t>05/12/2016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5FA25DB-FD1E-416C-93E7-5DDCC573CB58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AFECA44-3CE0-469E-AF7C-D62ACE7F76F4}" type="datetimeFigureOut">
              <a:rPr lang="en-CA" smtClean="0"/>
              <a:t>05/12/2016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5FA25DB-FD1E-416C-93E7-5DDCC573CB58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youtube.com/watch?v=pM94nEQFXEM&amp;safe=active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outube.com/watch?v=IKqXu-5jw60&amp;safe=active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HpYCplyBknI&amp;safe=active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IZvP5BxqZs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snsdDb7KDk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dirty="0" smtClean="0"/>
              <a:t>Mind’s On – Post War Predictions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CA" sz="3200" dirty="0" smtClean="0"/>
              <a:t>In your notes jot down 3 predictions for Canada and/or the world after WW2 (take 1 minute – quietly and on your own!) These ideas can be social, political, economic, etc.</a:t>
            </a:r>
          </a:p>
          <a:p>
            <a:pPr eaLnBrk="1" hangingPunct="1">
              <a:defRPr/>
            </a:pPr>
            <a:r>
              <a:rPr lang="en-US" dirty="0" smtClean="0"/>
              <a:t>Take 1 minute to compare/discuss with the person beside you</a:t>
            </a:r>
          </a:p>
          <a:p>
            <a:pPr eaLnBrk="1" hangingPunct="1">
              <a:defRPr/>
            </a:pPr>
            <a:r>
              <a:rPr lang="en-US" sz="3200" dirty="0" smtClean="0"/>
              <a:t>Take a few minutes and discuss as a class</a:t>
            </a:r>
            <a:endParaRPr lang="en-CA" sz="3200" dirty="0" smtClean="0"/>
          </a:p>
        </p:txBody>
      </p:sp>
    </p:spTree>
    <p:extLst>
      <p:ext uri="{BB962C8B-B14F-4D97-AF65-F5344CB8AC3E}">
        <p14:creationId xmlns:p14="http://schemas.microsoft.com/office/powerpoint/2010/main" val="109395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http://images.encarta.msn.com/xrefmedia/aencmed/targets/maps/mhi/00126ed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879"/>
            <a:ext cx="8892480" cy="662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4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Cold War Terms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Step 1:</a:t>
            </a:r>
            <a:r>
              <a:rPr lang="en-US" dirty="0"/>
              <a:t> Before you use the textbooks to investigate/define the following terms check off the ones you know (or think you know) a bit about on the left.</a:t>
            </a:r>
            <a:endParaRPr lang="en-CA" dirty="0"/>
          </a:p>
          <a:p>
            <a:r>
              <a:rPr lang="en-US" b="1" dirty="0"/>
              <a:t>Step 2:</a:t>
            </a:r>
            <a:r>
              <a:rPr lang="en-US" dirty="0"/>
              <a:t> Use the index of </a:t>
            </a:r>
            <a:r>
              <a:rPr lang="en-US" b="1" i="1" dirty="0"/>
              <a:t>Creating Canada </a:t>
            </a:r>
            <a:r>
              <a:rPr lang="en-US" dirty="0"/>
              <a:t>to investigate/define a variety of terms connected to Canada during this era.</a:t>
            </a:r>
            <a:endParaRPr lang="en-CA" dirty="0"/>
          </a:p>
          <a:p>
            <a:r>
              <a:rPr lang="en-US" b="1" dirty="0"/>
              <a:t>Step 3:</a:t>
            </a:r>
            <a:r>
              <a:rPr lang="en-US" dirty="0"/>
              <a:t> After you investigate/define all the terms put a star beside the 5 you want to know the most about.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024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402138" cy="440690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defRPr/>
            </a:pPr>
            <a:r>
              <a:rPr lang="en-CA" dirty="0" smtClean="0"/>
              <a:t>With the </a:t>
            </a:r>
            <a:r>
              <a:rPr lang="en-CA" dirty="0" err="1" smtClean="0"/>
              <a:t>Gouzenko</a:t>
            </a:r>
            <a:r>
              <a:rPr lang="en-CA" dirty="0" smtClean="0"/>
              <a:t> Affair it can be said the Cold War was sparked in Canada</a:t>
            </a:r>
          </a:p>
          <a:p>
            <a:pPr eaLnBrk="1" hangingPunct="1">
              <a:defRPr/>
            </a:pPr>
            <a:endParaRPr lang="en-CA" dirty="0" smtClean="0"/>
          </a:p>
          <a:p>
            <a:pPr eaLnBrk="1" hangingPunct="1">
              <a:defRPr/>
            </a:pPr>
            <a:r>
              <a:rPr lang="en-CA" dirty="0" smtClean="0"/>
              <a:t>Read the section on pg. 280-281 and answer the questions in your notes (and discuss after) before </a:t>
            </a:r>
            <a:r>
              <a:rPr lang="en-CA" smtClean="0"/>
              <a:t>watching this last clip </a:t>
            </a:r>
            <a:r>
              <a:rPr lang="en-CA" smtClean="0">
                <a:latin typeface="Arial"/>
                <a:cs typeface="Arial"/>
              </a:rPr>
              <a:t>→</a:t>
            </a:r>
            <a:endParaRPr lang="en-CA" dirty="0" smtClean="0"/>
          </a:p>
        </p:txBody>
      </p:sp>
      <p:pic>
        <p:nvPicPr>
          <p:cNvPr id="19459" name="Content Placeholder 4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060575"/>
            <a:ext cx="2592388" cy="36004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dirty="0" smtClean="0"/>
              <a:t>Textbook Reading – Igor </a:t>
            </a:r>
            <a:r>
              <a:rPr lang="en-CA" dirty="0" err="1" smtClean="0"/>
              <a:t>Gouzenko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917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8155632" cy="1872208"/>
          </a:xfrm>
        </p:spPr>
        <p:txBody>
          <a:bodyPr/>
          <a:lstStyle/>
          <a:p>
            <a:pPr algn="ctr"/>
            <a:r>
              <a:rPr lang="en-US" dirty="0" smtClean="0"/>
              <a:t>Canada and the world: </a:t>
            </a:r>
            <a:br>
              <a:rPr lang="en-US" dirty="0" smtClean="0"/>
            </a:br>
            <a:r>
              <a:rPr lang="en-US" dirty="0" smtClean="0"/>
              <a:t>Post ww2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94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402138" cy="44069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defRPr/>
            </a:pPr>
            <a:r>
              <a:rPr lang="en-CA" sz="2600" dirty="0" smtClean="0"/>
              <a:t>The world was now living in a nuclear age</a:t>
            </a:r>
          </a:p>
          <a:p>
            <a:pPr eaLnBrk="1" hangingPunct="1">
              <a:defRPr/>
            </a:pPr>
            <a:endParaRPr lang="en-CA" sz="2600" dirty="0" smtClean="0"/>
          </a:p>
          <a:p>
            <a:pPr eaLnBrk="1" hangingPunct="1">
              <a:defRPr/>
            </a:pPr>
            <a:r>
              <a:rPr lang="en-CA" sz="2600" dirty="0" smtClean="0"/>
              <a:t>This created a large sense of fear and insecurity</a:t>
            </a:r>
          </a:p>
          <a:p>
            <a:pPr eaLnBrk="1" hangingPunct="1">
              <a:defRPr/>
            </a:pPr>
            <a:endParaRPr lang="en-CA" sz="2600" dirty="0" smtClean="0"/>
          </a:p>
          <a:p>
            <a:pPr eaLnBrk="1" hangingPunct="1">
              <a:defRPr/>
            </a:pPr>
            <a:r>
              <a:rPr lang="en-CA" sz="2600" dirty="0" smtClean="0"/>
              <a:t>Organizations to protect the world would now have to be put in place</a:t>
            </a:r>
          </a:p>
          <a:p>
            <a:pPr eaLnBrk="1" hangingPunct="1">
              <a:defRPr/>
            </a:pPr>
            <a:endParaRPr lang="en-US" sz="2600" dirty="0"/>
          </a:p>
          <a:p>
            <a:pPr eaLnBrk="1" hangingPunct="1">
              <a:defRPr/>
            </a:pPr>
            <a:r>
              <a:rPr lang="en-US" sz="2600" dirty="0" smtClean="0"/>
              <a:t>In </a:t>
            </a:r>
            <a:r>
              <a:rPr lang="en-US" sz="2600" dirty="0" smtClean="0"/>
              <a:t>our age of </a:t>
            </a:r>
            <a:r>
              <a:rPr lang="en-US" sz="2600" dirty="0" smtClean="0">
                <a:solidFill>
                  <a:srgbClr val="FF0000"/>
                </a:solidFill>
              </a:rPr>
              <a:t>‘code-reds’ </a:t>
            </a:r>
            <a:r>
              <a:rPr lang="en-US" sz="2600" dirty="0" smtClean="0"/>
              <a:t>how does this compare? </a:t>
            </a:r>
            <a:r>
              <a:rPr lang="en-US" sz="2600" dirty="0" smtClean="0">
                <a:latin typeface="Arial"/>
                <a:cs typeface="Arial"/>
              </a:rPr>
              <a:t>→</a:t>
            </a:r>
            <a:endParaRPr lang="en-CA" sz="2600" dirty="0" smtClean="0"/>
          </a:p>
        </p:txBody>
      </p:sp>
      <p:pic>
        <p:nvPicPr>
          <p:cNvPr id="10243" name="Content Placeholder 4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363788"/>
            <a:ext cx="3609975" cy="31178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dirty="0" smtClean="0"/>
              <a:t>Canada After WW2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05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069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CA" dirty="0" smtClean="0"/>
              <a:t>The world was dominated by the Cold War from 1946-1990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CA" dirty="0" smtClean="0"/>
          </a:p>
          <a:p>
            <a:pPr eaLnBrk="1" hangingPunct="1">
              <a:defRPr/>
            </a:pPr>
            <a:r>
              <a:rPr lang="en-CA" dirty="0" smtClean="0"/>
              <a:t>It was ‘fought’ by the US and the Soviet Union (Russia)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CA" dirty="0" smtClean="0"/>
          </a:p>
        </p:txBody>
      </p:sp>
      <p:pic>
        <p:nvPicPr>
          <p:cNvPr id="11267" name="Content Placeholder 4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40038"/>
            <a:ext cx="4038600" cy="21653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dirty="0" smtClean="0"/>
              <a:t>What is a Cold War?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895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44675"/>
            <a:ext cx="2520950" cy="2160588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76600" y="1844675"/>
            <a:ext cx="5410200" cy="44640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CA" dirty="0" smtClean="0"/>
              <a:t>It is an “idea war” </a:t>
            </a:r>
          </a:p>
          <a:p>
            <a:pPr eaLnBrk="1" hangingPunct="1">
              <a:defRPr/>
            </a:pPr>
            <a:r>
              <a:rPr lang="en-CA" dirty="0" smtClean="0"/>
              <a:t>Both sides believed in different political systems</a:t>
            </a:r>
          </a:p>
          <a:p>
            <a:pPr eaLnBrk="1" hangingPunct="1">
              <a:defRPr/>
            </a:pPr>
            <a:r>
              <a:rPr lang="en-CA" dirty="0" smtClean="0"/>
              <a:t>The US (the west) believed in </a:t>
            </a:r>
            <a:r>
              <a:rPr lang="en-CA" u="sng" dirty="0" smtClean="0"/>
              <a:t>democracy and capitalism</a:t>
            </a:r>
            <a:endParaRPr lang="en-CA" dirty="0" smtClean="0"/>
          </a:p>
          <a:p>
            <a:pPr eaLnBrk="1" hangingPunct="1">
              <a:defRPr/>
            </a:pPr>
            <a:r>
              <a:rPr lang="en-CA" dirty="0" smtClean="0"/>
              <a:t>The Soviet Union (the east) believed in a one-party </a:t>
            </a:r>
            <a:r>
              <a:rPr lang="en-CA" u="sng" dirty="0" smtClean="0"/>
              <a:t>communist dictatorship</a:t>
            </a:r>
            <a:r>
              <a:rPr lang="en-CA" dirty="0" smtClean="0"/>
              <a:t> </a:t>
            </a:r>
          </a:p>
          <a:p>
            <a:pPr eaLnBrk="1" hangingPunct="1">
              <a:defRPr/>
            </a:pPr>
            <a:endParaRPr lang="en-CA" dirty="0" smtClean="0"/>
          </a:p>
        </p:txBody>
      </p:sp>
      <p:pic>
        <p:nvPicPr>
          <p:cNvPr id="1331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48138"/>
            <a:ext cx="2432050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7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069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CA" dirty="0" smtClean="0"/>
              <a:t>The Cold War was also an arms race. 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CA" dirty="0" smtClean="0"/>
          </a:p>
          <a:p>
            <a:pPr eaLnBrk="1" hangingPunct="1">
              <a:defRPr/>
            </a:pPr>
            <a:r>
              <a:rPr lang="en-CA" dirty="0" smtClean="0"/>
              <a:t>Each side was spending more on its military than they were on food, housing, education and medicine</a:t>
            </a:r>
          </a:p>
        </p:txBody>
      </p:sp>
      <p:pic>
        <p:nvPicPr>
          <p:cNvPr id="1433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532063"/>
            <a:ext cx="3810000" cy="2781300"/>
          </a:xfrm>
        </p:spPr>
      </p:pic>
      <p:sp>
        <p:nvSpPr>
          <p:cNvPr id="3" name="SMARTInkShape-1"/>
          <p:cNvSpPr/>
          <p:nvPr>
            <p:custDataLst>
              <p:tags r:id="rId1"/>
            </p:custDataLst>
          </p:nvPr>
        </p:nvSpPr>
        <p:spPr>
          <a:xfrm>
            <a:off x="7489664" y="5789507"/>
            <a:ext cx="2345" cy="41580"/>
          </a:xfrm>
          <a:custGeom>
            <a:avLst/>
            <a:gdLst/>
            <a:ahLst/>
            <a:cxnLst/>
            <a:rect l="0" t="0" r="0" b="0"/>
            <a:pathLst>
              <a:path w="2345" h="41580">
                <a:moveTo>
                  <a:pt x="0" y="0"/>
                </a:moveTo>
                <a:lnTo>
                  <a:pt x="0" y="0"/>
                </a:lnTo>
                <a:lnTo>
                  <a:pt x="2344" y="4157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MARTInkShape-2"/>
          <p:cNvSpPr/>
          <p:nvPr>
            <p:custDataLst>
              <p:tags r:id="rId2"/>
            </p:custDataLst>
          </p:nvPr>
        </p:nvSpPr>
        <p:spPr>
          <a:xfrm>
            <a:off x="6045398" y="6849070"/>
            <a:ext cx="35720" cy="1"/>
          </a:xfrm>
          <a:custGeom>
            <a:avLst/>
            <a:gdLst/>
            <a:ahLst/>
            <a:cxnLst/>
            <a:rect l="0" t="0" r="0" b="0"/>
            <a:pathLst>
              <a:path w="35720" h="1">
                <a:moveTo>
                  <a:pt x="0" y="0"/>
                </a:moveTo>
                <a:lnTo>
                  <a:pt x="0" y="0"/>
                </a:lnTo>
                <a:lnTo>
                  <a:pt x="35719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088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3754438" cy="4733925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Franklin Gothic Book" pitchFamily="34" charset="0"/>
              </a:rPr>
              <a:t>After the surrender of Germany, the country was divided up between France, the USA, Britain and the USSR.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Franklin Gothic Book" pitchFamily="34" charset="0"/>
              </a:rPr>
              <a:t>The city of Berlin was also </a:t>
            </a:r>
            <a:r>
              <a:rPr lang="en-GB" sz="2000" dirty="0" smtClean="0">
                <a:solidFill>
                  <a:schemeClr val="tx1"/>
                </a:solidFill>
                <a:latin typeface="Franklin Gothic Book" pitchFamily="34" charset="0"/>
              </a:rPr>
              <a:t>divided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Franklin Gothic Book" pitchFamily="34" charset="0"/>
              </a:rPr>
              <a:t>As a result western Europe, including western Germany was </a:t>
            </a:r>
            <a:r>
              <a:rPr lang="en-GB" sz="2000" dirty="0" smtClean="0">
                <a:solidFill>
                  <a:schemeClr val="tx1"/>
                </a:solidFill>
                <a:latin typeface="Franklin Gothic Book" pitchFamily="34" charset="0"/>
              </a:rPr>
              <a:t>much </a:t>
            </a:r>
            <a:r>
              <a:rPr lang="en-GB" sz="2000" dirty="0">
                <a:solidFill>
                  <a:schemeClr val="tx1"/>
                </a:solidFill>
                <a:latin typeface="Franklin Gothic Book" pitchFamily="34" charset="0"/>
              </a:rPr>
              <a:t>more prosperous than the Soviet </a:t>
            </a:r>
            <a:r>
              <a:rPr lang="en-GB" sz="2000" dirty="0" smtClean="0">
                <a:solidFill>
                  <a:schemeClr val="tx1"/>
                </a:solidFill>
                <a:latin typeface="Franklin Gothic Book" pitchFamily="34" charset="0"/>
              </a:rPr>
              <a:t>‘eastern bloc’</a:t>
            </a:r>
            <a:endParaRPr lang="en-GB" sz="2000" dirty="0">
              <a:solidFill>
                <a:schemeClr val="tx1"/>
              </a:solidFill>
              <a:latin typeface="Franklin Gothic Book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GB" sz="2000" dirty="0">
              <a:solidFill>
                <a:schemeClr val="tx1"/>
              </a:solidFill>
              <a:latin typeface="Franklin Gothic Book" pitchFamily="34" charset="0"/>
            </a:endParaRPr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68952" cy="990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dirty="0" smtClean="0"/>
              <a:t>Germany – What </a:t>
            </a:r>
            <a:r>
              <a:rPr lang="en-US" b="1" dirty="0"/>
              <a:t>N</a:t>
            </a:r>
            <a:r>
              <a:rPr lang="en-US" b="1" dirty="0" smtClean="0"/>
              <a:t>ow? </a:t>
            </a:r>
            <a:br>
              <a:rPr lang="en-US" b="1" dirty="0" smtClean="0"/>
            </a:br>
            <a:r>
              <a:rPr lang="en-US" dirty="0" smtClean="0">
                <a:solidFill>
                  <a:schemeClr val="tx1"/>
                </a:solidFill>
              </a:rPr>
              <a:t>(Don’t Need to Write Down, Just Discuss)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15364" name="Picture 2" descr="C:\DOCUME~1\vcatlin\LOCALS~1\Temp\~AUT0002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628775"/>
            <a:ext cx="4537075" cy="5024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MARTInkShape-3"/>
          <p:cNvSpPr/>
          <p:nvPr>
            <p:custDataLst>
              <p:tags r:id="rId1"/>
            </p:custDataLst>
          </p:nvPr>
        </p:nvSpPr>
        <p:spPr>
          <a:xfrm>
            <a:off x="6644911" y="2974405"/>
            <a:ext cx="372315" cy="387481"/>
          </a:xfrm>
          <a:custGeom>
            <a:avLst/>
            <a:gdLst/>
            <a:ahLst/>
            <a:cxnLst/>
            <a:rect l="0" t="0" r="0" b="0"/>
            <a:pathLst>
              <a:path w="372315" h="387481">
                <a:moveTo>
                  <a:pt x="141652" y="329579"/>
                </a:moveTo>
                <a:lnTo>
                  <a:pt x="141652" y="329579"/>
                </a:lnTo>
                <a:lnTo>
                  <a:pt x="141652" y="324839"/>
                </a:lnTo>
                <a:lnTo>
                  <a:pt x="127431" y="312410"/>
                </a:lnTo>
                <a:lnTo>
                  <a:pt x="95848" y="291206"/>
                </a:lnTo>
                <a:lnTo>
                  <a:pt x="83591" y="287720"/>
                </a:lnTo>
                <a:lnTo>
                  <a:pt x="70206" y="285178"/>
                </a:lnTo>
                <a:lnTo>
                  <a:pt x="29637" y="266912"/>
                </a:lnTo>
                <a:lnTo>
                  <a:pt x="21422" y="260055"/>
                </a:lnTo>
                <a:lnTo>
                  <a:pt x="4968" y="233797"/>
                </a:lnTo>
                <a:lnTo>
                  <a:pt x="0" y="195161"/>
                </a:lnTo>
                <a:lnTo>
                  <a:pt x="131" y="157019"/>
                </a:lnTo>
                <a:lnTo>
                  <a:pt x="7005" y="125984"/>
                </a:lnTo>
                <a:lnTo>
                  <a:pt x="22730" y="84524"/>
                </a:lnTo>
                <a:lnTo>
                  <a:pt x="50174" y="42241"/>
                </a:lnTo>
                <a:lnTo>
                  <a:pt x="67473" y="26051"/>
                </a:lnTo>
                <a:lnTo>
                  <a:pt x="110666" y="5402"/>
                </a:lnTo>
                <a:lnTo>
                  <a:pt x="148559" y="0"/>
                </a:lnTo>
                <a:lnTo>
                  <a:pt x="162580" y="537"/>
                </a:lnTo>
                <a:lnTo>
                  <a:pt x="201084" y="8308"/>
                </a:lnTo>
                <a:lnTo>
                  <a:pt x="232105" y="20313"/>
                </a:lnTo>
                <a:lnTo>
                  <a:pt x="273765" y="40108"/>
                </a:lnTo>
                <a:lnTo>
                  <a:pt x="300148" y="60378"/>
                </a:lnTo>
                <a:lnTo>
                  <a:pt x="326627" y="83405"/>
                </a:lnTo>
                <a:lnTo>
                  <a:pt x="330452" y="85096"/>
                </a:lnTo>
                <a:lnTo>
                  <a:pt x="337350" y="94913"/>
                </a:lnTo>
                <a:lnTo>
                  <a:pt x="358032" y="132981"/>
                </a:lnTo>
                <a:lnTo>
                  <a:pt x="370428" y="176692"/>
                </a:lnTo>
                <a:lnTo>
                  <a:pt x="372314" y="186554"/>
                </a:lnTo>
                <a:lnTo>
                  <a:pt x="366557" y="228001"/>
                </a:lnTo>
                <a:lnTo>
                  <a:pt x="363649" y="242762"/>
                </a:lnTo>
                <a:lnTo>
                  <a:pt x="340633" y="286949"/>
                </a:lnTo>
                <a:lnTo>
                  <a:pt x="303987" y="327807"/>
                </a:lnTo>
                <a:lnTo>
                  <a:pt x="261834" y="357687"/>
                </a:lnTo>
                <a:lnTo>
                  <a:pt x="226674" y="371364"/>
                </a:lnTo>
                <a:lnTo>
                  <a:pt x="185140" y="381044"/>
                </a:lnTo>
                <a:lnTo>
                  <a:pt x="161813" y="385177"/>
                </a:lnTo>
                <a:lnTo>
                  <a:pt x="155093" y="387480"/>
                </a:lnTo>
                <a:lnTo>
                  <a:pt x="139687" y="387394"/>
                </a:lnTo>
                <a:lnTo>
                  <a:pt x="79144" y="36529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7" name="SMARTInkShape-Group4"/>
          <p:cNvGrpSpPr/>
          <p:nvPr/>
        </p:nvGrpSpPr>
        <p:grpSpPr>
          <a:xfrm>
            <a:off x="5728542" y="2375297"/>
            <a:ext cx="2076006" cy="2469739"/>
            <a:chOff x="5728542" y="2375297"/>
            <a:chExt cx="2076006" cy="2469739"/>
          </a:xfrm>
        </p:grpSpPr>
        <p:sp>
          <p:nvSpPr>
            <p:cNvPr id="5" name="SMARTInkShape-4"/>
            <p:cNvSpPr/>
            <p:nvPr>
              <p:custDataLst>
                <p:tags r:id="rId4"/>
              </p:custDataLst>
            </p:nvPr>
          </p:nvSpPr>
          <p:spPr>
            <a:xfrm>
              <a:off x="5728542" y="2375297"/>
              <a:ext cx="1915272" cy="759024"/>
            </a:xfrm>
            <a:custGeom>
              <a:avLst/>
              <a:gdLst/>
              <a:ahLst/>
              <a:cxnLst/>
              <a:rect l="0" t="0" r="0" b="0"/>
              <a:pathLst>
                <a:path w="1915272" h="759024">
                  <a:moveTo>
                    <a:pt x="13247" y="759023"/>
                  </a:moveTo>
                  <a:lnTo>
                    <a:pt x="13247" y="759023"/>
                  </a:lnTo>
                  <a:lnTo>
                    <a:pt x="818" y="746594"/>
                  </a:lnTo>
                  <a:lnTo>
                    <a:pt x="0" y="744784"/>
                  </a:lnTo>
                  <a:lnTo>
                    <a:pt x="447" y="743577"/>
                  </a:lnTo>
                  <a:lnTo>
                    <a:pt x="1737" y="742773"/>
                  </a:lnTo>
                  <a:lnTo>
                    <a:pt x="2597" y="741245"/>
                  </a:lnTo>
                  <a:lnTo>
                    <a:pt x="8831" y="724136"/>
                  </a:lnTo>
                  <a:lnTo>
                    <a:pt x="33762" y="702045"/>
                  </a:lnTo>
                  <a:lnTo>
                    <a:pt x="71364" y="672647"/>
                  </a:lnTo>
                  <a:lnTo>
                    <a:pt x="112070" y="635862"/>
                  </a:lnTo>
                  <a:lnTo>
                    <a:pt x="150064" y="610623"/>
                  </a:lnTo>
                  <a:lnTo>
                    <a:pt x="187478" y="583071"/>
                  </a:lnTo>
                  <a:lnTo>
                    <a:pt x="228161" y="553596"/>
                  </a:lnTo>
                  <a:lnTo>
                    <a:pt x="263397" y="529819"/>
                  </a:lnTo>
                  <a:lnTo>
                    <a:pt x="305157" y="499877"/>
                  </a:lnTo>
                  <a:lnTo>
                    <a:pt x="345744" y="471179"/>
                  </a:lnTo>
                  <a:lnTo>
                    <a:pt x="379986" y="448510"/>
                  </a:lnTo>
                  <a:lnTo>
                    <a:pt x="415267" y="429225"/>
                  </a:lnTo>
                  <a:lnTo>
                    <a:pt x="450856" y="408297"/>
                  </a:lnTo>
                  <a:lnTo>
                    <a:pt x="486538" y="385891"/>
                  </a:lnTo>
                  <a:lnTo>
                    <a:pt x="522244" y="366684"/>
                  </a:lnTo>
                  <a:lnTo>
                    <a:pt x="560605" y="348426"/>
                  </a:lnTo>
                  <a:lnTo>
                    <a:pt x="600745" y="327802"/>
                  </a:lnTo>
                  <a:lnTo>
                    <a:pt x="640419" y="305486"/>
                  </a:lnTo>
                  <a:lnTo>
                    <a:pt x="683595" y="286306"/>
                  </a:lnTo>
                  <a:lnTo>
                    <a:pt x="727807" y="268055"/>
                  </a:lnTo>
                  <a:lnTo>
                    <a:pt x="772325" y="250080"/>
                  </a:lnTo>
                  <a:lnTo>
                    <a:pt x="816935" y="232186"/>
                  </a:lnTo>
                  <a:lnTo>
                    <a:pt x="861572" y="214317"/>
                  </a:lnTo>
                  <a:lnTo>
                    <a:pt x="892327" y="202408"/>
                  </a:lnTo>
                  <a:lnTo>
                    <a:pt x="925840" y="190501"/>
                  </a:lnTo>
                  <a:lnTo>
                    <a:pt x="957932" y="181240"/>
                  </a:lnTo>
                  <a:lnTo>
                    <a:pt x="989725" y="172825"/>
                  </a:lnTo>
                  <a:lnTo>
                    <a:pt x="1023699" y="162470"/>
                  </a:lnTo>
                  <a:lnTo>
                    <a:pt x="1055996" y="153899"/>
                  </a:lnTo>
                  <a:lnTo>
                    <a:pt x="1087878" y="145790"/>
                  </a:lnTo>
                  <a:lnTo>
                    <a:pt x="1121893" y="135571"/>
                  </a:lnTo>
                  <a:lnTo>
                    <a:pt x="1154208" y="127061"/>
                  </a:lnTo>
                  <a:lnTo>
                    <a:pt x="1186098" y="119972"/>
                  </a:lnTo>
                  <a:lnTo>
                    <a:pt x="1220116" y="113513"/>
                  </a:lnTo>
                  <a:lnTo>
                    <a:pt x="1252433" y="104690"/>
                  </a:lnTo>
                  <a:lnTo>
                    <a:pt x="1284325" y="95146"/>
                  </a:lnTo>
                  <a:lnTo>
                    <a:pt x="1318343" y="87597"/>
                  </a:lnTo>
                  <a:lnTo>
                    <a:pt x="1350659" y="83580"/>
                  </a:lnTo>
                  <a:lnTo>
                    <a:pt x="1381559" y="79811"/>
                  </a:lnTo>
                  <a:lnTo>
                    <a:pt x="1411828" y="71521"/>
                  </a:lnTo>
                  <a:lnTo>
                    <a:pt x="1441818" y="63868"/>
                  </a:lnTo>
                  <a:lnTo>
                    <a:pt x="1471683" y="57159"/>
                  </a:lnTo>
                  <a:lnTo>
                    <a:pt x="1501493" y="50870"/>
                  </a:lnTo>
                  <a:lnTo>
                    <a:pt x="1531278" y="44768"/>
                  </a:lnTo>
                  <a:lnTo>
                    <a:pt x="1561053" y="39740"/>
                  </a:lnTo>
                  <a:lnTo>
                    <a:pt x="1604714" y="35918"/>
                  </a:lnTo>
                  <a:lnTo>
                    <a:pt x="1644219" y="28943"/>
                  </a:lnTo>
                  <a:lnTo>
                    <a:pt x="1684919" y="21584"/>
                  </a:lnTo>
                  <a:lnTo>
                    <a:pt x="1728988" y="15949"/>
                  </a:lnTo>
                  <a:lnTo>
                    <a:pt x="1770877" y="10316"/>
                  </a:lnTo>
                  <a:lnTo>
                    <a:pt x="1814198" y="6466"/>
                  </a:lnTo>
                  <a:lnTo>
                    <a:pt x="1840294" y="1277"/>
                  </a:lnTo>
                  <a:lnTo>
                    <a:pt x="1881991" y="33"/>
                  </a:lnTo>
                  <a:lnTo>
                    <a:pt x="1905814" y="0"/>
                  </a:lnTo>
                  <a:lnTo>
                    <a:pt x="1914889" y="8562"/>
                  </a:lnTo>
                  <a:lnTo>
                    <a:pt x="1915271" y="267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SMARTInkShape-5"/>
            <p:cNvSpPr/>
            <p:nvPr>
              <p:custDataLst>
                <p:tags r:id="rId5"/>
              </p:custDataLst>
            </p:nvPr>
          </p:nvSpPr>
          <p:spPr>
            <a:xfrm>
              <a:off x="6188273" y="2911079"/>
              <a:ext cx="1616275" cy="1933957"/>
            </a:xfrm>
            <a:custGeom>
              <a:avLst/>
              <a:gdLst/>
              <a:ahLst/>
              <a:cxnLst/>
              <a:rect l="0" t="0" r="0" b="0"/>
              <a:pathLst>
                <a:path w="1616275" h="1933957">
                  <a:moveTo>
                    <a:pt x="0" y="1928812"/>
                  </a:moveTo>
                  <a:lnTo>
                    <a:pt x="0" y="1928812"/>
                  </a:lnTo>
                  <a:lnTo>
                    <a:pt x="0" y="1933956"/>
                  </a:lnTo>
                  <a:lnTo>
                    <a:pt x="0" y="1929071"/>
                  </a:lnTo>
                  <a:lnTo>
                    <a:pt x="4741" y="1928888"/>
                  </a:lnTo>
                  <a:lnTo>
                    <a:pt x="9715" y="1926200"/>
                  </a:lnTo>
                  <a:lnTo>
                    <a:pt x="12429" y="1924094"/>
                  </a:lnTo>
                  <a:lnTo>
                    <a:pt x="15446" y="1919108"/>
                  </a:lnTo>
                  <a:lnTo>
                    <a:pt x="16251" y="1916390"/>
                  </a:lnTo>
                  <a:lnTo>
                    <a:pt x="18771" y="1914577"/>
                  </a:lnTo>
                  <a:lnTo>
                    <a:pt x="34430" y="1909023"/>
                  </a:lnTo>
                  <a:lnTo>
                    <a:pt x="78765" y="1881153"/>
                  </a:lnTo>
                  <a:lnTo>
                    <a:pt x="119143" y="1860349"/>
                  </a:lnTo>
                  <a:lnTo>
                    <a:pt x="160739" y="1836869"/>
                  </a:lnTo>
                  <a:lnTo>
                    <a:pt x="197629" y="1810393"/>
                  </a:lnTo>
                  <a:lnTo>
                    <a:pt x="236515" y="1787626"/>
                  </a:lnTo>
                  <a:lnTo>
                    <a:pt x="274746" y="1758978"/>
                  </a:lnTo>
                  <a:lnTo>
                    <a:pt x="312450" y="1723223"/>
                  </a:lnTo>
                  <a:lnTo>
                    <a:pt x="349618" y="1686311"/>
                  </a:lnTo>
                  <a:lnTo>
                    <a:pt x="390440" y="1649946"/>
                  </a:lnTo>
                  <a:lnTo>
                    <a:pt x="429477" y="1607074"/>
                  </a:lnTo>
                  <a:lnTo>
                    <a:pt x="473386" y="1562659"/>
                  </a:lnTo>
                  <a:lnTo>
                    <a:pt x="509014" y="1525977"/>
                  </a:lnTo>
                  <a:lnTo>
                    <a:pt x="544716" y="1481542"/>
                  </a:lnTo>
                  <a:lnTo>
                    <a:pt x="571502" y="1446376"/>
                  </a:lnTo>
                  <a:lnTo>
                    <a:pt x="598290" y="1410821"/>
                  </a:lnTo>
                  <a:lnTo>
                    <a:pt x="634008" y="1367992"/>
                  </a:lnTo>
                  <a:lnTo>
                    <a:pt x="675864" y="1323739"/>
                  </a:lnTo>
                  <a:lnTo>
                    <a:pt x="704619" y="1287612"/>
                  </a:lnTo>
                  <a:lnTo>
                    <a:pt x="731990" y="1247914"/>
                  </a:lnTo>
                  <a:lnTo>
                    <a:pt x="759943" y="1214434"/>
                  </a:lnTo>
                  <a:lnTo>
                    <a:pt x="791928" y="1174968"/>
                  </a:lnTo>
                  <a:lnTo>
                    <a:pt x="821690" y="1136707"/>
                  </a:lnTo>
                  <a:lnTo>
                    <a:pt x="854210" y="1095384"/>
                  </a:lnTo>
                  <a:lnTo>
                    <a:pt x="883139" y="1056571"/>
                  </a:lnTo>
                  <a:lnTo>
                    <a:pt x="911554" y="1014093"/>
                  </a:lnTo>
                  <a:lnTo>
                    <a:pt x="943675" y="970088"/>
                  </a:lnTo>
                  <a:lnTo>
                    <a:pt x="973477" y="925630"/>
                  </a:lnTo>
                  <a:lnTo>
                    <a:pt x="1006010" y="882030"/>
                  </a:lnTo>
                  <a:lnTo>
                    <a:pt x="1034942" y="842543"/>
                  </a:lnTo>
                  <a:lnTo>
                    <a:pt x="1063358" y="799865"/>
                  </a:lnTo>
                  <a:lnTo>
                    <a:pt x="1095480" y="756792"/>
                  </a:lnTo>
                  <a:lnTo>
                    <a:pt x="1125282" y="716469"/>
                  </a:lnTo>
                  <a:lnTo>
                    <a:pt x="1147362" y="684548"/>
                  </a:lnTo>
                  <a:lnTo>
                    <a:pt x="1170405" y="653162"/>
                  </a:lnTo>
                  <a:lnTo>
                    <a:pt x="1192883" y="622677"/>
                  </a:lnTo>
                  <a:lnTo>
                    <a:pt x="1212795" y="592591"/>
                  </a:lnTo>
                  <a:lnTo>
                    <a:pt x="1234213" y="562683"/>
                  </a:lnTo>
                  <a:lnTo>
                    <a:pt x="1265939" y="520601"/>
                  </a:lnTo>
                  <a:lnTo>
                    <a:pt x="1296835" y="480350"/>
                  </a:lnTo>
                  <a:lnTo>
                    <a:pt x="1328479" y="437005"/>
                  </a:lnTo>
                  <a:lnTo>
                    <a:pt x="1359353" y="395389"/>
                  </a:lnTo>
                  <a:lnTo>
                    <a:pt x="1390990" y="355277"/>
                  </a:lnTo>
                  <a:lnTo>
                    <a:pt x="1419215" y="314618"/>
                  </a:lnTo>
                  <a:lnTo>
                    <a:pt x="1446431" y="277436"/>
                  </a:lnTo>
                  <a:lnTo>
                    <a:pt x="1473345" y="241283"/>
                  </a:lnTo>
                  <a:lnTo>
                    <a:pt x="1504367" y="198252"/>
                  </a:lnTo>
                  <a:lnTo>
                    <a:pt x="1529603" y="154952"/>
                  </a:lnTo>
                  <a:lnTo>
                    <a:pt x="1559673" y="112310"/>
                  </a:lnTo>
                  <a:lnTo>
                    <a:pt x="1583005" y="71656"/>
                  </a:lnTo>
                  <a:lnTo>
                    <a:pt x="1603344" y="33572"/>
                  </a:lnTo>
                  <a:lnTo>
                    <a:pt x="1607151" y="21963"/>
                  </a:lnTo>
                  <a:lnTo>
                    <a:pt x="1614877" y="10841"/>
                  </a:lnTo>
                  <a:lnTo>
                    <a:pt x="1616274" y="0"/>
                  </a:lnTo>
                  <a:lnTo>
                    <a:pt x="1616274" y="178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8" name="SMARTInkShape-6"/>
          <p:cNvSpPr/>
          <p:nvPr>
            <p:custDataLst>
              <p:tags r:id="rId2"/>
            </p:custDataLst>
          </p:nvPr>
        </p:nvSpPr>
        <p:spPr>
          <a:xfrm>
            <a:off x="7786796" y="2294930"/>
            <a:ext cx="455307" cy="812602"/>
          </a:xfrm>
          <a:custGeom>
            <a:avLst/>
            <a:gdLst/>
            <a:ahLst/>
            <a:cxnLst/>
            <a:rect l="0" t="0" r="0" b="0"/>
            <a:pathLst>
              <a:path w="455307" h="812602">
                <a:moveTo>
                  <a:pt x="8821" y="0"/>
                </a:moveTo>
                <a:lnTo>
                  <a:pt x="8821" y="0"/>
                </a:lnTo>
                <a:lnTo>
                  <a:pt x="1133" y="0"/>
                </a:lnTo>
                <a:lnTo>
                  <a:pt x="719" y="992"/>
                </a:lnTo>
                <a:lnTo>
                  <a:pt x="0" y="7688"/>
                </a:lnTo>
                <a:lnTo>
                  <a:pt x="956" y="8102"/>
                </a:lnTo>
                <a:lnTo>
                  <a:pt x="4664" y="8562"/>
                </a:lnTo>
                <a:lnTo>
                  <a:pt x="6050" y="9676"/>
                </a:lnTo>
                <a:lnTo>
                  <a:pt x="9570" y="18002"/>
                </a:lnTo>
                <a:lnTo>
                  <a:pt x="14886" y="24737"/>
                </a:lnTo>
                <a:lnTo>
                  <a:pt x="16478" y="30176"/>
                </a:lnTo>
                <a:lnTo>
                  <a:pt x="17894" y="32024"/>
                </a:lnTo>
                <a:lnTo>
                  <a:pt x="34251" y="43364"/>
                </a:lnTo>
                <a:lnTo>
                  <a:pt x="35207" y="49008"/>
                </a:lnTo>
                <a:lnTo>
                  <a:pt x="35607" y="83354"/>
                </a:lnTo>
                <a:lnTo>
                  <a:pt x="26515" y="112282"/>
                </a:lnTo>
                <a:lnTo>
                  <a:pt x="17762" y="125001"/>
                </a:lnTo>
                <a:lnTo>
                  <a:pt x="17752" y="132702"/>
                </a:lnTo>
                <a:lnTo>
                  <a:pt x="32572" y="149737"/>
                </a:lnTo>
                <a:lnTo>
                  <a:pt x="34260" y="155185"/>
                </a:lnTo>
                <a:lnTo>
                  <a:pt x="35702" y="157035"/>
                </a:lnTo>
                <a:lnTo>
                  <a:pt x="62967" y="176549"/>
                </a:lnTo>
                <a:lnTo>
                  <a:pt x="87434" y="178558"/>
                </a:lnTo>
                <a:lnTo>
                  <a:pt x="95971" y="184723"/>
                </a:lnTo>
                <a:lnTo>
                  <a:pt x="104317" y="187686"/>
                </a:lnTo>
                <a:lnTo>
                  <a:pt x="122765" y="202323"/>
                </a:lnTo>
                <a:lnTo>
                  <a:pt x="131108" y="205468"/>
                </a:lnTo>
                <a:lnTo>
                  <a:pt x="136923" y="209720"/>
                </a:lnTo>
                <a:lnTo>
                  <a:pt x="140169" y="214917"/>
                </a:lnTo>
                <a:lnTo>
                  <a:pt x="141035" y="217692"/>
                </a:lnTo>
                <a:lnTo>
                  <a:pt x="142604" y="219542"/>
                </a:lnTo>
                <a:lnTo>
                  <a:pt x="155043" y="227495"/>
                </a:lnTo>
                <a:lnTo>
                  <a:pt x="158145" y="232739"/>
                </a:lnTo>
                <a:lnTo>
                  <a:pt x="160516" y="238377"/>
                </a:lnTo>
                <a:lnTo>
                  <a:pt x="166436" y="247129"/>
                </a:lnTo>
                <a:lnTo>
                  <a:pt x="168632" y="256006"/>
                </a:lnTo>
                <a:lnTo>
                  <a:pt x="169545" y="280165"/>
                </a:lnTo>
                <a:lnTo>
                  <a:pt x="164812" y="293576"/>
                </a:lnTo>
                <a:lnTo>
                  <a:pt x="151464" y="312002"/>
                </a:lnTo>
                <a:lnTo>
                  <a:pt x="108811" y="355423"/>
                </a:lnTo>
                <a:lnTo>
                  <a:pt x="107831" y="359049"/>
                </a:lnTo>
                <a:lnTo>
                  <a:pt x="107570" y="361405"/>
                </a:lnTo>
                <a:lnTo>
                  <a:pt x="104634" y="366669"/>
                </a:lnTo>
                <a:lnTo>
                  <a:pt x="101014" y="372315"/>
                </a:lnTo>
                <a:lnTo>
                  <a:pt x="98976" y="381072"/>
                </a:lnTo>
                <a:lnTo>
                  <a:pt x="98152" y="397127"/>
                </a:lnTo>
                <a:lnTo>
                  <a:pt x="100779" y="402388"/>
                </a:lnTo>
                <a:lnTo>
                  <a:pt x="112940" y="417568"/>
                </a:lnTo>
                <a:lnTo>
                  <a:pt x="114627" y="423049"/>
                </a:lnTo>
                <a:lnTo>
                  <a:pt x="116070" y="424907"/>
                </a:lnTo>
                <a:lnTo>
                  <a:pt x="120318" y="426973"/>
                </a:lnTo>
                <a:lnTo>
                  <a:pt x="131129" y="429291"/>
                </a:lnTo>
                <a:lnTo>
                  <a:pt x="139870" y="434665"/>
                </a:lnTo>
                <a:lnTo>
                  <a:pt x="151712" y="436984"/>
                </a:lnTo>
                <a:lnTo>
                  <a:pt x="172718" y="438471"/>
                </a:lnTo>
                <a:lnTo>
                  <a:pt x="183612" y="444661"/>
                </a:lnTo>
                <a:lnTo>
                  <a:pt x="193123" y="451787"/>
                </a:lnTo>
                <a:lnTo>
                  <a:pt x="205226" y="457343"/>
                </a:lnTo>
                <a:lnTo>
                  <a:pt x="246946" y="497092"/>
                </a:lnTo>
                <a:lnTo>
                  <a:pt x="290602" y="540742"/>
                </a:lnTo>
                <a:lnTo>
                  <a:pt x="298789" y="548928"/>
                </a:lnTo>
                <a:lnTo>
                  <a:pt x="304053" y="551546"/>
                </a:lnTo>
                <a:lnTo>
                  <a:pt x="320256" y="557967"/>
                </a:lnTo>
                <a:lnTo>
                  <a:pt x="338590" y="571012"/>
                </a:lnTo>
                <a:lnTo>
                  <a:pt x="343774" y="571355"/>
                </a:lnTo>
                <a:lnTo>
                  <a:pt x="345232" y="572396"/>
                </a:lnTo>
                <a:lnTo>
                  <a:pt x="346204" y="574081"/>
                </a:lnTo>
                <a:lnTo>
                  <a:pt x="346853" y="576197"/>
                </a:lnTo>
                <a:lnTo>
                  <a:pt x="348277" y="577608"/>
                </a:lnTo>
                <a:lnTo>
                  <a:pt x="357168" y="581174"/>
                </a:lnTo>
                <a:lnTo>
                  <a:pt x="365606" y="588982"/>
                </a:lnTo>
                <a:lnTo>
                  <a:pt x="370630" y="589247"/>
                </a:lnTo>
                <a:lnTo>
                  <a:pt x="372066" y="590277"/>
                </a:lnTo>
                <a:lnTo>
                  <a:pt x="373024" y="591955"/>
                </a:lnTo>
                <a:lnTo>
                  <a:pt x="373662" y="594066"/>
                </a:lnTo>
                <a:lnTo>
                  <a:pt x="375079" y="595474"/>
                </a:lnTo>
                <a:lnTo>
                  <a:pt x="379300" y="597038"/>
                </a:lnTo>
                <a:lnTo>
                  <a:pt x="380823" y="598447"/>
                </a:lnTo>
                <a:lnTo>
                  <a:pt x="384593" y="607310"/>
                </a:lnTo>
                <a:lnTo>
                  <a:pt x="400374" y="623717"/>
                </a:lnTo>
                <a:lnTo>
                  <a:pt x="402452" y="631938"/>
                </a:lnTo>
                <a:lnTo>
                  <a:pt x="407785" y="640230"/>
                </a:lnTo>
                <a:lnTo>
                  <a:pt x="410279" y="650138"/>
                </a:lnTo>
                <a:lnTo>
                  <a:pt x="410624" y="664144"/>
                </a:lnTo>
                <a:lnTo>
                  <a:pt x="413289" y="669891"/>
                </a:lnTo>
                <a:lnTo>
                  <a:pt x="416788" y="675753"/>
                </a:lnTo>
                <a:lnTo>
                  <a:pt x="419218" y="685831"/>
                </a:lnTo>
                <a:lnTo>
                  <a:pt x="419577" y="703790"/>
                </a:lnTo>
                <a:lnTo>
                  <a:pt x="425722" y="712247"/>
                </a:lnTo>
                <a:lnTo>
                  <a:pt x="427689" y="720580"/>
                </a:lnTo>
                <a:lnTo>
                  <a:pt x="428506" y="739770"/>
                </a:lnTo>
                <a:lnTo>
                  <a:pt x="436204" y="748730"/>
                </a:lnTo>
                <a:lnTo>
                  <a:pt x="437337" y="757662"/>
                </a:lnTo>
                <a:lnTo>
                  <a:pt x="437436" y="766592"/>
                </a:lnTo>
                <a:lnTo>
                  <a:pt x="443581" y="774813"/>
                </a:lnTo>
                <a:lnTo>
                  <a:pt x="446343" y="785668"/>
                </a:lnTo>
                <a:lnTo>
                  <a:pt x="446375" y="799111"/>
                </a:lnTo>
                <a:lnTo>
                  <a:pt x="447368" y="800631"/>
                </a:lnTo>
                <a:lnTo>
                  <a:pt x="449021" y="801645"/>
                </a:lnTo>
                <a:lnTo>
                  <a:pt x="454938" y="803553"/>
                </a:lnTo>
                <a:lnTo>
                  <a:pt x="455306" y="81260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MARTInkShape-7"/>
          <p:cNvSpPr/>
          <p:nvPr>
            <p:custDataLst>
              <p:tags r:id="rId3"/>
            </p:custDataLst>
          </p:nvPr>
        </p:nvSpPr>
        <p:spPr>
          <a:xfrm>
            <a:off x="5903046" y="2384227"/>
            <a:ext cx="846999" cy="3062883"/>
          </a:xfrm>
          <a:custGeom>
            <a:avLst/>
            <a:gdLst/>
            <a:ahLst/>
            <a:cxnLst/>
            <a:rect l="0" t="0" r="0" b="0"/>
            <a:pathLst>
              <a:path w="846999" h="3062883">
                <a:moveTo>
                  <a:pt x="490609" y="0"/>
                </a:moveTo>
                <a:lnTo>
                  <a:pt x="490609" y="0"/>
                </a:lnTo>
                <a:lnTo>
                  <a:pt x="450375" y="32546"/>
                </a:lnTo>
                <a:lnTo>
                  <a:pt x="421034" y="68443"/>
                </a:lnTo>
                <a:lnTo>
                  <a:pt x="391980" y="112664"/>
                </a:lnTo>
                <a:lnTo>
                  <a:pt x="373302" y="147704"/>
                </a:lnTo>
                <a:lnTo>
                  <a:pt x="354954" y="184067"/>
                </a:lnTo>
                <a:lnTo>
                  <a:pt x="337255" y="210653"/>
                </a:lnTo>
                <a:lnTo>
                  <a:pt x="327322" y="243214"/>
                </a:lnTo>
                <a:lnTo>
                  <a:pt x="318094" y="279540"/>
                </a:lnTo>
                <a:lnTo>
                  <a:pt x="313217" y="315097"/>
                </a:lnTo>
                <a:lnTo>
                  <a:pt x="313364" y="347913"/>
                </a:lnTo>
                <a:lnTo>
                  <a:pt x="319251" y="388615"/>
                </a:lnTo>
                <a:lnTo>
                  <a:pt x="327279" y="430109"/>
                </a:lnTo>
                <a:lnTo>
                  <a:pt x="341526" y="474448"/>
                </a:lnTo>
                <a:lnTo>
                  <a:pt x="361801" y="513556"/>
                </a:lnTo>
                <a:lnTo>
                  <a:pt x="377009" y="548258"/>
                </a:lnTo>
                <a:lnTo>
                  <a:pt x="396496" y="591443"/>
                </a:lnTo>
                <a:lnTo>
                  <a:pt x="400361" y="628135"/>
                </a:lnTo>
                <a:lnTo>
                  <a:pt x="401126" y="663826"/>
                </a:lnTo>
                <a:lnTo>
                  <a:pt x="401258" y="697964"/>
                </a:lnTo>
                <a:lnTo>
                  <a:pt x="391816" y="734758"/>
                </a:lnTo>
                <a:lnTo>
                  <a:pt x="376985" y="776609"/>
                </a:lnTo>
                <a:lnTo>
                  <a:pt x="358621" y="819419"/>
                </a:lnTo>
                <a:lnTo>
                  <a:pt x="345669" y="845048"/>
                </a:lnTo>
                <a:lnTo>
                  <a:pt x="314481" y="886397"/>
                </a:lnTo>
                <a:lnTo>
                  <a:pt x="301171" y="908881"/>
                </a:lnTo>
                <a:lnTo>
                  <a:pt x="264554" y="951667"/>
                </a:lnTo>
                <a:lnTo>
                  <a:pt x="228486" y="994478"/>
                </a:lnTo>
                <a:lnTo>
                  <a:pt x="195306" y="1037080"/>
                </a:lnTo>
                <a:lnTo>
                  <a:pt x="164829" y="1074232"/>
                </a:lnTo>
                <a:lnTo>
                  <a:pt x="133563" y="1108800"/>
                </a:lnTo>
                <a:lnTo>
                  <a:pt x="107249" y="1152817"/>
                </a:lnTo>
                <a:lnTo>
                  <a:pt x="95001" y="1173160"/>
                </a:lnTo>
                <a:lnTo>
                  <a:pt x="64998" y="1212260"/>
                </a:lnTo>
                <a:lnTo>
                  <a:pt x="48285" y="1253878"/>
                </a:lnTo>
                <a:lnTo>
                  <a:pt x="32375" y="1292673"/>
                </a:lnTo>
                <a:lnTo>
                  <a:pt x="17357" y="1332104"/>
                </a:lnTo>
                <a:lnTo>
                  <a:pt x="3449" y="1373396"/>
                </a:lnTo>
                <a:lnTo>
                  <a:pt x="0" y="1404470"/>
                </a:lnTo>
                <a:lnTo>
                  <a:pt x="5718" y="1443320"/>
                </a:lnTo>
                <a:lnTo>
                  <a:pt x="12794" y="1483266"/>
                </a:lnTo>
                <a:lnTo>
                  <a:pt x="29367" y="1520611"/>
                </a:lnTo>
                <a:lnTo>
                  <a:pt x="41174" y="1559417"/>
                </a:lnTo>
                <a:lnTo>
                  <a:pt x="56036" y="1599354"/>
                </a:lnTo>
                <a:lnTo>
                  <a:pt x="64963" y="1616000"/>
                </a:lnTo>
                <a:lnTo>
                  <a:pt x="95250" y="1649253"/>
                </a:lnTo>
                <a:lnTo>
                  <a:pt x="117483" y="1662204"/>
                </a:lnTo>
                <a:lnTo>
                  <a:pt x="153933" y="1673920"/>
                </a:lnTo>
                <a:lnTo>
                  <a:pt x="198056" y="1685209"/>
                </a:lnTo>
                <a:lnTo>
                  <a:pt x="240234" y="1688373"/>
                </a:lnTo>
                <a:lnTo>
                  <a:pt x="280456" y="1697359"/>
                </a:lnTo>
                <a:lnTo>
                  <a:pt x="297989" y="1701920"/>
                </a:lnTo>
                <a:lnTo>
                  <a:pt x="334760" y="1705481"/>
                </a:lnTo>
                <a:lnTo>
                  <a:pt x="370239" y="1712378"/>
                </a:lnTo>
                <a:lnTo>
                  <a:pt x="412042" y="1726244"/>
                </a:lnTo>
                <a:lnTo>
                  <a:pt x="441203" y="1742122"/>
                </a:lnTo>
                <a:lnTo>
                  <a:pt x="465057" y="1756749"/>
                </a:lnTo>
                <a:lnTo>
                  <a:pt x="488331" y="1770013"/>
                </a:lnTo>
                <a:lnTo>
                  <a:pt x="532149" y="1809863"/>
                </a:lnTo>
                <a:lnTo>
                  <a:pt x="560301" y="1850218"/>
                </a:lnTo>
                <a:lnTo>
                  <a:pt x="590158" y="1894490"/>
                </a:lnTo>
                <a:lnTo>
                  <a:pt x="617216" y="1939106"/>
                </a:lnTo>
                <a:lnTo>
                  <a:pt x="635949" y="1982570"/>
                </a:lnTo>
                <a:lnTo>
                  <a:pt x="657439" y="2027062"/>
                </a:lnTo>
                <a:lnTo>
                  <a:pt x="679757" y="2071690"/>
                </a:lnTo>
                <a:lnTo>
                  <a:pt x="702883" y="2116336"/>
                </a:lnTo>
                <a:lnTo>
                  <a:pt x="715894" y="2140479"/>
                </a:lnTo>
                <a:lnTo>
                  <a:pt x="742895" y="2179671"/>
                </a:lnTo>
                <a:lnTo>
                  <a:pt x="765731" y="2223600"/>
                </a:lnTo>
                <a:lnTo>
                  <a:pt x="791742" y="2268155"/>
                </a:lnTo>
                <a:lnTo>
                  <a:pt x="814913" y="2312791"/>
                </a:lnTo>
                <a:lnTo>
                  <a:pt x="829322" y="2351153"/>
                </a:lnTo>
                <a:lnTo>
                  <a:pt x="838685" y="2387656"/>
                </a:lnTo>
                <a:lnTo>
                  <a:pt x="845098" y="2429891"/>
                </a:lnTo>
                <a:lnTo>
                  <a:pt x="846998" y="2473825"/>
                </a:lnTo>
                <a:lnTo>
                  <a:pt x="846451" y="2505407"/>
                </a:lnTo>
                <a:lnTo>
                  <a:pt x="842899" y="2542595"/>
                </a:lnTo>
                <a:lnTo>
                  <a:pt x="838014" y="2579628"/>
                </a:lnTo>
                <a:lnTo>
                  <a:pt x="832535" y="2617915"/>
                </a:lnTo>
                <a:lnTo>
                  <a:pt x="826793" y="2661390"/>
                </a:lnTo>
                <a:lnTo>
                  <a:pt x="822881" y="2684095"/>
                </a:lnTo>
                <a:lnTo>
                  <a:pt x="818288" y="2707170"/>
                </a:lnTo>
                <a:lnTo>
                  <a:pt x="813242" y="2730491"/>
                </a:lnTo>
                <a:lnTo>
                  <a:pt x="807893" y="2753976"/>
                </a:lnTo>
                <a:lnTo>
                  <a:pt x="802343" y="2777570"/>
                </a:lnTo>
                <a:lnTo>
                  <a:pt x="796659" y="2801237"/>
                </a:lnTo>
                <a:lnTo>
                  <a:pt x="791877" y="2826936"/>
                </a:lnTo>
                <a:lnTo>
                  <a:pt x="787697" y="2853991"/>
                </a:lnTo>
                <a:lnTo>
                  <a:pt x="783918" y="2881950"/>
                </a:lnTo>
                <a:lnTo>
                  <a:pt x="779414" y="2914479"/>
                </a:lnTo>
                <a:lnTo>
                  <a:pt x="758501" y="306288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611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~1\vcatlin\LOCALS~1\Temp\~AUT0005.bm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92275"/>
            <a:ext cx="6376987" cy="516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640960" cy="990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 smtClean="0"/>
              <a:t>Kennedy </a:t>
            </a:r>
            <a:r>
              <a:rPr lang="en-US" dirty="0" smtClean="0"/>
              <a:t>at the Berlin </a:t>
            </a:r>
            <a:r>
              <a:rPr lang="en-US" dirty="0"/>
              <a:t>W</a:t>
            </a:r>
            <a:r>
              <a:rPr lang="en-US" dirty="0" smtClean="0"/>
              <a:t>all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036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~1\vcatlin\LOCALS~1\Temp\~AUT0003.bm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 smtClean="0"/>
              <a:t>The </a:t>
            </a:r>
            <a:r>
              <a:rPr lang="en-US" dirty="0" smtClean="0"/>
              <a:t>Berlin </a:t>
            </a:r>
            <a:r>
              <a:rPr lang="en-US" dirty="0"/>
              <a:t>W</a:t>
            </a:r>
            <a:r>
              <a:rPr lang="en-US" dirty="0" smtClean="0"/>
              <a:t>all in 1989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152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494</TotalTime>
  <Words>400</Words>
  <Application>Microsoft Office PowerPoint</Application>
  <PresentationFormat>On-screen Show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Franklin Gothic Book</vt:lpstr>
      <vt:lpstr>Tw Cen MT</vt:lpstr>
      <vt:lpstr>Wingdings</vt:lpstr>
      <vt:lpstr>Wingdings 2</vt:lpstr>
      <vt:lpstr>Median</vt:lpstr>
      <vt:lpstr>Mind’s On – Post War Predictions</vt:lpstr>
      <vt:lpstr>Canada and the world:  Post ww2</vt:lpstr>
      <vt:lpstr>Canada After WW2</vt:lpstr>
      <vt:lpstr>What is a Cold War?</vt:lpstr>
      <vt:lpstr>PowerPoint Presentation</vt:lpstr>
      <vt:lpstr>PowerPoint Presentation</vt:lpstr>
      <vt:lpstr>Germany – What Now?  (Don’t Need to Write Down, Just Discuss)</vt:lpstr>
      <vt:lpstr>Kennedy at the Berlin Wall</vt:lpstr>
      <vt:lpstr>The Berlin Wall in 1989</vt:lpstr>
      <vt:lpstr>PowerPoint Presentation</vt:lpstr>
      <vt:lpstr>Cold War Terms</vt:lpstr>
      <vt:lpstr>Textbook Reading – Igor Gouzenko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Mind’s On – Post War Predictions</dc:title>
  <dc:creator>Shields, Jeff</dc:creator>
  <cp:lastModifiedBy>Shields, Jeff</cp:lastModifiedBy>
  <cp:revision>8</cp:revision>
  <dcterms:created xsi:type="dcterms:W3CDTF">2014-12-03T17:30:47Z</dcterms:created>
  <dcterms:modified xsi:type="dcterms:W3CDTF">2016-12-05T14:32:29Z</dcterms:modified>
</cp:coreProperties>
</file>