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8" r:id="rId11"/>
    <p:sldId id="264" r:id="rId12"/>
    <p:sldId id="271" r:id="rId13"/>
    <p:sldId id="269" r:id="rId14"/>
    <p:sldId id="270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F3D1-8C62-4ED7-A37D-3B450D60CF8B}" type="datetimeFigureOut">
              <a:rPr lang="en-CA" smtClean="0"/>
              <a:t>13/04/2017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A36F0-A2AA-469E-BEA4-89235F4D9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29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79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25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mjQO_U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Minds On – Inquiry Question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Write the following question in your notes: </a:t>
            </a:r>
            <a:r>
              <a:rPr lang="en-US" sz="2400" b="1" dirty="0" smtClean="0">
                <a:solidFill>
                  <a:srgbClr val="0070C0"/>
                </a:solidFill>
              </a:rPr>
              <a:t>Why are the 1930s judged a dark time in history?</a:t>
            </a:r>
          </a:p>
          <a:p>
            <a:r>
              <a:rPr lang="en-US" sz="2400" dirty="0" smtClean="0"/>
              <a:t>On your own or with a partner, brainstorm possible reasons that could answer this question (based on what you know or think you know)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Is it fair to history to assess the 1930s in  this way?</a:t>
            </a:r>
            <a:endParaRPr lang="en-CA" sz="2400" dirty="0"/>
          </a:p>
        </p:txBody>
      </p:sp>
      <p:grpSp>
        <p:nvGrpSpPr>
          <p:cNvPr id="18" name="SMARTInkShape-Group1"/>
          <p:cNvGrpSpPr/>
          <p:nvPr/>
        </p:nvGrpSpPr>
        <p:grpSpPr>
          <a:xfrm>
            <a:off x="577368" y="3655219"/>
            <a:ext cx="3030227" cy="488157"/>
            <a:chOff x="577368" y="3655219"/>
            <a:chExt cx="3030227" cy="488157"/>
          </a:xfrm>
        </p:grpSpPr>
        <p:sp>
          <p:nvSpPr>
            <p:cNvPr id="2" name="SMARTInkShape-1"/>
            <p:cNvSpPr/>
            <p:nvPr>
              <p:custDataLst>
                <p:tags r:id="rId87"/>
              </p:custDataLst>
            </p:nvPr>
          </p:nvSpPr>
          <p:spPr>
            <a:xfrm>
              <a:off x="577368" y="3870022"/>
              <a:ext cx="171811" cy="246999"/>
            </a:xfrm>
            <a:custGeom>
              <a:avLst/>
              <a:gdLst/>
              <a:ahLst/>
              <a:cxnLst/>
              <a:rect l="0" t="0" r="0" b="0"/>
              <a:pathLst>
                <a:path w="171811" h="246999">
                  <a:moveTo>
                    <a:pt x="148913" y="11416"/>
                  </a:moveTo>
                  <a:lnTo>
                    <a:pt x="148913" y="11416"/>
                  </a:lnTo>
                  <a:lnTo>
                    <a:pt x="125959" y="10093"/>
                  </a:lnTo>
                  <a:lnTo>
                    <a:pt x="74470" y="0"/>
                  </a:lnTo>
                  <a:lnTo>
                    <a:pt x="55565" y="5975"/>
                  </a:lnTo>
                  <a:lnTo>
                    <a:pt x="33656" y="21169"/>
                  </a:lnTo>
                  <a:lnTo>
                    <a:pt x="15397" y="39588"/>
                  </a:lnTo>
                  <a:lnTo>
                    <a:pt x="950" y="68859"/>
                  </a:lnTo>
                  <a:lnTo>
                    <a:pt x="0" y="74847"/>
                  </a:lnTo>
                  <a:lnTo>
                    <a:pt x="2473" y="85027"/>
                  </a:lnTo>
                  <a:lnTo>
                    <a:pt x="17623" y="104517"/>
                  </a:lnTo>
                  <a:lnTo>
                    <a:pt x="31472" y="112325"/>
                  </a:lnTo>
                  <a:lnTo>
                    <a:pt x="81146" y="127447"/>
                  </a:lnTo>
                  <a:lnTo>
                    <a:pt x="136284" y="133740"/>
                  </a:lnTo>
                  <a:lnTo>
                    <a:pt x="162294" y="140677"/>
                  </a:lnTo>
                  <a:lnTo>
                    <a:pt x="165771" y="143892"/>
                  </a:lnTo>
                  <a:lnTo>
                    <a:pt x="169635" y="154520"/>
                  </a:lnTo>
                  <a:lnTo>
                    <a:pt x="171810" y="169057"/>
                  </a:lnTo>
                  <a:lnTo>
                    <a:pt x="166134" y="188064"/>
                  </a:lnTo>
                  <a:lnTo>
                    <a:pt x="148568" y="222467"/>
                  </a:lnTo>
                  <a:lnTo>
                    <a:pt x="132970" y="240959"/>
                  </a:lnTo>
                  <a:lnTo>
                    <a:pt x="121543" y="245726"/>
                  </a:lnTo>
                  <a:lnTo>
                    <a:pt x="114791" y="246998"/>
                  </a:lnTo>
                  <a:lnTo>
                    <a:pt x="110290" y="246522"/>
                  </a:lnTo>
                  <a:lnTo>
                    <a:pt x="101288" y="237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SMARTInkShape-2"/>
            <p:cNvSpPr/>
            <p:nvPr>
              <p:custDataLst>
                <p:tags r:id="rId88"/>
              </p:custDataLst>
            </p:nvPr>
          </p:nvSpPr>
          <p:spPr>
            <a:xfrm>
              <a:off x="858905" y="3655219"/>
              <a:ext cx="57877" cy="452438"/>
            </a:xfrm>
            <a:custGeom>
              <a:avLst/>
              <a:gdLst/>
              <a:ahLst/>
              <a:cxnLst/>
              <a:rect l="0" t="0" r="0" b="0"/>
              <a:pathLst>
                <a:path w="57877" h="452438">
                  <a:moveTo>
                    <a:pt x="10251" y="0"/>
                  </a:moveTo>
                  <a:lnTo>
                    <a:pt x="10251" y="0"/>
                  </a:lnTo>
                  <a:lnTo>
                    <a:pt x="0" y="0"/>
                  </a:lnTo>
                  <a:lnTo>
                    <a:pt x="10568" y="50121"/>
                  </a:lnTo>
                  <a:lnTo>
                    <a:pt x="20370" y="101164"/>
                  </a:lnTo>
                  <a:lnTo>
                    <a:pt x="29987" y="150903"/>
                  </a:lnTo>
                  <a:lnTo>
                    <a:pt x="39848" y="203725"/>
                  </a:lnTo>
                  <a:lnTo>
                    <a:pt x="44761" y="257151"/>
                  </a:lnTo>
                  <a:lnTo>
                    <a:pt x="45811" y="310761"/>
                  </a:lnTo>
                  <a:lnTo>
                    <a:pt x="47261" y="365607"/>
                  </a:lnTo>
                  <a:lnTo>
                    <a:pt x="56217" y="421845"/>
                  </a:lnTo>
                  <a:lnTo>
                    <a:pt x="57876" y="452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3"/>
            <p:cNvSpPr/>
            <p:nvPr>
              <p:custDataLst>
                <p:tags r:id="rId89"/>
              </p:custDataLst>
            </p:nvPr>
          </p:nvSpPr>
          <p:spPr>
            <a:xfrm>
              <a:off x="773906" y="3895042"/>
              <a:ext cx="367866" cy="162420"/>
            </a:xfrm>
            <a:custGeom>
              <a:avLst/>
              <a:gdLst/>
              <a:ahLst/>
              <a:cxnLst/>
              <a:rect l="0" t="0" r="0" b="0"/>
              <a:pathLst>
                <a:path w="367866" h="162420">
                  <a:moveTo>
                    <a:pt x="0" y="34021"/>
                  </a:moveTo>
                  <a:lnTo>
                    <a:pt x="0" y="34021"/>
                  </a:lnTo>
                  <a:lnTo>
                    <a:pt x="6321" y="34021"/>
                  </a:lnTo>
                  <a:lnTo>
                    <a:pt x="50880" y="23769"/>
                  </a:lnTo>
                  <a:lnTo>
                    <a:pt x="96950" y="22605"/>
                  </a:lnTo>
                  <a:lnTo>
                    <a:pt x="155920" y="18651"/>
                  </a:lnTo>
                  <a:lnTo>
                    <a:pt x="211369" y="10702"/>
                  </a:lnTo>
                  <a:lnTo>
                    <a:pt x="261990" y="0"/>
                  </a:lnTo>
                  <a:lnTo>
                    <a:pt x="272103" y="2584"/>
                  </a:lnTo>
                  <a:lnTo>
                    <a:pt x="281008" y="6820"/>
                  </a:lnTo>
                  <a:lnTo>
                    <a:pt x="289375" y="8702"/>
                  </a:lnTo>
                  <a:lnTo>
                    <a:pt x="292136" y="11850"/>
                  </a:lnTo>
                  <a:lnTo>
                    <a:pt x="295203" y="22403"/>
                  </a:lnTo>
                  <a:lnTo>
                    <a:pt x="296930" y="43220"/>
                  </a:lnTo>
                  <a:lnTo>
                    <a:pt x="287341" y="99945"/>
                  </a:lnTo>
                  <a:lnTo>
                    <a:pt x="286222" y="124844"/>
                  </a:lnTo>
                  <a:lnTo>
                    <a:pt x="289488" y="137446"/>
                  </a:lnTo>
                  <a:lnTo>
                    <a:pt x="302363" y="156315"/>
                  </a:lnTo>
                  <a:lnTo>
                    <a:pt x="313419" y="161134"/>
                  </a:lnTo>
                  <a:lnTo>
                    <a:pt x="320071" y="162419"/>
                  </a:lnTo>
                  <a:lnTo>
                    <a:pt x="325829" y="161953"/>
                  </a:lnTo>
                  <a:lnTo>
                    <a:pt x="355100" y="148192"/>
                  </a:lnTo>
                  <a:lnTo>
                    <a:pt x="362874" y="140767"/>
                  </a:lnTo>
                  <a:lnTo>
                    <a:pt x="364948" y="136935"/>
                  </a:lnTo>
                  <a:lnTo>
                    <a:pt x="367865" y="112580"/>
                  </a:lnTo>
                  <a:lnTo>
                    <a:pt x="362409" y="86548"/>
                  </a:lnTo>
                  <a:lnTo>
                    <a:pt x="352414" y="68399"/>
                  </a:lnTo>
                  <a:lnTo>
                    <a:pt x="329336" y="42189"/>
                  </a:lnTo>
                  <a:lnTo>
                    <a:pt x="321438" y="37651"/>
                  </a:lnTo>
                  <a:lnTo>
                    <a:pt x="309563" y="34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4"/>
            <p:cNvSpPr/>
            <p:nvPr>
              <p:custDataLst>
                <p:tags r:id="rId90"/>
              </p:custDataLst>
            </p:nvPr>
          </p:nvSpPr>
          <p:spPr>
            <a:xfrm>
              <a:off x="1231952" y="3905395"/>
              <a:ext cx="137268" cy="170804"/>
            </a:xfrm>
            <a:custGeom>
              <a:avLst/>
              <a:gdLst/>
              <a:ahLst/>
              <a:cxnLst/>
              <a:rect l="0" t="0" r="0" b="0"/>
              <a:pathLst>
                <a:path w="137268" h="170804">
                  <a:moveTo>
                    <a:pt x="89642" y="11761"/>
                  </a:moveTo>
                  <a:lnTo>
                    <a:pt x="89642" y="11761"/>
                  </a:lnTo>
                  <a:lnTo>
                    <a:pt x="83321" y="5441"/>
                  </a:lnTo>
                  <a:lnTo>
                    <a:pt x="76690" y="2337"/>
                  </a:lnTo>
                  <a:lnTo>
                    <a:pt x="49893" y="0"/>
                  </a:lnTo>
                  <a:lnTo>
                    <a:pt x="38462" y="6975"/>
                  </a:lnTo>
                  <a:lnTo>
                    <a:pt x="15885" y="26691"/>
                  </a:lnTo>
                  <a:lnTo>
                    <a:pt x="10559" y="38681"/>
                  </a:lnTo>
                  <a:lnTo>
                    <a:pt x="0" y="76993"/>
                  </a:lnTo>
                  <a:lnTo>
                    <a:pt x="11528" y="131574"/>
                  </a:lnTo>
                  <a:lnTo>
                    <a:pt x="22293" y="147915"/>
                  </a:lnTo>
                  <a:lnTo>
                    <a:pt x="50762" y="169183"/>
                  </a:lnTo>
                  <a:lnTo>
                    <a:pt x="69716" y="170803"/>
                  </a:lnTo>
                  <a:lnTo>
                    <a:pt x="91369" y="165790"/>
                  </a:lnTo>
                  <a:lnTo>
                    <a:pt x="137267" y="1427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5"/>
            <p:cNvSpPr/>
            <p:nvPr>
              <p:custDataLst>
                <p:tags r:id="rId91"/>
              </p:custDataLst>
            </p:nvPr>
          </p:nvSpPr>
          <p:spPr>
            <a:xfrm>
              <a:off x="1464469" y="3679031"/>
              <a:ext cx="71438" cy="464345"/>
            </a:xfrm>
            <a:custGeom>
              <a:avLst/>
              <a:gdLst/>
              <a:ahLst/>
              <a:cxnLst/>
              <a:rect l="0" t="0" r="0" b="0"/>
              <a:pathLst>
                <a:path w="71438" h="464345">
                  <a:moveTo>
                    <a:pt x="0" y="0"/>
                  </a:moveTo>
                  <a:lnTo>
                    <a:pt x="0" y="0"/>
                  </a:lnTo>
                  <a:lnTo>
                    <a:pt x="0" y="43288"/>
                  </a:lnTo>
                  <a:lnTo>
                    <a:pt x="1323" y="99698"/>
                  </a:lnTo>
                  <a:lnTo>
                    <a:pt x="9505" y="157569"/>
                  </a:lnTo>
                  <a:lnTo>
                    <a:pt x="20308" y="210141"/>
                  </a:lnTo>
                  <a:lnTo>
                    <a:pt x="31887" y="264376"/>
                  </a:lnTo>
                  <a:lnTo>
                    <a:pt x="44124" y="316071"/>
                  </a:lnTo>
                  <a:lnTo>
                    <a:pt x="53254" y="364794"/>
                  </a:lnTo>
                  <a:lnTo>
                    <a:pt x="58980" y="423582"/>
                  </a:lnTo>
                  <a:lnTo>
                    <a:pt x="71437" y="46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6"/>
            <p:cNvSpPr/>
            <p:nvPr>
              <p:custDataLst>
                <p:tags r:id="rId92"/>
              </p:custDataLst>
            </p:nvPr>
          </p:nvSpPr>
          <p:spPr>
            <a:xfrm>
              <a:off x="1504575" y="3845719"/>
              <a:ext cx="245645" cy="261938"/>
            </a:xfrm>
            <a:custGeom>
              <a:avLst/>
              <a:gdLst/>
              <a:ahLst/>
              <a:cxnLst/>
              <a:rect l="0" t="0" r="0" b="0"/>
              <a:pathLst>
                <a:path w="245645" h="261938">
                  <a:moveTo>
                    <a:pt x="174206" y="0"/>
                  </a:moveTo>
                  <a:lnTo>
                    <a:pt x="174206" y="0"/>
                  </a:lnTo>
                  <a:lnTo>
                    <a:pt x="167886" y="0"/>
                  </a:lnTo>
                  <a:lnTo>
                    <a:pt x="161255" y="3528"/>
                  </a:lnTo>
                  <a:lnTo>
                    <a:pt x="124206" y="38239"/>
                  </a:lnTo>
                  <a:lnTo>
                    <a:pt x="67757" y="97172"/>
                  </a:lnTo>
                  <a:lnTo>
                    <a:pt x="11128" y="151274"/>
                  </a:lnTo>
                  <a:lnTo>
                    <a:pt x="210" y="162121"/>
                  </a:lnTo>
                  <a:lnTo>
                    <a:pt x="0" y="164966"/>
                  </a:lnTo>
                  <a:lnTo>
                    <a:pt x="3295" y="171655"/>
                  </a:lnTo>
                  <a:lnTo>
                    <a:pt x="16225" y="175510"/>
                  </a:lnTo>
                  <a:lnTo>
                    <a:pt x="42289" y="181208"/>
                  </a:lnTo>
                  <a:lnTo>
                    <a:pt x="100203" y="202635"/>
                  </a:lnTo>
                  <a:lnTo>
                    <a:pt x="153696" y="226239"/>
                  </a:lnTo>
                  <a:lnTo>
                    <a:pt x="196218" y="240609"/>
                  </a:lnTo>
                  <a:lnTo>
                    <a:pt x="245644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7"/>
            <p:cNvSpPr/>
            <p:nvPr>
              <p:custDataLst>
                <p:tags r:id="rId93"/>
              </p:custDataLst>
            </p:nvPr>
          </p:nvSpPr>
          <p:spPr>
            <a:xfrm>
              <a:off x="2000250" y="3869531"/>
              <a:ext cx="369095" cy="202406"/>
            </a:xfrm>
            <a:custGeom>
              <a:avLst/>
              <a:gdLst/>
              <a:ahLst/>
              <a:cxnLst/>
              <a:rect l="0" t="0" r="0" b="0"/>
              <a:pathLst>
                <a:path w="369095" h="202406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3528" y="35811"/>
                  </a:lnTo>
                  <a:lnTo>
                    <a:pt x="6321" y="39749"/>
                  </a:lnTo>
                  <a:lnTo>
                    <a:pt x="10251" y="57933"/>
                  </a:lnTo>
                  <a:lnTo>
                    <a:pt x="15369" y="107985"/>
                  </a:lnTo>
                  <a:lnTo>
                    <a:pt x="22145" y="132750"/>
                  </a:lnTo>
                  <a:lnTo>
                    <a:pt x="23807" y="190492"/>
                  </a:lnTo>
                  <a:lnTo>
                    <a:pt x="23813" y="202405"/>
                  </a:lnTo>
                  <a:lnTo>
                    <a:pt x="30133" y="196085"/>
                  </a:lnTo>
                  <a:lnTo>
                    <a:pt x="33236" y="189455"/>
                  </a:lnTo>
                  <a:lnTo>
                    <a:pt x="35690" y="134706"/>
                  </a:lnTo>
                  <a:lnTo>
                    <a:pt x="37033" y="115172"/>
                  </a:lnTo>
                  <a:lnTo>
                    <a:pt x="45141" y="92522"/>
                  </a:lnTo>
                  <a:lnTo>
                    <a:pt x="48621" y="64709"/>
                  </a:lnTo>
                  <a:lnTo>
                    <a:pt x="56984" y="47864"/>
                  </a:lnTo>
                  <a:lnTo>
                    <a:pt x="57833" y="43815"/>
                  </a:lnTo>
                  <a:lnTo>
                    <a:pt x="59722" y="41117"/>
                  </a:lnTo>
                  <a:lnTo>
                    <a:pt x="62304" y="39318"/>
                  </a:lnTo>
                  <a:lnTo>
                    <a:pt x="68701" y="35995"/>
                  </a:lnTo>
                  <a:lnTo>
                    <a:pt x="82695" y="24365"/>
                  </a:lnTo>
                  <a:lnTo>
                    <a:pt x="89472" y="23977"/>
                  </a:lnTo>
                  <a:lnTo>
                    <a:pt x="91398" y="25245"/>
                  </a:lnTo>
                  <a:lnTo>
                    <a:pt x="92682" y="27413"/>
                  </a:lnTo>
                  <a:lnTo>
                    <a:pt x="93538" y="30182"/>
                  </a:lnTo>
                  <a:lnTo>
                    <a:pt x="95432" y="32028"/>
                  </a:lnTo>
                  <a:lnTo>
                    <a:pt x="101063" y="34078"/>
                  </a:lnTo>
                  <a:lnTo>
                    <a:pt x="103094" y="37271"/>
                  </a:lnTo>
                  <a:lnTo>
                    <a:pt x="116510" y="92623"/>
                  </a:lnTo>
                  <a:lnTo>
                    <a:pt x="119033" y="147059"/>
                  </a:lnTo>
                  <a:lnTo>
                    <a:pt x="119063" y="190496"/>
                  </a:lnTo>
                  <a:lnTo>
                    <a:pt x="119063" y="184178"/>
                  </a:lnTo>
                  <a:lnTo>
                    <a:pt x="122590" y="177548"/>
                  </a:lnTo>
                  <a:lnTo>
                    <a:pt x="127245" y="170191"/>
                  </a:lnTo>
                  <a:lnTo>
                    <a:pt x="129865" y="157290"/>
                  </a:lnTo>
                  <a:lnTo>
                    <a:pt x="132195" y="122800"/>
                  </a:lnTo>
                  <a:lnTo>
                    <a:pt x="152051" y="67579"/>
                  </a:lnTo>
                  <a:lnTo>
                    <a:pt x="161763" y="52802"/>
                  </a:lnTo>
                  <a:lnTo>
                    <a:pt x="169243" y="35958"/>
                  </a:lnTo>
                  <a:lnTo>
                    <a:pt x="172360" y="31909"/>
                  </a:lnTo>
                  <a:lnTo>
                    <a:pt x="179351" y="27411"/>
                  </a:lnTo>
                  <a:lnTo>
                    <a:pt x="183067" y="26212"/>
                  </a:lnTo>
                  <a:lnTo>
                    <a:pt x="185545" y="24089"/>
                  </a:lnTo>
                  <a:lnTo>
                    <a:pt x="188298" y="18203"/>
                  </a:lnTo>
                  <a:lnTo>
                    <a:pt x="190355" y="16104"/>
                  </a:lnTo>
                  <a:lnTo>
                    <a:pt x="200558" y="12459"/>
                  </a:lnTo>
                  <a:lnTo>
                    <a:pt x="208179" y="12070"/>
                  </a:lnTo>
                  <a:lnTo>
                    <a:pt x="210224" y="13339"/>
                  </a:lnTo>
                  <a:lnTo>
                    <a:pt x="211587" y="15507"/>
                  </a:lnTo>
                  <a:lnTo>
                    <a:pt x="212495" y="18275"/>
                  </a:lnTo>
                  <a:lnTo>
                    <a:pt x="214424" y="20122"/>
                  </a:lnTo>
                  <a:lnTo>
                    <a:pt x="220095" y="22172"/>
                  </a:lnTo>
                  <a:lnTo>
                    <a:pt x="222136" y="24042"/>
                  </a:lnTo>
                  <a:lnTo>
                    <a:pt x="235404" y="47871"/>
                  </a:lnTo>
                  <a:lnTo>
                    <a:pt x="243908" y="69869"/>
                  </a:lnTo>
                  <a:lnTo>
                    <a:pt x="270387" y="106941"/>
                  </a:lnTo>
                  <a:lnTo>
                    <a:pt x="273630" y="114998"/>
                  </a:lnTo>
                  <a:lnTo>
                    <a:pt x="313575" y="158749"/>
                  </a:lnTo>
                  <a:lnTo>
                    <a:pt x="321488" y="163159"/>
                  </a:lnTo>
                  <a:lnTo>
                    <a:pt x="369094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8"/>
            <p:cNvSpPr/>
            <p:nvPr>
              <p:custDataLst>
                <p:tags r:id="rId94"/>
              </p:custDataLst>
            </p:nvPr>
          </p:nvSpPr>
          <p:spPr>
            <a:xfrm>
              <a:off x="2393158" y="3905801"/>
              <a:ext cx="154781" cy="142277"/>
            </a:xfrm>
            <a:custGeom>
              <a:avLst/>
              <a:gdLst/>
              <a:ahLst/>
              <a:cxnLst/>
              <a:rect l="0" t="0" r="0" b="0"/>
              <a:pathLst>
                <a:path w="154781" h="142277">
                  <a:moveTo>
                    <a:pt x="95248" y="58980"/>
                  </a:moveTo>
                  <a:lnTo>
                    <a:pt x="95248" y="58980"/>
                  </a:lnTo>
                  <a:lnTo>
                    <a:pt x="95248" y="13689"/>
                  </a:lnTo>
                  <a:lnTo>
                    <a:pt x="84997" y="1309"/>
                  </a:lnTo>
                  <a:lnTo>
                    <a:pt x="80550" y="275"/>
                  </a:lnTo>
                  <a:lnTo>
                    <a:pt x="77512" y="0"/>
                  </a:lnTo>
                  <a:lnTo>
                    <a:pt x="70608" y="3222"/>
                  </a:lnTo>
                  <a:lnTo>
                    <a:pt x="63130" y="7740"/>
                  </a:lnTo>
                  <a:lnTo>
                    <a:pt x="51483" y="11607"/>
                  </a:lnTo>
                  <a:lnTo>
                    <a:pt x="31734" y="27786"/>
                  </a:lnTo>
                  <a:lnTo>
                    <a:pt x="27332" y="35415"/>
                  </a:lnTo>
                  <a:lnTo>
                    <a:pt x="24053" y="43215"/>
                  </a:lnTo>
                  <a:lnTo>
                    <a:pt x="3308" y="70893"/>
                  </a:lnTo>
                  <a:lnTo>
                    <a:pt x="434" y="90731"/>
                  </a:lnTo>
                  <a:lnTo>
                    <a:pt x="0" y="128211"/>
                  </a:lnTo>
                  <a:lnTo>
                    <a:pt x="10250" y="140475"/>
                  </a:lnTo>
                  <a:lnTo>
                    <a:pt x="14697" y="141502"/>
                  </a:lnTo>
                  <a:lnTo>
                    <a:pt x="39849" y="142276"/>
                  </a:lnTo>
                  <a:lnTo>
                    <a:pt x="42441" y="140969"/>
                  </a:lnTo>
                  <a:lnTo>
                    <a:pt x="44168" y="138775"/>
                  </a:lnTo>
                  <a:lnTo>
                    <a:pt x="45320" y="135989"/>
                  </a:lnTo>
                  <a:lnTo>
                    <a:pt x="47410" y="134132"/>
                  </a:lnTo>
                  <a:lnTo>
                    <a:pt x="53261" y="132068"/>
                  </a:lnTo>
                  <a:lnTo>
                    <a:pt x="55351" y="130195"/>
                  </a:lnTo>
                  <a:lnTo>
                    <a:pt x="68709" y="106360"/>
                  </a:lnTo>
                  <a:lnTo>
                    <a:pt x="69618" y="102473"/>
                  </a:lnTo>
                  <a:lnTo>
                    <a:pt x="71547" y="99882"/>
                  </a:lnTo>
                  <a:lnTo>
                    <a:pt x="74156" y="98154"/>
                  </a:lnTo>
                  <a:lnTo>
                    <a:pt x="77218" y="97002"/>
                  </a:lnTo>
                  <a:lnTo>
                    <a:pt x="79259" y="94912"/>
                  </a:lnTo>
                  <a:lnTo>
                    <a:pt x="92527" y="70666"/>
                  </a:lnTo>
                  <a:lnTo>
                    <a:pt x="95089" y="59664"/>
                  </a:lnTo>
                  <a:lnTo>
                    <a:pt x="107142" y="47087"/>
                  </a:lnTo>
                  <a:lnTo>
                    <a:pt x="107154" y="64811"/>
                  </a:lnTo>
                  <a:lnTo>
                    <a:pt x="108477" y="66836"/>
                  </a:lnTo>
                  <a:lnTo>
                    <a:pt x="110682" y="68186"/>
                  </a:lnTo>
                  <a:lnTo>
                    <a:pt x="113475" y="69086"/>
                  </a:lnTo>
                  <a:lnTo>
                    <a:pt x="115337" y="71009"/>
                  </a:lnTo>
                  <a:lnTo>
                    <a:pt x="120057" y="82907"/>
                  </a:lnTo>
                  <a:lnTo>
                    <a:pt x="127146" y="91940"/>
                  </a:lnTo>
                  <a:lnTo>
                    <a:pt x="129269" y="99205"/>
                  </a:lnTo>
                  <a:lnTo>
                    <a:pt x="131158" y="101672"/>
                  </a:lnTo>
                  <a:lnTo>
                    <a:pt x="154780" y="118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9"/>
            <p:cNvSpPr/>
            <p:nvPr>
              <p:custDataLst>
                <p:tags r:id="rId95"/>
              </p:custDataLst>
            </p:nvPr>
          </p:nvSpPr>
          <p:spPr>
            <a:xfrm>
              <a:off x="2655094" y="3922213"/>
              <a:ext cx="83345" cy="90194"/>
            </a:xfrm>
            <a:custGeom>
              <a:avLst/>
              <a:gdLst/>
              <a:ahLst/>
              <a:cxnLst/>
              <a:rect l="0" t="0" r="0" b="0"/>
              <a:pathLst>
                <a:path w="83345" h="90194">
                  <a:moveTo>
                    <a:pt x="0" y="90193"/>
                  </a:moveTo>
                  <a:lnTo>
                    <a:pt x="0" y="90193"/>
                  </a:lnTo>
                  <a:lnTo>
                    <a:pt x="0" y="32479"/>
                  </a:lnTo>
                  <a:lnTo>
                    <a:pt x="10251" y="20570"/>
                  </a:lnTo>
                  <a:lnTo>
                    <a:pt x="11416" y="12973"/>
                  </a:lnTo>
                  <a:lnTo>
                    <a:pt x="12902" y="10931"/>
                  </a:lnTo>
                  <a:lnTo>
                    <a:pt x="15216" y="9571"/>
                  </a:lnTo>
                  <a:lnTo>
                    <a:pt x="23309" y="7009"/>
                  </a:lnTo>
                  <a:lnTo>
                    <a:pt x="29984" y="6897"/>
                  </a:lnTo>
                  <a:lnTo>
                    <a:pt x="31895" y="5558"/>
                  </a:lnTo>
                  <a:lnTo>
                    <a:pt x="33170" y="3343"/>
                  </a:lnTo>
                  <a:lnTo>
                    <a:pt x="34019" y="543"/>
                  </a:lnTo>
                  <a:lnTo>
                    <a:pt x="35909" y="0"/>
                  </a:lnTo>
                  <a:lnTo>
                    <a:pt x="47745" y="6074"/>
                  </a:lnTo>
                  <a:lnTo>
                    <a:pt x="83344" y="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0"/>
            <p:cNvSpPr/>
            <p:nvPr>
              <p:custDataLst>
                <p:tags r:id="rId96"/>
              </p:custDataLst>
            </p:nvPr>
          </p:nvSpPr>
          <p:spPr>
            <a:xfrm>
              <a:off x="2869406" y="3679031"/>
              <a:ext cx="214314" cy="397286"/>
            </a:xfrm>
            <a:custGeom>
              <a:avLst/>
              <a:gdLst/>
              <a:ahLst/>
              <a:cxnLst/>
              <a:rect l="0" t="0" r="0" b="0"/>
              <a:pathLst>
                <a:path w="214314" h="397286">
                  <a:moveTo>
                    <a:pt x="0" y="0"/>
                  </a:moveTo>
                  <a:lnTo>
                    <a:pt x="0" y="0"/>
                  </a:lnTo>
                  <a:lnTo>
                    <a:pt x="3528" y="59449"/>
                  </a:lnTo>
                  <a:lnTo>
                    <a:pt x="9424" y="102282"/>
                  </a:lnTo>
                  <a:lnTo>
                    <a:pt x="11416" y="157052"/>
                  </a:lnTo>
                  <a:lnTo>
                    <a:pt x="11761" y="203814"/>
                  </a:lnTo>
                  <a:lnTo>
                    <a:pt x="11863" y="253241"/>
                  </a:lnTo>
                  <a:lnTo>
                    <a:pt x="11901" y="310900"/>
                  </a:lnTo>
                  <a:lnTo>
                    <a:pt x="11906" y="366624"/>
                  </a:lnTo>
                  <a:lnTo>
                    <a:pt x="11906" y="380344"/>
                  </a:lnTo>
                  <a:lnTo>
                    <a:pt x="15434" y="390851"/>
                  </a:lnTo>
                  <a:lnTo>
                    <a:pt x="18227" y="395505"/>
                  </a:lnTo>
                  <a:lnTo>
                    <a:pt x="21412" y="397285"/>
                  </a:lnTo>
                  <a:lnTo>
                    <a:pt x="24858" y="397148"/>
                  </a:lnTo>
                  <a:lnTo>
                    <a:pt x="32215" y="393468"/>
                  </a:lnTo>
                  <a:lnTo>
                    <a:pt x="39894" y="387424"/>
                  </a:lnTo>
                  <a:lnTo>
                    <a:pt x="68804" y="336816"/>
                  </a:lnTo>
                  <a:lnTo>
                    <a:pt x="110207" y="284636"/>
                  </a:lnTo>
                  <a:lnTo>
                    <a:pt x="167232" y="225750"/>
                  </a:lnTo>
                  <a:lnTo>
                    <a:pt x="21431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1"/>
            <p:cNvSpPr/>
            <p:nvPr>
              <p:custDataLst>
                <p:tags r:id="rId97"/>
              </p:custDataLst>
            </p:nvPr>
          </p:nvSpPr>
          <p:spPr>
            <a:xfrm>
              <a:off x="2964656" y="3988594"/>
              <a:ext cx="95251" cy="83345"/>
            </a:xfrm>
            <a:custGeom>
              <a:avLst/>
              <a:gdLst/>
              <a:ahLst/>
              <a:cxnLst/>
              <a:rect l="0" t="0" r="0" b="0"/>
              <a:pathLst>
                <a:path w="95251" h="83345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6321" y="22892"/>
                  </a:lnTo>
                  <a:lnTo>
                    <a:pt x="16479" y="33546"/>
                  </a:lnTo>
                  <a:lnTo>
                    <a:pt x="95250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2"/>
            <p:cNvSpPr/>
            <p:nvPr>
              <p:custDataLst>
                <p:tags r:id="rId98"/>
              </p:custDataLst>
            </p:nvPr>
          </p:nvSpPr>
          <p:spPr>
            <a:xfrm>
              <a:off x="3155156" y="3931946"/>
              <a:ext cx="226220" cy="143740"/>
            </a:xfrm>
            <a:custGeom>
              <a:avLst/>
              <a:gdLst/>
              <a:ahLst/>
              <a:cxnLst/>
              <a:rect l="0" t="0" r="0" b="0"/>
              <a:pathLst>
                <a:path w="226220" h="143740">
                  <a:moveTo>
                    <a:pt x="0" y="92367"/>
                  </a:moveTo>
                  <a:lnTo>
                    <a:pt x="0" y="92367"/>
                  </a:lnTo>
                  <a:lnTo>
                    <a:pt x="19011" y="91044"/>
                  </a:lnTo>
                  <a:lnTo>
                    <a:pt x="39294" y="82861"/>
                  </a:lnTo>
                  <a:lnTo>
                    <a:pt x="85487" y="42366"/>
                  </a:lnTo>
                  <a:lnTo>
                    <a:pt x="90911" y="30016"/>
                  </a:lnTo>
                  <a:lnTo>
                    <a:pt x="92358" y="23018"/>
                  </a:lnTo>
                  <a:lnTo>
                    <a:pt x="91999" y="17030"/>
                  </a:lnTo>
                  <a:lnTo>
                    <a:pt x="88072" y="6849"/>
                  </a:lnTo>
                  <a:lnTo>
                    <a:pt x="85174" y="3605"/>
                  </a:lnTo>
                  <a:lnTo>
                    <a:pt x="78425" y="0"/>
                  </a:lnTo>
                  <a:lnTo>
                    <a:pt x="73450" y="1685"/>
                  </a:lnTo>
                  <a:lnTo>
                    <a:pt x="32553" y="29720"/>
                  </a:lnTo>
                  <a:lnTo>
                    <a:pt x="21965" y="42916"/>
                  </a:lnTo>
                  <a:lnTo>
                    <a:pt x="16377" y="61128"/>
                  </a:lnTo>
                  <a:lnTo>
                    <a:pt x="15216" y="81128"/>
                  </a:lnTo>
                  <a:lnTo>
                    <a:pt x="19110" y="98837"/>
                  </a:lnTo>
                  <a:lnTo>
                    <a:pt x="35061" y="123682"/>
                  </a:lnTo>
                  <a:lnTo>
                    <a:pt x="56544" y="141479"/>
                  </a:lnTo>
                  <a:lnTo>
                    <a:pt x="78929" y="143739"/>
                  </a:lnTo>
                  <a:lnTo>
                    <a:pt x="130097" y="140732"/>
                  </a:lnTo>
                  <a:lnTo>
                    <a:pt x="178422" y="122450"/>
                  </a:lnTo>
                  <a:lnTo>
                    <a:pt x="226219" y="104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3"/>
            <p:cNvSpPr/>
            <p:nvPr>
              <p:custDataLst>
                <p:tags r:id="rId99"/>
              </p:custDataLst>
            </p:nvPr>
          </p:nvSpPr>
          <p:spPr>
            <a:xfrm>
              <a:off x="3500441" y="3690938"/>
              <a:ext cx="23810" cy="404813"/>
            </a:xfrm>
            <a:custGeom>
              <a:avLst/>
              <a:gdLst/>
              <a:ahLst/>
              <a:cxnLst/>
              <a:rect l="0" t="0" r="0" b="0"/>
              <a:pathLst>
                <a:path w="23810" h="404813">
                  <a:moveTo>
                    <a:pt x="11903" y="0"/>
                  </a:moveTo>
                  <a:lnTo>
                    <a:pt x="11903" y="0"/>
                  </a:lnTo>
                  <a:lnTo>
                    <a:pt x="10580" y="20333"/>
                  </a:lnTo>
                  <a:lnTo>
                    <a:pt x="1100" y="77223"/>
                  </a:lnTo>
                  <a:lnTo>
                    <a:pt x="214" y="136423"/>
                  </a:lnTo>
                  <a:lnTo>
                    <a:pt x="40" y="192459"/>
                  </a:lnTo>
                  <a:lnTo>
                    <a:pt x="9" y="239440"/>
                  </a:lnTo>
                  <a:lnTo>
                    <a:pt x="0" y="295253"/>
                  </a:lnTo>
                  <a:lnTo>
                    <a:pt x="9421" y="354257"/>
                  </a:lnTo>
                  <a:lnTo>
                    <a:pt x="12123" y="370437"/>
                  </a:lnTo>
                  <a:lnTo>
                    <a:pt x="23809" y="404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4"/>
            <p:cNvSpPr/>
            <p:nvPr>
              <p:custDataLst>
                <p:tags r:id="rId100"/>
              </p:custDataLst>
            </p:nvPr>
          </p:nvSpPr>
          <p:spPr>
            <a:xfrm>
              <a:off x="3369469" y="3917156"/>
              <a:ext cx="238126" cy="23814"/>
            </a:xfrm>
            <a:custGeom>
              <a:avLst/>
              <a:gdLst/>
              <a:ahLst/>
              <a:cxnLst/>
              <a:rect l="0" t="0" r="0" b="0"/>
              <a:pathLst>
                <a:path w="238126" h="23814">
                  <a:moveTo>
                    <a:pt x="0" y="23813"/>
                  </a:moveTo>
                  <a:lnTo>
                    <a:pt x="0" y="23813"/>
                  </a:lnTo>
                  <a:lnTo>
                    <a:pt x="6320" y="17492"/>
                  </a:lnTo>
                  <a:lnTo>
                    <a:pt x="62977" y="9114"/>
                  </a:lnTo>
                  <a:lnTo>
                    <a:pt x="108177" y="2701"/>
                  </a:lnTo>
                  <a:lnTo>
                    <a:pt x="158216" y="53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SMARTInkShape-Group2"/>
          <p:cNvGrpSpPr/>
          <p:nvPr/>
        </p:nvGrpSpPr>
        <p:grpSpPr>
          <a:xfrm>
            <a:off x="3995765" y="3680686"/>
            <a:ext cx="2204469" cy="569846"/>
            <a:chOff x="3995765" y="3680686"/>
            <a:chExt cx="2204469" cy="569846"/>
          </a:xfrm>
        </p:grpSpPr>
        <p:sp>
          <p:nvSpPr>
            <p:cNvPr id="19" name="SMARTInkShape-15"/>
            <p:cNvSpPr/>
            <p:nvPr>
              <p:custDataLst>
                <p:tags r:id="rId79"/>
              </p:custDataLst>
            </p:nvPr>
          </p:nvSpPr>
          <p:spPr>
            <a:xfrm>
              <a:off x="3995765" y="3900090"/>
              <a:ext cx="171424" cy="158078"/>
            </a:xfrm>
            <a:custGeom>
              <a:avLst/>
              <a:gdLst/>
              <a:ahLst/>
              <a:cxnLst/>
              <a:rect l="0" t="0" r="0" b="0"/>
              <a:pathLst>
                <a:path w="171424" h="158078">
                  <a:moveTo>
                    <a:pt x="171423" y="17066"/>
                  </a:moveTo>
                  <a:lnTo>
                    <a:pt x="171423" y="17066"/>
                  </a:lnTo>
                  <a:lnTo>
                    <a:pt x="138279" y="494"/>
                  </a:lnTo>
                  <a:lnTo>
                    <a:pt x="119650" y="0"/>
                  </a:lnTo>
                  <a:lnTo>
                    <a:pt x="75353" y="10461"/>
                  </a:lnTo>
                  <a:lnTo>
                    <a:pt x="27555" y="36989"/>
                  </a:lnTo>
                  <a:lnTo>
                    <a:pt x="17964" y="46205"/>
                  </a:lnTo>
                  <a:lnTo>
                    <a:pt x="5127" y="69797"/>
                  </a:lnTo>
                  <a:lnTo>
                    <a:pt x="1027" y="80001"/>
                  </a:lnTo>
                  <a:lnTo>
                    <a:pt x="0" y="101923"/>
                  </a:lnTo>
                  <a:lnTo>
                    <a:pt x="3954" y="122249"/>
                  </a:lnTo>
                  <a:lnTo>
                    <a:pt x="10120" y="135693"/>
                  </a:lnTo>
                  <a:lnTo>
                    <a:pt x="24326" y="146078"/>
                  </a:lnTo>
                  <a:lnTo>
                    <a:pt x="53143" y="157203"/>
                  </a:lnTo>
                  <a:lnTo>
                    <a:pt x="91908" y="158077"/>
                  </a:lnTo>
                  <a:lnTo>
                    <a:pt x="147610" y="148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16"/>
            <p:cNvSpPr/>
            <p:nvPr>
              <p:custDataLst>
                <p:tags r:id="rId80"/>
              </p:custDataLst>
            </p:nvPr>
          </p:nvSpPr>
          <p:spPr>
            <a:xfrm>
              <a:off x="4250688" y="3905462"/>
              <a:ext cx="416563" cy="166331"/>
            </a:xfrm>
            <a:custGeom>
              <a:avLst/>
              <a:gdLst/>
              <a:ahLst/>
              <a:cxnLst/>
              <a:rect l="0" t="0" r="0" b="0"/>
              <a:pathLst>
                <a:path w="416563" h="166331">
                  <a:moveTo>
                    <a:pt x="11750" y="154569"/>
                  </a:moveTo>
                  <a:lnTo>
                    <a:pt x="11750" y="154569"/>
                  </a:lnTo>
                  <a:lnTo>
                    <a:pt x="11750" y="160890"/>
                  </a:lnTo>
                  <a:lnTo>
                    <a:pt x="13072" y="162752"/>
                  </a:lnTo>
                  <a:lnTo>
                    <a:pt x="15278" y="163993"/>
                  </a:lnTo>
                  <a:lnTo>
                    <a:pt x="22001" y="165985"/>
                  </a:lnTo>
                  <a:lnTo>
                    <a:pt x="16845" y="166330"/>
                  </a:lnTo>
                  <a:lnTo>
                    <a:pt x="15146" y="163733"/>
                  </a:lnTo>
                  <a:lnTo>
                    <a:pt x="2524" y="114698"/>
                  </a:lnTo>
                  <a:lnTo>
                    <a:pt x="79" y="60000"/>
                  </a:lnTo>
                  <a:lnTo>
                    <a:pt x="0" y="51836"/>
                  </a:lnTo>
                  <a:lnTo>
                    <a:pt x="2593" y="45070"/>
                  </a:lnTo>
                  <a:lnTo>
                    <a:pt x="12531" y="34024"/>
                  </a:lnTo>
                  <a:lnTo>
                    <a:pt x="41792" y="16154"/>
                  </a:lnTo>
                  <a:lnTo>
                    <a:pt x="73127" y="5225"/>
                  </a:lnTo>
                  <a:lnTo>
                    <a:pt x="122798" y="862"/>
                  </a:lnTo>
                  <a:lnTo>
                    <a:pt x="176854" y="0"/>
                  </a:lnTo>
                  <a:lnTo>
                    <a:pt x="225749" y="8012"/>
                  </a:lnTo>
                  <a:lnTo>
                    <a:pt x="279145" y="11599"/>
                  </a:lnTo>
                  <a:lnTo>
                    <a:pt x="276995" y="11652"/>
                  </a:lnTo>
                  <a:lnTo>
                    <a:pt x="247155" y="21942"/>
                  </a:lnTo>
                  <a:lnTo>
                    <a:pt x="211952" y="60529"/>
                  </a:lnTo>
                  <a:lnTo>
                    <a:pt x="206562" y="73527"/>
                  </a:lnTo>
                  <a:lnTo>
                    <a:pt x="203101" y="97110"/>
                  </a:lnTo>
                  <a:lnTo>
                    <a:pt x="206156" y="106101"/>
                  </a:lnTo>
                  <a:lnTo>
                    <a:pt x="218896" y="122653"/>
                  </a:lnTo>
                  <a:lnTo>
                    <a:pt x="223931" y="124031"/>
                  </a:lnTo>
                  <a:lnTo>
                    <a:pt x="236580" y="122035"/>
                  </a:lnTo>
                  <a:lnTo>
                    <a:pt x="292103" y="92307"/>
                  </a:lnTo>
                  <a:lnTo>
                    <a:pt x="328389" y="73686"/>
                  </a:lnTo>
                  <a:lnTo>
                    <a:pt x="331322" y="75512"/>
                  </a:lnTo>
                  <a:lnTo>
                    <a:pt x="368973" y="131704"/>
                  </a:lnTo>
                  <a:lnTo>
                    <a:pt x="372930" y="139326"/>
                  </a:lnTo>
                  <a:lnTo>
                    <a:pt x="378214" y="144407"/>
                  </a:lnTo>
                  <a:lnTo>
                    <a:pt x="416562" y="1545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17"/>
            <p:cNvSpPr/>
            <p:nvPr>
              <p:custDataLst>
                <p:tags r:id="rId81"/>
              </p:custDataLst>
            </p:nvPr>
          </p:nvSpPr>
          <p:spPr>
            <a:xfrm>
              <a:off x="4682528" y="3942624"/>
              <a:ext cx="139504" cy="150617"/>
            </a:xfrm>
            <a:custGeom>
              <a:avLst/>
              <a:gdLst/>
              <a:ahLst/>
              <a:cxnLst/>
              <a:rect l="0" t="0" r="0" b="0"/>
              <a:pathLst>
                <a:path w="139504" h="150617">
                  <a:moveTo>
                    <a:pt x="139503" y="10251"/>
                  </a:moveTo>
                  <a:lnTo>
                    <a:pt x="139503" y="10251"/>
                  </a:lnTo>
                  <a:lnTo>
                    <a:pt x="126862" y="3930"/>
                  </a:lnTo>
                  <a:lnTo>
                    <a:pt x="100039" y="0"/>
                  </a:lnTo>
                  <a:lnTo>
                    <a:pt x="48560" y="6854"/>
                  </a:lnTo>
                  <a:lnTo>
                    <a:pt x="20247" y="10567"/>
                  </a:lnTo>
                  <a:lnTo>
                    <a:pt x="8007" y="16124"/>
                  </a:lnTo>
                  <a:lnTo>
                    <a:pt x="4215" y="19458"/>
                  </a:lnTo>
                  <a:lnTo>
                    <a:pt x="0" y="26690"/>
                  </a:lnTo>
                  <a:lnTo>
                    <a:pt x="199" y="30471"/>
                  </a:lnTo>
                  <a:lnTo>
                    <a:pt x="3948" y="38200"/>
                  </a:lnTo>
                  <a:lnTo>
                    <a:pt x="19817" y="49988"/>
                  </a:lnTo>
                  <a:lnTo>
                    <a:pt x="79090" y="85905"/>
                  </a:lnTo>
                  <a:lnTo>
                    <a:pt x="91927" y="95910"/>
                  </a:lnTo>
                  <a:lnTo>
                    <a:pt x="98514" y="108294"/>
                  </a:lnTo>
                  <a:lnTo>
                    <a:pt x="102743" y="131482"/>
                  </a:lnTo>
                  <a:lnTo>
                    <a:pt x="99794" y="140420"/>
                  </a:lnTo>
                  <a:lnTo>
                    <a:pt x="97155" y="144655"/>
                  </a:lnTo>
                  <a:lnTo>
                    <a:pt x="92751" y="147479"/>
                  </a:lnTo>
                  <a:lnTo>
                    <a:pt x="80801" y="150616"/>
                  </a:lnTo>
                  <a:lnTo>
                    <a:pt x="32347" y="141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18"/>
            <p:cNvSpPr/>
            <p:nvPr>
              <p:custDataLst>
                <p:tags r:id="rId82"/>
              </p:custDataLst>
            </p:nvPr>
          </p:nvSpPr>
          <p:spPr>
            <a:xfrm>
              <a:off x="4917281" y="3702844"/>
              <a:ext cx="214314" cy="415389"/>
            </a:xfrm>
            <a:custGeom>
              <a:avLst/>
              <a:gdLst/>
              <a:ahLst/>
              <a:cxnLst/>
              <a:rect l="0" t="0" r="0" b="0"/>
              <a:pathLst>
                <a:path w="214314" h="415389">
                  <a:moveTo>
                    <a:pt x="0" y="0"/>
                  </a:moveTo>
                  <a:lnTo>
                    <a:pt x="0" y="0"/>
                  </a:lnTo>
                  <a:lnTo>
                    <a:pt x="16572" y="49715"/>
                  </a:lnTo>
                  <a:lnTo>
                    <a:pt x="23705" y="102522"/>
                  </a:lnTo>
                  <a:lnTo>
                    <a:pt x="32954" y="151759"/>
                  </a:lnTo>
                  <a:lnTo>
                    <a:pt x="31372" y="197983"/>
                  </a:lnTo>
                  <a:lnTo>
                    <a:pt x="26053" y="243870"/>
                  </a:lnTo>
                  <a:lnTo>
                    <a:pt x="24477" y="295831"/>
                  </a:lnTo>
                  <a:lnTo>
                    <a:pt x="17623" y="354475"/>
                  </a:lnTo>
                  <a:lnTo>
                    <a:pt x="12055" y="412228"/>
                  </a:lnTo>
                  <a:lnTo>
                    <a:pt x="13329" y="413725"/>
                  </a:lnTo>
                  <a:lnTo>
                    <a:pt x="18271" y="415388"/>
                  </a:lnTo>
                  <a:lnTo>
                    <a:pt x="21442" y="413185"/>
                  </a:lnTo>
                  <a:lnTo>
                    <a:pt x="28492" y="403683"/>
                  </a:lnTo>
                  <a:lnTo>
                    <a:pt x="51656" y="350457"/>
                  </a:lnTo>
                  <a:lnTo>
                    <a:pt x="91984" y="291480"/>
                  </a:lnTo>
                  <a:lnTo>
                    <a:pt x="103941" y="281682"/>
                  </a:lnTo>
                  <a:lnTo>
                    <a:pt x="136082" y="266693"/>
                  </a:lnTo>
                  <a:lnTo>
                    <a:pt x="151321" y="264051"/>
                  </a:lnTo>
                  <a:lnTo>
                    <a:pt x="163386" y="266404"/>
                  </a:lnTo>
                  <a:lnTo>
                    <a:pt x="168455" y="268884"/>
                  </a:lnTo>
                  <a:lnTo>
                    <a:pt x="177616" y="282223"/>
                  </a:lnTo>
                  <a:lnTo>
                    <a:pt x="186683" y="308517"/>
                  </a:lnTo>
                  <a:lnTo>
                    <a:pt x="214313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9"/>
            <p:cNvSpPr/>
            <p:nvPr>
              <p:custDataLst>
                <p:tags r:id="rId83"/>
              </p:custDataLst>
            </p:nvPr>
          </p:nvSpPr>
          <p:spPr>
            <a:xfrm>
              <a:off x="5336424" y="3714750"/>
              <a:ext cx="223796" cy="381001"/>
            </a:xfrm>
            <a:custGeom>
              <a:avLst/>
              <a:gdLst/>
              <a:ahLst/>
              <a:cxnLst/>
              <a:rect l="0" t="0" r="0" b="0"/>
              <a:pathLst>
                <a:path w="223796" h="381001">
                  <a:moveTo>
                    <a:pt x="223795" y="0"/>
                  </a:moveTo>
                  <a:lnTo>
                    <a:pt x="223795" y="0"/>
                  </a:lnTo>
                  <a:lnTo>
                    <a:pt x="217474" y="0"/>
                  </a:lnTo>
                  <a:lnTo>
                    <a:pt x="166594" y="22892"/>
                  </a:lnTo>
                  <a:lnTo>
                    <a:pt x="112095" y="56405"/>
                  </a:lnTo>
                  <a:lnTo>
                    <a:pt x="87953" y="81094"/>
                  </a:lnTo>
                  <a:lnTo>
                    <a:pt x="50559" y="136845"/>
                  </a:lnTo>
                  <a:lnTo>
                    <a:pt x="22617" y="186293"/>
                  </a:lnTo>
                  <a:lnTo>
                    <a:pt x="5756" y="237294"/>
                  </a:lnTo>
                  <a:lnTo>
                    <a:pt x="0" y="267277"/>
                  </a:lnTo>
                  <a:lnTo>
                    <a:pt x="5709" y="288123"/>
                  </a:lnTo>
                  <a:lnTo>
                    <a:pt x="38335" y="344271"/>
                  </a:lnTo>
                  <a:lnTo>
                    <a:pt x="53614" y="362912"/>
                  </a:lnTo>
                  <a:lnTo>
                    <a:pt x="128545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20"/>
            <p:cNvSpPr/>
            <p:nvPr>
              <p:custDataLst>
                <p:tags r:id="rId84"/>
              </p:custDataLst>
            </p:nvPr>
          </p:nvSpPr>
          <p:spPr>
            <a:xfrm>
              <a:off x="5524500" y="3800471"/>
              <a:ext cx="250032" cy="234670"/>
            </a:xfrm>
            <a:custGeom>
              <a:avLst/>
              <a:gdLst/>
              <a:ahLst/>
              <a:cxnLst/>
              <a:rect l="0" t="0" r="0" b="0"/>
              <a:pathLst>
                <a:path w="250032" h="234670">
                  <a:moveTo>
                    <a:pt x="0" y="57154"/>
                  </a:moveTo>
                  <a:lnTo>
                    <a:pt x="0" y="57154"/>
                  </a:lnTo>
                  <a:lnTo>
                    <a:pt x="6321" y="44513"/>
                  </a:lnTo>
                  <a:lnTo>
                    <a:pt x="16479" y="34779"/>
                  </a:lnTo>
                  <a:lnTo>
                    <a:pt x="63460" y="9655"/>
                  </a:lnTo>
                  <a:lnTo>
                    <a:pt x="95291" y="0"/>
                  </a:lnTo>
                  <a:lnTo>
                    <a:pt x="122603" y="4648"/>
                  </a:lnTo>
                  <a:lnTo>
                    <a:pt x="143189" y="14403"/>
                  </a:lnTo>
                  <a:lnTo>
                    <a:pt x="147053" y="20716"/>
                  </a:lnTo>
                  <a:lnTo>
                    <a:pt x="153255" y="55836"/>
                  </a:lnTo>
                  <a:lnTo>
                    <a:pt x="152780" y="73766"/>
                  </a:lnTo>
                  <a:lnTo>
                    <a:pt x="148160" y="94964"/>
                  </a:lnTo>
                  <a:lnTo>
                    <a:pt x="116515" y="154243"/>
                  </a:lnTo>
                  <a:lnTo>
                    <a:pt x="75757" y="210652"/>
                  </a:lnTo>
                  <a:lnTo>
                    <a:pt x="72290" y="227557"/>
                  </a:lnTo>
                  <a:lnTo>
                    <a:pt x="75975" y="230287"/>
                  </a:lnTo>
                  <a:lnTo>
                    <a:pt x="106876" y="234669"/>
                  </a:lnTo>
                  <a:lnTo>
                    <a:pt x="124230" y="233946"/>
                  </a:lnTo>
                  <a:lnTo>
                    <a:pt x="181448" y="223580"/>
                  </a:lnTo>
                  <a:lnTo>
                    <a:pt x="250031" y="211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1"/>
            <p:cNvSpPr/>
            <p:nvPr>
              <p:custDataLst>
                <p:tags r:id="rId85"/>
              </p:custDataLst>
            </p:nvPr>
          </p:nvSpPr>
          <p:spPr>
            <a:xfrm>
              <a:off x="5779374" y="3777337"/>
              <a:ext cx="221377" cy="318414"/>
            </a:xfrm>
            <a:custGeom>
              <a:avLst/>
              <a:gdLst/>
              <a:ahLst/>
              <a:cxnLst/>
              <a:rect l="0" t="0" r="0" b="0"/>
              <a:pathLst>
                <a:path w="221377" h="318414">
                  <a:moveTo>
                    <a:pt x="149939" y="92194"/>
                  </a:moveTo>
                  <a:lnTo>
                    <a:pt x="149939" y="92194"/>
                  </a:lnTo>
                  <a:lnTo>
                    <a:pt x="148615" y="65001"/>
                  </a:lnTo>
                  <a:lnTo>
                    <a:pt x="133367" y="24803"/>
                  </a:lnTo>
                  <a:lnTo>
                    <a:pt x="122288" y="12412"/>
                  </a:lnTo>
                  <a:lnTo>
                    <a:pt x="108546" y="3819"/>
                  </a:lnTo>
                  <a:lnTo>
                    <a:pt x="93618" y="0"/>
                  </a:lnTo>
                  <a:lnTo>
                    <a:pt x="74636" y="5358"/>
                  </a:lnTo>
                  <a:lnTo>
                    <a:pt x="36433" y="24036"/>
                  </a:lnTo>
                  <a:lnTo>
                    <a:pt x="11503" y="49069"/>
                  </a:lnTo>
                  <a:lnTo>
                    <a:pt x="0" y="68980"/>
                  </a:lnTo>
                  <a:lnTo>
                    <a:pt x="838" y="82317"/>
                  </a:lnTo>
                  <a:lnTo>
                    <a:pt x="12155" y="112439"/>
                  </a:lnTo>
                  <a:lnTo>
                    <a:pt x="22996" y="124564"/>
                  </a:lnTo>
                  <a:lnTo>
                    <a:pt x="29591" y="129649"/>
                  </a:lnTo>
                  <a:lnTo>
                    <a:pt x="47503" y="135299"/>
                  </a:lnTo>
                  <a:lnTo>
                    <a:pt x="85019" y="138926"/>
                  </a:lnTo>
                  <a:lnTo>
                    <a:pt x="109830" y="133234"/>
                  </a:lnTo>
                  <a:lnTo>
                    <a:pt x="160939" y="116193"/>
                  </a:lnTo>
                  <a:lnTo>
                    <a:pt x="161576" y="122382"/>
                  </a:lnTo>
                  <a:lnTo>
                    <a:pt x="154932" y="154014"/>
                  </a:lnTo>
                  <a:lnTo>
                    <a:pt x="162387" y="212677"/>
                  </a:lnTo>
                  <a:lnTo>
                    <a:pt x="178314" y="270975"/>
                  </a:lnTo>
                  <a:lnTo>
                    <a:pt x="189802" y="300242"/>
                  </a:lnTo>
                  <a:lnTo>
                    <a:pt x="221376" y="318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2"/>
            <p:cNvSpPr/>
            <p:nvPr>
              <p:custDataLst>
                <p:tags r:id="rId86"/>
              </p:custDataLst>
            </p:nvPr>
          </p:nvSpPr>
          <p:spPr>
            <a:xfrm>
              <a:off x="5919061" y="3680686"/>
              <a:ext cx="281173" cy="569846"/>
            </a:xfrm>
            <a:custGeom>
              <a:avLst/>
              <a:gdLst/>
              <a:ahLst/>
              <a:cxnLst/>
              <a:rect l="0" t="0" r="0" b="0"/>
              <a:pathLst>
                <a:path w="281173" h="569846">
                  <a:moveTo>
                    <a:pt x="10252" y="10252"/>
                  </a:moveTo>
                  <a:lnTo>
                    <a:pt x="10252" y="10252"/>
                  </a:lnTo>
                  <a:lnTo>
                    <a:pt x="0" y="0"/>
                  </a:lnTo>
                  <a:lnTo>
                    <a:pt x="50570" y="57429"/>
                  </a:lnTo>
                  <a:lnTo>
                    <a:pt x="105802" y="106578"/>
                  </a:lnTo>
                  <a:lnTo>
                    <a:pt x="164818" y="164864"/>
                  </a:lnTo>
                  <a:lnTo>
                    <a:pt x="214262" y="220586"/>
                  </a:lnTo>
                  <a:lnTo>
                    <a:pt x="245582" y="263809"/>
                  </a:lnTo>
                  <a:lnTo>
                    <a:pt x="267853" y="313419"/>
                  </a:lnTo>
                  <a:lnTo>
                    <a:pt x="280495" y="372839"/>
                  </a:lnTo>
                  <a:lnTo>
                    <a:pt x="281172" y="404235"/>
                  </a:lnTo>
                  <a:lnTo>
                    <a:pt x="267313" y="459336"/>
                  </a:lnTo>
                  <a:lnTo>
                    <a:pt x="238833" y="514723"/>
                  </a:lnTo>
                  <a:lnTo>
                    <a:pt x="228260" y="526826"/>
                  </a:lnTo>
                  <a:lnTo>
                    <a:pt x="178641" y="567087"/>
                  </a:lnTo>
                  <a:lnTo>
                    <a:pt x="153127" y="569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SMARTInkShape-Group3"/>
          <p:cNvGrpSpPr/>
          <p:nvPr/>
        </p:nvGrpSpPr>
        <p:grpSpPr>
          <a:xfrm>
            <a:off x="656748" y="4238625"/>
            <a:ext cx="3915253" cy="646617"/>
            <a:chOff x="656748" y="4238625"/>
            <a:chExt cx="3915253" cy="646617"/>
          </a:xfrm>
        </p:grpSpPr>
        <p:sp>
          <p:nvSpPr>
            <p:cNvPr id="28" name="SMARTInkShape-23"/>
            <p:cNvSpPr/>
            <p:nvPr>
              <p:custDataLst>
                <p:tags r:id="rId60"/>
              </p:custDataLst>
            </p:nvPr>
          </p:nvSpPr>
          <p:spPr>
            <a:xfrm>
              <a:off x="656748" y="4429125"/>
              <a:ext cx="108993" cy="176055"/>
            </a:xfrm>
            <a:custGeom>
              <a:avLst/>
              <a:gdLst/>
              <a:ahLst/>
              <a:cxnLst/>
              <a:rect l="0" t="0" r="0" b="0"/>
              <a:pathLst>
                <a:path w="108993" h="176055">
                  <a:moveTo>
                    <a:pt x="93346" y="0"/>
                  </a:moveTo>
                  <a:lnTo>
                    <a:pt x="93346" y="0"/>
                  </a:lnTo>
                  <a:lnTo>
                    <a:pt x="65358" y="0"/>
                  </a:lnTo>
                  <a:lnTo>
                    <a:pt x="57535" y="3528"/>
                  </a:lnTo>
                  <a:lnTo>
                    <a:pt x="29589" y="21631"/>
                  </a:lnTo>
                  <a:lnTo>
                    <a:pt x="0" y="57530"/>
                  </a:lnTo>
                  <a:lnTo>
                    <a:pt x="688" y="58197"/>
                  </a:lnTo>
                  <a:lnTo>
                    <a:pt x="58051" y="74207"/>
                  </a:lnTo>
                  <a:lnTo>
                    <a:pt x="101761" y="95493"/>
                  </a:lnTo>
                  <a:lnTo>
                    <a:pt x="106894" y="99381"/>
                  </a:lnTo>
                  <a:lnTo>
                    <a:pt x="108992" y="104618"/>
                  </a:lnTo>
                  <a:lnTo>
                    <a:pt x="107796" y="117494"/>
                  </a:lnTo>
                  <a:lnTo>
                    <a:pt x="96249" y="145995"/>
                  </a:lnTo>
                  <a:lnTo>
                    <a:pt x="88903" y="156609"/>
                  </a:lnTo>
                  <a:lnTo>
                    <a:pt x="71010" y="170022"/>
                  </a:lnTo>
                  <a:lnTo>
                    <a:pt x="55272" y="176054"/>
                  </a:lnTo>
                  <a:lnTo>
                    <a:pt x="21908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4"/>
            <p:cNvSpPr/>
            <p:nvPr>
              <p:custDataLst>
                <p:tags r:id="rId61"/>
              </p:custDataLst>
            </p:nvPr>
          </p:nvSpPr>
          <p:spPr>
            <a:xfrm>
              <a:off x="809625" y="4433238"/>
              <a:ext cx="391008" cy="452004"/>
            </a:xfrm>
            <a:custGeom>
              <a:avLst/>
              <a:gdLst/>
              <a:ahLst/>
              <a:cxnLst/>
              <a:rect l="0" t="0" r="0" b="0"/>
              <a:pathLst>
                <a:path w="391008" h="452004">
                  <a:moveTo>
                    <a:pt x="0" y="103043"/>
                  </a:moveTo>
                  <a:lnTo>
                    <a:pt x="0" y="103043"/>
                  </a:lnTo>
                  <a:lnTo>
                    <a:pt x="6321" y="109364"/>
                  </a:lnTo>
                  <a:lnTo>
                    <a:pt x="16479" y="112467"/>
                  </a:lnTo>
                  <a:lnTo>
                    <a:pt x="50880" y="114459"/>
                  </a:lnTo>
                  <a:lnTo>
                    <a:pt x="77988" y="108484"/>
                  </a:lnTo>
                  <a:lnTo>
                    <a:pt x="114237" y="83018"/>
                  </a:lnTo>
                  <a:lnTo>
                    <a:pt x="135211" y="46420"/>
                  </a:lnTo>
                  <a:lnTo>
                    <a:pt x="140604" y="29674"/>
                  </a:lnTo>
                  <a:lnTo>
                    <a:pt x="138338" y="17077"/>
                  </a:lnTo>
                  <a:lnTo>
                    <a:pt x="135882" y="10014"/>
                  </a:lnTo>
                  <a:lnTo>
                    <a:pt x="132921" y="5305"/>
                  </a:lnTo>
                  <a:lnTo>
                    <a:pt x="129624" y="2166"/>
                  </a:lnTo>
                  <a:lnTo>
                    <a:pt x="126104" y="73"/>
                  </a:lnTo>
                  <a:lnTo>
                    <a:pt x="121111" y="0"/>
                  </a:lnTo>
                  <a:lnTo>
                    <a:pt x="108508" y="3448"/>
                  </a:lnTo>
                  <a:lnTo>
                    <a:pt x="61669" y="33124"/>
                  </a:lnTo>
                  <a:lnTo>
                    <a:pt x="45929" y="49478"/>
                  </a:lnTo>
                  <a:lnTo>
                    <a:pt x="30954" y="79676"/>
                  </a:lnTo>
                  <a:lnTo>
                    <a:pt x="26986" y="97508"/>
                  </a:lnTo>
                  <a:lnTo>
                    <a:pt x="28574" y="105968"/>
                  </a:lnTo>
                  <a:lnTo>
                    <a:pt x="37394" y="122423"/>
                  </a:lnTo>
                  <a:lnTo>
                    <a:pt x="57235" y="140241"/>
                  </a:lnTo>
                  <a:lnTo>
                    <a:pt x="82764" y="142506"/>
                  </a:lnTo>
                  <a:lnTo>
                    <a:pt x="140409" y="133181"/>
                  </a:lnTo>
                  <a:lnTo>
                    <a:pt x="195549" y="118600"/>
                  </a:lnTo>
                  <a:lnTo>
                    <a:pt x="251868" y="85572"/>
                  </a:lnTo>
                  <a:lnTo>
                    <a:pt x="282326" y="64206"/>
                  </a:lnTo>
                  <a:lnTo>
                    <a:pt x="317561" y="23894"/>
                  </a:lnTo>
                  <a:lnTo>
                    <a:pt x="317540" y="22496"/>
                  </a:lnTo>
                  <a:lnTo>
                    <a:pt x="316204" y="21564"/>
                  </a:lnTo>
                  <a:lnTo>
                    <a:pt x="313990" y="20942"/>
                  </a:lnTo>
                  <a:lnTo>
                    <a:pt x="311191" y="23174"/>
                  </a:lnTo>
                  <a:lnTo>
                    <a:pt x="279717" y="64465"/>
                  </a:lnTo>
                  <a:lnTo>
                    <a:pt x="268683" y="88955"/>
                  </a:lnTo>
                  <a:lnTo>
                    <a:pt x="268463" y="107365"/>
                  </a:lnTo>
                  <a:lnTo>
                    <a:pt x="272781" y="132560"/>
                  </a:lnTo>
                  <a:lnTo>
                    <a:pt x="280427" y="139533"/>
                  </a:lnTo>
                  <a:lnTo>
                    <a:pt x="286170" y="143245"/>
                  </a:lnTo>
                  <a:lnTo>
                    <a:pt x="291322" y="144397"/>
                  </a:lnTo>
                  <a:lnTo>
                    <a:pt x="296079" y="143841"/>
                  </a:lnTo>
                  <a:lnTo>
                    <a:pt x="304893" y="139696"/>
                  </a:lnTo>
                  <a:lnTo>
                    <a:pt x="313220" y="133444"/>
                  </a:lnTo>
                  <a:lnTo>
                    <a:pt x="325345" y="116167"/>
                  </a:lnTo>
                  <a:lnTo>
                    <a:pt x="330996" y="100611"/>
                  </a:lnTo>
                  <a:lnTo>
                    <a:pt x="333334" y="61283"/>
                  </a:lnTo>
                  <a:lnTo>
                    <a:pt x="334694" y="85631"/>
                  </a:lnTo>
                  <a:lnTo>
                    <a:pt x="356267" y="135848"/>
                  </a:lnTo>
                  <a:lnTo>
                    <a:pt x="374743" y="192671"/>
                  </a:lnTo>
                  <a:lnTo>
                    <a:pt x="383292" y="239173"/>
                  </a:lnTo>
                  <a:lnTo>
                    <a:pt x="391007" y="298531"/>
                  </a:lnTo>
                  <a:lnTo>
                    <a:pt x="388534" y="319132"/>
                  </a:lnTo>
                  <a:lnTo>
                    <a:pt x="372487" y="374965"/>
                  </a:lnTo>
                  <a:lnTo>
                    <a:pt x="357074" y="417076"/>
                  </a:lnTo>
                  <a:lnTo>
                    <a:pt x="347877" y="429145"/>
                  </a:lnTo>
                  <a:lnTo>
                    <a:pt x="326500" y="443377"/>
                  </a:lnTo>
                  <a:lnTo>
                    <a:pt x="306507" y="451858"/>
                  </a:lnTo>
                  <a:lnTo>
                    <a:pt x="296942" y="452003"/>
                  </a:lnTo>
                  <a:lnTo>
                    <a:pt x="279259" y="445108"/>
                  </a:lnTo>
                  <a:lnTo>
                    <a:pt x="254429" y="426352"/>
                  </a:lnTo>
                  <a:lnTo>
                    <a:pt x="236635" y="404037"/>
                  </a:lnTo>
                  <a:lnTo>
                    <a:pt x="222984" y="368027"/>
                  </a:lnTo>
                  <a:lnTo>
                    <a:pt x="214313" y="257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5"/>
            <p:cNvSpPr/>
            <p:nvPr>
              <p:custDataLst>
                <p:tags r:id="rId62"/>
              </p:custDataLst>
            </p:nvPr>
          </p:nvSpPr>
          <p:spPr>
            <a:xfrm>
              <a:off x="1250693" y="4400443"/>
              <a:ext cx="498976" cy="444477"/>
            </a:xfrm>
            <a:custGeom>
              <a:avLst/>
              <a:gdLst/>
              <a:ahLst/>
              <a:cxnLst/>
              <a:rect l="0" t="0" r="0" b="0"/>
              <a:pathLst>
                <a:path w="498976" h="444477">
                  <a:moveTo>
                    <a:pt x="35182" y="207276"/>
                  </a:moveTo>
                  <a:lnTo>
                    <a:pt x="35182" y="207276"/>
                  </a:lnTo>
                  <a:lnTo>
                    <a:pt x="24931" y="197024"/>
                  </a:lnTo>
                  <a:lnTo>
                    <a:pt x="15420" y="168503"/>
                  </a:lnTo>
                  <a:lnTo>
                    <a:pt x="3543" y="111861"/>
                  </a:lnTo>
                  <a:lnTo>
                    <a:pt x="0" y="75191"/>
                  </a:lnTo>
                  <a:lnTo>
                    <a:pt x="3230" y="65669"/>
                  </a:lnTo>
                  <a:lnTo>
                    <a:pt x="5943" y="61277"/>
                  </a:lnTo>
                  <a:lnTo>
                    <a:pt x="9075" y="58350"/>
                  </a:lnTo>
                  <a:lnTo>
                    <a:pt x="16082" y="55097"/>
                  </a:lnTo>
                  <a:lnTo>
                    <a:pt x="27134" y="57179"/>
                  </a:lnTo>
                  <a:lnTo>
                    <a:pt x="85385" y="80550"/>
                  </a:lnTo>
                  <a:lnTo>
                    <a:pt x="124082" y="94882"/>
                  </a:lnTo>
                  <a:lnTo>
                    <a:pt x="162358" y="97245"/>
                  </a:lnTo>
                  <a:lnTo>
                    <a:pt x="200336" y="86861"/>
                  </a:lnTo>
                  <a:lnTo>
                    <a:pt x="233317" y="72071"/>
                  </a:lnTo>
                  <a:lnTo>
                    <a:pt x="245832" y="60754"/>
                  </a:lnTo>
                  <a:lnTo>
                    <a:pt x="254481" y="46905"/>
                  </a:lnTo>
                  <a:lnTo>
                    <a:pt x="258326" y="31930"/>
                  </a:lnTo>
                  <a:lnTo>
                    <a:pt x="256506" y="19984"/>
                  </a:lnTo>
                  <a:lnTo>
                    <a:pt x="254169" y="14946"/>
                  </a:lnTo>
                  <a:lnTo>
                    <a:pt x="244517" y="5820"/>
                  </a:lnTo>
                  <a:lnTo>
                    <a:pt x="238238" y="1534"/>
                  </a:lnTo>
                  <a:lnTo>
                    <a:pt x="232730" y="0"/>
                  </a:lnTo>
                  <a:lnTo>
                    <a:pt x="227735" y="301"/>
                  </a:lnTo>
                  <a:lnTo>
                    <a:pt x="207328" y="10571"/>
                  </a:lnTo>
                  <a:lnTo>
                    <a:pt x="189744" y="23278"/>
                  </a:lnTo>
                  <a:lnTo>
                    <a:pt x="177518" y="37746"/>
                  </a:lnTo>
                  <a:lnTo>
                    <a:pt x="163198" y="73406"/>
                  </a:lnTo>
                  <a:lnTo>
                    <a:pt x="161752" y="91775"/>
                  </a:lnTo>
                  <a:lnTo>
                    <a:pt x="163218" y="98525"/>
                  </a:lnTo>
                  <a:lnTo>
                    <a:pt x="177923" y="120667"/>
                  </a:lnTo>
                  <a:lnTo>
                    <a:pt x="205357" y="137664"/>
                  </a:lnTo>
                  <a:lnTo>
                    <a:pt x="238622" y="144757"/>
                  </a:lnTo>
                  <a:lnTo>
                    <a:pt x="296475" y="137231"/>
                  </a:lnTo>
                  <a:lnTo>
                    <a:pt x="324269" y="129930"/>
                  </a:lnTo>
                  <a:lnTo>
                    <a:pt x="382766" y="94769"/>
                  </a:lnTo>
                  <a:lnTo>
                    <a:pt x="409626" y="69233"/>
                  </a:lnTo>
                  <a:lnTo>
                    <a:pt x="413268" y="60816"/>
                  </a:lnTo>
                  <a:lnTo>
                    <a:pt x="415318" y="48640"/>
                  </a:lnTo>
                  <a:lnTo>
                    <a:pt x="414283" y="47279"/>
                  </a:lnTo>
                  <a:lnTo>
                    <a:pt x="412270" y="47694"/>
                  </a:lnTo>
                  <a:lnTo>
                    <a:pt x="377921" y="68785"/>
                  </a:lnTo>
                  <a:lnTo>
                    <a:pt x="358690" y="93040"/>
                  </a:lnTo>
                  <a:lnTo>
                    <a:pt x="350943" y="110643"/>
                  </a:lnTo>
                  <a:lnTo>
                    <a:pt x="348877" y="119042"/>
                  </a:lnTo>
                  <a:lnTo>
                    <a:pt x="350109" y="131901"/>
                  </a:lnTo>
                  <a:lnTo>
                    <a:pt x="358240" y="146578"/>
                  </a:lnTo>
                  <a:lnTo>
                    <a:pt x="361679" y="150936"/>
                  </a:lnTo>
                  <a:lnTo>
                    <a:pt x="369028" y="155778"/>
                  </a:lnTo>
                  <a:lnTo>
                    <a:pt x="372840" y="157069"/>
                  </a:lnTo>
                  <a:lnTo>
                    <a:pt x="384130" y="154975"/>
                  </a:lnTo>
                  <a:lnTo>
                    <a:pt x="401834" y="146359"/>
                  </a:lnTo>
                  <a:lnTo>
                    <a:pt x="411128" y="137868"/>
                  </a:lnTo>
                  <a:lnTo>
                    <a:pt x="434608" y="105137"/>
                  </a:lnTo>
                  <a:lnTo>
                    <a:pt x="438398" y="92493"/>
                  </a:lnTo>
                  <a:lnTo>
                    <a:pt x="439784" y="78699"/>
                  </a:lnTo>
                  <a:lnTo>
                    <a:pt x="446253" y="89657"/>
                  </a:lnTo>
                  <a:lnTo>
                    <a:pt x="457726" y="144986"/>
                  </a:lnTo>
                  <a:lnTo>
                    <a:pt x="472111" y="194825"/>
                  </a:lnTo>
                  <a:lnTo>
                    <a:pt x="485316" y="248509"/>
                  </a:lnTo>
                  <a:lnTo>
                    <a:pt x="496740" y="306779"/>
                  </a:lnTo>
                  <a:lnTo>
                    <a:pt x="498975" y="360545"/>
                  </a:lnTo>
                  <a:lnTo>
                    <a:pt x="492226" y="381670"/>
                  </a:lnTo>
                  <a:lnTo>
                    <a:pt x="449857" y="434866"/>
                  </a:lnTo>
                  <a:lnTo>
                    <a:pt x="437322" y="440718"/>
                  </a:lnTo>
                  <a:lnTo>
                    <a:pt x="395076" y="444476"/>
                  </a:lnTo>
                  <a:lnTo>
                    <a:pt x="373287" y="437934"/>
                  </a:lnTo>
                  <a:lnTo>
                    <a:pt x="337741" y="412176"/>
                  </a:lnTo>
                  <a:lnTo>
                    <a:pt x="328403" y="400648"/>
                  </a:lnTo>
                  <a:lnTo>
                    <a:pt x="316087" y="376148"/>
                  </a:lnTo>
                  <a:lnTo>
                    <a:pt x="309026" y="290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6"/>
            <p:cNvSpPr/>
            <p:nvPr>
              <p:custDataLst>
                <p:tags r:id="rId63"/>
              </p:custDataLst>
            </p:nvPr>
          </p:nvSpPr>
          <p:spPr>
            <a:xfrm>
              <a:off x="1810648" y="4503689"/>
              <a:ext cx="189603" cy="109012"/>
            </a:xfrm>
            <a:custGeom>
              <a:avLst/>
              <a:gdLst/>
              <a:ahLst/>
              <a:cxnLst/>
              <a:rect l="0" t="0" r="0" b="0"/>
              <a:pathLst>
                <a:path w="189603" h="109012">
                  <a:moveTo>
                    <a:pt x="118165" y="44499"/>
                  </a:moveTo>
                  <a:lnTo>
                    <a:pt x="118165" y="44499"/>
                  </a:lnTo>
                  <a:lnTo>
                    <a:pt x="111844" y="44499"/>
                  </a:lnTo>
                  <a:lnTo>
                    <a:pt x="105213" y="33915"/>
                  </a:lnTo>
                  <a:lnTo>
                    <a:pt x="94042" y="12699"/>
                  </a:lnTo>
                  <a:lnTo>
                    <a:pt x="90177" y="7424"/>
                  </a:lnTo>
                  <a:lnTo>
                    <a:pt x="84954" y="3907"/>
                  </a:lnTo>
                  <a:lnTo>
                    <a:pt x="72095" y="0"/>
                  </a:lnTo>
                  <a:lnTo>
                    <a:pt x="64962" y="1603"/>
                  </a:lnTo>
                  <a:lnTo>
                    <a:pt x="42282" y="16502"/>
                  </a:lnTo>
                  <a:lnTo>
                    <a:pt x="14442" y="45240"/>
                  </a:lnTo>
                  <a:lnTo>
                    <a:pt x="5920" y="60703"/>
                  </a:lnTo>
                  <a:lnTo>
                    <a:pt x="0" y="93783"/>
                  </a:lnTo>
                  <a:lnTo>
                    <a:pt x="1023" y="97199"/>
                  </a:lnTo>
                  <a:lnTo>
                    <a:pt x="3029" y="99476"/>
                  </a:lnTo>
                  <a:lnTo>
                    <a:pt x="5689" y="100994"/>
                  </a:lnTo>
                  <a:lnTo>
                    <a:pt x="15699" y="99153"/>
                  </a:lnTo>
                  <a:lnTo>
                    <a:pt x="43685" y="87192"/>
                  </a:lnTo>
                  <a:lnTo>
                    <a:pt x="101579" y="47316"/>
                  </a:lnTo>
                  <a:lnTo>
                    <a:pt x="104461" y="47699"/>
                  </a:lnTo>
                  <a:lnTo>
                    <a:pt x="114839" y="54560"/>
                  </a:lnTo>
                  <a:lnTo>
                    <a:pt x="122419" y="61318"/>
                  </a:lnTo>
                  <a:lnTo>
                    <a:pt x="126670" y="72258"/>
                  </a:lnTo>
                  <a:lnTo>
                    <a:pt x="129882" y="84618"/>
                  </a:lnTo>
                  <a:lnTo>
                    <a:pt x="142724" y="103331"/>
                  </a:lnTo>
                  <a:lnTo>
                    <a:pt x="146444" y="107533"/>
                  </a:lnTo>
                  <a:lnTo>
                    <a:pt x="150246" y="109011"/>
                  </a:lnTo>
                  <a:lnTo>
                    <a:pt x="154105" y="108674"/>
                  </a:lnTo>
                  <a:lnTo>
                    <a:pt x="161919" y="104771"/>
                  </a:lnTo>
                  <a:lnTo>
                    <a:pt x="189602" y="80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7"/>
            <p:cNvSpPr/>
            <p:nvPr>
              <p:custDataLst>
                <p:tags r:id="rId64"/>
              </p:custDataLst>
            </p:nvPr>
          </p:nvSpPr>
          <p:spPr>
            <a:xfrm>
              <a:off x="2107406" y="4262438"/>
              <a:ext cx="35720" cy="404813"/>
            </a:xfrm>
            <a:custGeom>
              <a:avLst/>
              <a:gdLst/>
              <a:ahLst/>
              <a:cxnLst/>
              <a:rect l="0" t="0" r="0" b="0"/>
              <a:pathLst>
                <a:path w="35720" h="404813">
                  <a:moveTo>
                    <a:pt x="0" y="0"/>
                  </a:moveTo>
                  <a:lnTo>
                    <a:pt x="0" y="0"/>
                  </a:lnTo>
                  <a:lnTo>
                    <a:pt x="0" y="59449"/>
                  </a:lnTo>
                  <a:lnTo>
                    <a:pt x="0" y="102281"/>
                  </a:lnTo>
                  <a:lnTo>
                    <a:pt x="0" y="149809"/>
                  </a:lnTo>
                  <a:lnTo>
                    <a:pt x="6321" y="201424"/>
                  </a:lnTo>
                  <a:lnTo>
                    <a:pt x="18986" y="260665"/>
                  </a:lnTo>
                  <a:lnTo>
                    <a:pt x="23705" y="312860"/>
                  </a:lnTo>
                  <a:lnTo>
                    <a:pt x="33876" y="367225"/>
                  </a:lnTo>
                  <a:lnTo>
                    <a:pt x="35719" y="404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Shape-28"/>
            <p:cNvSpPr/>
            <p:nvPr>
              <p:custDataLst>
                <p:tags r:id="rId65"/>
              </p:custDataLst>
            </p:nvPr>
          </p:nvSpPr>
          <p:spPr>
            <a:xfrm>
              <a:off x="2012156" y="4405360"/>
              <a:ext cx="250033" cy="166641"/>
            </a:xfrm>
            <a:custGeom>
              <a:avLst/>
              <a:gdLst/>
              <a:ahLst/>
              <a:cxnLst/>
              <a:rect l="0" t="0" r="0" b="0"/>
              <a:pathLst>
                <a:path w="250033" h="166641">
                  <a:moveTo>
                    <a:pt x="0" y="47578"/>
                  </a:moveTo>
                  <a:lnTo>
                    <a:pt x="0" y="47578"/>
                  </a:lnTo>
                  <a:lnTo>
                    <a:pt x="10252" y="37326"/>
                  </a:lnTo>
                  <a:lnTo>
                    <a:pt x="29267" y="27816"/>
                  </a:lnTo>
                  <a:lnTo>
                    <a:pt x="42921" y="23642"/>
                  </a:lnTo>
                  <a:lnTo>
                    <a:pt x="55345" y="15938"/>
                  </a:lnTo>
                  <a:lnTo>
                    <a:pt x="103402" y="1162"/>
                  </a:lnTo>
                  <a:lnTo>
                    <a:pt x="152631" y="0"/>
                  </a:lnTo>
                  <a:lnTo>
                    <a:pt x="163968" y="3502"/>
                  </a:lnTo>
                  <a:lnTo>
                    <a:pt x="173417" y="8144"/>
                  </a:lnTo>
                  <a:lnTo>
                    <a:pt x="186173" y="12081"/>
                  </a:lnTo>
                  <a:lnTo>
                    <a:pt x="206328" y="28286"/>
                  </a:lnTo>
                  <a:lnTo>
                    <a:pt x="218268" y="46124"/>
                  </a:lnTo>
                  <a:lnTo>
                    <a:pt x="236263" y="87124"/>
                  </a:lnTo>
                  <a:lnTo>
                    <a:pt x="239339" y="125841"/>
                  </a:lnTo>
                  <a:lnTo>
                    <a:pt x="247527" y="142608"/>
                  </a:lnTo>
                  <a:lnTo>
                    <a:pt x="250032" y="1666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29"/>
            <p:cNvSpPr/>
            <p:nvPr>
              <p:custDataLst>
                <p:tags r:id="rId66"/>
              </p:custDataLst>
            </p:nvPr>
          </p:nvSpPr>
          <p:spPr>
            <a:xfrm>
              <a:off x="2309813" y="4357688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30"/>
            <p:cNvSpPr/>
            <p:nvPr>
              <p:custDataLst>
                <p:tags r:id="rId67"/>
              </p:custDataLst>
            </p:nvPr>
          </p:nvSpPr>
          <p:spPr>
            <a:xfrm>
              <a:off x="2381264" y="4464844"/>
              <a:ext cx="369081" cy="164883"/>
            </a:xfrm>
            <a:custGeom>
              <a:avLst/>
              <a:gdLst/>
              <a:ahLst/>
              <a:cxnLst/>
              <a:rect l="0" t="0" r="0" b="0"/>
              <a:pathLst>
                <a:path w="369081" h="164883">
                  <a:moveTo>
                    <a:pt x="35705" y="0"/>
                  </a:moveTo>
                  <a:lnTo>
                    <a:pt x="35705" y="0"/>
                  </a:lnTo>
                  <a:lnTo>
                    <a:pt x="47568" y="0"/>
                  </a:lnTo>
                  <a:lnTo>
                    <a:pt x="47598" y="6320"/>
                  </a:lnTo>
                  <a:lnTo>
                    <a:pt x="46279" y="8182"/>
                  </a:lnTo>
                  <a:lnTo>
                    <a:pt x="44077" y="9424"/>
                  </a:lnTo>
                  <a:lnTo>
                    <a:pt x="37359" y="11416"/>
                  </a:lnTo>
                  <a:lnTo>
                    <a:pt x="36440" y="15216"/>
                  </a:lnTo>
                  <a:lnTo>
                    <a:pt x="36195" y="18081"/>
                  </a:lnTo>
                  <a:lnTo>
                    <a:pt x="32395" y="24793"/>
                  </a:lnTo>
                  <a:lnTo>
                    <a:pt x="15951" y="44798"/>
                  </a:lnTo>
                  <a:lnTo>
                    <a:pt x="11772" y="55900"/>
                  </a:lnTo>
                  <a:lnTo>
                    <a:pt x="4066" y="67568"/>
                  </a:lnTo>
                  <a:lnTo>
                    <a:pt x="1195" y="79404"/>
                  </a:lnTo>
                  <a:lnTo>
                    <a:pt x="0" y="116711"/>
                  </a:lnTo>
                  <a:lnTo>
                    <a:pt x="17723" y="136738"/>
                  </a:lnTo>
                  <a:lnTo>
                    <a:pt x="24626" y="140147"/>
                  </a:lnTo>
                  <a:lnTo>
                    <a:pt x="45764" y="142827"/>
                  </a:lnTo>
                  <a:lnTo>
                    <a:pt x="53384" y="142860"/>
                  </a:lnTo>
                  <a:lnTo>
                    <a:pt x="60319" y="139341"/>
                  </a:lnTo>
                  <a:lnTo>
                    <a:pt x="81482" y="120863"/>
                  </a:lnTo>
                  <a:lnTo>
                    <a:pt x="82782" y="113275"/>
                  </a:lnTo>
                  <a:lnTo>
                    <a:pt x="84288" y="111236"/>
                  </a:lnTo>
                  <a:lnTo>
                    <a:pt x="89488" y="108969"/>
                  </a:lnTo>
                  <a:lnTo>
                    <a:pt x="91404" y="107042"/>
                  </a:lnTo>
                  <a:lnTo>
                    <a:pt x="93533" y="101373"/>
                  </a:lnTo>
                  <a:lnTo>
                    <a:pt x="95235" y="53863"/>
                  </a:lnTo>
                  <a:lnTo>
                    <a:pt x="93912" y="51783"/>
                  </a:lnTo>
                  <a:lnTo>
                    <a:pt x="91708" y="50397"/>
                  </a:lnTo>
                  <a:lnTo>
                    <a:pt x="88915" y="49473"/>
                  </a:lnTo>
                  <a:lnTo>
                    <a:pt x="87053" y="47534"/>
                  </a:lnTo>
                  <a:lnTo>
                    <a:pt x="83334" y="35733"/>
                  </a:lnTo>
                  <a:lnTo>
                    <a:pt x="101411" y="35719"/>
                  </a:lnTo>
                  <a:lnTo>
                    <a:pt x="103322" y="37041"/>
                  </a:lnTo>
                  <a:lnTo>
                    <a:pt x="104595" y="39246"/>
                  </a:lnTo>
                  <a:lnTo>
                    <a:pt x="105444" y="42039"/>
                  </a:lnTo>
                  <a:lnTo>
                    <a:pt x="107333" y="43901"/>
                  </a:lnTo>
                  <a:lnTo>
                    <a:pt x="112960" y="45970"/>
                  </a:lnTo>
                  <a:lnTo>
                    <a:pt x="127351" y="48621"/>
                  </a:lnTo>
                  <a:lnTo>
                    <a:pt x="135086" y="53800"/>
                  </a:lnTo>
                  <a:lnTo>
                    <a:pt x="139405" y="60512"/>
                  </a:lnTo>
                  <a:lnTo>
                    <a:pt x="142648" y="67904"/>
                  </a:lnTo>
                  <a:lnTo>
                    <a:pt x="148499" y="75600"/>
                  </a:lnTo>
                  <a:lnTo>
                    <a:pt x="155509" y="79902"/>
                  </a:lnTo>
                  <a:lnTo>
                    <a:pt x="163035" y="83137"/>
                  </a:lnTo>
                  <a:lnTo>
                    <a:pt x="170789" y="88984"/>
                  </a:lnTo>
                  <a:lnTo>
                    <a:pt x="175117" y="95993"/>
                  </a:lnTo>
                  <a:lnTo>
                    <a:pt x="176271" y="99714"/>
                  </a:lnTo>
                  <a:lnTo>
                    <a:pt x="178364" y="102195"/>
                  </a:lnTo>
                  <a:lnTo>
                    <a:pt x="184216" y="104951"/>
                  </a:lnTo>
                  <a:lnTo>
                    <a:pt x="186306" y="107009"/>
                  </a:lnTo>
                  <a:lnTo>
                    <a:pt x="191442" y="119153"/>
                  </a:lnTo>
                  <a:lnTo>
                    <a:pt x="202392" y="130968"/>
                  </a:lnTo>
                  <a:lnTo>
                    <a:pt x="212643" y="120717"/>
                  </a:lnTo>
                  <a:lnTo>
                    <a:pt x="213808" y="113232"/>
                  </a:lnTo>
                  <a:lnTo>
                    <a:pt x="214153" y="102636"/>
                  </a:lnTo>
                  <a:lnTo>
                    <a:pt x="217762" y="95004"/>
                  </a:lnTo>
                  <a:lnTo>
                    <a:pt x="222452" y="87203"/>
                  </a:lnTo>
                  <a:lnTo>
                    <a:pt x="226416" y="75373"/>
                  </a:lnTo>
                  <a:lnTo>
                    <a:pt x="234058" y="63490"/>
                  </a:lnTo>
                  <a:lnTo>
                    <a:pt x="238233" y="51590"/>
                  </a:lnTo>
                  <a:lnTo>
                    <a:pt x="248204" y="38070"/>
                  </a:lnTo>
                  <a:lnTo>
                    <a:pt x="252739" y="36764"/>
                  </a:lnTo>
                  <a:lnTo>
                    <a:pt x="255801" y="36415"/>
                  </a:lnTo>
                  <a:lnTo>
                    <a:pt x="257842" y="34860"/>
                  </a:lnTo>
                  <a:lnTo>
                    <a:pt x="260109" y="29604"/>
                  </a:lnTo>
                  <a:lnTo>
                    <a:pt x="262037" y="28996"/>
                  </a:lnTo>
                  <a:lnTo>
                    <a:pt x="264645" y="29915"/>
                  </a:lnTo>
                  <a:lnTo>
                    <a:pt x="272016" y="34572"/>
                  </a:lnTo>
                  <a:lnTo>
                    <a:pt x="290242" y="35618"/>
                  </a:lnTo>
                  <a:lnTo>
                    <a:pt x="292709" y="36974"/>
                  </a:lnTo>
                  <a:lnTo>
                    <a:pt x="294353" y="39201"/>
                  </a:lnTo>
                  <a:lnTo>
                    <a:pt x="297503" y="45204"/>
                  </a:lnTo>
                  <a:lnTo>
                    <a:pt x="305392" y="56021"/>
                  </a:lnTo>
                  <a:lnTo>
                    <a:pt x="309640" y="67604"/>
                  </a:lnTo>
                  <a:lnTo>
                    <a:pt x="317366" y="79415"/>
                  </a:lnTo>
                  <a:lnTo>
                    <a:pt x="321566" y="91293"/>
                  </a:lnTo>
                  <a:lnTo>
                    <a:pt x="329278" y="103191"/>
                  </a:lnTo>
                  <a:lnTo>
                    <a:pt x="332151" y="115095"/>
                  </a:lnTo>
                  <a:lnTo>
                    <a:pt x="332823" y="123031"/>
                  </a:lnTo>
                  <a:lnTo>
                    <a:pt x="336650" y="130969"/>
                  </a:lnTo>
                  <a:lnTo>
                    <a:pt x="344763" y="142178"/>
                  </a:lnTo>
                  <a:lnTo>
                    <a:pt x="345118" y="148989"/>
                  </a:lnTo>
                  <a:lnTo>
                    <a:pt x="346490" y="150920"/>
                  </a:lnTo>
                  <a:lnTo>
                    <a:pt x="348729" y="152207"/>
                  </a:lnTo>
                  <a:lnTo>
                    <a:pt x="351544" y="153065"/>
                  </a:lnTo>
                  <a:lnTo>
                    <a:pt x="353420" y="154960"/>
                  </a:lnTo>
                  <a:lnTo>
                    <a:pt x="356679" y="164882"/>
                  </a:lnTo>
                  <a:lnTo>
                    <a:pt x="357130" y="156277"/>
                  </a:lnTo>
                  <a:lnTo>
                    <a:pt x="36908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Shape-31"/>
            <p:cNvSpPr/>
            <p:nvPr>
              <p:custDataLst>
                <p:tags r:id="rId68"/>
              </p:custDataLst>
            </p:nvPr>
          </p:nvSpPr>
          <p:spPr>
            <a:xfrm>
              <a:off x="2797973" y="4238625"/>
              <a:ext cx="166684" cy="559533"/>
            </a:xfrm>
            <a:custGeom>
              <a:avLst/>
              <a:gdLst/>
              <a:ahLst/>
              <a:cxnLst/>
              <a:rect l="0" t="0" r="0" b="0"/>
              <a:pathLst>
                <a:path w="166684" h="559533">
                  <a:moveTo>
                    <a:pt x="166683" y="0"/>
                  </a:moveTo>
                  <a:lnTo>
                    <a:pt x="166683" y="0"/>
                  </a:lnTo>
                  <a:lnTo>
                    <a:pt x="166683" y="16572"/>
                  </a:lnTo>
                  <a:lnTo>
                    <a:pt x="163155" y="24123"/>
                  </a:lnTo>
                  <a:lnTo>
                    <a:pt x="160363" y="27988"/>
                  </a:lnTo>
                  <a:lnTo>
                    <a:pt x="142043" y="87189"/>
                  </a:lnTo>
                  <a:lnTo>
                    <a:pt x="118986" y="145695"/>
                  </a:lnTo>
                  <a:lnTo>
                    <a:pt x="103169" y="197378"/>
                  </a:lnTo>
                  <a:lnTo>
                    <a:pt x="87305" y="249038"/>
                  </a:lnTo>
                  <a:lnTo>
                    <a:pt x="71433" y="297460"/>
                  </a:lnTo>
                  <a:lnTo>
                    <a:pt x="55558" y="345242"/>
                  </a:lnTo>
                  <a:lnTo>
                    <a:pt x="39683" y="392898"/>
                  </a:lnTo>
                  <a:lnTo>
                    <a:pt x="26160" y="446116"/>
                  </a:lnTo>
                  <a:lnTo>
                    <a:pt x="13143" y="502570"/>
                  </a:lnTo>
                  <a:lnTo>
                    <a:pt x="12454" y="513524"/>
                  </a:lnTo>
                  <a:lnTo>
                    <a:pt x="8619" y="522803"/>
                  </a:lnTo>
                  <a:lnTo>
                    <a:pt x="3828" y="531336"/>
                  </a:lnTo>
                  <a:lnTo>
                    <a:pt x="753" y="547593"/>
                  </a:lnTo>
                  <a:lnTo>
                    <a:pt x="0" y="559532"/>
                  </a:lnTo>
                  <a:lnTo>
                    <a:pt x="23808" y="523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Shape-32"/>
            <p:cNvSpPr/>
            <p:nvPr>
              <p:custDataLst>
                <p:tags r:id="rId69"/>
              </p:custDataLst>
            </p:nvPr>
          </p:nvSpPr>
          <p:spPr>
            <a:xfrm>
              <a:off x="3099971" y="4274344"/>
              <a:ext cx="173658" cy="373510"/>
            </a:xfrm>
            <a:custGeom>
              <a:avLst/>
              <a:gdLst/>
              <a:ahLst/>
              <a:cxnLst/>
              <a:rect l="0" t="0" r="0" b="0"/>
              <a:pathLst>
                <a:path w="173658" h="373510">
                  <a:moveTo>
                    <a:pt x="114717" y="0"/>
                  </a:moveTo>
                  <a:lnTo>
                    <a:pt x="114717" y="0"/>
                  </a:lnTo>
                  <a:lnTo>
                    <a:pt x="114717" y="45785"/>
                  </a:lnTo>
                  <a:lnTo>
                    <a:pt x="114717" y="101746"/>
                  </a:lnTo>
                  <a:lnTo>
                    <a:pt x="118245" y="148078"/>
                  </a:lnTo>
                  <a:lnTo>
                    <a:pt x="126843" y="206570"/>
                  </a:lnTo>
                  <a:lnTo>
                    <a:pt x="137124" y="247149"/>
                  </a:lnTo>
                  <a:lnTo>
                    <a:pt x="158498" y="302862"/>
                  </a:lnTo>
                  <a:lnTo>
                    <a:pt x="161102" y="309064"/>
                  </a:lnTo>
                  <a:lnTo>
                    <a:pt x="164161" y="313199"/>
                  </a:lnTo>
                  <a:lnTo>
                    <a:pt x="167523" y="315956"/>
                  </a:lnTo>
                  <a:lnTo>
                    <a:pt x="171259" y="322546"/>
                  </a:lnTo>
                  <a:lnTo>
                    <a:pt x="172256" y="326155"/>
                  </a:lnTo>
                  <a:lnTo>
                    <a:pt x="172920" y="327239"/>
                  </a:lnTo>
                  <a:lnTo>
                    <a:pt x="173362" y="326639"/>
                  </a:lnTo>
                  <a:lnTo>
                    <a:pt x="173657" y="324916"/>
                  </a:lnTo>
                  <a:lnTo>
                    <a:pt x="155120" y="294956"/>
                  </a:lnTo>
                  <a:lnTo>
                    <a:pt x="101067" y="236557"/>
                  </a:lnTo>
                  <a:lnTo>
                    <a:pt x="88365" y="230813"/>
                  </a:lnTo>
                  <a:lnTo>
                    <a:pt x="52332" y="227126"/>
                  </a:lnTo>
                  <a:lnTo>
                    <a:pt x="37160" y="230150"/>
                  </a:lnTo>
                  <a:lnTo>
                    <a:pt x="24684" y="237226"/>
                  </a:lnTo>
                  <a:lnTo>
                    <a:pt x="10321" y="249191"/>
                  </a:lnTo>
                  <a:lnTo>
                    <a:pt x="2172" y="263328"/>
                  </a:lnTo>
                  <a:lnTo>
                    <a:pt x="0" y="270802"/>
                  </a:lnTo>
                  <a:lnTo>
                    <a:pt x="3262" y="306604"/>
                  </a:lnTo>
                  <a:lnTo>
                    <a:pt x="12607" y="338084"/>
                  </a:lnTo>
                  <a:lnTo>
                    <a:pt x="27001" y="352224"/>
                  </a:lnTo>
                  <a:lnTo>
                    <a:pt x="62259" y="372082"/>
                  </a:lnTo>
                  <a:lnTo>
                    <a:pt x="85669" y="373509"/>
                  </a:lnTo>
                  <a:lnTo>
                    <a:pt x="162342" y="357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Shape-33"/>
            <p:cNvSpPr/>
            <p:nvPr>
              <p:custDataLst>
                <p:tags r:id="rId70"/>
              </p:custDataLst>
            </p:nvPr>
          </p:nvSpPr>
          <p:spPr>
            <a:xfrm>
              <a:off x="3371124" y="4488656"/>
              <a:ext cx="22158" cy="119064"/>
            </a:xfrm>
            <a:custGeom>
              <a:avLst/>
              <a:gdLst/>
              <a:ahLst/>
              <a:cxnLst/>
              <a:rect l="0" t="0" r="0" b="0"/>
              <a:pathLst>
                <a:path w="22158" h="119064">
                  <a:moveTo>
                    <a:pt x="10251" y="0"/>
                  </a:moveTo>
                  <a:lnTo>
                    <a:pt x="10251" y="0"/>
                  </a:lnTo>
                  <a:lnTo>
                    <a:pt x="0" y="43395"/>
                  </a:lnTo>
                  <a:lnTo>
                    <a:pt x="8177" y="83537"/>
                  </a:lnTo>
                  <a:lnTo>
                    <a:pt x="22157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Shape-34"/>
            <p:cNvSpPr/>
            <p:nvPr>
              <p:custDataLst>
                <p:tags r:id="rId71"/>
              </p:custDataLst>
            </p:nvPr>
          </p:nvSpPr>
          <p:spPr>
            <a:xfrm>
              <a:off x="3500438" y="442912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Shape-35"/>
            <p:cNvSpPr/>
            <p:nvPr>
              <p:custDataLst>
                <p:tags r:id="rId72"/>
              </p:custDataLst>
            </p:nvPr>
          </p:nvSpPr>
          <p:spPr>
            <a:xfrm>
              <a:off x="3519026" y="4441031"/>
              <a:ext cx="124288" cy="184118"/>
            </a:xfrm>
            <a:custGeom>
              <a:avLst/>
              <a:gdLst/>
              <a:ahLst/>
              <a:cxnLst/>
              <a:rect l="0" t="0" r="0" b="0"/>
              <a:pathLst>
                <a:path w="124288" h="184118">
                  <a:moveTo>
                    <a:pt x="124287" y="0"/>
                  </a:moveTo>
                  <a:lnTo>
                    <a:pt x="124287" y="0"/>
                  </a:lnTo>
                  <a:lnTo>
                    <a:pt x="124287" y="6321"/>
                  </a:lnTo>
                  <a:lnTo>
                    <a:pt x="117231" y="12952"/>
                  </a:lnTo>
                  <a:lnTo>
                    <a:pt x="105276" y="18986"/>
                  </a:lnTo>
                  <a:lnTo>
                    <a:pt x="46770" y="32954"/>
                  </a:lnTo>
                  <a:lnTo>
                    <a:pt x="35595" y="35813"/>
                  </a:lnTo>
                  <a:lnTo>
                    <a:pt x="17642" y="48428"/>
                  </a:lnTo>
                  <a:lnTo>
                    <a:pt x="9420" y="54596"/>
                  </a:lnTo>
                  <a:lnTo>
                    <a:pt x="1356" y="57338"/>
                  </a:lnTo>
                  <a:lnTo>
                    <a:pt x="0" y="59392"/>
                  </a:lnTo>
                  <a:lnTo>
                    <a:pt x="418" y="62084"/>
                  </a:lnTo>
                  <a:lnTo>
                    <a:pt x="2020" y="65202"/>
                  </a:lnTo>
                  <a:lnTo>
                    <a:pt x="16916" y="75911"/>
                  </a:lnTo>
                  <a:lnTo>
                    <a:pt x="66295" y="98844"/>
                  </a:lnTo>
                  <a:lnTo>
                    <a:pt x="104156" y="117723"/>
                  </a:lnTo>
                  <a:lnTo>
                    <a:pt x="106897" y="120815"/>
                  </a:lnTo>
                  <a:lnTo>
                    <a:pt x="109943" y="127779"/>
                  </a:lnTo>
                  <a:lnTo>
                    <a:pt x="111297" y="135284"/>
                  </a:lnTo>
                  <a:lnTo>
                    <a:pt x="105739" y="153267"/>
                  </a:lnTo>
                  <a:lnTo>
                    <a:pt x="101338" y="157741"/>
                  </a:lnTo>
                  <a:lnTo>
                    <a:pt x="47618" y="184117"/>
                  </a:lnTo>
                  <a:lnTo>
                    <a:pt x="45393" y="183599"/>
                  </a:lnTo>
                  <a:lnTo>
                    <a:pt x="4094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Shape-36"/>
            <p:cNvSpPr/>
            <p:nvPr>
              <p:custDataLst>
                <p:tags r:id="rId73"/>
              </p:custDataLst>
            </p:nvPr>
          </p:nvSpPr>
          <p:spPr>
            <a:xfrm>
              <a:off x="3719328" y="4500563"/>
              <a:ext cx="150204" cy="138668"/>
            </a:xfrm>
            <a:custGeom>
              <a:avLst/>
              <a:gdLst/>
              <a:ahLst/>
              <a:cxnLst/>
              <a:rect l="0" t="0" r="0" b="0"/>
              <a:pathLst>
                <a:path w="150204" h="138668">
                  <a:moveTo>
                    <a:pt x="102578" y="0"/>
                  </a:moveTo>
                  <a:lnTo>
                    <a:pt x="102578" y="0"/>
                  </a:lnTo>
                  <a:lnTo>
                    <a:pt x="90427" y="1322"/>
                  </a:lnTo>
                  <a:lnTo>
                    <a:pt x="65905" y="9505"/>
                  </a:lnTo>
                  <a:lnTo>
                    <a:pt x="10873" y="46068"/>
                  </a:lnTo>
                  <a:lnTo>
                    <a:pt x="2289" y="60603"/>
                  </a:lnTo>
                  <a:lnTo>
                    <a:pt x="0" y="68183"/>
                  </a:lnTo>
                  <a:lnTo>
                    <a:pt x="1120" y="75882"/>
                  </a:lnTo>
                  <a:lnTo>
                    <a:pt x="14014" y="98037"/>
                  </a:lnTo>
                  <a:lnTo>
                    <a:pt x="29447" y="114890"/>
                  </a:lnTo>
                  <a:lnTo>
                    <a:pt x="56656" y="133407"/>
                  </a:lnTo>
                  <a:lnTo>
                    <a:pt x="73790" y="138667"/>
                  </a:lnTo>
                  <a:lnTo>
                    <a:pt x="150203" y="130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Shape-37"/>
            <p:cNvSpPr/>
            <p:nvPr>
              <p:custDataLst>
                <p:tags r:id="rId74"/>
              </p:custDataLst>
            </p:nvPr>
          </p:nvSpPr>
          <p:spPr>
            <a:xfrm>
              <a:off x="3929063" y="4470464"/>
              <a:ext cx="107157" cy="137213"/>
            </a:xfrm>
            <a:custGeom>
              <a:avLst/>
              <a:gdLst/>
              <a:ahLst/>
              <a:cxnLst/>
              <a:rect l="0" t="0" r="0" b="0"/>
              <a:pathLst>
                <a:path w="107157" h="137213">
                  <a:moveTo>
                    <a:pt x="0" y="125349"/>
                  </a:moveTo>
                  <a:lnTo>
                    <a:pt x="0" y="125349"/>
                  </a:lnTo>
                  <a:lnTo>
                    <a:pt x="0" y="131669"/>
                  </a:lnTo>
                  <a:lnTo>
                    <a:pt x="1322" y="133531"/>
                  </a:lnTo>
                  <a:lnTo>
                    <a:pt x="3528" y="134772"/>
                  </a:lnTo>
                  <a:lnTo>
                    <a:pt x="11760" y="137212"/>
                  </a:lnTo>
                  <a:lnTo>
                    <a:pt x="11893" y="114359"/>
                  </a:lnTo>
                  <a:lnTo>
                    <a:pt x="735" y="57320"/>
                  </a:lnTo>
                  <a:lnTo>
                    <a:pt x="489" y="52215"/>
                  </a:lnTo>
                  <a:lnTo>
                    <a:pt x="6465" y="32389"/>
                  </a:lnTo>
                  <a:lnTo>
                    <a:pt x="16614" y="16078"/>
                  </a:lnTo>
                  <a:lnTo>
                    <a:pt x="24141" y="10638"/>
                  </a:lnTo>
                  <a:lnTo>
                    <a:pt x="31896" y="6897"/>
                  </a:lnTo>
                  <a:lnTo>
                    <a:pt x="39752" y="825"/>
                  </a:lnTo>
                  <a:lnTo>
                    <a:pt x="43699" y="0"/>
                  </a:lnTo>
                  <a:lnTo>
                    <a:pt x="47653" y="772"/>
                  </a:lnTo>
                  <a:lnTo>
                    <a:pt x="56898" y="3835"/>
                  </a:lnTo>
                  <a:lnTo>
                    <a:pt x="107156" y="18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Shape-38"/>
            <p:cNvSpPr/>
            <p:nvPr>
              <p:custDataLst>
                <p:tags r:id="rId75"/>
              </p:custDataLst>
            </p:nvPr>
          </p:nvSpPr>
          <p:spPr>
            <a:xfrm>
              <a:off x="4083844" y="4464844"/>
              <a:ext cx="59532" cy="154782"/>
            </a:xfrm>
            <a:custGeom>
              <a:avLst/>
              <a:gdLst/>
              <a:ahLst/>
              <a:cxnLst/>
              <a:rect l="0" t="0" r="0" b="0"/>
              <a:pathLst>
                <a:path w="59532" h="154782">
                  <a:moveTo>
                    <a:pt x="0" y="0"/>
                  </a:moveTo>
                  <a:lnTo>
                    <a:pt x="0" y="0"/>
                  </a:lnTo>
                  <a:lnTo>
                    <a:pt x="20308" y="52742"/>
                  </a:lnTo>
                  <a:lnTo>
                    <a:pt x="42374" y="110006"/>
                  </a:lnTo>
                  <a:lnTo>
                    <a:pt x="59531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Shape-39"/>
            <p:cNvSpPr/>
            <p:nvPr>
              <p:custDataLst>
                <p:tags r:id="rId76"/>
              </p:custDataLst>
            </p:nvPr>
          </p:nvSpPr>
          <p:spPr>
            <a:xfrm>
              <a:off x="4095750" y="4333875"/>
              <a:ext cx="11907" cy="11907"/>
            </a:xfrm>
            <a:custGeom>
              <a:avLst/>
              <a:gdLst/>
              <a:ahLst/>
              <a:cxnLst/>
              <a:rect l="0" t="0" r="0" b="0"/>
              <a:pathLst>
                <a:path w="11907" h="11907">
                  <a:moveTo>
                    <a:pt x="11906" y="11906"/>
                  </a:moveTo>
                  <a:lnTo>
                    <a:pt x="11906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Shape-40"/>
            <p:cNvSpPr/>
            <p:nvPr>
              <p:custDataLst>
                <p:tags r:id="rId77"/>
              </p:custDataLst>
            </p:nvPr>
          </p:nvSpPr>
          <p:spPr>
            <a:xfrm>
              <a:off x="4226719" y="4432308"/>
              <a:ext cx="250032" cy="163506"/>
            </a:xfrm>
            <a:custGeom>
              <a:avLst/>
              <a:gdLst/>
              <a:ahLst/>
              <a:cxnLst/>
              <a:rect l="0" t="0" r="0" b="0"/>
              <a:pathLst>
                <a:path w="250032" h="163506">
                  <a:moveTo>
                    <a:pt x="0" y="68255"/>
                  </a:moveTo>
                  <a:lnTo>
                    <a:pt x="0" y="68255"/>
                  </a:lnTo>
                  <a:lnTo>
                    <a:pt x="0" y="105329"/>
                  </a:lnTo>
                  <a:lnTo>
                    <a:pt x="1323" y="108846"/>
                  </a:lnTo>
                  <a:lnTo>
                    <a:pt x="3528" y="111191"/>
                  </a:lnTo>
                  <a:lnTo>
                    <a:pt x="10251" y="114953"/>
                  </a:lnTo>
                  <a:lnTo>
                    <a:pt x="24793" y="64071"/>
                  </a:lnTo>
                  <a:lnTo>
                    <a:pt x="43785" y="19001"/>
                  </a:lnTo>
                  <a:lnTo>
                    <a:pt x="57196" y="0"/>
                  </a:lnTo>
                  <a:lnTo>
                    <a:pt x="59297" y="262"/>
                  </a:lnTo>
                  <a:lnTo>
                    <a:pt x="65160" y="4081"/>
                  </a:lnTo>
                  <a:lnTo>
                    <a:pt x="68647" y="13715"/>
                  </a:lnTo>
                  <a:lnTo>
                    <a:pt x="81525" y="68509"/>
                  </a:lnTo>
                  <a:lnTo>
                    <a:pt x="83184" y="95710"/>
                  </a:lnTo>
                  <a:lnTo>
                    <a:pt x="84560" y="98464"/>
                  </a:lnTo>
                  <a:lnTo>
                    <a:pt x="86800" y="100300"/>
                  </a:lnTo>
                  <a:lnTo>
                    <a:pt x="89617" y="101525"/>
                  </a:lnTo>
                  <a:lnTo>
                    <a:pt x="91495" y="101018"/>
                  </a:lnTo>
                  <a:lnTo>
                    <a:pt x="92746" y="99357"/>
                  </a:lnTo>
                  <a:lnTo>
                    <a:pt x="111675" y="59350"/>
                  </a:lnTo>
                  <a:lnTo>
                    <a:pt x="138916" y="18928"/>
                  </a:lnTo>
                  <a:lnTo>
                    <a:pt x="142881" y="15526"/>
                  </a:lnTo>
                  <a:lnTo>
                    <a:pt x="163030" y="9619"/>
                  </a:lnTo>
                  <a:lnTo>
                    <a:pt x="178245" y="21630"/>
                  </a:lnTo>
                  <a:lnTo>
                    <a:pt x="212316" y="71042"/>
                  </a:lnTo>
                  <a:lnTo>
                    <a:pt x="233811" y="121097"/>
                  </a:lnTo>
                  <a:lnTo>
                    <a:pt x="250031" y="163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Shape-41"/>
            <p:cNvSpPr/>
            <p:nvPr>
              <p:custDataLst>
                <p:tags r:id="rId78"/>
              </p:custDataLst>
            </p:nvPr>
          </p:nvSpPr>
          <p:spPr>
            <a:xfrm>
              <a:off x="4560094" y="4583906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5" name="SMARTInkShape-Group4"/>
          <p:cNvGrpSpPr/>
          <p:nvPr/>
        </p:nvGrpSpPr>
        <p:grpSpPr>
          <a:xfrm>
            <a:off x="7144241" y="3595688"/>
            <a:ext cx="3328639" cy="428626"/>
            <a:chOff x="7144241" y="3595688"/>
            <a:chExt cx="3328639" cy="428626"/>
          </a:xfrm>
        </p:grpSpPr>
        <p:sp>
          <p:nvSpPr>
            <p:cNvPr id="48" name="SMARTInkShape-42"/>
            <p:cNvSpPr/>
            <p:nvPr>
              <p:custDataLst>
                <p:tags r:id="rId43"/>
              </p:custDataLst>
            </p:nvPr>
          </p:nvSpPr>
          <p:spPr>
            <a:xfrm>
              <a:off x="7144241" y="3810000"/>
              <a:ext cx="190010" cy="202344"/>
            </a:xfrm>
            <a:custGeom>
              <a:avLst/>
              <a:gdLst/>
              <a:ahLst/>
              <a:cxnLst/>
              <a:rect l="0" t="0" r="0" b="0"/>
              <a:pathLst>
                <a:path w="190010" h="202344">
                  <a:moveTo>
                    <a:pt x="11415" y="107156"/>
                  </a:moveTo>
                  <a:lnTo>
                    <a:pt x="11415" y="107156"/>
                  </a:lnTo>
                  <a:lnTo>
                    <a:pt x="0" y="107156"/>
                  </a:lnTo>
                  <a:lnTo>
                    <a:pt x="7788" y="116662"/>
                  </a:lnTo>
                  <a:lnTo>
                    <a:pt x="34250" y="172459"/>
                  </a:lnTo>
                  <a:lnTo>
                    <a:pt x="42728" y="185889"/>
                  </a:lnTo>
                  <a:lnTo>
                    <a:pt x="45176" y="194183"/>
                  </a:lnTo>
                  <a:lnTo>
                    <a:pt x="47151" y="196924"/>
                  </a:lnTo>
                  <a:lnTo>
                    <a:pt x="49791" y="198752"/>
                  </a:lnTo>
                  <a:lnTo>
                    <a:pt x="58880" y="202343"/>
                  </a:lnTo>
                  <a:lnTo>
                    <a:pt x="59034" y="152378"/>
                  </a:lnTo>
                  <a:lnTo>
                    <a:pt x="62566" y="118351"/>
                  </a:lnTo>
                  <a:lnTo>
                    <a:pt x="75611" y="77618"/>
                  </a:lnTo>
                  <a:lnTo>
                    <a:pt x="109040" y="27975"/>
                  </a:lnTo>
                  <a:lnTo>
                    <a:pt x="124918" y="15520"/>
                  </a:lnTo>
                  <a:lnTo>
                    <a:pt x="190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Shape-43"/>
            <p:cNvSpPr/>
            <p:nvPr>
              <p:custDataLst>
                <p:tags r:id="rId44"/>
              </p:custDataLst>
            </p:nvPr>
          </p:nvSpPr>
          <p:spPr>
            <a:xfrm>
              <a:off x="7353519" y="3805072"/>
              <a:ext cx="132966" cy="166760"/>
            </a:xfrm>
            <a:custGeom>
              <a:avLst/>
              <a:gdLst/>
              <a:ahLst/>
              <a:cxnLst/>
              <a:rect l="0" t="0" r="0" b="0"/>
              <a:pathLst>
                <a:path w="132966" h="166760">
                  <a:moveTo>
                    <a:pt x="40262" y="123991"/>
                  </a:moveTo>
                  <a:lnTo>
                    <a:pt x="40262" y="123991"/>
                  </a:lnTo>
                  <a:lnTo>
                    <a:pt x="88507" y="96341"/>
                  </a:lnTo>
                  <a:lnTo>
                    <a:pt x="108356" y="75229"/>
                  </a:lnTo>
                  <a:lnTo>
                    <a:pt x="129780" y="44711"/>
                  </a:lnTo>
                  <a:lnTo>
                    <a:pt x="132965" y="30988"/>
                  </a:lnTo>
                  <a:lnTo>
                    <a:pt x="130852" y="19597"/>
                  </a:lnTo>
                  <a:lnTo>
                    <a:pt x="122226" y="5747"/>
                  </a:lnTo>
                  <a:lnTo>
                    <a:pt x="118716" y="1505"/>
                  </a:lnTo>
                  <a:lnTo>
                    <a:pt x="113732" y="0"/>
                  </a:lnTo>
                  <a:lnTo>
                    <a:pt x="101138" y="1856"/>
                  </a:lnTo>
                  <a:lnTo>
                    <a:pt x="55906" y="21230"/>
                  </a:lnTo>
                  <a:lnTo>
                    <a:pt x="32257" y="45477"/>
                  </a:lnTo>
                  <a:lnTo>
                    <a:pt x="10066" y="81044"/>
                  </a:lnTo>
                  <a:lnTo>
                    <a:pt x="1265" y="102257"/>
                  </a:lnTo>
                  <a:lnTo>
                    <a:pt x="0" y="121387"/>
                  </a:lnTo>
                  <a:lnTo>
                    <a:pt x="9966" y="155226"/>
                  </a:lnTo>
                  <a:lnTo>
                    <a:pt x="17096" y="164331"/>
                  </a:lnTo>
                  <a:lnTo>
                    <a:pt x="20849" y="166759"/>
                  </a:lnTo>
                  <a:lnTo>
                    <a:pt x="87887" y="159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Shape-44"/>
            <p:cNvSpPr/>
            <p:nvPr>
              <p:custDataLst>
                <p:tags r:id="rId45"/>
              </p:custDataLst>
            </p:nvPr>
          </p:nvSpPr>
          <p:spPr>
            <a:xfrm>
              <a:off x="7525485" y="3798094"/>
              <a:ext cx="69966" cy="190501"/>
            </a:xfrm>
            <a:custGeom>
              <a:avLst/>
              <a:gdLst/>
              <a:ahLst/>
              <a:cxnLst/>
              <a:rect l="0" t="0" r="0" b="0"/>
              <a:pathLst>
                <a:path w="69966" h="190501">
                  <a:moveTo>
                    <a:pt x="58796" y="0"/>
                  </a:moveTo>
                  <a:lnTo>
                    <a:pt x="58796" y="0"/>
                  </a:lnTo>
                  <a:lnTo>
                    <a:pt x="11815" y="50509"/>
                  </a:lnTo>
                  <a:lnTo>
                    <a:pt x="2984" y="68764"/>
                  </a:lnTo>
                  <a:lnTo>
                    <a:pt x="0" y="80464"/>
                  </a:lnTo>
                  <a:lnTo>
                    <a:pt x="3119" y="85591"/>
                  </a:lnTo>
                  <a:lnTo>
                    <a:pt x="5803" y="88811"/>
                  </a:lnTo>
                  <a:lnTo>
                    <a:pt x="12313" y="92388"/>
                  </a:lnTo>
                  <a:lnTo>
                    <a:pt x="49270" y="105334"/>
                  </a:lnTo>
                  <a:lnTo>
                    <a:pt x="58091" y="113401"/>
                  </a:lnTo>
                  <a:lnTo>
                    <a:pt x="68211" y="127498"/>
                  </a:lnTo>
                  <a:lnTo>
                    <a:pt x="69965" y="142581"/>
                  </a:lnTo>
                  <a:lnTo>
                    <a:pt x="66847" y="152887"/>
                  </a:lnTo>
                  <a:lnTo>
                    <a:pt x="50351" y="174375"/>
                  </a:lnTo>
                  <a:lnTo>
                    <a:pt x="2307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Shape-45"/>
            <p:cNvSpPr/>
            <p:nvPr>
              <p:custDataLst>
                <p:tags r:id="rId46"/>
              </p:custDataLst>
            </p:nvPr>
          </p:nvSpPr>
          <p:spPr>
            <a:xfrm>
              <a:off x="7679531" y="3893344"/>
              <a:ext cx="1" cy="59532"/>
            </a:xfrm>
            <a:custGeom>
              <a:avLst/>
              <a:gdLst/>
              <a:ahLst/>
              <a:cxnLst/>
              <a:rect l="0" t="0" r="0" b="0"/>
              <a:pathLst>
                <a:path w="1" h="59532">
                  <a:moveTo>
                    <a:pt x="0" y="0"/>
                  </a:moveTo>
                  <a:lnTo>
                    <a:pt x="0" y="0"/>
                  </a:lnTo>
                  <a:lnTo>
                    <a:pt x="0" y="59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Shape-46"/>
            <p:cNvSpPr/>
            <p:nvPr>
              <p:custDataLst>
                <p:tags r:id="rId47"/>
              </p:custDataLst>
            </p:nvPr>
          </p:nvSpPr>
          <p:spPr>
            <a:xfrm>
              <a:off x="7715250" y="3810000"/>
              <a:ext cx="1" cy="23814"/>
            </a:xfrm>
            <a:custGeom>
              <a:avLst/>
              <a:gdLst/>
              <a:ahLst/>
              <a:cxnLst/>
              <a:rect l="0" t="0" r="0" b="0"/>
              <a:pathLst>
                <a:path w="1" h="23814">
                  <a:moveTo>
                    <a:pt x="0" y="23813"/>
                  </a:moveTo>
                  <a:lnTo>
                    <a:pt x="0" y="238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Shape-47"/>
            <p:cNvSpPr/>
            <p:nvPr>
              <p:custDataLst>
                <p:tags r:id="rId48"/>
              </p:custDataLst>
            </p:nvPr>
          </p:nvSpPr>
          <p:spPr>
            <a:xfrm>
              <a:off x="7752080" y="3619500"/>
              <a:ext cx="129355" cy="356148"/>
            </a:xfrm>
            <a:custGeom>
              <a:avLst/>
              <a:gdLst/>
              <a:ahLst/>
              <a:cxnLst/>
              <a:rect l="0" t="0" r="0" b="0"/>
              <a:pathLst>
                <a:path w="129355" h="356148">
                  <a:moveTo>
                    <a:pt x="94139" y="0"/>
                  </a:moveTo>
                  <a:lnTo>
                    <a:pt x="94139" y="0"/>
                  </a:lnTo>
                  <a:lnTo>
                    <a:pt x="94139" y="45785"/>
                  </a:lnTo>
                  <a:lnTo>
                    <a:pt x="102321" y="104392"/>
                  </a:lnTo>
                  <a:lnTo>
                    <a:pt x="105309" y="163398"/>
                  </a:lnTo>
                  <a:lnTo>
                    <a:pt x="105899" y="219983"/>
                  </a:lnTo>
                  <a:lnTo>
                    <a:pt x="114199" y="278149"/>
                  </a:lnTo>
                  <a:lnTo>
                    <a:pt x="118945" y="332501"/>
                  </a:lnTo>
                  <a:lnTo>
                    <a:pt x="129354" y="356147"/>
                  </a:lnTo>
                  <a:lnTo>
                    <a:pt x="121576" y="337971"/>
                  </a:lnTo>
                  <a:lnTo>
                    <a:pt x="116379" y="315187"/>
                  </a:lnTo>
                  <a:lnTo>
                    <a:pt x="100582" y="287858"/>
                  </a:lnTo>
                  <a:lnTo>
                    <a:pt x="91269" y="280072"/>
                  </a:lnTo>
                  <a:lnTo>
                    <a:pt x="65948" y="275689"/>
                  </a:lnTo>
                  <a:lnTo>
                    <a:pt x="48096" y="281719"/>
                  </a:lnTo>
                  <a:lnTo>
                    <a:pt x="11547" y="309364"/>
                  </a:lnTo>
                  <a:lnTo>
                    <a:pt x="4515" y="319617"/>
                  </a:lnTo>
                  <a:lnTo>
                    <a:pt x="555" y="332826"/>
                  </a:lnTo>
                  <a:lnTo>
                    <a:pt x="0" y="336978"/>
                  </a:lnTo>
                  <a:lnTo>
                    <a:pt x="3599" y="341069"/>
                  </a:lnTo>
                  <a:lnTo>
                    <a:pt x="18179" y="349142"/>
                  </a:lnTo>
                  <a:lnTo>
                    <a:pt x="42381" y="354804"/>
                  </a:lnTo>
                  <a:lnTo>
                    <a:pt x="117951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SMARTInkShape-48"/>
            <p:cNvSpPr/>
            <p:nvPr>
              <p:custDataLst>
                <p:tags r:id="rId49"/>
              </p:custDataLst>
            </p:nvPr>
          </p:nvSpPr>
          <p:spPr>
            <a:xfrm>
              <a:off x="7929890" y="3824854"/>
              <a:ext cx="321142" cy="150985"/>
            </a:xfrm>
            <a:custGeom>
              <a:avLst/>
              <a:gdLst/>
              <a:ahLst/>
              <a:cxnLst/>
              <a:rect l="0" t="0" r="0" b="0"/>
              <a:pathLst>
                <a:path w="321142" h="150985">
                  <a:moveTo>
                    <a:pt x="23485" y="92302"/>
                  </a:moveTo>
                  <a:lnTo>
                    <a:pt x="23485" y="92302"/>
                  </a:lnTo>
                  <a:lnTo>
                    <a:pt x="29806" y="98623"/>
                  </a:lnTo>
                  <a:lnTo>
                    <a:pt x="34314" y="99162"/>
                  </a:lnTo>
                  <a:lnTo>
                    <a:pt x="53299" y="93600"/>
                  </a:lnTo>
                  <a:lnTo>
                    <a:pt x="91221" y="76075"/>
                  </a:lnTo>
                  <a:lnTo>
                    <a:pt x="103420" y="61278"/>
                  </a:lnTo>
                  <a:lnTo>
                    <a:pt x="123578" y="27019"/>
                  </a:lnTo>
                  <a:lnTo>
                    <a:pt x="123287" y="22322"/>
                  </a:lnTo>
                  <a:lnTo>
                    <a:pt x="119435" y="13575"/>
                  </a:lnTo>
                  <a:lnTo>
                    <a:pt x="113314" y="5278"/>
                  </a:lnTo>
                  <a:lnTo>
                    <a:pt x="99128" y="708"/>
                  </a:lnTo>
                  <a:lnTo>
                    <a:pt x="80916" y="0"/>
                  </a:lnTo>
                  <a:lnTo>
                    <a:pt x="64003" y="4095"/>
                  </a:lnTo>
                  <a:lnTo>
                    <a:pt x="39606" y="20159"/>
                  </a:lnTo>
                  <a:lnTo>
                    <a:pt x="30650" y="30693"/>
                  </a:lnTo>
                  <a:lnTo>
                    <a:pt x="24023" y="41108"/>
                  </a:lnTo>
                  <a:lnTo>
                    <a:pt x="3402" y="64361"/>
                  </a:lnTo>
                  <a:lnTo>
                    <a:pt x="0" y="111522"/>
                  </a:lnTo>
                  <a:lnTo>
                    <a:pt x="2536" y="118345"/>
                  </a:lnTo>
                  <a:lnTo>
                    <a:pt x="12410" y="129453"/>
                  </a:lnTo>
                  <a:lnTo>
                    <a:pt x="32845" y="143144"/>
                  </a:lnTo>
                  <a:lnTo>
                    <a:pt x="55657" y="149259"/>
                  </a:lnTo>
                  <a:lnTo>
                    <a:pt x="85493" y="144750"/>
                  </a:lnTo>
                  <a:lnTo>
                    <a:pt x="106827" y="135036"/>
                  </a:lnTo>
                  <a:lnTo>
                    <a:pt x="132748" y="111719"/>
                  </a:lnTo>
                  <a:lnTo>
                    <a:pt x="153850" y="81134"/>
                  </a:lnTo>
                  <a:lnTo>
                    <a:pt x="154275" y="93256"/>
                  </a:lnTo>
                  <a:lnTo>
                    <a:pt x="150847" y="102868"/>
                  </a:lnTo>
                  <a:lnTo>
                    <a:pt x="148080" y="107284"/>
                  </a:lnTo>
                  <a:lnTo>
                    <a:pt x="144187" y="126139"/>
                  </a:lnTo>
                  <a:lnTo>
                    <a:pt x="142590" y="150984"/>
                  </a:lnTo>
                  <a:lnTo>
                    <a:pt x="148880" y="145261"/>
                  </a:lnTo>
                  <a:lnTo>
                    <a:pt x="181886" y="90144"/>
                  </a:lnTo>
                  <a:lnTo>
                    <a:pt x="212119" y="59829"/>
                  </a:lnTo>
                  <a:lnTo>
                    <a:pt x="224621" y="52293"/>
                  </a:lnTo>
                  <a:lnTo>
                    <a:pt x="229014" y="51078"/>
                  </a:lnTo>
                  <a:lnTo>
                    <a:pt x="231941" y="51590"/>
                  </a:lnTo>
                  <a:lnTo>
                    <a:pt x="242962" y="61918"/>
                  </a:lnTo>
                  <a:lnTo>
                    <a:pt x="273563" y="116478"/>
                  </a:lnTo>
                  <a:lnTo>
                    <a:pt x="281475" y="129505"/>
                  </a:lnTo>
                  <a:lnTo>
                    <a:pt x="289401" y="135295"/>
                  </a:lnTo>
                  <a:lnTo>
                    <a:pt x="294689" y="135517"/>
                  </a:lnTo>
                  <a:lnTo>
                    <a:pt x="321141" y="128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SMARTInkShape-49"/>
            <p:cNvSpPr/>
            <p:nvPr>
              <p:custDataLst>
                <p:tags r:id="rId50"/>
              </p:custDataLst>
            </p:nvPr>
          </p:nvSpPr>
          <p:spPr>
            <a:xfrm>
              <a:off x="8310563" y="3643313"/>
              <a:ext cx="35719" cy="381001"/>
            </a:xfrm>
            <a:custGeom>
              <a:avLst/>
              <a:gdLst/>
              <a:ahLst/>
              <a:cxnLst/>
              <a:rect l="0" t="0" r="0" b="0"/>
              <a:pathLst>
                <a:path w="35719" h="381001">
                  <a:moveTo>
                    <a:pt x="0" y="0"/>
                  </a:moveTo>
                  <a:lnTo>
                    <a:pt x="0" y="0"/>
                  </a:lnTo>
                  <a:lnTo>
                    <a:pt x="0" y="48824"/>
                  </a:lnTo>
                  <a:lnTo>
                    <a:pt x="3527" y="108177"/>
                  </a:lnTo>
                  <a:lnTo>
                    <a:pt x="10251" y="158216"/>
                  </a:lnTo>
                  <a:lnTo>
                    <a:pt x="17736" y="204158"/>
                  </a:lnTo>
                  <a:lnTo>
                    <a:pt x="22012" y="253343"/>
                  </a:lnTo>
                  <a:lnTo>
                    <a:pt x="27102" y="310913"/>
                  </a:lnTo>
                  <a:lnTo>
                    <a:pt x="35493" y="368509"/>
                  </a:lnTo>
                  <a:lnTo>
                    <a:pt x="35718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SMARTInkShape-50"/>
            <p:cNvSpPr/>
            <p:nvPr>
              <p:custDataLst>
                <p:tags r:id="rId51"/>
              </p:custDataLst>
            </p:nvPr>
          </p:nvSpPr>
          <p:spPr>
            <a:xfrm>
              <a:off x="8227219" y="3812291"/>
              <a:ext cx="202407" cy="152491"/>
            </a:xfrm>
            <a:custGeom>
              <a:avLst/>
              <a:gdLst/>
              <a:ahLst/>
              <a:cxnLst/>
              <a:rect l="0" t="0" r="0" b="0"/>
              <a:pathLst>
                <a:path w="202407" h="152491">
                  <a:moveTo>
                    <a:pt x="0" y="33428"/>
                  </a:moveTo>
                  <a:lnTo>
                    <a:pt x="0" y="33428"/>
                  </a:lnTo>
                  <a:lnTo>
                    <a:pt x="6320" y="27107"/>
                  </a:lnTo>
                  <a:lnTo>
                    <a:pt x="54811" y="5440"/>
                  </a:lnTo>
                  <a:lnTo>
                    <a:pt x="91793" y="0"/>
                  </a:lnTo>
                  <a:lnTo>
                    <a:pt x="117526" y="5783"/>
                  </a:lnTo>
                  <a:lnTo>
                    <a:pt x="139546" y="17172"/>
                  </a:lnTo>
                  <a:lnTo>
                    <a:pt x="153742" y="31054"/>
                  </a:lnTo>
                  <a:lnTo>
                    <a:pt x="184916" y="87735"/>
                  </a:lnTo>
                  <a:lnTo>
                    <a:pt x="202406" y="152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Shape-51"/>
            <p:cNvSpPr/>
            <p:nvPr>
              <p:custDataLst>
                <p:tags r:id="rId52"/>
              </p:custDataLst>
            </p:nvPr>
          </p:nvSpPr>
          <p:spPr>
            <a:xfrm>
              <a:off x="8501063" y="376237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Shape-52"/>
            <p:cNvSpPr/>
            <p:nvPr>
              <p:custDataLst>
                <p:tags r:id="rId53"/>
              </p:custDataLst>
            </p:nvPr>
          </p:nvSpPr>
          <p:spPr>
            <a:xfrm>
              <a:off x="8513221" y="3824052"/>
              <a:ext cx="154530" cy="105012"/>
            </a:xfrm>
            <a:custGeom>
              <a:avLst/>
              <a:gdLst/>
              <a:ahLst/>
              <a:cxnLst/>
              <a:rect l="0" t="0" r="0" b="0"/>
              <a:pathLst>
                <a:path w="154530" h="105012">
                  <a:moveTo>
                    <a:pt x="94998" y="21667"/>
                  </a:moveTo>
                  <a:lnTo>
                    <a:pt x="94998" y="21667"/>
                  </a:lnTo>
                  <a:lnTo>
                    <a:pt x="88677" y="21667"/>
                  </a:lnTo>
                  <a:lnTo>
                    <a:pt x="86815" y="20344"/>
                  </a:lnTo>
                  <a:lnTo>
                    <a:pt x="85574" y="18139"/>
                  </a:lnTo>
                  <a:lnTo>
                    <a:pt x="84746" y="15346"/>
                  </a:lnTo>
                  <a:lnTo>
                    <a:pt x="77261" y="5095"/>
                  </a:lnTo>
                  <a:lnTo>
                    <a:pt x="66830" y="1072"/>
                  </a:lnTo>
                  <a:lnTo>
                    <a:pt x="60345" y="0"/>
                  </a:lnTo>
                  <a:lnTo>
                    <a:pt x="54698" y="1930"/>
                  </a:lnTo>
                  <a:lnTo>
                    <a:pt x="25619" y="31186"/>
                  </a:lnTo>
                  <a:lnTo>
                    <a:pt x="9471" y="53885"/>
                  </a:lnTo>
                  <a:lnTo>
                    <a:pt x="601" y="88442"/>
                  </a:lnTo>
                  <a:lnTo>
                    <a:pt x="0" y="98043"/>
                  </a:lnTo>
                  <a:lnTo>
                    <a:pt x="1239" y="100366"/>
                  </a:lnTo>
                  <a:lnTo>
                    <a:pt x="3388" y="101914"/>
                  </a:lnTo>
                  <a:lnTo>
                    <a:pt x="6143" y="102946"/>
                  </a:lnTo>
                  <a:lnTo>
                    <a:pt x="16260" y="100565"/>
                  </a:lnTo>
                  <a:lnTo>
                    <a:pt x="33304" y="91787"/>
                  </a:lnTo>
                  <a:lnTo>
                    <a:pt x="42443" y="83258"/>
                  </a:lnTo>
                  <a:lnTo>
                    <a:pt x="55025" y="66228"/>
                  </a:lnTo>
                  <a:lnTo>
                    <a:pt x="63121" y="61315"/>
                  </a:lnTo>
                  <a:lnTo>
                    <a:pt x="79098" y="58162"/>
                  </a:lnTo>
                  <a:lnTo>
                    <a:pt x="87049" y="57730"/>
                  </a:lnTo>
                  <a:lnTo>
                    <a:pt x="89699" y="58938"/>
                  </a:lnTo>
                  <a:lnTo>
                    <a:pt x="91465" y="61066"/>
                  </a:lnTo>
                  <a:lnTo>
                    <a:pt x="107639" y="90945"/>
                  </a:lnTo>
                  <a:lnTo>
                    <a:pt x="115168" y="98759"/>
                  </a:lnTo>
                  <a:lnTo>
                    <a:pt x="122924" y="102232"/>
                  </a:lnTo>
                  <a:lnTo>
                    <a:pt x="154529" y="105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Shape-53"/>
            <p:cNvSpPr/>
            <p:nvPr>
              <p:custDataLst>
                <p:tags r:id="rId54"/>
              </p:custDataLst>
            </p:nvPr>
          </p:nvSpPr>
          <p:spPr>
            <a:xfrm>
              <a:off x="8751094" y="3619500"/>
              <a:ext cx="23813" cy="345282"/>
            </a:xfrm>
            <a:custGeom>
              <a:avLst/>
              <a:gdLst/>
              <a:ahLst/>
              <a:cxnLst/>
              <a:rect l="0" t="0" r="0" b="0"/>
              <a:pathLst>
                <a:path w="23813" h="345282">
                  <a:moveTo>
                    <a:pt x="0" y="0"/>
                  </a:moveTo>
                  <a:lnTo>
                    <a:pt x="0" y="0"/>
                  </a:lnTo>
                  <a:lnTo>
                    <a:pt x="1323" y="51445"/>
                  </a:lnTo>
                  <a:lnTo>
                    <a:pt x="9424" y="108695"/>
                  </a:lnTo>
                  <a:lnTo>
                    <a:pt x="11415" y="164640"/>
                  </a:lnTo>
                  <a:lnTo>
                    <a:pt x="11810" y="219445"/>
                  </a:lnTo>
                  <a:lnTo>
                    <a:pt x="11897" y="275688"/>
                  </a:lnTo>
                  <a:lnTo>
                    <a:pt x="11904" y="320977"/>
                  </a:lnTo>
                  <a:lnTo>
                    <a:pt x="23812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Shape-54"/>
            <p:cNvSpPr/>
            <p:nvPr>
              <p:custDataLst>
                <p:tags r:id="rId55"/>
              </p:custDataLst>
            </p:nvPr>
          </p:nvSpPr>
          <p:spPr>
            <a:xfrm>
              <a:off x="9036844" y="3762375"/>
              <a:ext cx="119063" cy="211807"/>
            </a:xfrm>
            <a:custGeom>
              <a:avLst/>
              <a:gdLst/>
              <a:ahLst/>
              <a:cxnLst/>
              <a:rect l="0" t="0" r="0" b="0"/>
              <a:pathLst>
                <a:path w="119063" h="211807">
                  <a:moveTo>
                    <a:pt x="119062" y="0"/>
                  </a:moveTo>
                  <a:lnTo>
                    <a:pt x="119062" y="0"/>
                  </a:lnTo>
                  <a:lnTo>
                    <a:pt x="106421" y="0"/>
                  </a:lnTo>
                  <a:lnTo>
                    <a:pt x="93159" y="7055"/>
                  </a:lnTo>
                  <a:lnTo>
                    <a:pt x="39565" y="45724"/>
                  </a:lnTo>
                  <a:lnTo>
                    <a:pt x="8623" y="74891"/>
                  </a:lnTo>
                  <a:lnTo>
                    <a:pt x="7071" y="77708"/>
                  </a:lnTo>
                  <a:lnTo>
                    <a:pt x="7361" y="79587"/>
                  </a:lnTo>
                  <a:lnTo>
                    <a:pt x="23459" y="92354"/>
                  </a:lnTo>
                  <a:lnTo>
                    <a:pt x="80784" y="123073"/>
                  </a:lnTo>
                  <a:lnTo>
                    <a:pt x="97284" y="128629"/>
                  </a:lnTo>
                  <a:lnTo>
                    <a:pt x="100575" y="132055"/>
                  </a:lnTo>
                  <a:lnTo>
                    <a:pt x="104231" y="142917"/>
                  </a:lnTo>
                  <a:lnTo>
                    <a:pt x="106289" y="157587"/>
                  </a:lnTo>
                  <a:lnTo>
                    <a:pt x="100579" y="176632"/>
                  </a:lnTo>
                  <a:lnTo>
                    <a:pt x="90563" y="187864"/>
                  </a:lnTo>
                  <a:lnTo>
                    <a:pt x="62574" y="205854"/>
                  </a:lnTo>
                  <a:lnTo>
                    <a:pt x="39413" y="211806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55"/>
            <p:cNvSpPr/>
            <p:nvPr>
              <p:custDataLst>
                <p:tags r:id="rId56"/>
              </p:custDataLst>
            </p:nvPr>
          </p:nvSpPr>
          <p:spPr>
            <a:xfrm>
              <a:off x="9206083" y="3810000"/>
              <a:ext cx="164137" cy="129548"/>
            </a:xfrm>
            <a:custGeom>
              <a:avLst/>
              <a:gdLst/>
              <a:ahLst/>
              <a:cxnLst/>
              <a:rect l="0" t="0" r="0" b="0"/>
              <a:pathLst>
                <a:path w="164137" h="129548">
                  <a:moveTo>
                    <a:pt x="104605" y="0"/>
                  </a:moveTo>
                  <a:lnTo>
                    <a:pt x="104605" y="0"/>
                  </a:lnTo>
                  <a:lnTo>
                    <a:pt x="74791" y="1323"/>
                  </a:lnTo>
                  <a:lnTo>
                    <a:pt x="60045" y="6321"/>
                  </a:lnTo>
                  <a:lnTo>
                    <a:pt x="19565" y="38239"/>
                  </a:lnTo>
                  <a:lnTo>
                    <a:pt x="6059" y="63806"/>
                  </a:lnTo>
                  <a:lnTo>
                    <a:pt x="0" y="90196"/>
                  </a:lnTo>
                  <a:lnTo>
                    <a:pt x="1795" y="98495"/>
                  </a:lnTo>
                  <a:lnTo>
                    <a:pt x="10845" y="114772"/>
                  </a:lnTo>
                  <a:lnTo>
                    <a:pt x="16963" y="120171"/>
                  </a:lnTo>
                  <a:lnTo>
                    <a:pt x="30816" y="126170"/>
                  </a:lnTo>
                  <a:lnTo>
                    <a:pt x="59810" y="129547"/>
                  </a:lnTo>
                  <a:lnTo>
                    <a:pt x="99858" y="124227"/>
                  </a:lnTo>
                  <a:lnTo>
                    <a:pt x="164136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MARTInkShape-56"/>
            <p:cNvSpPr/>
            <p:nvPr>
              <p:custDataLst>
                <p:tags r:id="rId57"/>
              </p:custDataLst>
            </p:nvPr>
          </p:nvSpPr>
          <p:spPr>
            <a:xfrm>
              <a:off x="9372076" y="3631406"/>
              <a:ext cx="676248" cy="330320"/>
            </a:xfrm>
            <a:custGeom>
              <a:avLst/>
              <a:gdLst/>
              <a:ahLst/>
              <a:cxnLst/>
              <a:rect l="0" t="0" r="0" b="0"/>
              <a:pathLst>
                <a:path w="676248" h="330320">
                  <a:moveTo>
                    <a:pt x="57674" y="0"/>
                  </a:moveTo>
                  <a:lnTo>
                    <a:pt x="57674" y="0"/>
                  </a:lnTo>
                  <a:lnTo>
                    <a:pt x="57674" y="47657"/>
                  </a:lnTo>
                  <a:lnTo>
                    <a:pt x="54146" y="95260"/>
                  </a:lnTo>
                  <a:lnTo>
                    <a:pt x="48250" y="142878"/>
                  </a:lnTo>
                  <a:lnTo>
                    <a:pt x="42976" y="183446"/>
                  </a:lnTo>
                  <a:lnTo>
                    <a:pt x="29341" y="233498"/>
                  </a:lnTo>
                  <a:lnTo>
                    <a:pt x="12353" y="290195"/>
                  </a:lnTo>
                  <a:lnTo>
                    <a:pt x="0" y="307253"/>
                  </a:lnTo>
                  <a:lnTo>
                    <a:pt x="14878" y="259644"/>
                  </a:lnTo>
                  <a:lnTo>
                    <a:pt x="38245" y="224688"/>
                  </a:lnTo>
                  <a:lnTo>
                    <a:pt x="52653" y="209596"/>
                  </a:lnTo>
                  <a:lnTo>
                    <a:pt x="61175" y="205602"/>
                  </a:lnTo>
                  <a:lnTo>
                    <a:pt x="65300" y="205860"/>
                  </a:lnTo>
                  <a:lnTo>
                    <a:pt x="73410" y="209674"/>
                  </a:lnTo>
                  <a:lnTo>
                    <a:pt x="131902" y="264768"/>
                  </a:lnTo>
                  <a:lnTo>
                    <a:pt x="148772" y="281606"/>
                  </a:lnTo>
                  <a:lnTo>
                    <a:pt x="176976" y="290843"/>
                  </a:lnTo>
                  <a:lnTo>
                    <a:pt x="197128" y="291100"/>
                  </a:lnTo>
                  <a:lnTo>
                    <a:pt x="244264" y="280486"/>
                  </a:lnTo>
                  <a:lnTo>
                    <a:pt x="293704" y="256145"/>
                  </a:lnTo>
                  <a:lnTo>
                    <a:pt x="326792" y="232914"/>
                  </a:lnTo>
                  <a:lnTo>
                    <a:pt x="332336" y="230683"/>
                  </a:lnTo>
                  <a:lnTo>
                    <a:pt x="342023" y="221147"/>
                  </a:lnTo>
                  <a:lnTo>
                    <a:pt x="364803" y="183001"/>
                  </a:lnTo>
                  <a:lnTo>
                    <a:pt x="364291" y="181532"/>
                  </a:lnTo>
                  <a:lnTo>
                    <a:pt x="362627" y="180553"/>
                  </a:lnTo>
                  <a:lnTo>
                    <a:pt x="350451" y="178981"/>
                  </a:lnTo>
                  <a:lnTo>
                    <a:pt x="339492" y="189349"/>
                  </a:lnTo>
                  <a:lnTo>
                    <a:pt x="305865" y="238219"/>
                  </a:lnTo>
                  <a:lnTo>
                    <a:pt x="298782" y="264758"/>
                  </a:lnTo>
                  <a:lnTo>
                    <a:pt x="296192" y="299122"/>
                  </a:lnTo>
                  <a:lnTo>
                    <a:pt x="300030" y="303925"/>
                  </a:lnTo>
                  <a:lnTo>
                    <a:pt x="314877" y="312790"/>
                  </a:lnTo>
                  <a:lnTo>
                    <a:pt x="339228" y="318897"/>
                  </a:lnTo>
                  <a:lnTo>
                    <a:pt x="355229" y="316798"/>
                  </a:lnTo>
                  <a:lnTo>
                    <a:pt x="363201" y="314386"/>
                  </a:lnTo>
                  <a:lnTo>
                    <a:pt x="375585" y="304651"/>
                  </a:lnTo>
                  <a:lnTo>
                    <a:pt x="405377" y="269228"/>
                  </a:lnTo>
                  <a:lnTo>
                    <a:pt x="412051" y="245871"/>
                  </a:lnTo>
                  <a:lnTo>
                    <a:pt x="413613" y="230102"/>
                  </a:lnTo>
                  <a:lnTo>
                    <a:pt x="410778" y="217802"/>
                  </a:lnTo>
                  <a:lnTo>
                    <a:pt x="408171" y="212670"/>
                  </a:lnTo>
                  <a:lnTo>
                    <a:pt x="398218" y="203441"/>
                  </a:lnTo>
                  <a:lnTo>
                    <a:pt x="379474" y="190725"/>
                  </a:lnTo>
                  <a:lnTo>
                    <a:pt x="385561" y="184246"/>
                  </a:lnTo>
                  <a:lnTo>
                    <a:pt x="408385" y="180269"/>
                  </a:lnTo>
                  <a:lnTo>
                    <a:pt x="457305" y="178815"/>
                  </a:lnTo>
                  <a:lnTo>
                    <a:pt x="509088" y="178637"/>
                  </a:lnTo>
                  <a:lnTo>
                    <a:pt x="526414" y="182141"/>
                  </a:lnTo>
                  <a:lnTo>
                    <a:pt x="554636" y="195170"/>
                  </a:lnTo>
                  <a:lnTo>
                    <a:pt x="562973" y="202718"/>
                  </a:lnTo>
                  <a:lnTo>
                    <a:pt x="565197" y="206583"/>
                  </a:lnTo>
                  <a:lnTo>
                    <a:pt x="569382" y="265280"/>
                  </a:lnTo>
                  <a:lnTo>
                    <a:pt x="570889" y="289533"/>
                  </a:lnTo>
                  <a:lnTo>
                    <a:pt x="579126" y="312154"/>
                  </a:lnTo>
                  <a:lnTo>
                    <a:pt x="586205" y="323062"/>
                  </a:lnTo>
                  <a:lnTo>
                    <a:pt x="591267" y="326500"/>
                  </a:lnTo>
                  <a:lnTo>
                    <a:pt x="603948" y="330319"/>
                  </a:lnTo>
                  <a:lnTo>
                    <a:pt x="618404" y="328489"/>
                  </a:lnTo>
                  <a:lnTo>
                    <a:pt x="644944" y="316493"/>
                  </a:lnTo>
                  <a:lnTo>
                    <a:pt x="662642" y="304706"/>
                  </a:lnTo>
                  <a:lnTo>
                    <a:pt x="670506" y="295057"/>
                  </a:lnTo>
                  <a:lnTo>
                    <a:pt x="675556" y="260395"/>
                  </a:lnTo>
                  <a:lnTo>
                    <a:pt x="676247" y="243172"/>
                  </a:lnTo>
                  <a:lnTo>
                    <a:pt x="672462" y="234875"/>
                  </a:lnTo>
                  <a:lnTo>
                    <a:pt x="649497" y="211880"/>
                  </a:lnTo>
                  <a:lnTo>
                    <a:pt x="613834" y="191588"/>
                  </a:lnTo>
                  <a:lnTo>
                    <a:pt x="576295" y="180305"/>
                  </a:lnTo>
                  <a:lnTo>
                    <a:pt x="56964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MARTInkShape-57"/>
            <p:cNvSpPr/>
            <p:nvPr>
              <p:custDataLst>
                <p:tags r:id="rId58"/>
              </p:custDataLst>
            </p:nvPr>
          </p:nvSpPr>
          <p:spPr>
            <a:xfrm>
              <a:off x="10156031" y="3595688"/>
              <a:ext cx="47626" cy="345282"/>
            </a:xfrm>
            <a:custGeom>
              <a:avLst/>
              <a:gdLst/>
              <a:ahLst/>
              <a:cxnLst/>
              <a:rect l="0" t="0" r="0" b="0"/>
              <a:pathLst>
                <a:path w="47626" h="345282">
                  <a:moveTo>
                    <a:pt x="0" y="0"/>
                  </a:moveTo>
                  <a:lnTo>
                    <a:pt x="0" y="0"/>
                  </a:lnTo>
                  <a:lnTo>
                    <a:pt x="3528" y="50025"/>
                  </a:lnTo>
                  <a:lnTo>
                    <a:pt x="11170" y="103953"/>
                  </a:lnTo>
                  <a:lnTo>
                    <a:pt x="11810" y="159406"/>
                  </a:lnTo>
                  <a:lnTo>
                    <a:pt x="11886" y="216010"/>
                  </a:lnTo>
                  <a:lnTo>
                    <a:pt x="11903" y="265506"/>
                  </a:lnTo>
                  <a:lnTo>
                    <a:pt x="22157" y="321047"/>
                  </a:lnTo>
                  <a:lnTo>
                    <a:pt x="24033" y="325156"/>
                  </a:lnTo>
                  <a:lnTo>
                    <a:pt x="47625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SMARTInkShape-58"/>
            <p:cNvSpPr/>
            <p:nvPr>
              <p:custDataLst>
                <p:tags r:id="rId59"/>
              </p:custDataLst>
            </p:nvPr>
          </p:nvSpPr>
          <p:spPr>
            <a:xfrm>
              <a:off x="10264101" y="3738563"/>
              <a:ext cx="208779" cy="281434"/>
            </a:xfrm>
            <a:custGeom>
              <a:avLst/>
              <a:gdLst/>
              <a:ahLst/>
              <a:cxnLst/>
              <a:rect l="0" t="0" r="0" b="0"/>
              <a:pathLst>
                <a:path w="208779" h="281434">
                  <a:moveTo>
                    <a:pt x="130055" y="0"/>
                  </a:moveTo>
                  <a:lnTo>
                    <a:pt x="130055" y="0"/>
                  </a:lnTo>
                  <a:lnTo>
                    <a:pt x="107162" y="0"/>
                  </a:lnTo>
                  <a:lnTo>
                    <a:pt x="52068" y="26823"/>
                  </a:lnTo>
                  <a:lnTo>
                    <a:pt x="9497" y="61760"/>
                  </a:lnTo>
                  <a:lnTo>
                    <a:pt x="3713" y="70664"/>
                  </a:lnTo>
                  <a:lnTo>
                    <a:pt x="457" y="83114"/>
                  </a:lnTo>
                  <a:lnTo>
                    <a:pt x="0" y="87159"/>
                  </a:lnTo>
                  <a:lnTo>
                    <a:pt x="10077" y="98709"/>
                  </a:lnTo>
                  <a:lnTo>
                    <a:pt x="29106" y="111340"/>
                  </a:lnTo>
                  <a:lnTo>
                    <a:pt x="80912" y="130227"/>
                  </a:lnTo>
                  <a:lnTo>
                    <a:pt x="139117" y="150714"/>
                  </a:lnTo>
                  <a:lnTo>
                    <a:pt x="190000" y="182116"/>
                  </a:lnTo>
                  <a:lnTo>
                    <a:pt x="203000" y="194710"/>
                  </a:lnTo>
                  <a:lnTo>
                    <a:pt x="208778" y="204718"/>
                  </a:lnTo>
                  <a:lnTo>
                    <a:pt x="207671" y="210562"/>
                  </a:lnTo>
                  <a:lnTo>
                    <a:pt x="199388" y="224111"/>
                  </a:lnTo>
                  <a:lnTo>
                    <a:pt x="173529" y="246614"/>
                  </a:lnTo>
                  <a:lnTo>
                    <a:pt x="131881" y="267092"/>
                  </a:lnTo>
                  <a:lnTo>
                    <a:pt x="80151" y="281433"/>
                  </a:lnTo>
                  <a:lnTo>
                    <a:pt x="22899" y="273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" name="SMARTInkShape-Group5"/>
          <p:cNvGrpSpPr/>
          <p:nvPr/>
        </p:nvGrpSpPr>
        <p:grpSpPr>
          <a:xfrm>
            <a:off x="5357841" y="4274344"/>
            <a:ext cx="1262035" cy="392907"/>
            <a:chOff x="5357841" y="4274344"/>
            <a:chExt cx="1262035" cy="392907"/>
          </a:xfrm>
        </p:grpSpPr>
        <p:sp>
          <p:nvSpPr>
            <p:cNvPr id="66" name="SMARTInkShape-59"/>
            <p:cNvSpPr/>
            <p:nvPr>
              <p:custDataLst>
                <p:tags r:id="rId38"/>
              </p:custDataLst>
            </p:nvPr>
          </p:nvSpPr>
          <p:spPr>
            <a:xfrm>
              <a:off x="5357841" y="4286250"/>
              <a:ext cx="23785" cy="381001"/>
            </a:xfrm>
            <a:custGeom>
              <a:avLst/>
              <a:gdLst/>
              <a:ahLst/>
              <a:cxnLst/>
              <a:rect l="0" t="0" r="0" b="0"/>
              <a:pathLst>
                <a:path w="23785" h="381001">
                  <a:moveTo>
                    <a:pt x="11878" y="0"/>
                  </a:moveTo>
                  <a:lnTo>
                    <a:pt x="11878" y="0"/>
                  </a:lnTo>
                  <a:lnTo>
                    <a:pt x="11878" y="50898"/>
                  </a:lnTo>
                  <a:lnTo>
                    <a:pt x="8350" y="99424"/>
                  </a:lnTo>
                  <a:lnTo>
                    <a:pt x="1075" y="150627"/>
                  </a:lnTo>
                  <a:lnTo>
                    <a:pt x="117" y="207184"/>
                  </a:lnTo>
                  <a:lnTo>
                    <a:pt x="0" y="253621"/>
                  </a:lnTo>
                  <a:lnTo>
                    <a:pt x="1303" y="301072"/>
                  </a:lnTo>
                  <a:lnTo>
                    <a:pt x="23784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MARTInkShape-60"/>
            <p:cNvSpPr/>
            <p:nvPr>
              <p:custDataLst>
                <p:tags r:id="rId39"/>
              </p:custDataLst>
            </p:nvPr>
          </p:nvSpPr>
          <p:spPr>
            <a:xfrm>
              <a:off x="5477781" y="4491003"/>
              <a:ext cx="189595" cy="161215"/>
            </a:xfrm>
            <a:custGeom>
              <a:avLst/>
              <a:gdLst/>
              <a:ahLst/>
              <a:cxnLst/>
              <a:rect l="0" t="0" r="0" b="0"/>
              <a:pathLst>
                <a:path w="189595" h="161215">
                  <a:moveTo>
                    <a:pt x="141969" y="57185"/>
                  </a:moveTo>
                  <a:lnTo>
                    <a:pt x="141969" y="57185"/>
                  </a:lnTo>
                  <a:lnTo>
                    <a:pt x="141969" y="40613"/>
                  </a:lnTo>
                  <a:lnTo>
                    <a:pt x="138441" y="33063"/>
                  </a:lnTo>
                  <a:lnTo>
                    <a:pt x="125397" y="17436"/>
                  </a:lnTo>
                  <a:lnTo>
                    <a:pt x="101340" y="5573"/>
                  </a:lnTo>
                  <a:lnTo>
                    <a:pt x="75397" y="0"/>
                  </a:lnTo>
                  <a:lnTo>
                    <a:pt x="59024" y="2224"/>
                  </a:lnTo>
                  <a:lnTo>
                    <a:pt x="42927" y="8945"/>
                  </a:lnTo>
                  <a:lnTo>
                    <a:pt x="20313" y="27604"/>
                  </a:lnTo>
                  <a:lnTo>
                    <a:pt x="9407" y="42274"/>
                  </a:lnTo>
                  <a:lnTo>
                    <a:pt x="3677" y="57613"/>
                  </a:lnTo>
                  <a:lnTo>
                    <a:pt x="0" y="89019"/>
                  </a:lnTo>
                  <a:lnTo>
                    <a:pt x="3024" y="101319"/>
                  </a:lnTo>
                  <a:lnTo>
                    <a:pt x="5683" y="106452"/>
                  </a:lnTo>
                  <a:lnTo>
                    <a:pt x="10101" y="109873"/>
                  </a:lnTo>
                  <a:lnTo>
                    <a:pt x="22066" y="113675"/>
                  </a:lnTo>
                  <a:lnTo>
                    <a:pt x="43677" y="115815"/>
                  </a:lnTo>
                  <a:lnTo>
                    <a:pt x="55509" y="112788"/>
                  </a:lnTo>
                  <a:lnTo>
                    <a:pt x="73136" y="100118"/>
                  </a:lnTo>
                  <a:lnTo>
                    <a:pt x="105392" y="69913"/>
                  </a:lnTo>
                  <a:lnTo>
                    <a:pt x="112317" y="75655"/>
                  </a:lnTo>
                  <a:lnTo>
                    <a:pt x="115561" y="82151"/>
                  </a:lnTo>
                  <a:lnTo>
                    <a:pt x="134576" y="135669"/>
                  </a:lnTo>
                  <a:lnTo>
                    <a:pt x="146099" y="153788"/>
                  </a:lnTo>
                  <a:lnTo>
                    <a:pt x="153947" y="159650"/>
                  </a:lnTo>
                  <a:lnTo>
                    <a:pt x="157892" y="161214"/>
                  </a:lnTo>
                  <a:lnTo>
                    <a:pt x="161845" y="160933"/>
                  </a:lnTo>
                  <a:lnTo>
                    <a:pt x="189594" y="1405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SMARTInkShape-61"/>
            <p:cNvSpPr/>
            <p:nvPr>
              <p:custDataLst>
                <p:tags r:id="rId40"/>
              </p:custDataLst>
            </p:nvPr>
          </p:nvSpPr>
          <p:spPr>
            <a:xfrm>
              <a:off x="5703094" y="4274344"/>
              <a:ext cx="220452" cy="378431"/>
            </a:xfrm>
            <a:custGeom>
              <a:avLst/>
              <a:gdLst/>
              <a:ahLst/>
              <a:cxnLst/>
              <a:rect l="0" t="0" r="0" b="0"/>
              <a:pathLst>
                <a:path w="220452" h="378431">
                  <a:moveTo>
                    <a:pt x="0" y="0"/>
                  </a:moveTo>
                  <a:lnTo>
                    <a:pt x="0" y="0"/>
                  </a:lnTo>
                  <a:lnTo>
                    <a:pt x="1323" y="31136"/>
                  </a:lnTo>
                  <a:lnTo>
                    <a:pt x="10803" y="89033"/>
                  </a:lnTo>
                  <a:lnTo>
                    <a:pt x="15216" y="148310"/>
                  </a:lnTo>
                  <a:lnTo>
                    <a:pt x="22114" y="204361"/>
                  </a:lnTo>
                  <a:lnTo>
                    <a:pt x="31659" y="259923"/>
                  </a:lnTo>
                  <a:lnTo>
                    <a:pt x="34917" y="318326"/>
                  </a:lnTo>
                  <a:lnTo>
                    <a:pt x="34040" y="341239"/>
                  </a:lnTo>
                  <a:lnTo>
                    <a:pt x="24884" y="373334"/>
                  </a:lnTo>
                  <a:lnTo>
                    <a:pt x="24527" y="373243"/>
                  </a:lnTo>
                  <a:lnTo>
                    <a:pt x="24288" y="371860"/>
                  </a:lnTo>
                  <a:lnTo>
                    <a:pt x="33299" y="340027"/>
                  </a:lnTo>
                  <a:lnTo>
                    <a:pt x="37289" y="319133"/>
                  </a:lnTo>
                  <a:lnTo>
                    <a:pt x="54411" y="286381"/>
                  </a:lnTo>
                  <a:lnTo>
                    <a:pt x="68720" y="267950"/>
                  </a:lnTo>
                  <a:lnTo>
                    <a:pt x="104293" y="242700"/>
                  </a:lnTo>
                  <a:lnTo>
                    <a:pt x="135706" y="231102"/>
                  </a:lnTo>
                  <a:lnTo>
                    <a:pt x="174412" y="227666"/>
                  </a:lnTo>
                  <a:lnTo>
                    <a:pt x="197019" y="233917"/>
                  </a:lnTo>
                  <a:lnTo>
                    <a:pt x="206752" y="239288"/>
                  </a:lnTo>
                  <a:lnTo>
                    <a:pt x="213241" y="245515"/>
                  </a:lnTo>
                  <a:lnTo>
                    <a:pt x="220451" y="259489"/>
                  </a:lnTo>
                  <a:lnTo>
                    <a:pt x="220127" y="278047"/>
                  </a:lnTo>
                  <a:lnTo>
                    <a:pt x="214251" y="298202"/>
                  </a:lnTo>
                  <a:lnTo>
                    <a:pt x="202820" y="315979"/>
                  </a:lnTo>
                  <a:lnTo>
                    <a:pt x="175188" y="340862"/>
                  </a:lnTo>
                  <a:lnTo>
                    <a:pt x="118614" y="367989"/>
                  </a:lnTo>
                  <a:lnTo>
                    <a:pt x="83990" y="378430"/>
                  </a:lnTo>
                  <a:lnTo>
                    <a:pt x="69961" y="376329"/>
                  </a:lnTo>
                  <a:lnTo>
                    <a:pt x="33075" y="364202"/>
                  </a:lnTo>
                  <a:lnTo>
                    <a:pt x="26018" y="359218"/>
                  </a:lnTo>
                  <a:lnTo>
                    <a:pt x="11906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SMARTInkShape-62"/>
            <p:cNvSpPr/>
            <p:nvPr>
              <p:custDataLst>
                <p:tags r:id="rId41"/>
              </p:custDataLst>
            </p:nvPr>
          </p:nvSpPr>
          <p:spPr>
            <a:xfrm>
              <a:off x="5990124" y="4405313"/>
              <a:ext cx="319479" cy="213412"/>
            </a:xfrm>
            <a:custGeom>
              <a:avLst/>
              <a:gdLst/>
              <a:ahLst/>
              <a:cxnLst/>
              <a:rect l="0" t="0" r="0" b="0"/>
              <a:pathLst>
                <a:path w="319479" h="213412">
                  <a:moveTo>
                    <a:pt x="93970" y="95250"/>
                  </a:moveTo>
                  <a:lnTo>
                    <a:pt x="93970" y="95250"/>
                  </a:lnTo>
                  <a:lnTo>
                    <a:pt x="93970" y="88929"/>
                  </a:lnTo>
                  <a:lnTo>
                    <a:pt x="91324" y="87067"/>
                  </a:lnTo>
                  <a:lnTo>
                    <a:pt x="81329" y="84998"/>
                  </a:lnTo>
                  <a:lnTo>
                    <a:pt x="54505" y="90154"/>
                  </a:lnTo>
                  <a:lnTo>
                    <a:pt x="34063" y="100060"/>
                  </a:lnTo>
                  <a:lnTo>
                    <a:pt x="13308" y="117695"/>
                  </a:lnTo>
                  <a:lnTo>
                    <a:pt x="5203" y="132125"/>
                  </a:lnTo>
                  <a:lnTo>
                    <a:pt x="0" y="162947"/>
                  </a:lnTo>
                  <a:lnTo>
                    <a:pt x="5420" y="186598"/>
                  </a:lnTo>
                  <a:lnTo>
                    <a:pt x="15368" y="198908"/>
                  </a:lnTo>
                  <a:lnTo>
                    <a:pt x="21725" y="204042"/>
                  </a:lnTo>
                  <a:lnTo>
                    <a:pt x="39371" y="209748"/>
                  </a:lnTo>
                  <a:lnTo>
                    <a:pt x="76717" y="213411"/>
                  </a:lnTo>
                  <a:lnTo>
                    <a:pt x="101499" y="207724"/>
                  </a:lnTo>
                  <a:lnTo>
                    <a:pt x="106926" y="203305"/>
                  </a:lnTo>
                  <a:lnTo>
                    <a:pt x="112958" y="191341"/>
                  </a:lnTo>
                  <a:lnTo>
                    <a:pt x="112110" y="177203"/>
                  </a:lnTo>
                  <a:lnTo>
                    <a:pt x="89669" y="122949"/>
                  </a:lnTo>
                  <a:lnTo>
                    <a:pt x="75384" y="91264"/>
                  </a:lnTo>
                  <a:lnTo>
                    <a:pt x="70846" y="57911"/>
                  </a:lnTo>
                  <a:lnTo>
                    <a:pt x="73262" y="53160"/>
                  </a:lnTo>
                  <a:lnTo>
                    <a:pt x="83002" y="44352"/>
                  </a:lnTo>
                  <a:lnTo>
                    <a:pt x="96151" y="39555"/>
                  </a:lnTo>
                  <a:lnTo>
                    <a:pt x="132471" y="36476"/>
                  </a:lnTo>
                  <a:lnTo>
                    <a:pt x="166232" y="42264"/>
                  </a:lnTo>
                  <a:lnTo>
                    <a:pt x="182531" y="52297"/>
                  </a:lnTo>
                  <a:lnTo>
                    <a:pt x="194185" y="66899"/>
                  </a:lnTo>
                  <a:lnTo>
                    <a:pt x="219386" y="123433"/>
                  </a:lnTo>
                  <a:lnTo>
                    <a:pt x="227369" y="160495"/>
                  </a:lnTo>
                  <a:lnTo>
                    <a:pt x="245102" y="192575"/>
                  </a:lnTo>
                  <a:lnTo>
                    <a:pt x="252862" y="198037"/>
                  </a:lnTo>
                  <a:lnTo>
                    <a:pt x="258106" y="196847"/>
                  </a:lnTo>
                  <a:lnTo>
                    <a:pt x="270988" y="188470"/>
                  </a:lnTo>
                  <a:lnTo>
                    <a:pt x="299858" y="136065"/>
                  </a:lnTo>
                  <a:lnTo>
                    <a:pt x="317794" y="83481"/>
                  </a:lnTo>
                  <a:lnTo>
                    <a:pt x="319478" y="62364"/>
                  </a:lnTo>
                  <a:lnTo>
                    <a:pt x="309874" y="22095"/>
                  </a:lnTo>
                  <a:lnTo>
                    <a:pt x="306698" y="17376"/>
                  </a:lnTo>
                  <a:lnTo>
                    <a:pt x="2844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SMARTInkShape-63"/>
            <p:cNvSpPr/>
            <p:nvPr>
              <p:custDataLst>
                <p:tags r:id="rId42"/>
              </p:custDataLst>
            </p:nvPr>
          </p:nvSpPr>
          <p:spPr>
            <a:xfrm>
              <a:off x="6369844" y="4358402"/>
              <a:ext cx="250032" cy="271033"/>
            </a:xfrm>
            <a:custGeom>
              <a:avLst/>
              <a:gdLst/>
              <a:ahLst/>
              <a:cxnLst/>
              <a:rect l="0" t="0" r="0" b="0"/>
              <a:pathLst>
                <a:path w="250032" h="271033">
                  <a:moveTo>
                    <a:pt x="0" y="94536"/>
                  </a:moveTo>
                  <a:lnTo>
                    <a:pt x="0" y="94536"/>
                  </a:lnTo>
                  <a:lnTo>
                    <a:pt x="0" y="100856"/>
                  </a:lnTo>
                  <a:lnTo>
                    <a:pt x="12126" y="157560"/>
                  </a:lnTo>
                  <a:lnTo>
                    <a:pt x="21112" y="208016"/>
                  </a:lnTo>
                  <a:lnTo>
                    <a:pt x="23654" y="256193"/>
                  </a:lnTo>
                  <a:lnTo>
                    <a:pt x="27270" y="262515"/>
                  </a:lnTo>
                  <a:lnTo>
                    <a:pt x="34050" y="271032"/>
                  </a:lnTo>
                  <a:lnTo>
                    <a:pt x="28904" y="266187"/>
                  </a:lnTo>
                  <a:lnTo>
                    <a:pt x="26075" y="259901"/>
                  </a:lnTo>
                  <a:lnTo>
                    <a:pt x="20483" y="211392"/>
                  </a:lnTo>
                  <a:lnTo>
                    <a:pt x="12659" y="160814"/>
                  </a:lnTo>
                  <a:lnTo>
                    <a:pt x="12408" y="150628"/>
                  </a:lnTo>
                  <a:lnTo>
                    <a:pt x="19185" y="132253"/>
                  </a:lnTo>
                  <a:lnTo>
                    <a:pt x="28370" y="115268"/>
                  </a:lnTo>
                  <a:lnTo>
                    <a:pt x="36187" y="90830"/>
                  </a:lnTo>
                  <a:lnTo>
                    <a:pt x="55407" y="66832"/>
                  </a:lnTo>
                  <a:lnTo>
                    <a:pt x="101860" y="33398"/>
                  </a:lnTo>
                  <a:lnTo>
                    <a:pt x="155652" y="11503"/>
                  </a:lnTo>
                  <a:lnTo>
                    <a:pt x="196739" y="894"/>
                  </a:lnTo>
                  <a:lnTo>
                    <a:pt x="211353" y="0"/>
                  </a:lnTo>
                  <a:lnTo>
                    <a:pt x="250031" y="11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0" name="SMARTInkShape-Group6"/>
          <p:cNvGrpSpPr/>
          <p:nvPr/>
        </p:nvGrpSpPr>
        <p:grpSpPr>
          <a:xfrm>
            <a:off x="7286836" y="4072235"/>
            <a:ext cx="2464384" cy="1071266"/>
            <a:chOff x="7286836" y="4072235"/>
            <a:chExt cx="2464384" cy="1071266"/>
          </a:xfrm>
        </p:grpSpPr>
        <p:sp>
          <p:nvSpPr>
            <p:cNvPr id="72" name="SMARTInkShape-64"/>
            <p:cNvSpPr/>
            <p:nvPr>
              <p:custDataLst>
                <p:tags r:id="rId30"/>
              </p:custDataLst>
            </p:nvPr>
          </p:nvSpPr>
          <p:spPr>
            <a:xfrm>
              <a:off x="7286836" y="4191000"/>
              <a:ext cx="523665" cy="582852"/>
            </a:xfrm>
            <a:custGeom>
              <a:avLst/>
              <a:gdLst/>
              <a:ahLst/>
              <a:cxnLst/>
              <a:rect l="0" t="0" r="0" b="0"/>
              <a:pathLst>
                <a:path w="523665" h="582852">
                  <a:moveTo>
                    <a:pt x="261727" y="0"/>
                  </a:moveTo>
                  <a:lnTo>
                    <a:pt x="261727" y="0"/>
                  </a:lnTo>
                  <a:lnTo>
                    <a:pt x="245155" y="0"/>
                  </a:lnTo>
                  <a:lnTo>
                    <a:pt x="213474" y="17688"/>
                  </a:lnTo>
                  <a:lnTo>
                    <a:pt x="173488" y="54295"/>
                  </a:lnTo>
                  <a:lnTo>
                    <a:pt x="128031" y="110143"/>
                  </a:lnTo>
                  <a:lnTo>
                    <a:pt x="91022" y="163324"/>
                  </a:lnTo>
                  <a:lnTo>
                    <a:pt x="64308" y="208112"/>
                  </a:lnTo>
                  <a:lnTo>
                    <a:pt x="38453" y="265955"/>
                  </a:lnTo>
                  <a:lnTo>
                    <a:pt x="20214" y="316677"/>
                  </a:lnTo>
                  <a:lnTo>
                    <a:pt x="5196" y="375007"/>
                  </a:lnTo>
                  <a:lnTo>
                    <a:pt x="857" y="421806"/>
                  </a:lnTo>
                  <a:lnTo>
                    <a:pt x="0" y="481224"/>
                  </a:lnTo>
                  <a:lnTo>
                    <a:pt x="3410" y="501833"/>
                  </a:lnTo>
                  <a:lnTo>
                    <a:pt x="27446" y="551371"/>
                  </a:lnTo>
                  <a:lnTo>
                    <a:pt x="34102" y="562049"/>
                  </a:lnTo>
                  <a:lnTo>
                    <a:pt x="48553" y="573914"/>
                  </a:lnTo>
                  <a:lnTo>
                    <a:pt x="65118" y="579187"/>
                  </a:lnTo>
                  <a:lnTo>
                    <a:pt x="113294" y="582851"/>
                  </a:lnTo>
                  <a:lnTo>
                    <a:pt x="130052" y="576104"/>
                  </a:lnTo>
                  <a:lnTo>
                    <a:pt x="186278" y="537668"/>
                  </a:lnTo>
                  <a:lnTo>
                    <a:pt x="195121" y="522949"/>
                  </a:lnTo>
                  <a:lnTo>
                    <a:pt x="201697" y="507588"/>
                  </a:lnTo>
                  <a:lnTo>
                    <a:pt x="233031" y="453479"/>
                  </a:lnTo>
                  <a:lnTo>
                    <a:pt x="253668" y="413197"/>
                  </a:lnTo>
                  <a:lnTo>
                    <a:pt x="260665" y="369675"/>
                  </a:lnTo>
                  <a:lnTo>
                    <a:pt x="261019" y="361544"/>
                  </a:lnTo>
                  <a:lnTo>
                    <a:pt x="258609" y="354800"/>
                  </a:lnTo>
                  <a:lnTo>
                    <a:pt x="234841" y="330137"/>
                  </a:lnTo>
                  <a:lnTo>
                    <a:pt x="222878" y="325321"/>
                  </a:lnTo>
                  <a:lnTo>
                    <a:pt x="173402" y="321535"/>
                  </a:lnTo>
                  <a:lnTo>
                    <a:pt x="171093" y="320191"/>
                  </a:lnTo>
                  <a:lnTo>
                    <a:pt x="169554" y="317971"/>
                  </a:lnTo>
                  <a:lnTo>
                    <a:pt x="168529" y="315168"/>
                  </a:lnTo>
                  <a:lnTo>
                    <a:pt x="169168" y="313299"/>
                  </a:lnTo>
                  <a:lnTo>
                    <a:pt x="170917" y="312054"/>
                  </a:lnTo>
                  <a:lnTo>
                    <a:pt x="173405" y="311224"/>
                  </a:lnTo>
                  <a:lnTo>
                    <a:pt x="200839" y="293136"/>
                  </a:lnTo>
                  <a:lnTo>
                    <a:pt x="222813" y="287939"/>
                  </a:lnTo>
                  <a:lnTo>
                    <a:pt x="238257" y="290251"/>
                  </a:lnTo>
                  <a:lnTo>
                    <a:pt x="277647" y="299327"/>
                  </a:lnTo>
                  <a:lnTo>
                    <a:pt x="332090" y="338187"/>
                  </a:lnTo>
                  <a:lnTo>
                    <a:pt x="350338" y="362729"/>
                  </a:lnTo>
                  <a:lnTo>
                    <a:pt x="375262" y="418283"/>
                  </a:lnTo>
                  <a:lnTo>
                    <a:pt x="380725" y="451667"/>
                  </a:lnTo>
                  <a:lnTo>
                    <a:pt x="382099" y="431952"/>
                  </a:lnTo>
                  <a:lnTo>
                    <a:pt x="397359" y="379870"/>
                  </a:lnTo>
                  <a:lnTo>
                    <a:pt x="412676" y="326292"/>
                  </a:lnTo>
                  <a:lnTo>
                    <a:pt x="425809" y="296293"/>
                  </a:lnTo>
                  <a:lnTo>
                    <a:pt x="460387" y="247614"/>
                  </a:lnTo>
                  <a:lnTo>
                    <a:pt x="473934" y="236610"/>
                  </a:lnTo>
                  <a:lnTo>
                    <a:pt x="523664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SMARTInkShape-65"/>
            <p:cNvSpPr/>
            <p:nvPr>
              <p:custDataLst>
                <p:tags r:id="rId31"/>
              </p:custDataLst>
            </p:nvPr>
          </p:nvSpPr>
          <p:spPr>
            <a:xfrm>
              <a:off x="7810500" y="4454961"/>
              <a:ext cx="345282" cy="200384"/>
            </a:xfrm>
            <a:custGeom>
              <a:avLst/>
              <a:gdLst/>
              <a:ahLst/>
              <a:cxnLst/>
              <a:rect l="0" t="0" r="0" b="0"/>
              <a:pathLst>
                <a:path w="345282" h="200384">
                  <a:moveTo>
                    <a:pt x="0" y="128945"/>
                  </a:moveTo>
                  <a:lnTo>
                    <a:pt x="0" y="128945"/>
                  </a:lnTo>
                  <a:lnTo>
                    <a:pt x="26823" y="128945"/>
                  </a:lnTo>
                  <a:lnTo>
                    <a:pt x="78333" y="102122"/>
                  </a:lnTo>
                  <a:lnTo>
                    <a:pt x="91260" y="90125"/>
                  </a:lnTo>
                  <a:lnTo>
                    <a:pt x="124608" y="48857"/>
                  </a:lnTo>
                  <a:lnTo>
                    <a:pt x="128142" y="37788"/>
                  </a:lnTo>
                  <a:lnTo>
                    <a:pt x="129712" y="24049"/>
                  </a:lnTo>
                  <a:lnTo>
                    <a:pt x="128808" y="19327"/>
                  </a:lnTo>
                  <a:lnTo>
                    <a:pt x="126882" y="16179"/>
                  </a:lnTo>
                  <a:lnTo>
                    <a:pt x="107966" y="4806"/>
                  </a:lnTo>
                  <a:lnTo>
                    <a:pt x="92697" y="0"/>
                  </a:lnTo>
                  <a:lnTo>
                    <a:pt x="76918" y="5931"/>
                  </a:lnTo>
                  <a:lnTo>
                    <a:pt x="40770" y="31298"/>
                  </a:lnTo>
                  <a:lnTo>
                    <a:pt x="22516" y="54004"/>
                  </a:lnTo>
                  <a:lnTo>
                    <a:pt x="5820" y="93564"/>
                  </a:lnTo>
                  <a:lnTo>
                    <a:pt x="2587" y="111456"/>
                  </a:lnTo>
                  <a:lnTo>
                    <a:pt x="4677" y="128227"/>
                  </a:lnTo>
                  <a:lnTo>
                    <a:pt x="10016" y="143178"/>
                  </a:lnTo>
                  <a:lnTo>
                    <a:pt x="16799" y="154233"/>
                  </a:lnTo>
                  <a:lnTo>
                    <a:pt x="34376" y="167894"/>
                  </a:lnTo>
                  <a:lnTo>
                    <a:pt x="62661" y="173999"/>
                  </a:lnTo>
                  <a:lnTo>
                    <a:pt x="107774" y="166557"/>
                  </a:lnTo>
                  <a:lnTo>
                    <a:pt x="154904" y="148820"/>
                  </a:lnTo>
                  <a:lnTo>
                    <a:pt x="213278" y="114211"/>
                  </a:lnTo>
                  <a:lnTo>
                    <a:pt x="242991" y="88134"/>
                  </a:lnTo>
                  <a:lnTo>
                    <a:pt x="246903" y="80821"/>
                  </a:lnTo>
                  <a:lnTo>
                    <a:pt x="249413" y="71667"/>
                  </a:lnTo>
                  <a:lnTo>
                    <a:pt x="246228" y="73943"/>
                  </a:lnTo>
                  <a:lnTo>
                    <a:pt x="222027" y="97460"/>
                  </a:lnTo>
                  <a:lnTo>
                    <a:pt x="217742" y="105251"/>
                  </a:lnTo>
                  <a:lnTo>
                    <a:pt x="214990" y="114710"/>
                  </a:lnTo>
                  <a:lnTo>
                    <a:pt x="204121" y="127086"/>
                  </a:lnTo>
                  <a:lnTo>
                    <a:pt x="202419" y="140692"/>
                  </a:lnTo>
                  <a:lnTo>
                    <a:pt x="225727" y="140852"/>
                  </a:lnTo>
                  <a:lnTo>
                    <a:pt x="249527" y="117542"/>
                  </a:lnTo>
                  <a:lnTo>
                    <a:pt x="272185" y="117039"/>
                  </a:lnTo>
                  <a:lnTo>
                    <a:pt x="272738" y="118362"/>
                  </a:lnTo>
                  <a:lnTo>
                    <a:pt x="273352" y="123360"/>
                  </a:lnTo>
                  <a:lnTo>
                    <a:pt x="274839" y="125221"/>
                  </a:lnTo>
                  <a:lnTo>
                    <a:pt x="280019" y="127290"/>
                  </a:lnTo>
                  <a:lnTo>
                    <a:pt x="281929" y="129165"/>
                  </a:lnTo>
                  <a:lnTo>
                    <a:pt x="285247" y="139051"/>
                  </a:lnTo>
                  <a:lnTo>
                    <a:pt x="285601" y="146639"/>
                  </a:lnTo>
                  <a:lnTo>
                    <a:pt x="286974" y="148678"/>
                  </a:lnTo>
                  <a:lnTo>
                    <a:pt x="289212" y="150038"/>
                  </a:lnTo>
                  <a:lnTo>
                    <a:pt x="292026" y="150945"/>
                  </a:lnTo>
                  <a:lnTo>
                    <a:pt x="293903" y="152872"/>
                  </a:lnTo>
                  <a:lnTo>
                    <a:pt x="298650" y="164777"/>
                  </a:lnTo>
                  <a:lnTo>
                    <a:pt x="307864" y="174756"/>
                  </a:lnTo>
                  <a:lnTo>
                    <a:pt x="309059" y="182353"/>
                  </a:lnTo>
                  <a:lnTo>
                    <a:pt x="310550" y="184395"/>
                  </a:lnTo>
                  <a:lnTo>
                    <a:pt x="312866" y="185755"/>
                  </a:lnTo>
                  <a:lnTo>
                    <a:pt x="315734" y="186662"/>
                  </a:lnTo>
                  <a:lnTo>
                    <a:pt x="317646" y="188590"/>
                  </a:lnTo>
                  <a:lnTo>
                    <a:pt x="320965" y="198569"/>
                  </a:lnTo>
                  <a:lnTo>
                    <a:pt x="324772" y="199577"/>
                  </a:lnTo>
                  <a:lnTo>
                    <a:pt x="345281" y="200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SMARTInkShape-66"/>
            <p:cNvSpPr/>
            <p:nvPr>
              <p:custDataLst>
                <p:tags r:id="rId32"/>
              </p:custDataLst>
            </p:nvPr>
          </p:nvSpPr>
          <p:spPr>
            <a:xfrm>
              <a:off x="8274844" y="4155281"/>
              <a:ext cx="11907" cy="488158"/>
            </a:xfrm>
            <a:custGeom>
              <a:avLst/>
              <a:gdLst/>
              <a:ahLst/>
              <a:cxnLst/>
              <a:rect l="0" t="0" r="0" b="0"/>
              <a:pathLst>
                <a:path w="11907" h="488158">
                  <a:moveTo>
                    <a:pt x="0" y="0"/>
                  </a:moveTo>
                  <a:lnTo>
                    <a:pt x="0" y="0"/>
                  </a:lnTo>
                  <a:lnTo>
                    <a:pt x="0" y="56918"/>
                  </a:lnTo>
                  <a:lnTo>
                    <a:pt x="0" y="115302"/>
                  </a:lnTo>
                  <a:lnTo>
                    <a:pt x="0" y="170669"/>
                  </a:lnTo>
                  <a:lnTo>
                    <a:pt x="0" y="226220"/>
                  </a:lnTo>
                  <a:lnTo>
                    <a:pt x="0" y="281782"/>
                  </a:lnTo>
                  <a:lnTo>
                    <a:pt x="1323" y="337344"/>
                  </a:lnTo>
                  <a:lnTo>
                    <a:pt x="11415" y="394523"/>
                  </a:lnTo>
                  <a:lnTo>
                    <a:pt x="8160" y="403767"/>
                  </a:lnTo>
                  <a:lnTo>
                    <a:pt x="5440" y="408085"/>
                  </a:lnTo>
                  <a:lnTo>
                    <a:pt x="4950" y="412286"/>
                  </a:lnTo>
                  <a:lnTo>
                    <a:pt x="11802" y="457566"/>
                  </a:lnTo>
                  <a:lnTo>
                    <a:pt x="11906" y="488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SMARTInkShape-67"/>
            <p:cNvSpPr/>
            <p:nvPr>
              <p:custDataLst>
                <p:tags r:id="rId33"/>
              </p:custDataLst>
            </p:nvPr>
          </p:nvSpPr>
          <p:spPr>
            <a:xfrm>
              <a:off x="8131969" y="4429125"/>
              <a:ext cx="273845" cy="59532"/>
            </a:xfrm>
            <a:custGeom>
              <a:avLst/>
              <a:gdLst/>
              <a:ahLst/>
              <a:cxnLst/>
              <a:rect l="0" t="0" r="0" b="0"/>
              <a:pathLst>
                <a:path w="273845" h="59532">
                  <a:moveTo>
                    <a:pt x="0" y="59531"/>
                  </a:moveTo>
                  <a:lnTo>
                    <a:pt x="0" y="59531"/>
                  </a:lnTo>
                  <a:lnTo>
                    <a:pt x="0" y="48115"/>
                  </a:lnTo>
                  <a:lnTo>
                    <a:pt x="10251" y="37417"/>
                  </a:lnTo>
                  <a:lnTo>
                    <a:pt x="17737" y="36222"/>
                  </a:lnTo>
                  <a:lnTo>
                    <a:pt x="51948" y="34425"/>
                  </a:lnTo>
                  <a:lnTo>
                    <a:pt x="74930" y="25471"/>
                  </a:lnTo>
                  <a:lnTo>
                    <a:pt x="115085" y="22518"/>
                  </a:lnTo>
                  <a:lnTo>
                    <a:pt x="128320" y="15639"/>
                  </a:lnTo>
                  <a:lnTo>
                    <a:pt x="186434" y="10612"/>
                  </a:lnTo>
                  <a:lnTo>
                    <a:pt x="202387" y="2488"/>
                  </a:lnTo>
                  <a:lnTo>
                    <a:pt x="259830" y="43"/>
                  </a:lnTo>
                  <a:lnTo>
                    <a:pt x="2738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SMARTInkShape-68"/>
            <p:cNvSpPr/>
            <p:nvPr>
              <p:custDataLst>
                <p:tags r:id="rId34"/>
              </p:custDataLst>
            </p:nvPr>
          </p:nvSpPr>
          <p:spPr>
            <a:xfrm>
              <a:off x="8647247" y="4072235"/>
              <a:ext cx="663442" cy="535321"/>
            </a:xfrm>
            <a:custGeom>
              <a:avLst/>
              <a:gdLst/>
              <a:ahLst/>
              <a:cxnLst/>
              <a:rect l="0" t="0" r="0" b="0"/>
              <a:pathLst>
                <a:path w="663442" h="535321">
                  <a:moveTo>
                    <a:pt x="20503" y="83046"/>
                  </a:moveTo>
                  <a:lnTo>
                    <a:pt x="20503" y="83046"/>
                  </a:lnTo>
                  <a:lnTo>
                    <a:pt x="7862" y="76726"/>
                  </a:lnTo>
                  <a:lnTo>
                    <a:pt x="4138" y="72218"/>
                  </a:lnTo>
                  <a:lnTo>
                    <a:pt x="0" y="60154"/>
                  </a:lnTo>
                  <a:lnTo>
                    <a:pt x="1689" y="45973"/>
                  </a:lnTo>
                  <a:lnTo>
                    <a:pt x="6850" y="33496"/>
                  </a:lnTo>
                  <a:lnTo>
                    <a:pt x="10078" y="30169"/>
                  </a:lnTo>
                  <a:lnTo>
                    <a:pt x="37406" y="18509"/>
                  </a:lnTo>
                  <a:lnTo>
                    <a:pt x="91644" y="1964"/>
                  </a:lnTo>
                  <a:lnTo>
                    <a:pt x="144623" y="0"/>
                  </a:lnTo>
                  <a:lnTo>
                    <a:pt x="169594" y="1157"/>
                  </a:lnTo>
                  <a:lnTo>
                    <a:pt x="220233" y="16291"/>
                  </a:lnTo>
                  <a:lnTo>
                    <a:pt x="278560" y="44939"/>
                  </a:lnTo>
                  <a:lnTo>
                    <a:pt x="326065" y="69051"/>
                  </a:lnTo>
                  <a:lnTo>
                    <a:pt x="382014" y="113003"/>
                  </a:lnTo>
                  <a:lnTo>
                    <a:pt x="427185" y="156460"/>
                  </a:lnTo>
                  <a:lnTo>
                    <a:pt x="463164" y="212844"/>
                  </a:lnTo>
                  <a:lnTo>
                    <a:pt x="490501" y="255998"/>
                  </a:lnTo>
                  <a:lnTo>
                    <a:pt x="493974" y="269716"/>
                  </a:lnTo>
                  <a:lnTo>
                    <a:pt x="496387" y="328555"/>
                  </a:lnTo>
                  <a:lnTo>
                    <a:pt x="490324" y="367456"/>
                  </a:lnTo>
                  <a:lnTo>
                    <a:pt x="473828" y="404118"/>
                  </a:lnTo>
                  <a:lnTo>
                    <a:pt x="459665" y="421095"/>
                  </a:lnTo>
                  <a:lnTo>
                    <a:pt x="409761" y="464456"/>
                  </a:lnTo>
                  <a:lnTo>
                    <a:pt x="360499" y="498756"/>
                  </a:lnTo>
                  <a:lnTo>
                    <a:pt x="308203" y="518153"/>
                  </a:lnTo>
                  <a:lnTo>
                    <a:pt x="254634" y="532684"/>
                  </a:lnTo>
                  <a:lnTo>
                    <a:pt x="214515" y="535320"/>
                  </a:lnTo>
                  <a:lnTo>
                    <a:pt x="213344" y="534052"/>
                  </a:lnTo>
                  <a:lnTo>
                    <a:pt x="212043" y="529115"/>
                  </a:lnTo>
                  <a:lnTo>
                    <a:pt x="213020" y="527269"/>
                  </a:lnTo>
                  <a:lnTo>
                    <a:pt x="214993" y="526039"/>
                  </a:lnTo>
                  <a:lnTo>
                    <a:pt x="249269" y="513470"/>
                  </a:lnTo>
                  <a:lnTo>
                    <a:pt x="268496" y="518525"/>
                  </a:lnTo>
                  <a:lnTo>
                    <a:pt x="300019" y="530762"/>
                  </a:lnTo>
                  <a:lnTo>
                    <a:pt x="354625" y="534862"/>
                  </a:lnTo>
                  <a:lnTo>
                    <a:pt x="409833" y="534038"/>
                  </a:lnTo>
                  <a:lnTo>
                    <a:pt x="468168" y="522024"/>
                  </a:lnTo>
                  <a:lnTo>
                    <a:pt x="521505" y="490578"/>
                  </a:lnTo>
                  <a:lnTo>
                    <a:pt x="581035" y="445672"/>
                  </a:lnTo>
                  <a:lnTo>
                    <a:pt x="620596" y="399146"/>
                  </a:lnTo>
                  <a:lnTo>
                    <a:pt x="624555" y="389781"/>
                  </a:lnTo>
                  <a:lnTo>
                    <a:pt x="624288" y="385432"/>
                  </a:lnTo>
                  <a:lnTo>
                    <a:pt x="620463" y="377072"/>
                  </a:lnTo>
                  <a:lnTo>
                    <a:pt x="616268" y="375636"/>
                  </a:lnTo>
                  <a:lnTo>
                    <a:pt x="604551" y="377569"/>
                  </a:lnTo>
                  <a:lnTo>
                    <a:pt x="583080" y="386094"/>
                  </a:lnTo>
                  <a:lnTo>
                    <a:pt x="559961" y="409641"/>
                  </a:lnTo>
                  <a:lnTo>
                    <a:pt x="542674" y="435432"/>
                  </a:lnTo>
                  <a:lnTo>
                    <a:pt x="535495" y="459831"/>
                  </a:lnTo>
                  <a:lnTo>
                    <a:pt x="533368" y="483817"/>
                  </a:lnTo>
                  <a:lnTo>
                    <a:pt x="535715" y="489133"/>
                  </a:lnTo>
                  <a:lnTo>
                    <a:pt x="539926" y="492677"/>
                  </a:lnTo>
                  <a:lnTo>
                    <a:pt x="572015" y="504685"/>
                  </a:lnTo>
                  <a:lnTo>
                    <a:pt x="593702" y="505038"/>
                  </a:lnTo>
                  <a:lnTo>
                    <a:pt x="663441" y="48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SMARTInkShape-69"/>
            <p:cNvSpPr/>
            <p:nvPr>
              <p:custDataLst>
                <p:tags r:id="rId35"/>
              </p:custDataLst>
            </p:nvPr>
          </p:nvSpPr>
          <p:spPr>
            <a:xfrm>
              <a:off x="9429750" y="4429125"/>
              <a:ext cx="59174" cy="714376"/>
            </a:xfrm>
            <a:custGeom>
              <a:avLst/>
              <a:gdLst/>
              <a:ahLst/>
              <a:cxnLst/>
              <a:rect l="0" t="0" r="0" b="0"/>
              <a:pathLst>
                <a:path w="59174" h="714376">
                  <a:moveTo>
                    <a:pt x="0" y="0"/>
                  </a:moveTo>
                  <a:lnTo>
                    <a:pt x="0" y="0"/>
                  </a:lnTo>
                  <a:lnTo>
                    <a:pt x="0" y="49716"/>
                  </a:lnTo>
                  <a:lnTo>
                    <a:pt x="10251" y="106605"/>
                  </a:lnTo>
                  <a:lnTo>
                    <a:pt x="21113" y="162172"/>
                  </a:lnTo>
                  <a:lnTo>
                    <a:pt x="29600" y="210187"/>
                  </a:lnTo>
                  <a:lnTo>
                    <a:pt x="33906" y="267770"/>
                  </a:lnTo>
                  <a:lnTo>
                    <a:pt x="43543" y="324287"/>
                  </a:lnTo>
                  <a:lnTo>
                    <a:pt x="47738" y="377572"/>
                  </a:lnTo>
                  <a:lnTo>
                    <a:pt x="53408" y="420487"/>
                  </a:lnTo>
                  <a:lnTo>
                    <a:pt x="58322" y="478660"/>
                  </a:lnTo>
                  <a:lnTo>
                    <a:pt x="59173" y="530909"/>
                  </a:lnTo>
                  <a:lnTo>
                    <a:pt x="58102" y="584314"/>
                  </a:lnTo>
                  <a:lnTo>
                    <a:pt x="49266" y="643318"/>
                  </a:lnTo>
                  <a:lnTo>
                    <a:pt x="35719" y="714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SMARTInkShape-70"/>
            <p:cNvSpPr/>
            <p:nvPr>
              <p:custDataLst>
                <p:tags r:id="rId36"/>
              </p:custDataLst>
            </p:nvPr>
          </p:nvSpPr>
          <p:spPr>
            <a:xfrm>
              <a:off x="9328179" y="4359459"/>
              <a:ext cx="337230" cy="259500"/>
            </a:xfrm>
            <a:custGeom>
              <a:avLst/>
              <a:gdLst/>
              <a:ahLst/>
              <a:cxnLst/>
              <a:rect l="0" t="0" r="0" b="0"/>
              <a:pathLst>
                <a:path w="337230" h="259500">
                  <a:moveTo>
                    <a:pt x="6321" y="153010"/>
                  </a:moveTo>
                  <a:lnTo>
                    <a:pt x="6321" y="153010"/>
                  </a:lnTo>
                  <a:lnTo>
                    <a:pt x="0" y="140368"/>
                  </a:lnTo>
                  <a:lnTo>
                    <a:pt x="425" y="127107"/>
                  </a:lnTo>
                  <a:lnTo>
                    <a:pt x="6347" y="111070"/>
                  </a:lnTo>
                  <a:lnTo>
                    <a:pt x="39120" y="63261"/>
                  </a:lnTo>
                  <a:lnTo>
                    <a:pt x="62194" y="38370"/>
                  </a:lnTo>
                  <a:lnTo>
                    <a:pt x="77896" y="29298"/>
                  </a:lnTo>
                  <a:lnTo>
                    <a:pt x="126969" y="13492"/>
                  </a:lnTo>
                  <a:lnTo>
                    <a:pt x="172482" y="500"/>
                  </a:lnTo>
                  <a:lnTo>
                    <a:pt x="226018" y="0"/>
                  </a:lnTo>
                  <a:lnTo>
                    <a:pt x="281135" y="14859"/>
                  </a:lnTo>
                  <a:lnTo>
                    <a:pt x="303529" y="26234"/>
                  </a:lnTo>
                  <a:lnTo>
                    <a:pt x="318544" y="37982"/>
                  </a:lnTo>
                  <a:lnTo>
                    <a:pt x="331371" y="62483"/>
                  </a:lnTo>
                  <a:lnTo>
                    <a:pt x="337229" y="88557"/>
                  </a:lnTo>
                  <a:lnTo>
                    <a:pt x="332644" y="119361"/>
                  </a:lnTo>
                  <a:lnTo>
                    <a:pt x="322908" y="147302"/>
                  </a:lnTo>
                  <a:lnTo>
                    <a:pt x="292043" y="194996"/>
                  </a:lnTo>
                  <a:lnTo>
                    <a:pt x="246630" y="222611"/>
                  </a:lnTo>
                  <a:lnTo>
                    <a:pt x="189772" y="241468"/>
                  </a:lnTo>
                  <a:lnTo>
                    <a:pt x="147657" y="257915"/>
                  </a:lnTo>
                  <a:lnTo>
                    <a:pt x="134041" y="259499"/>
                  </a:lnTo>
                  <a:lnTo>
                    <a:pt x="113477" y="248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SMARTInkShape-71"/>
            <p:cNvSpPr/>
            <p:nvPr>
              <p:custDataLst>
                <p:tags r:id="rId37"/>
              </p:custDataLst>
            </p:nvPr>
          </p:nvSpPr>
          <p:spPr>
            <a:xfrm>
              <a:off x="9739313" y="4583906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1" name="SMARTInkShape-72"/>
          <p:cNvSpPr/>
          <p:nvPr>
            <p:custDataLst>
              <p:tags r:id="rId1"/>
            </p:custDataLst>
          </p:nvPr>
        </p:nvSpPr>
        <p:spPr>
          <a:xfrm>
            <a:off x="8739188" y="4202906"/>
            <a:ext cx="35719" cy="404814"/>
          </a:xfrm>
          <a:custGeom>
            <a:avLst/>
            <a:gdLst/>
            <a:ahLst/>
            <a:cxnLst/>
            <a:rect l="0" t="0" r="0" b="0"/>
            <a:pathLst>
              <a:path w="35719" h="404814">
                <a:moveTo>
                  <a:pt x="0" y="0"/>
                </a:moveTo>
                <a:lnTo>
                  <a:pt x="0" y="0"/>
                </a:lnTo>
                <a:lnTo>
                  <a:pt x="0" y="16572"/>
                </a:lnTo>
                <a:lnTo>
                  <a:pt x="11415" y="69349"/>
                </a:lnTo>
                <a:lnTo>
                  <a:pt x="11893" y="127539"/>
                </a:lnTo>
                <a:lnTo>
                  <a:pt x="22708" y="182595"/>
                </a:lnTo>
                <a:lnTo>
                  <a:pt x="23748" y="238127"/>
                </a:lnTo>
                <a:lnTo>
                  <a:pt x="23808" y="293688"/>
                </a:lnTo>
                <a:lnTo>
                  <a:pt x="23812" y="352755"/>
                </a:lnTo>
                <a:lnTo>
                  <a:pt x="23812" y="390549"/>
                </a:lnTo>
                <a:lnTo>
                  <a:pt x="35718" y="4048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8" name="SMARTInkShape-Group8"/>
          <p:cNvGrpSpPr/>
          <p:nvPr/>
        </p:nvGrpSpPr>
        <p:grpSpPr>
          <a:xfrm>
            <a:off x="10513219" y="3841550"/>
            <a:ext cx="1570913" cy="1194795"/>
            <a:chOff x="10513219" y="3841550"/>
            <a:chExt cx="1570913" cy="1194795"/>
          </a:xfrm>
        </p:grpSpPr>
        <p:sp>
          <p:nvSpPr>
            <p:cNvPr id="82" name="SMARTInkShape-73"/>
            <p:cNvSpPr/>
            <p:nvPr>
              <p:custDataLst>
                <p:tags r:id="rId14"/>
              </p:custDataLst>
            </p:nvPr>
          </p:nvSpPr>
          <p:spPr>
            <a:xfrm>
              <a:off x="10537630" y="4238625"/>
              <a:ext cx="118465" cy="207276"/>
            </a:xfrm>
            <a:custGeom>
              <a:avLst/>
              <a:gdLst/>
              <a:ahLst/>
              <a:cxnLst/>
              <a:rect l="0" t="0" r="0" b="0"/>
              <a:pathLst>
                <a:path w="118465" h="207276">
                  <a:moveTo>
                    <a:pt x="118464" y="0"/>
                  </a:moveTo>
                  <a:lnTo>
                    <a:pt x="118464" y="0"/>
                  </a:lnTo>
                  <a:lnTo>
                    <a:pt x="92593" y="1323"/>
                  </a:lnTo>
                  <a:lnTo>
                    <a:pt x="68473" y="9424"/>
                  </a:lnTo>
                  <a:lnTo>
                    <a:pt x="55235" y="12126"/>
                  </a:lnTo>
                  <a:lnTo>
                    <a:pt x="39022" y="22408"/>
                  </a:lnTo>
                  <a:lnTo>
                    <a:pt x="15481" y="43782"/>
                  </a:lnTo>
                  <a:lnTo>
                    <a:pt x="3948" y="64553"/>
                  </a:lnTo>
                  <a:lnTo>
                    <a:pt x="0" y="80608"/>
                  </a:lnTo>
                  <a:lnTo>
                    <a:pt x="12221" y="88854"/>
                  </a:lnTo>
                  <a:lnTo>
                    <a:pt x="71029" y="104424"/>
                  </a:lnTo>
                  <a:lnTo>
                    <a:pt x="85475" y="107265"/>
                  </a:lnTo>
                  <a:lnTo>
                    <a:pt x="101046" y="116302"/>
                  </a:lnTo>
                  <a:lnTo>
                    <a:pt x="109841" y="123568"/>
                  </a:lnTo>
                  <a:lnTo>
                    <a:pt x="114631" y="131207"/>
                  </a:lnTo>
                  <a:lnTo>
                    <a:pt x="115909" y="135096"/>
                  </a:lnTo>
                  <a:lnTo>
                    <a:pt x="113800" y="146474"/>
                  </a:lnTo>
                  <a:lnTo>
                    <a:pt x="98006" y="181714"/>
                  </a:lnTo>
                  <a:lnTo>
                    <a:pt x="90410" y="192327"/>
                  </a:lnTo>
                  <a:lnTo>
                    <a:pt x="72375" y="205741"/>
                  </a:lnTo>
                  <a:lnTo>
                    <a:pt x="67893" y="207275"/>
                  </a:lnTo>
                  <a:lnTo>
                    <a:pt x="58933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SMARTInkShape-74"/>
            <p:cNvSpPr/>
            <p:nvPr>
              <p:custDataLst>
                <p:tags r:id="rId15"/>
              </p:custDataLst>
            </p:nvPr>
          </p:nvSpPr>
          <p:spPr>
            <a:xfrm>
              <a:off x="10739438" y="3952875"/>
              <a:ext cx="59532" cy="523876"/>
            </a:xfrm>
            <a:custGeom>
              <a:avLst/>
              <a:gdLst/>
              <a:ahLst/>
              <a:cxnLst/>
              <a:rect l="0" t="0" r="0" b="0"/>
              <a:pathLst>
                <a:path w="59532" h="523876">
                  <a:moveTo>
                    <a:pt x="0" y="0"/>
                  </a:moveTo>
                  <a:lnTo>
                    <a:pt x="0" y="0"/>
                  </a:lnTo>
                  <a:lnTo>
                    <a:pt x="1323" y="12151"/>
                  </a:lnTo>
                  <a:lnTo>
                    <a:pt x="10252" y="61132"/>
                  </a:lnTo>
                  <a:lnTo>
                    <a:pt x="17736" y="108365"/>
                  </a:lnTo>
                  <a:lnTo>
                    <a:pt x="22612" y="159038"/>
                  </a:lnTo>
                  <a:lnTo>
                    <a:pt x="24779" y="207342"/>
                  </a:lnTo>
                  <a:lnTo>
                    <a:pt x="31889" y="250612"/>
                  </a:lnTo>
                  <a:lnTo>
                    <a:pt x="35907" y="300180"/>
                  </a:lnTo>
                  <a:lnTo>
                    <a:pt x="45820" y="351461"/>
                  </a:lnTo>
                  <a:lnTo>
                    <a:pt x="47519" y="408678"/>
                  </a:lnTo>
                  <a:lnTo>
                    <a:pt x="47621" y="465956"/>
                  </a:lnTo>
                  <a:lnTo>
                    <a:pt x="47625" y="502169"/>
                  </a:lnTo>
                  <a:lnTo>
                    <a:pt x="48948" y="505436"/>
                  </a:lnTo>
                  <a:lnTo>
                    <a:pt x="51152" y="507613"/>
                  </a:lnTo>
                  <a:lnTo>
                    <a:pt x="57877" y="511108"/>
                  </a:lnTo>
                  <a:lnTo>
                    <a:pt x="58794" y="515114"/>
                  </a:lnTo>
                  <a:lnTo>
                    <a:pt x="59531" y="523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SMARTInkShape-75"/>
            <p:cNvSpPr/>
            <p:nvPr>
              <p:custDataLst>
                <p:tags r:id="rId16"/>
              </p:custDataLst>
            </p:nvPr>
          </p:nvSpPr>
          <p:spPr>
            <a:xfrm>
              <a:off x="10668000" y="4238625"/>
              <a:ext cx="392907" cy="166684"/>
            </a:xfrm>
            <a:custGeom>
              <a:avLst/>
              <a:gdLst/>
              <a:ahLst/>
              <a:cxnLst/>
              <a:rect l="0" t="0" r="0" b="0"/>
              <a:pathLst>
                <a:path w="392907" h="166684">
                  <a:moveTo>
                    <a:pt x="0" y="59531"/>
                  </a:moveTo>
                  <a:lnTo>
                    <a:pt x="0" y="59531"/>
                  </a:lnTo>
                  <a:lnTo>
                    <a:pt x="0" y="49280"/>
                  </a:lnTo>
                  <a:lnTo>
                    <a:pt x="1323" y="48728"/>
                  </a:lnTo>
                  <a:lnTo>
                    <a:pt x="10252" y="47770"/>
                  </a:lnTo>
                  <a:lnTo>
                    <a:pt x="21085" y="39471"/>
                  </a:lnTo>
                  <a:lnTo>
                    <a:pt x="32117" y="36831"/>
                  </a:lnTo>
                  <a:lnTo>
                    <a:pt x="45088" y="34725"/>
                  </a:lnTo>
                  <a:lnTo>
                    <a:pt x="73765" y="25511"/>
                  </a:lnTo>
                  <a:lnTo>
                    <a:pt x="132748" y="23857"/>
                  </a:lnTo>
                  <a:lnTo>
                    <a:pt x="192266" y="12398"/>
                  </a:lnTo>
                  <a:lnTo>
                    <a:pt x="247867" y="11919"/>
                  </a:lnTo>
                  <a:lnTo>
                    <a:pt x="277274" y="11907"/>
                  </a:lnTo>
                  <a:lnTo>
                    <a:pt x="285510" y="8379"/>
                  </a:lnTo>
                  <a:lnTo>
                    <a:pt x="295258" y="1655"/>
                  </a:lnTo>
                  <a:lnTo>
                    <a:pt x="309398" y="13"/>
                  </a:lnTo>
                  <a:lnTo>
                    <a:pt x="319799" y="1"/>
                  </a:lnTo>
                  <a:lnTo>
                    <a:pt x="310009" y="0"/>
                  </a:lnTo>
                  <a:lnTo>
                    <a:pt x="299351" y="10251"/>
                  </a:lnTo>
                  <a:lnTo>
                    <a:pt x="291838" y="11416"/>
                  </a:lnTo>
                  <a:lnTo>
                    <a:pt x="289808" y="12902"/>
                  </a:lnTo>
                  <a:lnTo>
                    <a:pt x="288455" y="15216"/>
                  </a:lnTo>
                  <a:lnTo>
                    <a:pt x="287553" y="18081"/>
                  </a:lnTo>
                  <a:lnTo>
                    <a:pt x="276563" y="36009"/>
                  </a:lnTo>
                  <a:lnTo>
                    <a:pt x="275656" y="39881"/>
                  </a:lnTo>
                  <a:lnTo>
                    <a:pt x="264658" y="59556"/>
                  </a:lnTo>
                  <a:lnTo>
                    <a:pt x="249917" y="102085"/>
                  </a:lnTo>
                  <a:lnTo>
                    <a:pt x="240846" y="118845"/>
                  </a:lnTo>
                  <a:lnTo>
                    <a:pt x="238130" y="164826"/>
                  </a:lnTo>
                  <a:lnTo>
                    <a:pt x="239451" y="165446"/>
                  </a:lnTo>
                  <a:lnTo>
                    <a:pt x="260238" y="166683"/>
                  </a:lnTo>
                  <a:lnTo>
                    <a:pt x="267754" y="160366"/>
                  </a:lnTo>
                  <a:lnTo>
                    <a:pt x="271137" y="153736"/>
                  </a:lnTo>
                  <a:lnTo>
                    <a:pt x="272039" y="150115"/>
                  </a:lnTo>
                  <a:lnTo>
                    <a:pt x="283031" y="130877"/>
                  </a:lnTo>
                  <a:lnTo>
                    <a:pt x="283938" y="126939"/>
                  </a:lnTo>
                  <a:lnTo>
                    <a:pt x="294935" y="107148"/>
                  </a:lnTo>
                  <a:lnTo>
                    <a:pt x="303440" y="84959"/>
                  </a:lnTo>
                  <a:lnTo>
                    <a:pt x="321329" y="60103"/>
                  </a:lnTo>
                  <a:lnTo>
                    <a:pt x="331527" y="49530"/>
                  </a:lnTo>
                  <a:lnTo>
                    <a:pt x="336082" y="48472"/>
                  </a:lnTo>
                  <a:lnTo>
                    <a:pt x="339148" y="48189"/>
                  </a:lnTo>
                  <a:lnTo>
                    <a:pt x="341192" y="46679"/>
                  </a:lnTo>
                  <a:lnTo>
                    <a:pt x="343464" y="41471"/>
                  </a:lnTo>
                  <a:lnTo>
                    <a:pt x="344070" y="40877"/>
                  </a:lnTo>
                  <a:lnTo>
                    <a:pt x="344474" y="41804"/>
                  </a:lnTo>
                  <a:lnTo>
                    <a:pt x="345122" y="46475"/>
                  </a:lnTo>
                  <a:lnTo>
                    <a:pt x="351555" y="47284"/>
                  </a:lnTo>
                  <a:lnTo>
                    <a:pt x="353432" y="48721"/>
                  </a:lnTo>
                  <a:lnTo>
                    <a:pt x="355518" y="53845"/>
                  </a:lnTo>
                  <a:lnTo>
                    <a:pt x="357041" y="75604"/>
                  </a:lnTo>
                  <a:lnTo>
                    <a:pt x="358413" y="78184"/>
                  </a:lnTo>
                  <a:lnTo>
                    <a:pt x="360650" y="79904"/>
                  </a:lnTo>
                  <a:lnTo>
                    <a:pt x="363465" y="81050"/>
                  </a:lnTo>
                  <a:lnTo>
                    <a:pt x="365340" y="83138"/>
                  </a:lnTo>
                  <a:lnTo>
                    <a:pt x="367426" y="88985"/>
                  </a:lnTo>
                  <a:lnTo>
                    <a:pt x="370087" y="103518"/>
                  </a:lnTo>
                  <a:lnTo>
                    <a:pt x="377179" y="115191"/>
                  </a:lnTo>
                  <a:lnTo>
                    <a:pt x="392906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SMARTInkShape-76"/>
            <p:cNvSpPr/>
            <p:nvPr>
              <p:custDataLst>
                <p:tags r:id="rId17"/>
              </p:custDataLst>
            </p:nvPr>
          </p:nvSpPr>
          <p:spPr>
            <a:xfrm>
              <a:off x="11132344" y="4250691"/>
              <a:ext cx="107157" cy="118904"/>
            </a:xfrm>
            <a:custGeom>
              <a:avLst/>
              <a:gdLst/>
              <a:ahLst/>
              <a:cxnLst/>
              <a:rect l="0" t="0" r="0" b="0"/>
              <a:pathLst>
                <a:path w="107157" h="118904">
                  <a:moveTo>
                    <a:pt x="0" y="118903"/>
                  </a:moveTo>
                  <a:lnTo>
                    <a:pt x="0" y="118903"/>
                  </a:lnTo>
                  <a:lnTo>
                    <a:pt x="0" y="62228"/>
                  </a:lnTo>
                  <a:lnTo>
                    <a:pt x="0" y="54908"/>
                  </a:lnTo>
                  <a:lnTo>
                    <a:pt x="3527" y="47245"/>
                  </a:lnTo>
                  <a:lnTo>
                    <a:pt x="29599" y="17883"/>
                  </a:lnTo>
                  <a:lnTo>
                    <a:pt x="36525" y="14473"/>
                  </a:lnTo>
                  <a:lnTo>
                    <a:pt x="40225" y="13565"/>
                  </a:lnTo>
                  <a:lnTo>
                    <a:pt x="42692" y="11636"/>
                  </a:lnTo>
                  <a:lnTo>
                    <a:pt x="45433" y="5965"/>
                  </a:lnTo>
                  <a:lnTo>
                    <a:pt x="47487" y="3923"/>
                  </a:lnTo>
                  <a:lnTo>
                    <a:pt x="53296" y="1655"/>
                  </a:lnTo>
                  <a:lnTo>
                    <a:pt x="75556" y="0"/>
                  </a:lnTo>
                  <a:lnTo>
                    <a:pt x="83411" y="3439"/>
                  </a:lnTo>
                  <a:lnTo>
                    <a:pt x="91310" y="8054"/>
                  </a:lnTo>
                  <a:lnTo>
                    <a:pt x="107156" y="117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SMARTInkShape-77"/>
            <p:cNvSpPr/>
            <p:nvPr>
              <p:custDataLst>
                <p:tags r:id="rId18"/>
              </p:custDataLst>
            </p:nvPr>
          </p:nvSpPr>
          <p:spPr>
            <a:xfrm>
              <a:off x="11370469" y="3917156"/>
              <a:ext cx="35720" cy="559595"/>
            </a:xfrm>
            <a:custGeom>
              <a:avLst/>
              <a:gdLst/>
              <a:ahLst/>
              <a:cxnLst/>
              <a:rect l="0" t="0" r="0" b="0"/>
              <a:pathLst>
                <a:path w="35720" h="559595">
                  <a:moveTo>
                    <a:pt x="0" y="0"/>
                  </a:moveTo>
                  <a:lnTo>
                    <a:pt x="0" y="0"/>
                  </a:lnTo>
                  <a:lnTo>
                    <a:pt x="0" y="57588"/>
                  </a:lnTo>
                  <a:lnTo>
                    <a:pt x="0" y="112567"/>
                  </a:lnTo>
                  <a:lnTo>
                    <a:pt x="0" y="167400"/>
                  </a:lnTo>
                  <a:lnTo>
                    <a:pt x="9425" y="226313"/>
                  </a:lnTo>
                  <a:lnTo>
                    <a:pt x="19761" y="285763"/>
                  </a:lnTo>
                  <a:lnTo>
                    <a:pt x="23279" y="345283"/>
                  </a:lnTo>
                  <a:lnTo>
                    <a:pt x="33165" y="401285"/>
                  </a:lnTo>
                  <a:lnTo>
                    <a:pt x="35570" y="460169"/>
                  </a:lnTo>
                  <a:lnTo>
                    <a:pt x="35711" y="514603"/>
                  </a:lnTo>
                  <a:lnTo>
                    <a:pt x="35719" y="559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SMARTInkShape-78"/>
            <p:cNvSpPr/>
            <p:nvPr>
              <p:custDataLst>
                <p:tags r:id="rId19"/>
              </p:custDataLst>
            </p:nvPr>
          </p:nvSpPr>
          <p:spPr>
            <a:xfrm>
              <a:off x="11251406" y="4179094"/>
              <a:ext cx="190501" cy="59532"/>
            </a:xfrm>
            <a:custGeom>
              <a:avLst/>
              <a:gdLst/>
              <a:ahLst/>
              <a:cxnLst/>
              <a:rect l="0" t="0" r="0" b="0"/>
              <a:pathLst>
                <a:path w="190501" h="59532">
                  <a:moveTo>
                    <a:pt x="0" y="59531"/>
                  </a:moveTo>
                  <a:lnTo>
                    <a:pt x="0" y="59531"/>
                  </a:lnTo>
                  <a:lnTo>
                    <a:pt x="51772" y="35408"/>
                  </a:lnTo>
                  <a:lnTo>
                    <a:pt x="100843" y="1583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SMARTInkShape-79"/>
            <p:cNvSpPr/>
            <p:nvPr>
              <p:custDataLst>
                <p:tags r:id="rId20"/>
              </p:custDataLst>
            </p:nvPr>
          </p:nvSpPr>
          <p:spPr>
            <a:xfrm>
              <a:off x="11639173" y="4238625"/>
              <a:ext cx="75839" cy="129650"/>
            </a:xfrm>
            <a:custGeom>
              <a:avLst/>
              <a:gdLst/>
              <a:ahLst/>
              <a:cxnLst/>
              <a:rect l="0" t="0" r="0" b="0"/>
              <a:pathLst>
                <a:path w="75839" h="129650">
                  <a:moveTo>
                    <a:pt x="64671" y="0"/>
                  </a:moveTo>
                  <a:lnTo>
                    <a:pt x="64671" y="0"/>
                  </a:lnTo>
                  <a:lnTo>
                    <a:pt x="45709" y="6321"/>
                  </a:lnTo>
                  <a:lnTo>
                    <a:pt x="32871" y="16479"/>
                  </a:lnTo>
                  <a:lnTo>
                    <a:pt x="9624" y="46659"/>
                  </a:lnTo>
                  <a:lnTo>
                    <a:pt x="0" y="79824"/>
                  </a:lnTo>
                  <a:lnTo>
                    <a:pt x="1974" y="94126"/>
                  </a:lnTo>
                  <a:lnTo>
                    <a:pt x="10522" y="115937"/>
                  </a:lnTo>
                  <a:lnTo>
                    <a:pt x="17674" y="124288"/>
                  </a:lnTo>
                  <a:lnTo>
                    <a:pt x="21433" y="126515"/>
                  </a:lnTo>
                  <a:lnTo>
                    <a:pt x="39365" y="129649"/>
                  </a:lnTo>
                  <a:lnTo>
                    <a:pt x="45154" y="127443"/>
                  </a:lnTo>
                  <a:lnTo>
                    <a:pt x="68160" y="104030"/>
                  </a:lnTo>
                  <a:lnTo>
                    <a:pt x="72835" y="88569"/>
                  </a:lnTo>
                  <a:lnTo>
                    <a:pt x="75838" y="58946"/>
                  </a:lnTo>
                  <a:lnTo>
                    <a:pt x="72720" y="49129"/>
                  </a:lnTo>
                  <a:lnTo>
                    <a:pt x="52765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SMARTInkShape-80"/>
            <p:cNvSpPr/>
            <p:nvPr>
              <p:custDataLst>
                <p:tags r:id="rId21"/>
              </p:custDataLst>
            </p:nvPr>
          </p:nvSpPr>
          <p:spPr>
            <a:xfrm>
              <a:off x="11799146" y="3841550"/>
              <a:ext cx="107105" cy="516139"/>
            </a:xfrm>
            <a:custGeom>
              <a:avLst/>
              <a:gdLst/>
              <a:ahLst/>
              <a:cxnLst/>
              <a:rect l="0" t="0" r="0" b="0"/>
              <a:pathLst>
                <a:path w="107105" h="516139">
                  <a:moveTo>
                    <a:pt x="107104" y="123231"/>
                  </a:moveTo>
                  <a:lnTo>
                    <a:pt x="107104" y="123231"/>
                  </a:lnTo>
                  <a:lnTo>
                    <a:pt x="94978" y="69166"/>
                  </a:lnTo>
                  <a:lnTo>
                    <a:pt x="82465" y="24602"/>
                  </a:lnTo>
                  <a:lnTo>
                    <a:pt x="73664" y="11927"/>
                  </a:lnTo>
                  <a:lnTo>
                    <a:pt x="60932" y="1884"/>
                  </a:lnTo>
                  <a:lnTo>
                    <a:pt x="55156" y="0"/>
                  </a:lnTo>
                  <a:lnTo>
                    <a:pt x="49982" y="67"/>
                  </a:lnTo>
                  <a:lnTo>
                    <a:pt x="45210" y="1434"/>
                  </a:lnTo>
                  <a:lnTo>
                    <a:pt x="25853" y="16000"/>
                  </a:lnTo>
                  <a:lnTo>
                    <a:pt x="18075" y="33239"/>
                  </a:lnTo>
                  <a:lnTo>
                    <a:pt x="6763" y="82965"/>
                  </a:lnTo>
                  <a:lnTo>
                    <a:pt x="1294" y="138208"/>
                  </a:lnTo>
                  <a:lnTo>
                    <a:pt x="346" y="195138"/>
                  </a:lnTo>
                  <a:lnTo>
                    <a:pt x="66" y="242874"/>
                  </a:lnTo>
                  <a:lnTo>
                    <a:pt x="0" y="283562"/>
                  </a:lnTo>
                  <a:lnTo>
                    <a:pt x="6285" y="338453"/>
                  </a:lnTo>
                  <a:lnTo>
                    <a:pt x="10754" y="388043"/>
                  </a:lnTo>
                  <a:lnTo>
                    <a:pt x="11637" y="442524"/>
                  </a:lnTo>
                  <a:lnTo>
                    <a:pt x="15317" y="476246"/>
                  </a:lnTo>
                  <a:lnTo>
                    <a:pt x="23760" y="516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SMARTInkShape-81"/>
            <p:cNvSpPr/>
            <p:nvPr>
              <p:custDataLst>
                <p:tags r:id="rId22"/>
              </p:custDataLst>
            </p:nvPr>
          </p:nvSpPr>
          <p:spPr>
            <a:xfrm>
              <a:off x="11703844" y="4095750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35719"/>
                  </a:lnTo>
                  <a:lnTo>
                    <a:pt x="39464" y="19147"/>
                  </a:lnTo>
                  <a:lnTo>
                    <a:pt x="92266" y="1201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SMARTInkShape-82"/>
            <p:cNvSpPr/>
            <p:nvPr>
              <p:custDataLst>
                <p:tags r:id="rId23"/>
              </p:custDataLst>
            </p:nvPr>
          </p:nvSpPr>
          <p:spPr>
            <a:xfrm>
              <a:off x="10513219" y="4631531"/>
              <a:ext cx="297657" cy="312074"/>
            </a:xfrm>
            <a:custGeom>
              <a:avLst/>
              <a:gdLst/>
              <a:ahLst/>
              <a:cxnLst/>
              <a:rect l="0" t="0" r="0" b="0"/>
              <a:pathLst>
                <a:path w="297657" h="312074">
                  <a:moveTo>
                    <a:pt x="0" y="0"/>
                  </a:moveTo>
                  <a:lnTo>
                    <a:pt x="0" y="0"/>
                  </a:lnTo>
                  <a:lnTo>
                    <a:pt x="0" y="52106"/>
                  </a:lnTo>
                  <a:lnTo>
                    <a:pt x="6320" y="105691"/>
                  </a:lnTo>
                  <a:lnTo>
                    <a:pt x="16572" y="157140"/>
                  </a:lnTo>
                  <a:lnTo>
                    <a:pt x="31888" y="213750"/>
                  </a:lnTo>
                  <a:lnTo>
                    <a:pt x="47651" y="270989"/>
                  </a:lnTo>
                  <a:lnTo>
                    <a:pt x="59539" y="301662"/>
                  </a:lnTo>
                  <a:lnTo>
                    <a:pt x="63505" y="308264"/>
                  </a:lnTo>
                  <a:lnTo>
                    <a:pt x="67472" y="311343"/>
                  </a:lnTo>
                  <a:lnTo>
                    <a:pt x="71440" y="312073"/>
                  </a:lnTo>
                  <a:lnTo>
                    <a:pt x="75408" y="311236"/>
                  </a:lnTo>
                  <a:lnTo>
                    <a:pt x="83345" y="296195"/>
                  </a:lnTo>
                  <a:lnTo>
                    <a:pt x="91722" y="261505"/>
                  </a:lnTo>
                  <a:lnTo>
                    <a:pt x="102968" y="203672"/>
                  </a:lnTo>
                  <a:lnTo>
                    <a:pt x="112925" y="159440"/>
                  </a:lnTo>
                  <a:lnTo>
                    <a:pt x="123564" y="135142"/>
                  </a:lnTo>
                  <a:lnTo>
                    <a:pt x="131206" y="126209"/>
                  </a:lnTo>
                  <a:lnTo>
                    <a:pt x="135095" y="123827"/>
                  </a:lnTo>
                  <a:lnTo>
                    <a:pt x="140334" y="127530"/>
                  </a:lnTo>
                  <a:lnTo>
                    <a:pt x="159026" y="156702"/>
                  </a:lnTo>
                  <a:lnTo>
                    <a:pt x="181392" y="206314"/>
                  </a:lnTo>
                  <a:lnTo>
                    <a:pt x="204576" y="247717"/>
                  </a:lnTo>
                  <a:lnTo>
                    <a:pt x="231877" y="282440"/>
                  </a:lnTo>
                  <a:lnTo>
                    <a:pt x="233960" y="287512"/>
                  </a:lnTo>
                  <a:lnTo>
                    <a:pt x="236671" y="290893"/>
                  </a:lnTo>
                  <a:lnTo>
                    <a:pt x="243211" y="294651"/>
                  </a:lnTo>
                  <a:lnTo>
                    <a:pt x="246808" y="293007"/>
                  </a:lnTo>
                  <a:lnTo>
                    <a:pt x="254331" y="284125"/>
                  </a:lnTo>
                  <a:lnTo>
                    <a:pt x="266004" y="257928"/>
                  </a:lnTo>
                  <a:lnTo>
                    <a:pt x="273618" y="205338"/>
                  </a:lnTo>
                  <a:lnTo>
                    <a:pt x="282962" y="151833"/>
                  </a:lnTo>
                  <a:lnTo>
                    <a:pt x="284923" y="106283"/>
                  </a:lnTo>
                  <a:lnTo>
                    <a:pt x="286964" y="56182"/>
                  </a:lnTo>
                  <a:lnTo>
                    <a:pt x="297656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SMARTInkShape-83"/>
            <p:cNvSpPr/>
            <p:nvPr>
              <p:custDataLst>
                <p:tags r:id="rId24"/>
              </p:custDataLst>
            </p:nvPr>
          </p:nvSpPr>
          <p:spPr>
            <a:xfrm>
              <a:off x="10870406" y="4619625"/>
              <a:ext cx="178595" cy="271196"/>
            </a:xfrm>
            <a:custGeom>
              <a:avLst/>
              <a:gdLst/>
              <a:ahLst/>
              <a:cxnLst/>
              <a:rect l="0" t="0" r="0" b="0"/>
              <a:pathLst>
                <a:path w="178595" h="271196">
                  <a:moveTo>
                    <a:pt x="0" y="0"/>
                  </a:moveTo>
                  <a:lnTo>
                    <a:pt x="0" y="0"/>
                  </a:lnTo>
                  <a:lnTo>
                    <a:pt x="0" y="51806"/>
                  </a:lnTo>
                  <a:lnTo>
                    <a:pt x="0" y="105630"/>
                  </a:lnTo>
                  <a:lnTo>
                    <a:pt x="6321" y="155064"/>
                  </a:lnTo>
                  <a:lnTo>
                    <a:pt x="16573" y="205283"/>
                  </a:lnTo>
                  <a:lnTo>
                    <a:pt x="29498" y="258134"/>
                  </a:lnTo>
                  <a:lnTo>
                    <a:pt x="36483" y="266862"/>
                  </a:lnTo>
                  <a:lnTo>
                    <a:pt x="40196" y="269189"/>
                  </a:lnTo>
                  <a:lnTo>
                    <a:pt x="43996" y="269418"/>
                  </a:lnTo>
                  <a:lnTo>
                    <a:pt x="51744" y="266144"/>
                  </a:lnTo>
                  <a:lnTo>
                    <a:pt x="54340" y="262096"/>
                  </a:lnTo>
                  <a:lnTo>
                    <a:pt x="57994" y="242435"/>
                  </a:lnTo>
                  <a:lnTo>
                    <a:pt x="62755" y="204433"/>
                  </a:lnTo>
                  <a:lnTo>
                    <a:pt x="68901" y="190078"/>
                  </a:lnTo>
                  <a:lnTo>
                    <a:pt x="81180" y="180106"/>
                  </a:lnTo>
                  <a:lnTo>
                    <a:pt x="85910" y="186321"/>
                  </a:lnTo>
                  <a:lnTo>
                    <a:pt x="91099" y="196580"/>
                  </a:lnTo>
                  <a:lnTo>
                    <a:pt x="107959" y="244957"/>
                  </a:lnTo>
                  <a:lnTo>
                    <a:pt x="116773" y="255714"/>
                  </a:lnTo>
                  <a:lnTo>
                    <a:pt x="138915" y="271195"/>
                  </a:lnTo>
                  <a:lnTo>
                    <a:pt x="141558" y="270755"/>
                  </a:lnTo>
                  <a:lnTo>
                    <a:pt x="148022" y="266738"/>
                  </a:lnTo>
                  <a:lnTo>
                    <a:pt x="159099" y="238078"/>
                  </a:lnTo>
                  <a:lnTo>
                    <a:pt x="165189" y="187845"/>
                  </a:lnTo>
                  <a:lnTo>
                    <a:pt x="167567" y="139736"/>
                  </a:lnTo>
                  <a:lnTo>
                    <a:pt x="177451" y="80494"/>
                  </a:lnTo>
                  <a:lnTo>
                    <a:pt x="178594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SMARTInkShape-84"/>
            <p:cNvSpPr/>
            <p:nvPr>
              <p:custDataLst>
                <p:tags r:id="rId25"/>
              </p:custDataLst>
            </p:nvPr>
          </p:nvSpPr>
          <p:spPr>
            <a:xfrm>
              <a:off x="11108531" y="4551933"/>
              <a:ext cx="250033" cy="317455"/>
            </a:xfrm>
            <a:custGeom>
              <a:avLst/>
              <a:gdLst/>
              <a:ahLst/>
              <a:cxnLst/>
              <a:rect l="0" t="0" r="0" b="0"/>
              <a:pathLst>
                <a:path w="250033" h="317455">
                  <a:moveTo>
                    <a:pt x="0" y="55786"/>
                  </a:moveTo>
                  <a:lnTo>
                    <a:pt x="0" y="55786"/>
                  </a:lnTo>
                  <a:lnTo>
                    <a:pt x="9505" y="31238"/>
                  </a:lnTo>
                  <a:lnTo>
                    <a:pt x="16573" y="25032"/>
                  </a:lnTo>
                  <a:lnTo>
                    <a:pt x="54659" y="1873"/>
                  </a:lnTo>
                  <a:lnTo>
                    <a:pt x="60251" y="0"/>
                  </a:lnTo>
                  <a:lnTo>
                    <a:pt x="87086" y="3685"/>
                  </a:lnTo>
                  <a:lnTo>
                    <a:pt x="113851" y="13155"/>
                  </a:lnTo>
                  <a:lnTo>
                    <a:pt x="138538" y="30660"/>
                  </a:lnTo>
                  <a:lnTo>
                    <a:pt x="169927" y="86114"/>
                  </a:lnTo>
                  <a:lnTo>
                    <a:pt x="171215" y="106307"/>
                  </a:lnTo>
                  <a:lnTo>
                    <a:pt x="163558" y="165679"/>
                  </a:lnTo>
                  <a:lnTo>
                    <a:pt x="150326" y="199472"/>
                  </a:lnTo>
                  <a:lnTo>
                    <a:pt x="136704" y="231092"/>
                  </a:lnTo>
                  <a:lnTo>
                    <a:pt x="130873" y="248793"/>
                  </a:lnTo>
                  <a:lnTo>
                    <a:pt x="99354" y="302204"/>
                  </a:lnTo>
                  <a:lnTo>
                    <a:pt x="96061" y="314658"/>
                  </a:lnTo>
                  <a:lnTo>
                    <a:pt x="97113" y="315680"/>
                  </a:lnTo>
                  <a:lnTo>
                    <a:pt x="101810" y="316815"/>
                  </a:lnTo>
                  <a:lnTo>
                    <a:pt x="118214" y="317454"/>
                  </a:lnTo>
                  <a:lnTo>
                    <a:pt x="170839" y="306905"/>
                  </a:lnTo>
                  <a:lnTo>
                    <a:pt x="250032" y="30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SMARTInkShape-85"/>
            <p:cNvSpPr/>
            <p:nvPr>
              <p:custDataLst>
                <p:tags r:id="rId26"/>
              </p:custDataLst>
            </p:nvPr>
          </p:nvSpPr>
          <p:spPr>
            <a:xfrm>
              <a:off x="11491251" y="4476750"/>
              <a:ext cx="117344" cy="523876"/>
            </a:xfrm>
            <a:custGeom>
              <a:avLst/>
              <a:gdLst/>
              <a:ahLst/>
              <a:cxnLst/>
              <a:rect l="0" t="0" r="0" b="0"/>
              <a:pathLst>
                <a:path w="117344" h="523876">
                  <a:moveTo>
                    <a:pt x="117343" y="0"/>
                  </a:moveTo>
                  <a:lnTo>
                    <a:pt x="117343" y="0"/>
                  </a:lnTo>
                  <a:lnTo>
                    <a:pt x="104702" y="0"/>
                  </a:lnTo>
                  <a:lnTo>
                    <a:pt x="99655" y="2646"/>
                  </a:lnTo>
                  <a:lnTo>
                    <a:pt x="90520" y="12641"/>
                  </a:lnTo>
                  <a:lnTo>
                    <a:pt x="61837" y="70365"/>
                  </a:lnTo>
                  <a:lnTo>
                    <a:pt x="45917" y="127621"/>
                  </a:lnTo>
                  <a:lnTo>
                    <a:pt x="30475" y="172751"/>
                  </a:lnTo>
                  <a:lnTo>
                    <a:pt x="16198" y="224487"/>
                  </a:lnTo>
                  <a:lnTo>
                    <a:pt x="5053" y="283056"/>
                  </a:lnTo>
                  <a:lnTo>
                    <a:pt x="287" y="339632"/>
                  </a:lnTo>
                  <a:lnTo>
                    <a:pt x="0" y="394485"/>
                  </a:lnTo>
                  <a:lnTo>
                    <a:pt x="11310" y="450006"/>
                  </a:lnTo>
                  <a:lnTo>
                    <a:pt x="22426" y="480380"/>
                  </a:lnTo>
                  <a:lnTo>
                    <a:pt x="44354" y="508816"/>
                  </a:lnTo>
                  <a:lnTo>
                    <a:pt x="93530" y="523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SMARTInkShape-86"/>
            <p:cNvSpPr/>
            <p:nvPr>
              <p:custDataLst>
                <p:tags r:id="rId27"/>
              </p:custDataLst>
            </p:nvPr>
          </p:nvSpPr>
          <p:spPr>
            <a:xfrm>
              <a:off x="11597177" y="4572734"/>
              <a:ext cx="153053" cy="320354"/>
            </a:xfrm>
            <a:custGeom>
              <a:avLst/>
              <a:gdLst/>
              <a:ahLst/>
              <a:cxnLst/>
              <a:rect l="0" t="0" r="0" b="0"/>
              <a:pathLst>
                <a:path w="153053" h="320354">
                  <a:moveTo>
                    <a:pt x="11417" y="58797"/>
                  </a:moveTo>
                  <a:lnTo>
                    <a:pt x="11417" y="58797"/>
                  </a:lnTo>
                  <a:lnTo>
                    <a:pt x="1165" y="58797"/>
                  </a:lnTo>
                  <a:lnTo>
                    <a:pt x="614" y="57474"/>
                  </a:lnTo>
                  <a:lnTo>
                    <a:pt x="0" y="52477"/>
                  </a:lnTo>
                  <a:lnTo>
                    <a:pt x="12297" y="35905"/>
                  </a:lnTo>
                  <a:lnTo>
                    <a:pt x="47774" y="11816"/>
                  </a:lnTo>
                  <a:lnTo>
                    <a:pt x="63294" y="4844"/>
                  </a:lnTo>
                  <a:lnTo>
                    <a:pt x="96415" y="0"/>
                  </a:lnTo>
                  <a:lnTo>
                    <a:pt x="101155" y="2401"/>
                  </a:lnTo>
                  <a:lnTo>
                    <a:pt x="109950" y="12125"/>
                  </a:lnTo>
                  <a:lnTo>
                    <a:pt x="114739" y="21738"/>
                  </a:lnTo>
                  <a:lnTo>
                    <a:pt x="116017" y="26154"/>
                  </a:lnTo>
                  <a:lnTo>
                    <a:pt x="111496" y="51330"/>
                  </a:lnTo>
                  <a:lnTo>
                    <a:pt x="90823" y="97583"/>
                  </a:lnTo>
                  <a:lnTo>
                    <a:pt x="76836" y="124088"/>
                  </a:lnTo>
                  <a:lnTo>
                    <a:pt x="72242" y="135440"/>
                  </a:lnTo>
                  <a:lnTo>
                    <a:pt x="62042" y="153507"/>
                  </a:lnTo>
                  <a:lnTo>
                    <a:pt x="59635" y="163495"/>
                  </a:lnTo>
                  <a:lnTo>
                    <a:pt x="60760" y="164314"/>
                  </a:lnTo>
                  <a:lnTo>
                    <a:pt x="69988" y="165468"/>
                  </a:lnTo>
                  <a:lnTo>
                    <a:pt x="88890" y="167132"/>
                  </a:lnTo>
                  <a:lnTo>
                    <a:pt x="109925" y="175416"/>
                  </a:lnTo>
                  <a:lnTo>
                    <a:pt x="140152" y="200256"/>
                  </a:lnTo>
                  <a:lnTo>
                    <a:pt x="148008" y="211185"/>
                  </a:lnTo>
                  <a:lnTo>
                    <a:pt x="151499" y="221775"/>
                  </a:lnTo>
                  <a:lnTo>
                    <a:pt x="153052" y="235302"/>
                  </a:lnTo>
                  <a:lnTo>
                    <a:pt x="141283" y="264112"/>
                  </a:lnTo>
                  <a:lnTo>
                    <a:pt x="108535" y="306074"/>
                  </a:lnTo>
                  <a:lnTo>
                    <a:pt x="93827" y="314218"/>
                  </a:lnTo>
                  <a:lnTo>
                    <a:pt x="56273" y="319877"/>
                  </a:lnTo>
                  <a:lnTo>
                    <a:pt x="45464" y="320353"/>
                  </a:lnTo>
                  <a:lnTo>
                    <a:pt x="36250" y="317037"/>
                  </a:lnTo>
                  <a:lnTo>
                    <a:pt x="31941" y="314301"/>
                  </a:lnTo>
                  <a:lnTo>
                    <a:pt x="29068" y="309831"/>
                  </a:lnTo>
                  <a:lnTo>
                    <a:pt x="23323" y="273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SMARTInkShape-87"/>
            <p:cNvSpPr/>
            <p:nvPr>
              <p:custDataLst>
                <p:tags r:id="rId28"/>
              </p:custDataLst>
            </p:nvPr>
          </p:nvSpPr>
          <p:spPr>
            <a:xfrm>
              <a:off x="11811739" y="4573126"/>
              <a:ext cx="154043" cy="296531"/>
            </a:xfrm>
            <a:custGeom>
              <a:avLst/>
              <a:gdLst/>
              <a:ahLst/>
              <a:cxnLst/>
              <a:rect l="0" t="0" r="0" b="0"/>
              <a:pathLst>
                <a:path w="154043" h="296531">
                  <a:moveTo>
                    <a:pt x="82605" y="34593"/>
                  </a:moveTo>
                  <a:lnTo>
                    <a:pt x="82605" y="34593"/>
                  </a:lnTo>
                  <a:lnTo>
                    <a:pt x="82605" y="28272"/>
                  </a:lnTo>
                  <a:lnTo>
                    <a:pt x="76284" y="11700"/>
                  </a:lnTo>
                  <a:lnTo>
                    <a:pt x="73100" y="7425"/>
                  </a:lnTo>
                  <a:lnTo>
                    <a:pt x="66032" y="2675"/>
                  </a:lnTo>
                  <a:lnTo>
                    <a:pt x="54617" y="0"/>
                  </a:lnTo>
                  <a:lnTo>
                    <a:pt x="36535" y="5528"/>
                  </a:lnTo>
                  <a:lnTo>
                    <a:pt x="25528" y="19029"/>
                  </a:lnTo>
                  <a:lnTo>
                    <a:pt x="7684" y="60035"/>
                  </a:lnTo>
                  <a:lnTo>
                    <a:pt x="0" y="117344"/>
                  </a:lnTo>
                  <a:lnTo>
                    <a:pt x="3118" y="127816"/>
                  </a:lnTo>
                  <a:lnTo>
                    <a:pt x="5800" y="132460"/>
                  </a:lnTo>
                  <a:lnTo>
                    <a:pt x="8913" y="135556"/>
                  </a:lnTo>
                  <a:lnTo>
                    <a:pt x="15897" y="138997"/>
                  </a:lnTo>
                  <a:lnTo>
                    <a:pt x="33589" y="140934"/>
                  </a:lnTo>
                  <a:lnTo>
                    <a:pt x="44503" y="137859"/>
                  </a:lnTo>
                  <a:lnTo>
                    <a:pt x="62291" y="125105"/>
                  </a:lnTo>
                  <a:lnTo>
                    <a:pt x="66962" y="117595"/>
                  </a:lnTo>
                  <a:lnTo>
                    <a:pt x="71529" y="98048"/>
                  </a:lnTo>
                  <a:lnTo>
                    <a:pt x="80885" y="84563"/>
                  </a:lnTo>
                  <a:lnTo>
                    <a:pt x="81840" y="90316"/>
                  </a:lnTo>
                  <a:lnTo>
                    <a:pt x="88881" y="144575"/>
                  </a:lnTo>
                  <a:lnTo>
                    <a:pt x="103687" y="203653"/>
                  </a:lnTo>
                  <a:lnTo>
                    <a:pt x="120879" y="262387"/>
                  </a:lnTo>
                  <a:lnTo>
                    <a:pt x="130986" y="281563"/>
                  </a:lnTo>
                  <a:lnTo>
                    <a:pt x="154042" y="296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SMARTInkShape-88"/>
            <p:cNvSpPr/>
            <p:nvPr>
              <p:custDataLst>
                <p:tags r:id="rId29"/>
              </p:custDataLst>
            </p:nvPr>
          </p:nvSpPr>
          <p:spPr>
            <a:xfrm>
              <a:off x="11899390" y="4345781"/>
              <a:ext cx="184742" cy="690564"/>
            </a:xfrm>
            <a:custGeom>
              <a:avLst/>
              <a:gdLst/>
              <a:ahLst/>
              <a:cxnLst/>
              <a:rect l="0" t="0" r="0" b="0"/>
              <a:pathLst>
                <a:path w="184742" h="690564">
                  <a:moveTo>
                    <a:pt x="6860" y="0"/>
                  </a:moveTo>
                  <a:lnTo>
                    <a:pt x="6860" y="0"/>
                  </a:lnTo>
                  <a:lnTo>
                    <a:pt x="539" y="0"/>
                  </a:lnTo>
                  <a:lnTo>
                    <a:pt x="0" y="1323"/>
                  </a:lnTo>
                  <a:lnTo>
                    <a:pt x="2928" y="6321"/>
                  </a:lnTo>
                  <a:lnTo>
                    <a:pt x="53204" y="61714"/>
                  </a:lnTo>
                  <a:lnTo>
                    <a:pt x="100864" y="118027"/>
                  </a:lnTo>
                  <a:lnTo>
                    <a:pt x="141236" y="170217"/>
                  </a:lnTo>
                  <a:lnTo>
                    <a:pt x="165015" y="216607"/>
                  </a:lnTo>
                  <a:lnTo>
                    <a:pt x="181848" y="270618"/>
                  </a:lnTo>
                  <a:lnTo>
                    <a:pt x="184741" y="317598"/>
                  </a:lnTo>
                  <a:lnTo>
                    <a:pt x="178922" y="368682"/>
                  </a:lnTo>
                  <a:lnTo>
                    <a:pt x="165104" y="418010"/>
                  </a:lnTo>
                  <a:lnTo>
                    <a:pt x="145700" y="470099"/>
                  </a:lnTo>
                  <a:lnTo>
                    <a:pt x="122386" y="528161"/>
                  </a:lnTo>
                  <a:lnTo>
                    <a:pt x="101062" y="572770"/>
                  </a:lnTo>
                  <a:lnTo>
                    <a:pt x="70154" y="628930"/>
                  </a:lnTo>
                  <a:lnTo>
                    <a:pt x="42579" y="690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1" name="SMARTInkShape-Group9"/>
          <p:cNvGrpSpPr/>
          <p:nvPr/>
        </p:nvGrpSpPr>
        <p:grpSpPr>
          <a:xfrm>
            <a:off x="6096000" y="3896064"/>
            <a:ext cx="1202456" cy="449544"/>
            <a:chOff x="6096000" y="3896064"/>
            <a:chExt cx="1202456" cy="449544"/>
          </a:xfrm>
        </p:grpSpPr>
        <p:sp>
          <p:nvSpPr>
            <p:cNvPr id="99" name="SMARTInkShape-89"/>
            <p:cNvSpPr/>
            <p:nvPr>
              <p:custDataLst>
                <p:tags r:id="rId12"/>
              </p:custDataLst>
            </p:nvPr>
          </p:nvSpPr>
          <p:spPr>
            <a:xfrm>
              <a:off x="6096000" y="3896064"/>
              <a:ext cx="1059657" cy="354468"/>
            </a:xfrm>
            <a:custGeom>
              <a:avLst/>
              <a:gdLst/>
              <a:ahLst/>
              <a:cxnLst/>
              <a:rect l="0" t="0" r="0" b="0"/>
              <a:pathLst>
                <a:path w="1059657" h="354468">
                  <a:moveTo>
                    <a:pt x="0" y="44905"/>
                  </a:moveTo>
                  <a:lnTo>
                    <a:pt x="0" y="44905"/>
                  </a:lnTo>
                  <a:lnTo>
                    <a:pt x="0" y="38584"/>
                  </a:lnTo>
                  <a:lnTo>
                    <a:pt x="1323" y="36722"/>
                  </a:lnTo>
                  <a:lnTo>
                    <a:pt x="3528" y="35481"/>
                  </a:lnTo>
                  <a:lnTo>
                    <a:pt x="16572" y="33489"/>
                  </a:lnTo>
                  <a:lnTo>
                    <a:pt x="27987" y="33144"/>
                  </a:lnTo>
                  <a:lnTo>
                    <a:pt x="35811" y="29535"/>
                  </a:lnTo>
                  <a:lnTo>
                    <a:pt x="39749" y="26721"/>
                  </a:lnTo>
                  <a:lnTo>
                    <a:pt x="90329" y="15266"/>
                  </a:lnTo>
                  <a:lnTo>
                    <a:pt x="149690" y="6459"/>
                  </a:lnTo>
                  <a:lnTo>
                    <a:pt x="184141" y="0"/>
                  </a:lnTo>
                  <a:lnTo>
                    <a:pt x="224334" y="1614"/>
                  </a:lnTo>
                  <a:lnTo>
                    <a:pt x="279792" y="14011"/>
                  </a:lnTo>
                  <a:lnTo>
                    <a:pt x="335073" y="23687"/>
                  </a:lnTo>
                  <a:lnTo>
                    <a:pt x="362541" y="33767"/>
                  </a:lnTo>
                  <a:lnTo>
                    <a:pt x="396315" y="49025"/>
                  </a:lnTo>
                  <a:lnTo>
                    <a:pt x="453520" y="67184"/>
                  </a:lnTo>
                  <a:lnTo>
                    <a:pt x="505904" y="103765"/>
                  </a:lnTo>
                  <a:lnTo>
                    <a:pt x="533984" y="119672"/>
                  </a:lnTo>
                  <a:lnTo>
                    <a:pt x="555534" y="134086"/>
                  </a:lnTo>
                  <a:lnTo>
                    <a:pt x="567050" y="140103"/>
                  </a:lnTo>
                  <a:lnTo>
                    <a:pt x="620878" y="189704"/>
                  </a:lnTo>
                  <a:lnTo>
                    <a:pt x="673534" y="221702"/>
                  </a:lnTo>
                  <a:lnTo>
                    <a:pt x="731506" y="256234"/>
                  </a:lnTo>
                  <a:lnTo>
                    <a:pt x="767883" y="276953"/>
                  </a:lnTo>
                  <a:lnTo>
                    <a:pt x="816037" y="295448"/>
                  </a:lnTo>
                  <a:lnTo>
                    <a:pt x="848962" y="310912"/>
                  </a:lnTo>
                  <a:lnTo>
                    <a:pt x="901866" y="325383"/>
                  </a:lnTo>
                  <a:lnTo>
                    <a:pt x="951906" y="333141"/>
                  </a:lnTo>
                  <a:lnTo>
                    <a:pt x="1010934" y="345262"/>
                  </a:lnTo>
                  <a:lnTo>
                    <a:pt x="1037244" y="352649"/>
                  </a:lnTo>
                  <a:lnTo>
                    <a:pt x="1059656" y="354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SMARTInkShape-90"/>
            <p:cNvSpPr/>
            <p:nvPr>
              <p:custDataLst>
                <p:tags r:id="rId13"/>
              </p:custDataLst>
            </p:nvPr>
          </p:nvSpPr>
          <p:spPr>
            <a:xfrm>
              <a:off x="7036594" y="4155281"/>
              <a:ext cx="261862" cy="190327"/>
            </a:xfrm>
            <a:custGeom>
              <a:avLst/>
              <a:gdLst/>
              <a:ahLst/>
              <a:cxnLst/>
              <a:rect l="0" t="0" r="0" b="0"/>
              <a:pathLst>
                <a:path w="261862" h="190327">
                  <a:moveTo>
                    <a:pt x="95250" y="0"/>
                  </a:moveTo>
                  <a:lnTo>
                    <a:pt x="95250" y="0"/>
                  </a:lnTo>
                  <a:lnTo>
                    <a:pt x="95250" y="6321"/>
                  </a:lnTo>
                  <a:lnTo>
                    <a:pt x="98777" y="12952"/>
                  </a:lnTo>
                  <a:lnTo>
                    <a:pt x="136643" y="65328"/>
                  </a:lnTo>
                  <a:lnTo>
                    <a:pt x="182712" y="121973"/>
                  </a:lnTo>
                  <a:lnTo>
                    <a:pt x="205096" y="143884"/>
                  </a:lnTo>
                  <a:lnTo>
                    <a:pt x="255406" y="177427"/>
                  </a:lnTo>
                  <a:lnTo>
                    <a:pt x="261861" y="190326"/>
                  </a:lnTo>
                  <a:lnTo>
                    <a:pt x="255595" y="184128"/>
                  </a:lnTo>
                  <a:lnTo>
                    <a:pt x="245448" y="181054"/>
                  </a:lnTo>
                  <a:lnTo>
                    <a:pt x="189052" y="169386"/>
                  </a:lnTo>
                  <a:lnTo>
                    <a:pt x="142589" y="167221"/>
                  </a:lnTo>
                  <a:lnTo>
                    <a:pt x="88334" y="166793"/>
                  </a:lnTo>
                  <a:lnTo>
                    <a:pt x="33860" y="168020"/>
                  </a:lnTo>
                  <a:lnTo>
                    <a:pt x="6" y="178593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4" name="SMARTInkShape-Group10"/>
          <p:cNvGrpSpPr/>
          <p:nvPr/>
        </p:nvGrpSpPr>
        <p:grpSpPr>
          <a:xfrm>
            <a:off x="6203156" y="4762502"/>
            <a:ext cx="1166814" cy="272128"/>
            <a:chOff x="6203156" y="4762502"/>
            <a:chExt cx="1166814" cy="272128"/>
          </a:xfrm>
        </p:grpSpPr>
        <p:sp>
          <p:nvSpPr>
            <p:cNvPr id="102" name="SMARTInkShape-91"/>
            <p:cNvSpPr/>
            <p:nvPr>
              <p:custDataLst>
                <p:tags r:id="rId10"/>
              </p:custDataLst>
            </p:nvPr>
          </p:nvSpPr>
          <p:spPr>
            <a:xfrm>
              <a:off x="6298406" y="4798219"/>
              <a:ext cx="1071564" cy="236411"/>
            </a:xfrm>
            <a:custGeom>
              <a:avLst/>
              <a:gdLst/>
              <a:ahLst/>
              <a:cxnLst/>
              <a:rect l="0" t="0" r="0" b="0"/>
              <a:pathLst>
                <a:path w="1071564" h="236411">
                  <a:moveTo>
                    <a:pt x="1071563" y="59531"/>
                  </a:moveTo>
                  <a:lnTo>
                    <a:pt x="1071563" y="59531"/>
                  </a:lnTo>
                  <a:lnTo>
                    <a:pt x="1071563" y="47770"/>
                  </a:lnTo>
                  <a:lnTo>
                    <a:pt x="1071563" y="59044"/>
                  </a:lnTo>
                  <a:lnTo>
                    <a:pt x="1026543" y="114805"/>
                  </a:lnTo>
                  <a:lnTo>
                    <a:pt x="967158" y="162931"/>
                  </a:lnTo>
                  <a:lnTo>
                    <a:pt x="939205" y="181155"/>
                  </a:lnTo>
                  <a:lnTo>
                    <a:pt x="884636" y="195590"/>
                  </a:lnTo>
                  <a:lnTo>
                    <a:pt x="834143" y="210565"/>
                  </a:lnTo>
                  <a:lnTo>
                    <a:pt x="782425" y="222735"/>
                  </a:lnTo>
                  <a:lnTo>
                    <a:pt x="737184" y="225186"/>
                  </a:lnTo>
                  <a:lnTo>
                    <a:pt x="680810" y="232335"/>
                  </a:lnTo>
                  <a:lnTo>
                    <a:pt x="656217" y="236410"/>
                  </a:lnTo>
                  <a:lnTo>
                    <a:pt x="598776" y="228475"/>
                  </a:lnTo>
                  <a:lnTo>
                    <a:pt x="548714" y="223359"/>
                  </a:lnTo>
                  <a:lnTo>
                    <a:pt x="490711" y="209779"/>
                  </a:lnTo>
                  <a:lnTo>
                    <a:pt x="434857" y="190425"/>
                  </a:lnTo>
                  <a:lnTo>
                    <a:pt x="375911" y="168289"/>
                  </a:lnTo>
                  <a:lnTo>
                    <a:pt x="325780" y="149504"/>
                  </a:lnTo>
                  <a:lnTo>
                    <a:pt x="270688" y="123904"/>
                  </a:lnTo>
                  <a:lnTo>
                    <a:pt x="222068" y="103801"/>
                  </a:lnTo>
                  <a:lnTo>
                    <a:pt x="163986" y="76532"/>
                  </a:lnTo>
                  <a:lnTo>
                    <a:pt x="122057" y="56226"/>
                  </a:lnTo>
                  <a:lnTo>
                    <a:pt x="104518" y="44833"/>
                  </a:lnTo>
                  <a:lnTo>
                    <a:pt x="55679" y="25690"/>
                  </a:lnTo>
                  <a:lnTo>
                    <a:pt x="27364" y="5859"/>
                  </a:lnTo>
                  <a:lnTo>
                    <a:pt x="17453" y="12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SMARTInkShape-92"/>
            <p:cNvSpPr/>
            <p:nvPr>
              <p:custDataLst>
                <p:tags r:id="rId11"/>
              </p:custDataLst>
            </p:nvPr>
          </p:nvSpPr>
          <p:spPr>
            <a:xfrm>
              <a:off x="6203156" y="4762502"/>
              <a:ext cx="190501" cy="83343"/>
            </a:xfrm>
            <a:custGeom>
              <a:avLst/>
              <a:gdLst/>
              <a:ahLst/>
              <a:cxnLst/>
              <a:rect l="0" t="0" r="0" b="0"/>
              <a:pathLst>
                <a:path w="190501" h="83343">
                  <a:moveTo>
                    <a:pt x="0" y="83342"/>
                  </a:moveTo>
                  <a:lnTo>
                    <a:pt x="0" y="83342"/>
                  </a:lnTo>
                  <a:lnTo>
                    <a:pt x="0" y="66770"/>
                  </a:lnTo>
                  <a:lnTo>
                    <a:pt x="3528" y="59220"/>
                  </a:lnTo>
                  <a:lnTo>
                    <a:pt x="8183" y="51454"/>
                  </a:lnTo>
                  <a:lnTo>
                    <a:pt x="11170" y="35690"/>
                  </a:lnTo>
                  <a:lnTo>
                    <a:pt x="11907" y="0"/>
                  </a:lnTo>
                  <a:lnTo>
                    <a:pt x="34860" y="1321"/>
                  </a:lnTo>
                  <a:lnTo>
                    <a:pt x="90684" y="12124"/>
                  </a:lnTo>
                  <a:lnTo>
                    <a:pt x="136819" y="21083"/>
                  </a:lnTo>
                  <a:lnTo>
                    <a:pt x="190500" y="35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7" name="SMARTInkShape-Group11"/>
          <p:cNvGrpSpPr/>
          <p:nvPr/>
        </p:nvGrpSpPr>
        <p:grpSpPr>
          <a:xfrm>
            <a:off x="2345531" y="3393352"/>
            <a:ext cx="5119688" cy="1762055"/>
            <a:chOff x="2345531" y="3393352"/>
            <a:chExt cx="5119688" cy="1762055"/>
          </a:xfrm>
        </p:grpSpPr>
        <p:sp>
          <p:nvSpPr>
            <p:cNvPr id="105" name="SMARTInkShape-93"/>
            <p:cNvSpPr/>
            <p:nvPr>
              <p:custDataLst>
                <p:tags r:id="rId8"/>
              </p:custDataLst>
            </p:nvPr>
          </p:nvSpPr>
          <p:spPr>
            <a:xfrm>
              <a:off x="2345531" y="3393352"/>
              <a:ext cx="4976814" cy="1762055"/>
            </a:xfrm>
            <a:custGeom>
              <a:avLst/>
              <a:gdLst/>
              <a:ahLst/>
              <a:cxnLst/>
              <a:rect l="0" t="0" r="0" b="0"/>
              <a:pathLst>
                <a:path w="4976814" h="1762055">
                  <a:moveTo>
                    <a:pt x="0" y="1297711"/>
                  </a:moveTo>
                  <a:lnTo>
                    <a:pt x="0" y="1297711"/>
                  </a:lnTo>
                  <a:lnTo>
                    <a:pt x="10252" y="1297711"/>
                  </a:lnTo>
                  <a:lnTo>
                    <a:pt x="10803" y="1299033"/>
                  </a:lnTo>
                  <a:lnTo>
                    <a:pt x="11863" y="1309126"/>
                  </a:lnTo>
                  <a:lnTo>
                    <a:pt x="43566" y="1342599"/>
                  </a:lnTo>
                  <a:lnTo>
                    <a:pt x="47091" y="1355052"/>
                  </a:lnTo>
                  <a:lnTo>
                    <a:pt x="48592" y="1355782"/>
                  </a:lnTo>
                  <a:lnTo>
                    <a:pt x="53787" y="1356593"/>
                  </a:lnTo>
                  <a:lnTo>
                    <a:pt x="60506" y="1360481"/>
                  </a:lnTo>
                  <a:lnTo>
                    <a:pt x="64150" y="1363370"/>
                  </a:lnTo>
                  <a:lnTo>
                    <a:pt x="68199" y="1370108"/>
                  </a:lnTo>
                  <a:lnTo>
                    <a:pt x="69278" y="1373757"/>
                  </a:lnTo>
                  <a:lnTo>
                    <a:pt x="71321" y="1376189"/>
                  </a:lnTo>
                  <a:lnTo>
                    <a:pt x="87820" y="1386735"/>
                  </a:lnTo>
                  <a:lnTo>
                    <a:pt x="91948" y="1393721"/>
                  </a:lnTo>
                  <a:lnTo>
                    <a:pt x="93049" y="1397436"/>
                  </a:lnTo>
                  <a:lnTo>
                    <a:pt x="95105" y="1399913"/>
                  </a:lnTo>
                  <a:lnTo>
                    <a:pt x="131035" y="1425375"/>
                  </a:lnTo>
                  <a:lnTo>
                    <a:pt x="134982" y="1426476"/>
                  </a:lnTo>
                  <a:lnTo>
                    <a:pt x="137613" y="1428534"/>
                  </a:lnTo>
                  <a:lnTo>
                    <a:pt x="140536" y="1434347"/>
                  </a:lnTo>
                  <a:lnTo>
                    <a:pt x="143962" y="1436427"/>
                  </a:lnTo>
                  <a:lnTo>
                    <a:pt x="164943" y="1443292"/>
                  </a:lnTo>
                  <a:lnTo>
                    <a:pt x="173850" y="1448403"/>
                  </a:lnTo>
                  <a:lnTo>
                    <a:pt x="186302" y="1452603"/>
                  </a:lnTo>
                  <a:lnTo>
                    <a:pt x="214299" y="1473015"/>
                  </a:lnTo>
                  <a:lnTo>
                    <a:pt x="222244" y="1476165"/>
                  </a:lnTo>
                  <a:lnTo>
                    <a:pt x="234155" y="1484054"/>
                  </a:lnTo>
                  <a:lnTo>
                    <a:pt x="246062" y="1488302"/>
                  </a:lnTo>
                  <a:lnTo>
                    <a:pt x="259292" y="1496028"/>
                  </a:lnTo>
                  <a:lnTo>
                    <a:pt x="278058" y="1500228"/>
                  </a:lnTo>
                  <a:lnTo>
                    <a:pt x="296921" y="1512829"/>
                  </a:lnTo>
                  <a:lnTo>
                    <a:pt x="301135" y="1516529"/>
                  </a:lnTo>
                  <a:lnTo>
                    <a:pt x="312873" y="1520640"/>
                  </a:lnTo>
                  <a:lnTo>
                    <a:pt x="325586" y="1523790"/>
                  </a:lnTo>
                  <a:lnTo>
                    <a:pt x="341503" y="1531679"/>
                  </a:lnTo>
                  <a:lnTo>
                    <a:pt x="390755" y="1541994"/>
                  </a:lnTo>
                  <a:lnTo>
                    <a:pt x="412864" y="1554789"/>
                  </a:lnTo>
                  <a:lnTo>
                    <a:pt x="472143" y="1571647"/>
                  </a:lnTo>
                  <a:lnTo>
                    <a:pt x="500819" y="1580735"/>
                  </a:lnTo>
                  <a:lnTo>
                    <a:pt x="524099" y="1586180"/>
                  </a:lnTo>
                  <a:lnTo>
                    <a:pt x="579202" y="1607134"/>
                  </a:lnTo>
                  <a:lnTo>
                    <a:pt x="607957" y="1616408"/>
                  </a:lnTo>
                  <a:lnTo>
                    <a:pt x="631250" y="1621886"/>
                  </a:lnTo>
                  <a:lnTo>
                    <a:pt x="678676" y="1639701"/>
                  </a:lnTo>
                  <a:lnTo>
                    <a:pt x="716860" y="1646230"/>
                  </a:lnTo>
                  <a:lnTo>
                    <a:pt x="738924" y="1652330"/>
                  </a:lnTo>
                  <a:lnTo>
                    <a:pt x="762218" y="1657664"/>
                  </a:lnTo>
                  <a:lnTo>
                    <a:pt x="809644" y="1675426"/>
                  </a:lnTo>
                  <a:lnTo>
                    <a:pt x="865189" y="1684839"/>
                  </a:lnTo>
                  <a:lnTo>
                    <a:pt x="895452" y="1699280"/>
                  </a:lnTo>
                  <a:lnTo>
                    <a:pt x="948677" y="1708654"/>
                  </a:lnTo>
                  <a:lnTo>
                    <a:pt x="1000866" y="1723628"/>
                  </a:lnTo>
                  <a:lnTo>
                    <a:pt x="1038392" y="1729625"/>
                  </a:lnTo>
                  <a:lnTo>
                    <a:pt x="1060411" y="1735689"/>
                  </a:lnTo>
                  <a:lnTo>
                    <a:pt x="1098120" y="1739229"/>
                  </a:lnTo>
                  <a:lnTo>
                    <a:pt x="1121690" y="1747599"/>
                  </a:lnTo>
                  <a:lnTo>
                    <a:pt x="1174603" y="1750049"/>
                  </a:lnTo>
                  <a:lnTo>
                    <a:pt x="1194403" y="1751442"/>
                  </a:lnTo>
                  <a:lnTo>
                    <a:pt x="1217144" y="1759566"/>
                  </a:lnTo>
                  <a:lnTo>
                    <a:pt x="1276123" y="1762011"/>
                  </a:lnTo>
                  <a:lnTo>
                    <a:pt x="1330496" y="1762053"/>
                  </a:lnTo>
                  <a:lnTo>
                    <a:pt x="1385003" y="1762054"/>
                  </a:lnTo>
                  <a:lnTo>
                    <a:pt x="1442923" y="1762054"/>
                  </a:lnTo>
                  <a:lnTo>
                    <a:pt x="1497186" y="1762054"/>
                  </a:lnTo>
                  <a:lnTo>
                    <a:pt x="1516202" y="1760731"/>
                  </a:lnTo>
                  <a:lnTo>
                    <a:pt x="1539371" y="1751803"/>
                  </a:lnTo>
                  <a:lnTo>
                    <a:pt x="1598742" y="1750167"/>
                  </a:lnTo>
                  <a:lnTo>
                    <a:pt x="1634622" y="1750149"/>
                  </a:lnTo>
                  <a:lnTo>
                    <a:pt x="1693992" y="1738459"/>
                  </a:lnTo>
                  <a:lnTo>
                    <a:pt x="1706708" y="1737015"/>
                  </a:lnTo>
                  <a:lnTo>
                    <a:pt x="1729872" y="1728004"/>
                  </a:lnTo>
                  <a:lnTo>
                    <a:pt x="1768930" y="1725110"/>
                  </a:lnTo>
                  <a:lnTo>
                    <a:pt x="1782956" y="1718182"/>
                  </a:lnTo>
                  <a:lnTo>
                    <a:pt x="1837441" y="1706344"/>
                  </a:lnTo>
                  <a:lnTo>
                    <a:pt x="1895816" y="1691418"/>
                  </a:lnTo>
                  <a:lnTo>
                    <a:pt x="1908856" y="1689650"/>
                  </a:lnTo>
                  <a:lnTo>
                    <a:pt x="1931534" y="1681263"/>
                  </a:lnTo>
                  <a:lnTo>
                    <a:pt x="1959354" y="1677724"/>
                  </a:lnTo>
                  <a:lnTo>
                    <a:pt x="1973434" y="1670628"/>
                  </a:lnTo>
                  <a:lnTo>
                    <a:pt x="1992452" y="1666614"/>
                  </a:lnTo>
                  <a:lnTo>
                    <a:pt x="2011400" y="1657605"/>
                  </a:lnTo>
                  <a:lnTo>
                    <a:pt x="2069567" y="1637208"/>
                  </a:lnTo>
                  <a:lnTo>
                    <a:pt x="2094698" y="1618941"/>
                  </a:lnTo>
                  <a:lnTo>
                    <a:pt x="2098934" y="1615051"/>
                  </a:lnTo>
                  <a:lnTo>
                    <a:pt x="2110697" y="1610730"/>
                  </a:lnTo>
                  <a:lnTo>
                    <a:pt x="2123421" y="1607486"/>
                  </a:lnTo>
                  <a:lnTo>
                    <a:pt x="2181570" y="1571489"/>
                  </a:lnTo>
                  <a:lnTo>
                    <a:pt x="2240530" y="1531865"/>
                  </a:lnTo>
                  <a:lnTo>
                    <a:pt x="2295752" y="1496148"/>
                  </a:lnTo>
                  <a:lnTo>
                    <a:pt x="2353583" y="1455137"/>
                  </a:lnTo>
                  <a:lnTo>
                    <a:pt x="2408918" y="1409163"/>
                  </a:lnTo>
                  <a:lnTo>
                    <a:pt x="2423697" y="1395703"/>
                  </a:lnTo>
                  <a:lnTo>
                    <a:pt x="2444591" y="1366847"/>
                  </a:lnTo>
                  <a:lnTo>
                    <a:pt x="2473997" y="1342028"/>
                  </a:lnTo>
                  <a:lnTo>
                    <a:pt x="2484648" y="1329313"/>
                  </a:lnTo>
                  <a:lnTo>
                    <a:pt x="2509516" y="1306844"/>
                  </a:lnTo>
                  <a:lnTo>
                    <a:pt x="2527560" y="1283640"/>
                  </a:lnTo>
                  <a:lnTo>
                    <a:pt x="2557291" y="1258701"/>
                  </a:lnTo>
                  <a:lnTo>
                    <a:pt x="2599487" y="1200296"/>
                  </a:lnTo>
                  <a:lnTo>
                    <a:pt x="2639218" y="1146710"/>
                  </a:lnTo>
                  <a:lnTo>
                    <a:pt x="2673615" y="1091447"/>
                  </a:lnTo>
                  <a:lnTo>
                    <a:pt x="2687947" y="1055730"/>
                  </a:lnTo>
                  <a:lnTo>
                    <a:pt x="2697754" y="1039628"/>
                  </a:lnTo>
                  <a:lnTo>
                    <a:pt x="2705266" y="1014682"/>
                  </a:lnTo>
                  <a:lnTo>
                    <a:pt x="2721575" y="984293"/>
                  </a:lnTo>
                  <a:lnTo>
                    <a:pt x="2735602" y="948574"/>
                  </a:lnTo>
                  <a:lnTo>
                    <a:pt x="2745388" y="932472"/>
                  </a:lnTo>
                  <a:lnTo>
                    <a:pt x="2756420" y="900470"/>
                  </a:lnTo>
                  <a:lnTo>
                    <a:pt x="2766274" y="880388"/>
                  </a:lnTo>
                  <a:lnTo>
                    <a:pt x="2779439" y="831458"/>
                  </a:lnTo>
                  <a:lnTo>
                    <a:pt x="2798142" y="777112"/>
                  </a:lnTo>
                  <a:lnTo>
                    <a:pt x="2813878" y="730091"/>
                  </a:lnTo>
                  <a:lnTo>
                    <a:pt x="2829726" y="679352"/>
                  </a:lnTo>
                  <a:lnTo>
                    <a:pt x="2843243" y="625476"/>
                  </a:lnTo>
                  <a:lnTo>
                    <a:pt x="2861959" y="569293"/>
                  </a:lnTo>
                  <a:lnTo>
                    <a:pt x="2885325" y="520306"/>
                  </a:lnTo>
                  <a:lnTo>
                    <a:pt x="2909098" y="464701"/>
                  </a:lnTo>
                  <a:lnTo>
                    <a:pt x="2943735" y="406935"/>
                  </a:lnTo>
                  <a:lnTo>
                    <a:pt x="2984950" y="349965"/>
                  </a:lnTo>
                  <a:lnTo>
                    <a:pt x="3029297" y="300927"/>
                  </a:lnTo>
                  <a:lnTo>
                    <a:pt x="3031563" y="295845"/>
                  </a:lnTo>
                  <a:lnTo>
                    <a:pt x="3041136" y="286669"/>
                  </a:lnTo>
                  <a:lnTo>
                    <a:pt x="3095882" y="247704"/>
                  </a:lnTo>
                  <a:lnTo>
                    <a:pt x="3145973" y="205758"/>
                  </a:lnTo>
                  <a:lnTo>
                    <a:pt x="3193716" y="170073"/>
                  </a:lnTo>
                  <a:lnTo>
                    <a:pt x="3247243" y="139580"/>
                  </a:lnTo>
                  <a:lnTo>
                    <a:pt x="3297407" y="116738"/>
                  </a:lnTo>
                  <a:lnTo>
                    <a:pt x="3354171" y="83399"/>
                  </a:lnTo>
                  <a:lnTo>
                    <a:pt x="3406309" y="56815"/>
                  </a:lnTo>
                  <a:lnTo>
                    <a:pt x="3455443" y="45246"/>
                  </a:lnTo>
                  <a:lnTo>
                    <a:pt x="3511367" y="28729"/>
                  </a:lnTo>
                  <a:lnTo>
                    <a:pt x="3561670" y="18078"/>
                  </a:lnTo>
                  <a:lnTo>
                    <a:pt x="3608833" y="13685"/>
                  </a:lnTo>
                  <a:lnTo>
                    <a:pt x="3658379" y="6063"/>
                  </a:lnTo>
                  <a:lnTo>
                    <a:pt x="3706573" y="1747"/>
                  </a:lnTo>
                  <a:lnTo>
                    <a:pt x="3753901" y="288"/>
                  </a:lnTo>
                  <a:lnTo>
                    <a:pt x="3804406" y="0"/>
                  </a:lnTo>
                  <a:lnTo>
                    <a:pt x="3853287" y="6264"/>
                  </a:lnTo>
                  <a:lnTo>
                    <a:pt x="3904700" y="10185"/>
                  </a:lnTo>
                  <a:lnTo>
                    <a:pt x="3955461" y="11509"/>
                  </a:lnTo>
                  <a:lnTo>
                    <a:pt x="4013701" y="15299"/>
                  </a:lnTo>
                  <a:lnTo>
                    <a:pt x="4063521" y="22074"/>
                  </a:lnTo>
                  <a:lnTo>
                    <a:pt x="4117851" y="32918"/>
                  </a:lnTo>
                  <a:lnTo>
                    <a:pt x="4176012" y="44272"/>
                  </a:lnTo>
                  <a:lnTo>
                    <a:pt x="4232431" y="53226"/>
                  </a:lnTo>
                  <a:lnTo>
                    <a:pt x="4291886" y="66412"/>
                  </a:lnTo>
                  <a:lnTo>
                    <a:pt x="4338909" y="73916"/>
                  </a:lnTo>
                  <a:lnTo>
                    <a:pt x="4397548" y="91546"/>
                  </a:lnTo>
                  <a:lnTo>
                    <a:pt x="4454540" y="110679"/>
                  </a:lnTo>
                  <a:lnTo>
                    <a:pt x="4504113" y="126904"/>
                  </a:lnTo>
                  <a:lnTo>
                    <a:pt x="4550212" y="147797"/>
                  </a:lnTo>
                  <a:lnTo>
                    <a:pt x="4601847" y="166035"/>
                  </a:lnTo>
                  <a:lnTo>
                    <a:pt x="4650950" y="182377"/>
                  </a:lnTo>
                  <a:lnTo>
                    <a:pt x="4707242" y="202320"/>
                  </a:lnTo>
                  <a:lnTo>
                    <a:pt x="4763920" y="226147"/>
                  </a:lnTo>
                  <a:lnTo>
                    <a:pt x="4814036" y="237809"/>
                  </a:lnTo>
                  <a:lnTo>
                    <a:pt x="4851467" y="250696"/>
                  </a:lnTo>
                  <a:lnTo>
                    <a:pt x="4862896" y="256902"/>
                  </a:lnTo>
                  <a:lnTo>
                    <a:pt x="4878090" y="263041"/>
                  </a:lnTo>
                  <a:lnTo>
                    <a:pt x="4902730" y="280424"/>
                  </a:lnTo>
                  <a:lnTo>
                    <a:pt x="4933053" y="294493"/>
                  </a:lnTo>
                  <a:lnTo>
                    <a:pt x="4949148" y="304459"/>
                  </a:lnTo>
                  <a:lnTo>
                    <a:pt x="4967440" y="309324"/>
                  </a:lnTo>
                  <a:lnTo>
                    <a:pt x="4970564" y="312026"/>
                  </a:lnTo>
                  <a:lnTo>
                    <a:pt x="4976813" y="32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SMARTInkShape-94"/>
            <p:cNvSpPr/>
            <p:nvPr>
              <p:custDataLst>
                <p:tags r:id="rId9"/>
              </p:custDataLst>
            </p:nvPr>
          </p:nvSpPr>
          <p:spPr>
            <a:xfrm>
              <a:off x="7096125" y="3607594"/>
              <a:ext cx="369094" cy="190501"/>
            </a:xfrm>
            <a:custGeom>
              <a:avLst/>
              <a:gdLst/>
              <a:ahLst/>
              <a:cxnLst/>
              <a:rect l="0" t="0" r="0" b="0"/>
              <a:pathLst>
                <a:path w="369094" h="190501">
                  <a:moveTo>
                    <a:pt x="214313" y="0"/>
                  </a:moveTo>
                  <a:lnTo>
                    <a:pt x="214313" y="0"/>
                  </a:lnTo>
                  <a:lnTo>
                    <a:pt x="202410" y="0"/>
                  </a:lnTo>
                  <a:lnTo>
                    <a:pt x="213235" y="9505"/>
                  </a:lnTo>
                  <a:lnTo>
                    <a:pt x="230897" y="21631"/>
                  </a:lnTo>
                  <a:lnTo>
                    <a:pt x="252916" y="45234"/>
                  </a:lnTo>
                  <a:lnTo>
                    <a:pt x="312120" y="97980"/>
                  </a:lnTo>
                  <a:lnTo>
                    <a:pt x="369093" y="154781"/>
                  </a:lnTo>
                  <a:lnTo>
                    <a:pt x="313276" y="154781"/>
                  </a:lnTo>
                  <a:lnTo>
                    <a:pt x="257380" y="156104"/>
                  </a:lnTo>
                  <a:lnTo>
                    <a:pt x="198050" y="165032"/>
                  </a:lnTo>
                  <a:lnTo>
                    <a:pt x="152756" y="166197"/>
                  </a:lnTo>
                  <a:lnTo>
                    <a:pt x="103763" y="172862"/>
                  </a:lnTo>
                  <a:lnTo>
                    <a:pt x="45062" y="18441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0" name="SMARTInkShape-Group12"/>
          <p:cNvGrpSpPr/>
          <p:nvPr/>
        </p:nvGrpSpPr>
        <p:grpSpPr>
          <a:xfrm>
            <a:off x="2369344" y="4728436"/>
            <a:ext cx="8036720" cy="700815"/>
            <a:chOff x="2369344" y="4728436"/>
            <a:chExt cx="8036720" cy="700815"/>
          </a:xfrm>
        </p:grpSpPr>
        <p:sp>
          <p:nvSpPr>
            <p:cNvPr id="108" name="SMARTInkShape-95"/>
            <p:cNvSpPr/>
            <p:nvPr>
              <p:custDataLst>
                <p:tags r:id="rId6"/>
              </p:custDataLst>
            </p:nvPr>
          </p:nvSpPr>
          <p:spPr>
            <a:xfrm>
              <a:off x="2369344" y="4833941"/>
              <a:ext cx="7941254" cy="595310"/>
            </a:xfrm>
            <a:custGeom>
              <a:avLst/>
              <a:gdLst/>
              <a:ahLst/>
              <a:cxnLst/>
              <a:rect l="0" t="0" r="0" b="0"/>
              <a:pathLst>
                <a:path w="7941254" h="595310">
                  <a:moveTo>
                    <a:pt x="0" y="35715"/>
                  </a:moveTo>
                  <a:lnTo>
                    <a:pt x="0" y="35715"/>
                  </a:lnTo>
                  <a:lnTo>
                    <a:pt x="22012" y="35715"/>
                  </a:lnTo>
                  <a:lnTo>
                    <a:pt x="45923" y="57829"/>
                  </a:lnTo>
                  <a:lnTo>
                    <a:pt x="57726" y="59379"/>
                  </a:lnTo>
                  <a:lnTo>
                    <a:pt x="68680" y="67681"/>
                  </a:lnTo>
                  <a:lnTo>
                    <a:pt x="81151" y="70940"/>
                  </a:lnTo>
                  <a:lnTo>
                    <a:pt x="89015" y="71287"/>
                  </a:lnTo>
                  <a:lnTo>
                    <a:pt x="96006" y="74897"/>
                  </a:lnTo>
                  <a:lnTo>
                    <a:pt x="104953" y="81672"/>
                  </a:lnTo>
                  <a:lnTo>
                    <a:pt x="116226" y="84334"/>
                  </a:lnTo>
                  <a:lnTo>
                    <a:pt x="128766" y="93548"/>
                  </a:lnTo>
                  <a:lnTo>
                    <a:pt x="140039" y="94911"/>
                  </a:lnTo>
                  <a:lnTo>
                    <a:pt x="147347" y="95098"/>
                  </a:lnTo>
                  <a:lnTo>
                    <a:pt x="155005" y="98708"/>
                  </a:lnTo>
                  <a:lnTo>
                    <a:pt x="164380" y="105485"/>
                  </a:lnTo>
                  <a:lnTo>
                    <a:pt x="175737" y="108146"/>
                  </a:lnTo>
                  <a:lnTo>
                    <a:pt x="186860" y="115238"/>
                  </a:lnTo>
                  <a:lnTo>
                    <a:pt x="202471" y="118304"/>
                  </a:lnTo>
                  <a:lnTo>
                    <a:pt x="230191" y="119015"/>
                  </a:lnTo>
                  <a:lnTo>
                    <a:pt x="238126" y="122567"/>
                  </a:lnTo>
                  <a:lnTo>
                    <a:pt x="246063" y="127233"/>
                  </a:lnTo>
                  <a:lnTo>
                    <a:pt x="261938" y="130228"/>
                  </a:lnTo>
                  <a:lnTo>
                    <a:pt x="319852" y="130961"/>
                  </a:lnTo>
                  <a:lnTo>
                    <a:pt x="378453" y="130965"/>
                  </a:lnTo>
                  <a:lnTo>
                    <a:pt x="430894" y="130965"/>
                  </a:lnTo>
                  <a:lnTo>
                    <a:pt x="439776" y="134493"/>
                  </a:lnTo>
                  <a:lnTo>
                    <a:pt x="448133" y="139148"/>
                  </a:lnTo>
                  <a:lnTo>
                    <a:pt x="461598" y="141768"/>
                  </a:lnTo>
                  <a:lnTo>
                    <a:pt x="515853" y="142843"/>
                  </a:lnTo>
                  <a:lnTo>
                    <a:pt x="563702" y="144194"/>
                  </a:lnTo>
                  <a:lnTo>
                    <a:pt x="586871" y="153123"/>
                  </a:lnTo>
                  <a:lnTo>
                    <a:pt x="627252" y="156004"/>
                  </a:lnTo>
                  <a:lnTo>
                    <a:pt x="661578" y="165572"/>
                  </a:lnTo>
                  <a:lnTo>
                    <a:pt x="670184" y="166190"/>
                  </a:lnTo>
                  <a:lnTo>
                    <a:pt x="678418" y="169992"/>
                  </a:lnTo>
                  <a:lnTo>
                    <a:pt x="682466" y="172858"/>
                  </a:lnTo>
                  <a:lnTo>
                    <a:pt x="700805" y="176892"/>
                  </a:lnTo>
                  <a:lnTo>
                    <a:pt x="722523" y="179577"/>
                  </a:lnTo>
                  <a:lnTo>
                    <a:pt x="756830" y="189363"/>
                  </a:lnTo>
                  <a:lnTo>
                    <a:pt x="770904" y="191484"/>
                  </a:lnTo>
                  <a:lnTo>
                    <a:pt x="799985" y="200704"/>
                  </a:lnTo>
                  <a:lnTo>
                    <a:pt x="841495" y="203627"/>
                  </a:lnTo>
                  <a:lnTo>
                    <a:pt x="875885" y="213197"/>
                  </a:lnTo>
                  <a:lnTo>
                    <a:pt x="889965" y="215303"/>
                  </a:lnTo>
                  <a:lnTo>
                    <a:pt x="944471" y="234062"/>
                  </a:lnTo>
                  <a:lnTo>
                    <a:pt x="1002392" y="248326"/>
                  </a:lnTo>
                  <a:lnTo>
                    <a:pt x="1036665" y="253331"/>
                  </a:lnTo>
                  <a:lnTo>
                    <a:pt x="1061435" y="260235"/>
                  </a:lnTo>
                  <a:lnTo>
                    <a:pt x="1087250" y="262921"/>
                  </a:lnTo>
                  <a:lnTo>
                    <a:pt x="1109988" y="271292"/>
                  </a:lnTo>
                  <a:lnTo>
                    <a:pt x="1145720" y="277144"/>
                  </a:lnTo>
                  <a:lnTo>
                    <a:pt x="1168966" y="284047"/>
                  </a:lnTo>
                  <a:lnTo>
                    <a:pt x="1194480" y="286734"/>
                  </a:lnTo>
                  <a:lnTo>
                    <a:pt x="1217159" y="295104"/>
                  </a:lnTo>
                  <a:lnTo>
                    <a:pt x="1239056" y="300425"/>
                  </a:lnTo>
                  <a:lnTo>
                    <a:pt x="1295010" y="318745"/>
                  </a:lnTo>
                  <a:lnTo>
                    <a:pt x="1312394" y="324187"/>
                  </a:lnTo>
                  <a:lnTo>
                    <a:pt x="1330774" y="330650"/>
                  </a:lnTo>
                  <a:lnTo>
                    <a:pt x="1348126" y="336093"/>
                  </a:lnTo>
                  <a:lnTo>
                    <a:pt x="1366497" y="346084"/>
                  </a:lnTo>
                  <a:lnTo>
                    <a:pt x="1371373" y="349784"/>
                  </a:lnTo>
                  <a:lnTo>
                    <a:pt x="1383846" y="353895"/>
                  </a:lnTo>
                  <a:lnTo>
                    <a:pt x="1396886" y="357045"/>
                  </a:lnTo>
                  <a:lnTo>
                    <a:pt x="1412988" y="364934"/>
                  </a:lnTo>
                  <a:lnTo>
                    <a:pt x="1472267" y="379785"/>
                  </a:lnTo>
                  <a:lnTo>
                    <a:pt x="1492061" y="381960"/>
                  </a:lnTo>
                  <a:lnTo>
                    <a:pt x="1514800" y="390349"/>
                  </a:lnTo>
                  <a:lnTo>
                    <a:pt x="1536708" y="395674"/>
                  </a:lnTo>
                  <a:lnTo>
                    <a:pt x="1561494" y="403004"/>
                  </a:lnTo>
                  <a:lnTo>
                    <a:pt x="1587311" y="405776"/>
                  </a:lnTo>
                  <a:lnTo>
                    <a:pt x="1610050" y="414163"/>
                  </a:lnTo>
                  <a:lnTo>
                    <a:pt x="1646064" y="417702"/>
                  </a:lnTo>
                  <a:lnTo>
                    <a:pt x="1669427" y="426073"/>
                  </a:lnTo>
                  <a:lnTo>
                    <a:pt x="1682561" y="428811"/>
                  </a:lnTo>
                  <a:lnTo>
                    <a:pt x="1698716" y="436468"/>
                  </a:lnTo>
                  <a:lnTo>
                    <a:pt x="1750456" y="449714"/>
                  </a:lnTo>
                  <a:lnTo>
                    <a:pt x="1788441" y="455723"/>
                  </a:lnTo>
                  <a:lnTo>
                    <a:pt x="1804248" y="460510"/>
                  </a:lnTo>
                  <a:lnTo>
                    <a:pt x="1850261" y="467111"/>
                  </a:lnTo>
                  <a:lnTo>
                    <a:pt x="1900927" y="476366"/>
                  </a:lnTo>
                  <a:lnTo>
                    <a:pt x="1957413" y="486340"/>
                  </a:lnTo>
                  <a:lnTo>
                    <a:pt x="2003841" y="497300"/>
                  </a:lnTo>
                  <a:lnTo>
                    <a:pt x="2052614" y="507032"/>
                  </a:lnTo>
                  <a:lnTo>
                    <a:pt x="2109518" y="514519"/>
                  </a:lnTo>
                  <a:lnTo>
                    <a:pt x="2158682" y="522024"/>
                  </a:lnTo>
                  <a:lnTo>
                    <a:pt x="2204700" y="524830"/>
                  </a:lnTo>
                  <a:lnTo>
                    <a:pt x="2256319" y="533223"/>
                  </a:lnTo>
                  <a:lnTo>
                    <a:pt x="2311930" y="543624"/>
                  </a:lnTo>
                  <a:lnTo>
                    <a:pt x="2363490" y="546882"/>
                  </a:lnTo>
                  <a:lnTo>
                    <a:pt x="2419089" y="555761"/>
                  </a:lnTo>
                  <a:lnTo>
                    <a:pt x="2470647" y="558834"/>
                  </a:lnTo>
                  <a:lnTo>
                    <a:pt x="2526245" y="560813"/>
                  </a:lnTo>
                  <a:lnTo>
                    <a:pt x="2577804" y="568995"/>
                  </a:lnTo>
                  <a:lnTo>
                    <a:pt x="2626891" y="571002"/>
                  </a:lnTo>
                  <a:lnTo>
                    <a:pt x="2671387" y="574960"/>
                  </a:lnTo>
                  <a:lnTo>
                    <a:pt x="2712067" y="582290"/>
                  </a:lnTo>
                  <a:lnTo>
                    <a:pt x="2767237" y="583256"/>
                  </a:lnTo>
                  <a:lnTo>
                    <a:pt x="2820366" y="583374"/>
                  </a:lnTo>
                  <a:lnTo>
                    <a:pt x="2874761" y="583397"/>
                  </a:lnTo>
                  <a:lnTo>
                    <a:pt x="2924409" y="583402"/>
                  </a:lnTo>
                  <a:lnTo>
                    <a:pt x="2982528" y="584725"/>
                  </a:lnTo>
                  <a:lnTo>
                    <a:pt x="3029285" y="592827"/>
                  </a:lnTo>
                  <a:lnTo>
                    <a:pt x="3087869" y="594982"/>
                  </a:lnTo>
                  <a:lnTo>
                    <a:pt x="3132426" y="595212"/>
                  </a:lnTo>
                  <a:lnTo>
                    <a:pt x="3172835" y="595266"/>
                  </a:lnTo>
                  <a:lnTo>
                    <a:pt x="3227569" y="595296"/>
                  </a:lnTo>
                  <a:lnTo>
                    <a:pt x="3277300" y="595305"/>
                  </a:lnTo>
                  <a:lnTo>
                    <a:pt x="3325147" y="595308"/>
                  </a:lnTo>
                  <a:lnTo>
                    <a:pt x="3382811" y="595309"/>
                  </a:lnTo>
                  <a:lnTo>
                    <a:pt x="3432517" y="595309"/>
                  </a:lnTo>
                  <a:lnTo>
                    <a:pt x="3486825" y="595309"/>
                  </a:lnTo>
                  <a:lnTo>
                    <a:pt x="3541453" y="595309"/>
                  </a:lnTo>
                  <a:lnTo>
                    <a:pt x="3597469" y="595309"/>
                  </a:lnTo>
                  <a:lnTo>
                    <a:pt x="3646633" y="595309"/>
                  </a:lnTo>
                  <a:lnTo>
                    <a:pt x="3695611" y="587127"/>
                  </a:lnTo>
                  <a:lnTo>
                    <a:pt x="3744944" y="584506"/>
                  </a:lnTo>
                  <a:lnTo>
                    <a:pt x="3792341" y="583729"/>
                  </a:lnTo>
                  <a:lnTo>
                    <a:pt x="3848110" y="583467"/>
                  </a:lnTo>
                  <a:lnTo>
                    <a:pt x="3897049" y="583416"/>
                  </a:lnTo>
                  <a:lnTo>
                    <a:pt x="3942802" y="583407"/>
                  </a:lnTo>
                  <a:lnTo>
                    <a:pt x="3991930" y="577083"/>
                  </a:lnTo>
                  <a:lnTo>
                    <a:pt x="4040895" y="572600"/>
                  </a:lnTo>
                  <a:lnTo>
                    <a:pt x="4090227" y="571823"/>
                  </a:lnTo>
                  <a:lnTo>
                    <a:pt x="4147919" y="568033"/>
                  </a:lnTo>
                  <a:lnTo>
                    <a:pt x="4204538" y="561258"/>
                  </a:lnTo>
                  <a:lnTo>
                    <a:pt x="4260128" y="560084"/>
                  </a:lnTo>
                  <a:lnTo>
                    <a:pt x="4312301" y="558365"/>
                  </a:lnTo>
                  <a:lnTo>
                    <a:pt x="4367292" y="550185"/>
                  </a:lnTo>
                  <a:lnTo>
                    <a:pt x="4423085" y="548178"/>
                  </a:lnTo>
                  <a:lnTo>
                    <a:pt x="4476879" y="539599"/>
                  </a:lnTo>
                  <a:lnTo>
                    <a:pt x="4522944" y="536910"/>
                  </a:lnTo>
                  <a:lnTo>
                    <a:pt x="4576573" y="534791"/>
                  </a:lnTo>
                  <a:lnTo>
                    <a:pt x="4625242" y="527695"/>
                  </a:lnTo>
                  <a:lnTo>
                    <a:pt x="4681441" y="521099"/>
                  </a:lnTo>
                  <a:lnTo>
                    <a:pt x="4730986" y="514672"/>
                  </a:lnTo>
                  <a:lnTo>
                    <a:pt x="4788025" y="512499"/>
                  </a:lnTo>
                  <a:lnTo>
                    <a:pt x="4835180" y="505803"/>
                  </a:lnTo>
                  <a:lnTo>
                    <a:pt x="4884723" y="501760"/>
                  </a:lnTo>
                  <a:lnTo>
                    <a:pt x="4933830" y="492213"/>
                  </a:lnTo>
                  <a:lnTo>
                    <a:pt x="4983186" y="489356"/>
                  </a:lnTo>
                  <a:lnTo>
                    <a:pt x="5040885" y="484862"/>
                  </a:lnTo>
                  <a:lnTo>
                    <a:pt x="5097506" y="477948"/>
                  </a:lnTo>
                  <a:lnTo>
                    <a:pt x="5146776" y="476750"/>
                  </a:lnTo>
                  <a:lnTo>
                    <a:pt x="5194467" y="475023"/>
                  </a:lnTo>
                  <a:lnTo>
                    <a:pt x="5245045" y="466842"/>
                  </a:lnTo>
                  <a:lnTo>
                    <a:pt x="5293939" y="464834"/>
                  </a:lnTo>
                  <a:lnTo>
                    <a:pt x="5351908" y="463115"/>
                  </a:lnTo>
                  <a:lnTo>
                    <a:pt x="5398636" y="454935"/>
                  </a:lnTo>
                  <a:lnTo>
                    <a:pt x="5458039" y="452928"/>
                  </a:lnTo>
                  <a:lnTo>
                    <a:pt x="5504365" y="444349"/>
                  </a:lnTo>
                  <a:lnTo>
                    <a:pt x="5561728" y="437755"/>
                  </a:lnTo>
                  <a:lnTo>
                    <a:pt x="5611376" y="430425"/>
                  </a:lnTo>
                  <a:lnTo>
                    <a:pt x="5665672" y="427655"/>
                  </a:lnTo>
                  <a:lnTo>
                    <a:pt x="5720298" y="419268"/>
                  </a:lnTo>
                  <a:lnTo>
                    <a:pt x="5769993" y="410899"/>
                  </a:lnTo>
                  <a:lnTo>
                    <a:pt x="5818145" y="402083"/>
                  </a:lnTo>
                  <a:lnTo>
                    <a:pt x="5875309" y="394716"/>
                  </a:lnTo>
                  <a:lnTo>
                    <a:pt x="5934482" y="389613"/>
                  </a:lnTo>
                  <a:lnTo>
                    <a:pt x="5993834" y="376378"/>
                  </a:lnTo>
                  <a:lnTo>
                    <a:pt x="6040149" y="369207"/>
                  </a:lnTo>
                  <a:lnTo>
                    <a:pt x="6097511" y="356423"/>
                  </a:lnTo>
                  <a:lnTo>
                    <a:pt x="6147157" y="347479"/>
                  </a:lnTo>
                  <a:lnTo>
                    <a:pt x="6201453" y="344390"/>
                  </a:lnTo>
                  <a:lnTo>
                    <a:pt x="6256079" y="335940"/>
                  </a:lnTo>
                  <a:lnTo>
                    <a:pt x="6305774" y="327559"/>
                  </a:lnTo>
                  <a:lnTo>
                    <a:pt x="6363900" y="322669"/>
                  </a:lnTo>
                  <a:lnTo>
                    <a:pt x="6418515" y="315304"/>
                  </a:lnTo>
                  <a:lnTo>
                    <a:pt x="6471242" y="310316"/>
                  </a:lnTo>
                  <a:lnTo>
                    <a:pt x="6529808" y="303388"/>
                  </a:lnTo>
                  <a:lnTo>
                    <a:pt x="6585754" y="294880"/>
                  </a:lnTo>
                  <a:lnTo>
                    <a:pt x="6638417" y="287551"/>
                  </a:lnTo>
                  <a:lnTo>
                    <a:pt x="6696628" y="276560"/>
                  </a:lnTo>
                  <a:lnTo>
                    <a:pt x="6755863" y="268057"/>
                  </a:lnTo>
                  <a:lnTo>
                    <a:pt x="6802155" y="253638"/>
                  </a:lnTo>
                  <a:lnTo>
                    <a:pt x="6859512" y="241579"/>
                  </a:lnTo>
                  <a:lnTo>
                    <a:pt x="6899017" y="235618"/>
                  </a:lnTo>
                  <a:lnTo>
                    <a:pt x="6948711" y="221752"/>
                  </a:lnTo>
                  <a:lnTo>
                    <a:pt x="7006287" y="211761"/>
                  </a:lnTo>
                  <a:lnTo>
                    <a:pt x="7065444" y="197930"/>
                  </a:lnTo>
                  <a:lnTo>
                    <a:pt x="7113044" y="182460"/>
                  </a:lnTo>
                  <a:lnTo>
                    <a:pt x="7162139" y="170623"/>
                  </a:lnTo>
                  <a:lnTo>
                    <a:pt x="7219751" y="158300"/>
                  </a:lnTo>
                  <a:lnTo>
                    <a:pt x="7275320" y="145736"/>
                  </a:lnTo>
                  <a:lnTo>
                    <a:pt x="7334329" y="126851"/>
                  </a:lnTo>
                  <a:lnTo>
                    <a:pt x="7391397" y="111093"/>
                  </a:lnTo>
                  <a:lnTo>
                    <a:pt x="7446570" y="95241"/>
                  </a:lnTo>
                  <a:lnTo>
                    <a:pt x="7468835" y="88629"/>
                  </a:lnTo>
                  <a:lnTo>
                    <a:pt x="7526249" y="80857"/>
                  </a:lnTo>
                  <a:lnTo>
                    <a:pt x="7575905" y="66975"/>
                  </a:lnTo>
                  <a:lnTo>
                    <a:pt x="7630202" y="52817"/>
                  </a:lnTo>
                  <a:lnTo>
                    <a:pt x="7688649" y="48305"/>
                  </a:lnTo>
                  <a:lnTo>
                    <a:pt x="7734494" y="38251"/>
                  </a:lnTo>
                  <a:lnTo>
                    <a:pt x="7757846" y="28676"/>
                  </a:lnTo>
                  <a:lnTo>
                    <a:pt x="7811405" y="18130"/>
                  </a:lnTo>
                  <a:lnTo>
                    <a:pt x="7864108" y="10944"/>
                  </a:lnTo>
                  <a:lnTo>
                    <a:pt x="7920465" y="501"/>
                  </a:lnTo>
                  <a:lnTo>
                    <a:pt x="7941253" y="0"/>
                  </a:lnTo>
                  <a:lnTo>
                    <a:pt x="7929562" y="1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SMARTInkShape-96"/>
            <p:cNvSpPr/>
            <p:nvPr>
              <p:custDataLst>
                <p:tags r:id="rId7"/>
              </p:custDataLst>
            </p:nvPr>
          </p:nvSpPr>
          <p:spPr>
            <a:xfrm>
              <a:off x="10144181" y="4728436"/>
              <a:ext cx="261883" cy="331721"/>
            </a:xfrm>
            <a:custGeom>
              <a:avLst/>
              <a:gdLst/>
              <a:ahLst/>
              <a:cxnLst/>
              <a:rect l="0" t="0" r="0" b="0"/>
              <a:pathLst>
                <a:path w="261883" h="331721">
                  <a:moveTo>
                    <a:pt x="23757" y="10252"/>
                  </a:moveTo>
                  <a:lnTo>
                    <a:pt x="23757" y="10252"/>
                  </a:lnTo>
                  <a:lnTo>
                    <a:pt x="7184" y="10252"/>
                  </a:lnTo>
                  <a:lnTo>
                    <a:pt x="4772" y="8929"/>
                  </a:lnTo>
                  <a:lnTo>
                    <a:pt x="3162" y="6724"/>
                  </a:lnTo>
                  <a:lnTo>
                    <a:pt x="580" y="0"/>
                  </a:lnTo>
                  <a:lnTo>
                    <a:pt x="226" y="2609"/>
                  </a:lnTo>
                  <a:lnTo>
                    <a:pt x="0" y="8742"/>
                  </a:lnTo>
                  <a:lnTo>
                    <a:pt x="3497" y="9580"/>
                  </a:lnTo>
                  <a:lnTo>
                    <a:pt x="40014" y="11548"/>
                  </a:lnTo>
                  <a:lnTo>
                    <a:pt x="71171" y="24948"/>
                  </a:lnTo>
                  <a:lnTo>
                    <a:pt x="75211" y="27987"/>
                  </a:lnTo>
                  <a:lnTo>
                    <a:pt x="86754" y="31363"/>
                  </a:lnTo>
                  <a:lnTo>
                    <a:pt x="99380" y="34186"/>
                  </a:lnTo>
                  <a:lnTo>
                    <a:pt x="115249" y="41891"/>
                  </a:lnTo>
                  <a:lnTo>
                    <a:pt x="134798" y="46085"/>
                  </a:lnTo>
                  <a:lnTo>
                    <a:pt x="171813" y="64850"/>
                  </a:lnTo>
                  <a:lnTo>
                    <a:pt x="193448" y="69644"/>
                  </a:lnTo>
                  <a:lnTo>
                    <a:pt x="210148" y="77532"/>
                  </a:lnTo>
                  <a:lnTo>
                    <a:pt x="228621" y="81780"/>
                  </a:lnTo>
                  <a:lnTo>
                    <a:pt x="231770" y="84395"/>
                  </a:lnTo>
                  <a:lnTo>
                    <a:pt x="233871" y="87462"/>
                  </a:lnTo>
                  <a:lnTo>
                    <a:pt x="236592" y="89506"/>
                  </a:lnTo>
                  <a:lnTo>
                    <a:pt x="247952" y="93057"/>
                  </a:lnTo>
                  <a:lnTo>
                    <a:pt x="261339" y="104997"/>
                  </a:lnTo>
                  <a:lnTo>
                    <a:pt x="261882" y="145872"/>
                  </a:lnTo>
                  <a:lnTo>
                    <a:pt x="258354" y="153430"/>
                  </a:lnTo>
                  <a:lnTo>
                    <a:pt x="220489" y="205197"/>
                  </a:lnTo>
                  <a:lnTo>
                    <a:pt x="175200" y="257988"/>
                  </a:lnTo>
                  <a:lnTo>
                    <a:pt x="123313" y="315410"/>
                  </a:lnTo>
                  <a:lnTo>
                    <a:pt x="111170" y="326300"/>
                  </a:lnTo>
                  <a:lnTo>
                    <a:pt x="95194" y="33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3" name="SMARTInkShape-Group13"/>
          <p:cNvGrpSpPr/>
          <p:nvPr/>
        </p:nvGrpSpPr>
        <p:grpSpPr>
          <a:xfrm>
            <a:off x="4214813" y="4381500"/>
            <a:ext cx="6238119" cy="773906"/>
            <a:chOff x="4214813" y="4381500"/>
            <a:chExt cx="6238119" cy="773906"/>
          </a:xfrm>
        </p:grpSpPr>
        <p:sp>
          <p:nvSpPr>
            <p:cNvPr id="111" name="SMARTInkShape-97"/>
            <p:cNvSpPr/>
            <p:nvPr>
              <p:custDataLst>
                <p:tags r:id="rId4"/>
              </p:custDataLst>
            </p:nvPr>
          </p:nvSpPr>
          <p:spPr>
            <a:xfrm>
              <a:off x="4214813" y="4548188"/>
              <a:ext cx="6131070" cy="607218"/>
            </a:xfrm>
            <a:custGeom>
              <a:avLst/>
              <a:gdLst/>
              <a:ahLst/>
              <a:cxnLst/>
              <a:rect l="0" t="0" r="0" b="0"/>
              <a:pathLst>
                <a:path w="6131070" h="607218">
                  <a:moveTo>
                    <a:pt x="0" y="202406"/>
                  </a:moveTo>
                  <a:lnTo>
                    <a:pt x="0" y="202406"/>
                  </a:lnTo>
                  <a:lnTo>
                    <a:pt x="22954" y="203729"/>
                  </a:lnTo>
                  <a:lnTo>
                    <a:pt x="74808" y="222714"/>
                  </a:lnTo>
                  <a:lnTo>
                    <a:pt x="125038" y="250058"/>
                  </a:lnTo>
                  <a:lnTo>
                    <a:pt x="144207" y="259303"/>
                  </a:lnTo>
                  <a:lnTo>
                    <a:pt x="195560" y="293908"/>
                  </a:lnTo>
                  <a:lnTo>
                    <a:pt x="254199" y="328206"/>
                  </a:lnTo>
                  <a:lnTo>
                    <a:pt x="310111" y="349091"/>
                  </a:lnTo>
                  <a:lnTo>
                    <a:pt x="368406" y="366727"/>
                  </a:lnTo>
                  <a:lnTo>
                    <a:pt x="427739" y="389263"/>
                  </a:lnTo>
                  <a:lnTo>
                    <a:pt x="440578" y="397019"/>
                  </a:lnTo>
                  <a:lnTo>
                    <a:pt x="499154" y="407313"/>
                  </a:lnTo>
                  <a:lnTo>
                    <a:pt x="552572" y="419420"/>
                  </a:lnTo>
                  <a:lnTo>
                    <a:pt x="610130" y="431344"/>
                  </a:lnTo>
                  <a:lnTo>
                    <a:pt x="665810" y="447504"/>
                  </a:lnTo>
                  <a:lnTo>
                    <a:pt x="716080" y="458108"/>
                  </a:lnTo>
                  <a:lnTo>
                    <a:pt x="767873" y="464435"/>
                  </a:lnTo>
                  <a:lnTo>
                    <a:pt x="818809" y="480753"/>
                  </a:lnTo>
                  <a:lnTo>
                    <a:pt x="869084" y="485962"/>
                  </a:lnTo>
                  <a:lnTo>
                    <a:pt x="927644" y="497228"/>
                  </a:lnTo>
                  <a:lnTo>
                    <a:pt x="981741" y="508665"/>
                  </a:lnTo>
                  <a:lnTo>
                    <a:pt x="1035235" y="519715"/>
                  </a:lnTo>
                  <a:lnTo>
                    <a:pt x="1091538" y="523327"/>
                  </a:lnTo>
                  <a:lnTo>
                    <a:pt x="1149101" y="525089"/>
                  </a:lnTo>
                  <a:lnTo>
                    <a:pt x="1203595" y="534112"/>
                  </a:lnTo>
                  <a:lnTo>
                    <a:pt x="1257226" y="536774"/>
                  </a:lnTo>
                  <a:lnTo>
                    <a:pt x="1303097" y="545139"/>
                  </a:lnTo>
                  <a:lnTo>
                    <a:pt x="1362331" y="547184"/>
                  </a:lnTo>
                  <a:lnTo>
                    <a:pt x="1418419" y="551148"/>
                  </a:lnTo>
                  <a:lnTo>
                    <a:pt x="1471100" y="557925"/>
                  </a:lnTo>
                  <a:lnTo>
                    <a:pt x="1529315" y="562901"/>
                  </a:lnTo>
                  <a:lnTo>
                    <a:pt x="1588550" y="569801"/>
                  </a:lnTo>
                  <a:lnTo>
                    <a:pt x="1634842" y="572487"/>
                  </a:lnTo>
                  <a:lnTo>
                    <a:pt x="1685143" y="580857"/>
                  </a:lnTo>
                  <a:lnTo>
                    <a:pt x="1733983" y="589223"/>
                  </a:lnTo>
                  <a:lnTo>
                    <a:pt x="1785389" y="593507"/>
                  </a:lnTo>
                  <a:lnTo>
                    <a:pt x="1836149" y="594955"/>
                  </a:lnTo>
                  <a:lnTo>
                    <a:pt x="1894389" y="595241"/>
                  </a:lnTo>
                  <a:lnTo>
                    <a:pt x="1944208" y="595298"/>
                  </a:lnTo>
                  <a:lnTo>
                    <a:pt x="1999860" y="596632"/>
                  </a:lnTo>
                  <a:lnTo>
                    <a:pt x="2050111" y="603494"/>
                  </a:lnTo>
                  <a:lnTo>
                    <a:pt x="2099861" y="606482"/>
                  </a:lnTo>
                  <a:lnTo>
                    <a:pt x="2147944" y="607001"/>
                  </a:lnTo>
                  <a:lnTo>
                    <a:pt x="2204490" y="607175"/>
                  </a:lnTo>
                  <a:lnTo>
                    <a:pt x="2257502" y="607210"/>
                  </a:lnTo>
                  <a:lnTo>
                    <a:pt x="2306780" y="603689"/>
                  </a:lnTo>
                  <a:lnTo>
                    <a:pt x="2360066" y="601322"/>
                  </a:lnTo>
                  <a:lnTo>
                    <a:pt x="2418370" y="606053"/>
                  </a:lnTo>
                  <a:lnTo>
                    <a:pt x="2474376" y="606988"/>
                  </a:lnTo>
                  <a:lnTo>
                    <a:pt x="2532867" y="607173"/>
                  </a:lnTo>
                  <a:lnTo>
                    <a:pt x="2589352" y="607209"/>
                  </a:lnTo>
                  <a:lnTo>
                    <a:pt x="2642082" y="607216"/>
                  </a:lnTo>
                  <a:lnTo>
                    <a:pt x="2693289" y="607217"/>
                  </a:lnTo>
                  <a:lnTo>
                    <a:pt x="2737701" y="605895"/>
                  </a:lnTo>
                  <a:lnTo>
                    <a:pt x="2788195" y="599036"/>
                  </a:lnTo>
                  <a:lnTo>
                    <a:pt x="2841556" y="596048"/>
                  </a:lnTo>
                  <a:lnTo>
                    <a:pt x="2892021" y="595529"/>
                  </a:lnTo>
                  <a:lnTo>
                    <a:pt x="2950161" y="595355"/>
                  </a:lnTo>
                  <a:lnTo>
                    <a:pt x="3008046" y="595321"/>
                  </a:lnTo>
                  <a:lnTo>
                    <a:pt x="3066126" y="591785"/>
                  </a:lnTo>
                  <a:lnTo>
                    <a:pt x="3121280" y="585889"/>
                  </a:lnTo>
                  <a:lnTo>
                    <a:pt x="3180214" y="583896"/>
                  </a:lnTo>
                  <a:lnTo>
                    <a:pt x="3235135" y="574047"/>
                  </a:lnTo>
                  <a:lnTo>
                    <a:pt x="3288547" y="565682"/>
                  </a:lnTo>
                  <a:lnTo>
                    <a:pt x="3339569" y="559473"/>
                  </a:lnTo>
                  <a:lnTo>
                    <a:pt x="3397210" y="550444"/>
                  </a:lnTo>
                  <a:lnTo>
                    <a:pt x="3452800" y="540714"/>
                  </a:lnTo>
                  <a:lnTo>
                    <a:pt x="3500826" y="533227"/>
                  </a:lnTo>
                  <a:lnTo>
                    <a:pt x="3554483" y="525106"/>
                  </a:lnTo>
                  <a:lnTo>
                    <a:pt x="3601265" y="522916"/>
                  </a:lnTo>
                  <a:lnTo>
                    <a:pt x="3653969" y="510995"/>
                  </a:lnTo>
                  <a:lnTo>
                    <a:pt x="3697622" y="503301"/>
                  </a:lnTo>
                  <a:lnTo>
                    <a:pt x="3752449" y="497494"/>
                  </a:lnTo>
                  <a:lnTo>
                    <a:pt x="3810586" y="487395"/>
                  </a:lnTo>
                  <a:lnTo>
                    <a:pt x="3862649" y="479552"/>
                  </a:lnTo>
                  <a:lnTo>
                    <a:pt x="3910266" y="473700"/>
                  </a:lnTo>
                  <a:lnTo>
                    <a:pt x="3966267" y="463588"/>
                  </a:lnTo>
                  <a:lnTo>
                    <a:pt x="4017697" y="455741"/>
                  </a:lnTo>
                  <a:lnTo>
                    <a:pt x="4065126" y="449888"/>
                  </a:lnTo>
                  <a:lnTo>
                    <a:pt x="4121072" y="439776"/>
                  </a:lnTo>
                  <a:lnTo>
                    <a:pt x="4180273" y="424507"/>
                  </a:lnTo>
                  <a:lnTo>
                    <a:pt x="4227803" y="412705"/>
                  </a:lnTo>
                  <a:lnTo>
                    <a:pt x="4283778" y="407151"/>
                  </a:lnTo>
                  <a:lnTo>
                    <a:pt x="4329615" y="399184"/>
                  </a:lnTo>
                  <a:lnTo>
                    <a:pt x="4388840" y="392823"/>
                  </a:lnTo>
                  <a:lnTo>
                    <a:pt x="4447185" y="383727"/>
                  </a:lnTo>
                  <a:lnTo>
                    <a:pt x="4502386" y="378280"/>
                  </a:lnTo>
                  <a:lnTo>
                    <a:pt x="4560634" y="368287"/>
                  </a:lnTo>
                  <a:lnTo>
                    <a:pt x="4609201" y="356949"/>
                  </a:lnTo>
                  <a:lnTo>
                    <a:pt x="4650932" y="348738"/>
                  </a:lnTo>
                  <a:lnTo>
                    <a:pt x="4705331" y="339643"/>
                  </a:lnTo>
                  <a:lnTo>
                    <a:pt x="4752028" y="328911"/>
                  </a:lnTo>
                  <a:lnTo>
                    <a:pt x="4807756" y="317353"/>
                  </a:lnTo>
                  <a:lnTo>
                    <a:pt x="4861300" y="309778"/>
                  </a:lnTo>
                  <a:lnTo>
                    <a:pt x="4912747" y="300513"/>
                  </a:lnTo>
                  <a:lnTo>
                    <a:pt x="4965914" y="289389"/>
                  </a:lnTo>
                  <a:lnTo>
                    <a:pt x="5020178" y="273778"/>
                  </a:lnTo>
                  <a:lnTo>
                    <a:pt x="5067272" y="261918"/>
                  </a:lnTo>
                  <a:lnTo>
                    <a:pt x="5113418" y="250025"/>
                  </a:lnTo>
                  <a:lnTo>
                    <a:pt x="5168982" y="241651"/>
                  </a:lnTo>
                  <a:lnTo>
                    <a:pt x="5223810" y="235642"/>
                  </a:lnTo>
                  <a:lnTo>
                    <a:pt x="5270042" y="225483"/>
                  </a:lnTo>
                  <a:lnTo>
                    <a:pt x="5327539" y="210198"/>
                  </a:lnTo>
                  <a:lnTo>
                    <a:pt x="5381671" y="194440"/>
                  </a:lnTo>
                  <a:lnTo>
                    <a:pt x="5438422" y="178587"/>
                  </a:lnTo>
                  <a:lnTo>
                    <a:pt x="5494561" y="162717"/>
                  </a:lnTo>
                  <a:lnTo>
                    <a:pt x="5540911" y="150812"/>
                  </a:lnTo>
                  <a:lnTo>
                    <a:pt x="5594479" y="138906"/>
                  </a:lnTo>
                  <a:lnTo>
                    <a:pt x="5645969" y="123031"/>
                  </a:lnTo>
                  <a:lnTo>
                    <a:pt x="5700825" y="107156"/>
                  </a:lnTo>
                  <a:lnTo>
                    <a:pt x="5755465" y="95494"/>
                  </a:lnTo>
                  <a:lnTo>
                    <a:pt x="5808443" y="82608"/>
                  </a:lnTo>
                  <a:lnTo>
                    <a:pt x="5861360" y="63403"/>
                  </a:lnTo>
                  <a:lnTo>
                    <a:pt x="5909716" y="47605"/>
                  </a:lnTo>
                  <a:lnTo>
                    <a:pt x="5954373" y="39240"/>
                  </a:lnTo>
                  <a:lnTo>
                    <a:pt x="6010551" y="30093"/>
                  </a:lnTo>
                  <a:lnTo>
                    <a:pt x="6064854" y="15216"/>
                  </a:lnTo>
                  <a:lnTo>
                    <a:pt x="6124328" y="547"/>
                  </a:lnTo>
                  <a:lnTo>
                    <a:pt x="6131069" y="48"/>
                  </a:lnTo>
                  <a:lnTo>
                    <a:pt x="6119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SMARTInkShape-98"/>
            <p:cNvSpPr/>
            <p:nvPr>
              <p:custDataLst>
                <p:tags r:id="rId5"/>
              </p:custDataLst>
            </p:nvPr>
          </p:nvSpPr>
          <p:spPr>
            <a:xfrm>
              <a:off x="10264842" y="4381500"/>
              <a:ext cx="188090" cy="333376"/>
            </a:xfrm>
            <a:custGeom>
              <a:avLst/>
              <a:gdLst/>
              <a:ahLst/>
              <a:cxnLst/>
              <a:rect l="0" t="0" r="0" b="0"/>
              <a:pathLst>
                <a:path w="188090" h="333376">
                  <a:moveTo>
                    <a:pt x="10252" y="0"/>
                  </a:moveTo>
                  <a:lnTo>
                    <a:pt x="10252" y="0"/>
                  </a:lnTo>
                  <a:lnTo>
                    <a:pt x="0" y="0"/>
                  </a:lnTo>
                  <a:lnTo>
                    <a:pt x="30262" y="52196"/>
                  </a:lnTo>
                  <a:lnTo>
                    <a:pt x="38107" y="67736"/>
                  </a:lnTo>
                  <a:lnTo>
                    <a:pt x="95654" y="121555"/>
                  </a:lnTo>
                  <a:lnTo>
                    <a:pt x="125753" y="144984"/>
                  </a:lnTo>
                  <a:lnTo>
                    <a:pt x="161559" y="162915"/>
                  </a:lnTo>
                  <a:lnTo>
                    <a:pt x="171426" y="166334"/>
                  </a:lnTo>
                  <a:lnTo>
                    <a:pt x="180221" y="172263"/>
                  </a:lnTo>
                  <a:lnTo>
                    <a:pt x="185013" y="179308"/>
                  </a:lnTo>
                  <a:lnTo>
                    <a:pt x="188089" y="188289"/>
                  </a:lnTo>
                  <a:lnTo>
                    <a:pt x="184982" y="193045"/>
                  </a:lnTo>
                  <a:lnTo>
                    <a:pt x="165847" y="212002"/>
                  </a:lnTo>
                  <a:lnTo>
                    <a:pt x="134179" y="239237"/>
                  </a:lnTo>
                  <a:lnTo>
                    <a:pt x="108266" y="265795"/>
                  </a:lnTo>
                  <a:lnTo>
                    <a:pt x="34064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6" name="SMARTInkShape-Group14"/>
          <p:cNvGrpSpPr/>
          <p:nvPr/>
        </p:nvGrpSpPr>
        <p:grpSpPr>
          <a:xfrm>
            <a:off x="9489281" y="4012406"/>
            <a:ext cx="1107085" cy="333376"/>
            <a:chOff x="9489281" y="4012406"/>
            <a:chExt cx="1107085" cy="333376"/>
          </a:xfrm>
        </p:grpSpPr>
        <p:sp>
          <p:nvSpPr>
            <p:cNvPr id="114" name="SMARTInkShape-99"/>
            <p:cNvSpPr/>
            <p:nvPr>
              <p:custDataLst>
                <p:tags r:id="rId2"/>
              </p:custDataLst>
            </p:nvPr>
          </p:nvSpPr>
          <p:spPr>
            <a:xfrm>
              <a:off x="9489281" y="4048182"/>
              <a:ext cx="1023939" cy="226163"/>
            </a:xfrm>
            <a:custGeom>
              <a:avLst/>
              <a:gdLst/>
              <a:ahLst/>
              <a:cxnLst/>
              <a:rect l="0" t="0" r="0" b="0"/>
              <a:pathLst>
                <a:path w="1023939" h="226163">
                  <a:moveTo>
                    <a:pt x="0" y="226162"/>
                  </a:moveTo>
                  <a:lnTo>
                    <a:pt x="0" y="226162"/>
                  </a:lnTo>
                  <a:lnTo>
                    <a:pt x="10252" y="226162"/>
                  </a:lnTo>
                  <a:lnTo>
                    <a:pt x="21085" y="217979"/>
                  </a:lnTo>
                  <a:lnTo>
                    <a:pt x="32118" y="214036"/>
                  </a:lnTo>
                  <a:lnTo>
                    <a:pt x="51642" y="197829"/>
                  </a:lnTo>
                  <a:lnTo>
                    <a:pt x="74972" y="169040"/>
                  </a:lnTo>
                  <a:lnTo>
                    <a:pt x="127207" y="132669"/>
                  </a:lnTo>
                  <a:lnTo>
                    <a:pt x="180964" y="97313"/>
                  </a:lnTo>
                  <a:lnTo>
                    <a:pt x="239988" y="67946"/>
                  </a:lnTo>
                  <a:lnTo>
                    <a:pt x="297086" y="43646"/>
                  </a:lnTo>
                  <a:lnTo>
                    <a:pt x="356309" y="27947"/>
                  </a:lnTo>
                  <a:lnTo>
                    <a:pt x="408498" y="14618"/>
                  </a:lnTo>
                  <a:lnTo>
                    <a:pt x="458800" y="3234"/>
                  </a:lnTo>
                  <a:lnTo>
                    <a:pt x="507641" y="593"/>
                  </a:lnTo>
                  <a:lnTo>
                    <a:pt x="552726" y="136"/>
                  </a:lnTo>
                  <a:lnTo>
                    <a:pt x="599599" y="0"/>
                  </a:lnTo>
                  <a:lnTo>
                    <a:pt x="647000" y="6281"/>
                  </a:lnTo>
                  <a:lnTo>
                    <a:pt x="703919" y="14644"/>
                  </a:lnTo>
                  <a:lnTo>
                    <a:pt x="755185" y="22956"/>
                  </a:lnTo>
                  <a:lnTo>
                    <a:pt x="798725" y="29918"/>
                  </a:lnTo>
                  <a:lnTo>
                    <a:pt x="851333" y="47451"/>
                  </a:lnTo>
                  <a:lnTo>
                    <a:pt x="906664" y="62182"/>
                  </a:lnTo>
                  <a:lnTo>
                    <a:pt x="962081" y="89420"/>
                  </a:lnTo>
                  <a:lnTo>
                    <a:pt x="995696" y="100373"/>
                  </a:lnTo>
                  <a:lnTo>
                    <a:pt x="1023938" y="130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" name="SMARTInkShape-100"/>
            <p:cNvSpPr/>
            <p:nvPr>
              <p:custDataLst>
                <p:tags r:id="rId3"/>
              </p:custDataLst>
            </p:nvPr>
          </p:nvSpPr>
          <p:spPr>
            <a:xfrm>
              <a:off x="10382250" y="4012406"/>
              <a:ext cx="214116" cy="333376"/>
            </a:xfrm>
            <a:custGeom>
              <a:avLst/>
              <a:gdLst/>
              <a:ahLst/>
              <a:cxnLst/>
              <a:rect l="0" t="0" r="0" b="0"/>
              <a:pathLst>
                <a:path w="214116" h="333376">
                  <a:moveTo>
                    <a:pt x="35719" y="0"/>
                  </a:moveTo>
                  <a:lnTo>
                    <a:pt x="35719" y="0"/>
                  </a:lnTo>
                  <a:lnTo>
                    <a:pt x="29398" y="0"/>
                  </a:lnTo>
                  <a:lnTo>
                    <a:pt x="28859" y="1323"/>
                  </a:lnTo>
                  <a:lnTo>
                    <a:pt x="48516" y="34064"/>
                  </a:lnTo>
                  <a:lnTo>
                    <a:pt x="93649" y="93114"/>
                  </a:lnTo>
                  <a:lnTo>
                    <a:pt x="145044" y="151351"/>
                  </a:lnTo>
                  <a:lnTo>
                    <a:pt x="184420" y="199635"/>
                  </a:lnTo>
                  <a:lnTo>
                    <a:pt x="186447" y="204528"/>
                  </a:lnTo>
                  <a:lnTo>
                    <a:pt x="189121" y="207790"/>
                  </a:lnTo>
                  <a:lnTo>
                    <a:pt x="214115" y="226051"/>
                  </a:lnTo>
                  <a:lnTo>
                    <a:pt x="207934" y="226169"/>
                  </a:lnTo>
                  <a:lnTo>
                    <a:pt x="201335" y="229725"/>
                  </a:lnTo>
                  <a:lnTo>
                    <a:pt x="191346" y="235715"/>
                  </a:lnTo>
                  <a:lnTo>
                    <a:pt x="141418" y="260526"/>
                  </a:lnTo>
                  <a:lnTo>
                    <a:pt x="88103" y="28890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051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24366"/>
            <a:ext cx="10058400" cy="49478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the late 1920’s people had certainly gotten used to “the good life”</a:t>
            </a:r>
          </a:p>
          <a:p>
            <a:r>
              <a:rPr lang="en-US" sz="2800" dirty="0" smtClean="0"/>
              <a:t>The new middle class was enjoying leisure time and extra money to its fullest</a:t>
            </a:r>
          </a:p>
          <a:p>
            <a:r>
              <a:rPr lang="en-US" sz="2800" dirty="0" smtClean="0"/>
              <a:t>Things that people didn’t consider were: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Was the economy as stable as they thought it was?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What would our relationship with Britain and the US continue to look like?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Would European conflict once again impact us?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799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64948"/>
            <a:ext cx="10058400" cy="10593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Textbook Inquiry: Exploring Ideas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9848" y="1782305"/>
            <a:ext cx="10058400" cy="1983783"/>
          </a:xfrm>
        </p:spPr>
        <p:txBody>
          <a:bodyPr>
            <a:normAutofit/>
          </a:bodyPr>
          <a:lstStyle/>
          <a:p>
            <a:r>
              <a:rPr lang="en-US" sz="1800" dirty="0"/>
              <a:t>Step 1 – Get a Creating Canada textbook</a:t>
            </a:r>
          </a:p>
          <a:p>
            <a:r>
              <a:rPr lang="en-US" sz="1800" dirty="0"/>
              <a:t>Step 2 – Copy down Figure 9-10 on pg. 256</a:t>
            </a:r>
          </a:p>
          <a:p>
            <a:r>
              <a:rPr lang="en-US" sz="1800" dirty="0"/>
              <a:t>Step 3 – Here’s where you get to think! Put a star beside the 3 your think are most important</a:t>
            </a:r>
          </a:p>
          <a:p>
            <a:r>
              <a:rPr lang="en-US" sz="1800" dirty="0"/>
              <a:t>Step 4 – Copy the following chart and fill in blanks based on which causes you felt were most important: </a:t>
            </a:r>
          </a:p>
          <a:p>
            <a:endParaRPr lang="en-CA" sz="1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11094"/>
              </p:ext>
            </p:extLst>
          </p:nvPr>
        </p:nvGraphicFramePr>
        <p:xfrm>
          <a:off x="1239864" y="3933057"/>
          <a:ext cx="9888383" cy="245895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24746"/>
                <a:gridCol w="1534332"/>
                <a:gridCol w="2805194"/>
                <a:gridCol w="805911"/>
                <a:gridCol w="24182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Cause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Consequence</a:t>
                      </a:r>
                    </a:p>
                    <a:p>
                      <a:pPr algn="ctr"/>
                      <a:r>
                        <a:rPr lang="en-US" sz="1400" dirty="0" smtClean="0"/>
                        <a:t>(short term)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Consequence</a:t>
                      </a:r>
                    </a:p>
                    <a:p>
                      <a:pPr algn="ctr"/>
                      <a:r>
                        <a:rPr lang="en-US" sz="1400" dirty="0" smtClean="0"/>
                        <a:t>(long term)</a:t>
                      </a:r>
                      <a:endParaRPr lang="en-CA" sz="1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…was an action that led to…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…and…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32755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…was an action that led to…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…and…</a:t>
                      </a:r>
                      <a:endParaRPr lang="en-CA" sz="1400" dirty="0" smtClean="0"/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/>
                </a:tc>
              </a:tr>
              <a:tr h="65996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…was an action that led to…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…and…</a:t>
                      </a:r>
                      <a:endParaRPr lang="en-CA" sz="1400" dirty="0" smtClean="0"/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4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2718"/>
            <a:ext cx="10058400" cy="9166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Exploring Ideas Recap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04433" y="1468826"/>
          <a:ext cx="10714244" cy="51636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50218"/>
                <a:gridCol w="1787926"/>
                <a:gridCol w="2876914"/>
                <a:gridCol w="787718"/>
                <a:gridCol w="28114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Cause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Consequence</a:t>
                      </a:r>
                    </a:p>
                    <a:p>
                      <a:pPr algn="ctr"/>
                      <a:r>
                        <a:rPr lang="en-US" sz="1600" dirty="0" smtClean="0"/>
                        <a:t>(short term)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Consequence</a:t>
                      </a:r>
                    </a:p>
                    <a:p>
                      <a:pPr algn="ctr"/>
                      <a:r>
                        <a:rPr lang="en-US" sz="1600" dirty="0" smtClean="0"/>
                        <a:t>(long term)</a:t>
                      </a:r>
                      <a:endParaRPr lang="en-CA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Many people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borrowed (too much credit)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…was an action that led to…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People not being able to pay and the bank wanting their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$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…and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Banks having to repossess goods and even lose their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own $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327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Wheat demand goes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down (Canada)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…was an action that led to…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Farmers not farming! Not buying machines, etc.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…and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Other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jobs/industries that rely on farming fail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9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Companies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out of business/layoff workers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…was an action that led to…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People out of  jobs, can’t spend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…and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Companies have too much product/surplus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9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Tariffs are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raised on international goods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…was an action that led to…</a:t>
                      </a:r>
                      <a:endParaRPr lang="en-CA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People/businesses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encouraged to ‘buy Canadian’ but can’t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…and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International economy crumbles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9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People sell stocks to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pay off debts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…was an action that led to…</a:t>
                      </a:r>
                      <a:endParaRPr lang="en-CA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The stocks losing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value and companies failing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…and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Stock brokers desperate to get $ back (margin calls)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9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Black Tuesday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…was an action that led to…</a:t>
                      </a:r>
                      <a:endParaRPr lang="en-CA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NYC stock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market crash</a:t>
                      </a:r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…and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THE GREAT DEPRESSION! (The US coughs,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the rest of the world gets sick)</a:t>
                      </a:r>
                      <a:endParaRPr lang="en-C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28420"/>
            <a:ext cx="10058400" cy="12243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Group Discussion – </a:t>
            </a:r>
            <a:r>
              <a:rPr lang="en-US" sz="4000" dirty="0" smtClean="0"/>
              <a:t>Product Review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On the next slide I’m going to show you a product you’ll all remember (and many of you had, I know!)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With your partner/people close to you I want you to discuss:</a:t>
            </a:r>
          </a:p>
          <a:p>
            <a:pPr marL="457200" indent="-457200">
              <a:buAutoNum type="alphaLcParenR"/>
            </a:pPr>
            <a:r>
              <a:rPr lang="en-US" sz="2400" b="0" dirty="0" smtClean="0"/>
              <a:t>Why were these so darn popular and reasons you think the business was a huge success</a:t>
            </a:r>
          </a:p>
          <a:p>
            <a:pPr marL="457200" indent="-457200">
              <a:buAutoNum type="alphaLcParenR"/>
            </a:pPr>
            <a:r>
              <a:rPr lang="en-US" sz="2400" b="0" dirty="0" smtClean="0"/>
              <a:t>Reasons you think they went out of business and why these aren’t popular today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How could this connect to the Causes of the Great Depression?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962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4.popsugar-assets.com/files/2013/09/18/021/n/1922195/66e16bf66d869fe8_137860192.xxxlarge_2x/i/Orange-Cr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0" y="568711"/>
            <a:ext cx="7920810" cy="56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5064" y="1270861"/>
            <a:ext cx="3223648" cy="4901339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Why were these so darn popular and reasons you think the business was a huge success</a:t>
            </a:r>
          </a:p>
          <a:p>
            <a:pPr marL="457200" indent="-457200">
              <a:buAutoNum type="alphaLcParenR"/>
            </a:pPr>
            <a:r>
              <a:rPr lang="en-US" dirty="0"/>
              <a:t>Reasons you think they went out of business and why these aren’t popular today</a:t>
            </a:r>
          </a:p>
          <a:p>
            <a:pPr marL="457200" indent="-457200">
              <a:buAutoNum type="alphaLcParenR"/>
            </a:pPr>
            <a:r>
              <a:rPr lang="en-US" dirty="0"/>
              <a:t>How could this connect to the Causes of the Great Depression?</a:t>
            </a:r>
          </a:p>
          <a:p>
            <a:endParaRPr lang="en-CA" dirty="0"/>
          </a:p>
        </p:txBody>
      </p:sp>
      <p:sp>
        <p:nvSpPr>
          <p:cNvPr id="3" name="SMARTInkShape-2"/>
          <p:cNvSpPr/>
          <p:nvPr>
            <p:custDataLst>
              <p:tags r:id="rId1"/>
            </p:custDataLst>
          </p:nvPr>
        </p:nvSpPr>
        <p:spPr>
          <a:xfrm>
            <a:off x="7918024" y="2294930"/>
            <a:ext cx="205016" cy="8930"/>
          </a:xfrm>
          <a:custGeom>
            <a:avLst/>
            <a:gdLst/>
            <a:ahLst/>
            <a:cxnLst/>
            <a:rect l="0" t="0" r="0" b="0"/>
            <a:pathLst>
              <a:path w="205016" h="8930">
                <a:moveTo>
                  <a:pt x="8562" y="8929"/>
                </a:moveTo>
                <a:lnTo>
                  <a:pt x="8562" y="8929"/>
                </a:lnTo>
                <a:lnTo>
                  <a:pt x="0" y="8929"/>
                </a:lnTo>
                <a:lnTo>
                  <a:pt x="12944" y="8929"/>
                </a:lnTo>
                <a:lnTo>
                  <a:pt x="18116" y="6283"/>
                </a:lnTo>
                <a:lnTo>
                  <a:pt x="23722" y="2793"/>
                </a:lnTo>
                <a:lnTo>
                  <a:pt x="33450" y="827"/>
                </a:lnTo>
                <a:lnTo>
                  <a:pt x="77976" y="14"/>
                </a:lnTo>
                <a:lnTo>
                  <a:pt x="117760" y="0"/>
                </a:lnTo>
                <a:lnTo>
                  <a:pt x="135193" y="0"/>
                </a:lnTo>
                <a:lnTo>
                  <a:pt x="141903" y="2646"/>
                </a:lnTo>
                <a:lnTo>
                  <a:pt x="148192" y="6137"/>
                </a:lnTo>
                <a:lnTo>
                  <a:pt x="160313" y="8378"/>
                </a:lnTo>
                <a:lnTo>
                  <a:pt x="204942" y="8929"/>
                </a:lnTo>
                <a:lnTo>
                  <a:pt x="205015" y="8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6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4435" y="545805"/>
            <a:ext cx="6013341" cy="701731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/>
              <a:t>Black Tuesday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604434" y="1832676"/>
            <a:ext cx="5765369" cy="3970318"/>
          </a:xfr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During the 1920's, many people played the </a:t>
            </a:r>
            <a:r>
              <a:rPr lang="en-GB" sz="2400" dirty="0">
                <a:solidFill>
                  <a:srgbClr val="FF0000"/>
                </a:solidFill>
              </a:rPr>
              <a:t>stock market </a:t>
            </a:r>
            <a:r>
              <a:rPr lang="en-GB" sz="2400" dirty="0"/>
              <a:t>– Stocks were investments in companies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By 1929, stocks began losing their value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On October 24, 1929, thousands of stocks that were </a:t>
            </a:r>
            <a:r>
              <a:rPr lang="en-GB" sz="2400" dirty="0">
                <a:solidFill>
                  <a:srgbClr val="FF0000"/>
                </a:solidFill>
              </a:rPr>
              <a:t>bought on margin </a:t>
            </a:r>
            <a:r>
              <a:rPr lang="en-GB" sz="2400" dirty="0"/>
              <a:t>were dumped on to the stock market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Investors panicked, and within days, these stocks were worthless </a:t>
            </a:r>
          </a:p>
        </p:txBody>
      </p:sp>
      <p:pic>
        <p:nvPicPr>
          <p:cNvPr id="4" name="Picture 2" descr="C:\Users\j.shields\Downloads\7979008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81" y="315084"/>
            <a:ext cx="4006443" cy="30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orkforall.net/assets/great_depressio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48" y="3495845"/>
            <a:ext cx="4197908" cy="29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15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650930" y="1295227"/>
            <a:ext cx="5083444" cy="4247317"/>
          </a:xfr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On Tuesday October 29, 1929, the stock market crashed – everyone had dumped their stocks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At first, no one realized how serious this problem would be – Even PM Mackenzie King thought that the economy would naturally correct itself</a:t>
            </a:r>
          </a:p>
        </p:txBody>
      </p:sp>
      <p:pic>
        <p:nvPicPr>
          <p:cNvPr id="3" name="Picture 2" descr="C:\Users\j.shields\Downloads\2950340_ori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17" y="1632976"/>
            <a:ext cx="4841447" cy="36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Inquiry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does the picture you get suggest about the Historical Perspective of the time? (</a:t>
            </a:r>
            <a:r>
              <a:rPr lang="en-US" sz="2400" i="1" dirty="0" smtClean="0">
                <a:solidFill>
                  <a:srgbClr val="0070C0"/>
                </a:solidFill>
              </a:rPr>
              <a:t>Trying to understand history in context, but without applying our own values</a:t>
            </a:r>
            <a:r>
              <a:rPr lang="en-US" sz="2400" dirty="0" smtClean="0"/>
              <a:t>) Discuss with a partner/group and be prepared to discuss as a class.</a:t>
            </a:r>
          </a:p>
          <a:p>
            <a:r>
              <a:rPr lang="en-US" sz="2400" dirty="0" smtClean="0"/>
              <a:t>Also consider what questions you’d like to ask further about this picture.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22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up kitchen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1" y="557939"/>
            <a:ext cx="7472713" cy="58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c0/c4/3a/c0c43a0a60bb393c1e46a107b1ce3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29" y="738911"/>
            <a:ext cx="8958019" cy="55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rroluys.com/images/8b3715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5" y="597108"/>
            <a:ext cx="7904135" cy="58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tler o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0" y="1224070"/>
            <a:ext cx="9415812" cy="47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ristallnacht the night of broken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74" y="494944"/>
            <a:ext cx="7485682" cy="57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zi occu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43" y="516508"/>
            <a:ext cx="8717743" cy="59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704813"/>
            <a:ext cx="9966960" cy="2386739"/>
          </a:xfrm>
        </p:spPr>
        <p:txBody>
          <a:bodyPr/>
          <a:lstStyle/>
          <a:p>
            <a:pPr algn="ctr"/>
            <a:r>
              <a:rPr lang="en-US" sz="4400" dirty="0" smtClean="0"/>
              <a:t>Canada in the 1930s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1872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430</TotalTime>
  <Words>740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</vt:lpstr>
      <vt:lpstr>Wood Type</vt:lpstr>
      <vt:lpstr>Minds On – Inquiry Question</vt:lpstr>
      <vt:lpstr>Picture Inquiry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Canada in the 1930s</vt:lpstr>
      <vt:lpstr>PowerPoint Presentation</vt:lpstr>
      <vt:lpstr> Textbook Inquiry: Exploring Ideas</vt:lpstr>
      <vt:lpstr> Exploring Ideas Recap</vt:lpstr>
      <vt:lpstr>Group Discussion – Product Review</vt:lpstr>
      <vt:lpstr>PowerPoint Presentation</vt:lpstr>
      <vt:lpstr>Black Tuesday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 On – Inquiry Question</dc:title>
  <dc:creator>Shields, Jeff</dc:creator>
  <cp:lastModifiedBy>Shields, Jeff</cp:lastModifiedBy>
  <cp:revision>7</cp:revision>
  <dcterms:created xsi:type="dcterms:W3CDTF">2016-10-24T17:34:07Z</dcterms:created>
  <dcterms:modified xsi:type="dcterms:W3CDTF">2017-04-13T18:26:33Z</dcterms:modified>
</cp:coreProperties>
</file>