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8476"/>
          </a:xfrm>
        </p:spPr>
        <p:txBody>
          <a:bodyPr/>
          <a:lstStyle/>
          <a:p>
            <a:pPr algn="ctr"/>
            <a:r>
              <a:rPr lang="en-US" dirty="0" smtClean="0"/>
              <a:t>Remaining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18835"/>
            <a:ext cx="10178322" cy="43607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Trends Test – Next week</a:t>
            </a:r>
          </a:p>
          <a:p>
            <a:r>
              <a:rPr lang="en-US" sz="2800" dirty="0" smtClean="0"/>
              <a:t>Policy Brief Presentations – Mid-May</a:t>
            </a:r>
          </a:p>
          <a:p>
            <a:r>
              <a:rPr lang="en-US" sz="2800" dirty="0" smtClean="0"/>
              <a:t>Globalization Test – June 6 est.</a:t>
            </a:r>
          </a:p>
          <a:p>
            <a:r>
              <a:rPr lang="en-US" sz="2800" dirty="0" smtClean="0"/>
              <a:t>Source Analysis – Abstract – est. June 9</a:t>
            </a:r>
          </a:p>
          <a:p>
            <a:r>
              <a:rPr lang="en-US" sz="2800" dirty="0" smtClean="0"/>
              <a:t>Globalization Debate – week before exams</a:t>
            </a:r>
          </a:p>
          <a:p>
            <a:r>
              <a:rPr lang="en-US" sz="2800" dirty="0" smtClean="0"/>
              <a:t>Final Exam – June 23 – 30%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721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56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Minds On – Have You Ever?</a:t>
            </a:r>
            <a:endParaRPr lang="en-CA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6393" y="1177871"/>
            <a:ext cx="10724827" cy="5439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600" dirty="0" smtClean="0"/>
              <a:t>The following is a list from Lori </a:t>
            </a:r>
            <a:r>
              <a:rPr lang="en-CA" sz="1600" dirty="0" err="1" smtClean="0"/>
              <a:t>Vergen’s</a:t>
            </a:r>
            <a:r>
              <a:rPr lang="en-CA" sz="1600" dirty="0" smtClean="0"/>
              <a:t> “Managing the mindset of Generation Z” outlining things that your Gen might not have ever done:</a:t>
            </a:r>
          </a:p>
          <a:p>
            <a:pPr marL="0" indent="0">
              <a:buNone/>
            </a:pPr>
            <a:r>
              <a:rPr lang="en-CA" sz="1600" dirty="0" smtClean="0"/>
              <a:t>1 </a:t>
            </a:r>
            <a:r>
              <a:rPr lang="en-CA" sz="1600" dirty="0"/>
              <a:t>Use of a travel agent to plan or book a trip, followed by paper airline tickets arriving in the mail</a:t>
            </a:r>
          </a:p>
          <a:p>
            <a:pPr marL="0" indent="0">
              <a:buNone/>
            </a:pPr>
            <a:r>
              <a:rPr lang="en-CA" sz="1600" dirty="0" smtClean="0"/>
              <a:t>2 </a:t>
            </a:r>
            <a:r>
              <a:rPr lang="en-CA" sz="1600" dirty="0"/>
              <a:t>Lending an album, cassette or CD to a friend and hoping you get it back</a:t>
            </a:r>
          </a:p>
          <a:p>
            <a:pPr marL="0" indent="0">
              <a:buNone/>
            </a:pPr>
            <a:r>
              <a:rPr lang="en-CA" sz="1600" dirty="0" smtClean="0"/>
              <a:t>3 </a:t>
            </a:r>
            <a:r>
              <a:rPr lang="en-CA" sz="1600" dirty="0"/>
              <a:t>Loading film in a camera or waiting to have film developed so you can see your pictures</a:t>
            </a:r>
          </a:p>
          <a:p>
            <a:pPr marL="0" indent="0">
              <a:buNone/>
            </a:pPr>
            <a:r>
              <a:rPr lang="en-CA" sz="1600" dirty="0" smtClean="0"/>
              <a:t>4 </a:t>
            </a:r>
            <a:r>
              <a:rPr lang="en-CA" sz="1600" dirty="0"/>
              <a:t>Ever </a:t>
            </a:r>
            <a:r>
              <a:rPr lang="en-CA" sz="1600" dirty="0" smtClean="0"/>
              <a:t>owning or </a:t>
            </a:r>
            <a:r>
              <a:rPr lang="en-CA" sz="1600" dirty="0"/>
              <a:t>using a paper map or atlas</a:t>
            </a:r>
          </a:p>
          <a:p>
            <a:pPr marL="0" indent="0">
              <a:buNone/>
            </a:pPr>
            <a:r>
              <a:rPr lang="en-CA" sz="1600" dirty="0" smtClean="0"/>
              <a:t>5 </a:t>
            </a:r>
            <a:r>
              <a:rPr lang="en-CA" sz="1600" dirty="0"/>
              <a:t>Using a rotary dial or pay phone (or needing change to make a call)</a:t>
            </a:r>
          </a:p>
          <a:p>
            <a:pPr marL="0" indent="0">
              <a:buNone/>
            </a:pPr>
            <a:r>
              <a:rPr lang="en-CA" sz="1600" dirty="0" smtClean="0"/>
              <a:t>6 </a:t>
            </a:r>
            <a:r>
              <a:rPr lang="en-CA" sz="1600" dirty="0"/>
              <a:t>Writing and mailing checks as payment or carrying a </a:t>
            </a:r>
            <a:r>
              <a:rPr lang="en-CA" sz="1600" dirty="0" smtClean="0"/>
              <a:t>cheque book</a:t>
            </a:r>
            <a:endParaRPr lang="en-CA" sz="1600" dirty="0"/>
          </a:p>
          <a:p>
            <a:pPr marL="0" indent="0">
              <a:buNone/>
            </a:pPr>
            <a:r>
              <a:rPr lang="en-CA" sz="1600" dirty="0"/>
              <a:t>7</a:t>
            </a:r>
            <a:r>
              <a:rPr lang="en-CA" sz="1600" dirty="0" smtClean="0"/>
              <a:t> </a:t>
            </a:r>
            <a:r>
              <a:rPr lang="en-CA" sz="1600" dirty="0"/>
              <a:t>Leaving their store coupon or flyer at home</a:t>
            </a:r>
          </a:p>
          <a:p>
            <a:pPr marL="0" indent="0">
              <a:buNone/>
            </a:pPr>
            <a:r>
              <a:rPr lang="en-CA" sz="1600" dirty="0"/>
              <a:t>8</a:t>
            </a:r>
            <a:r>
              <a:rPr lang="en-CA" sz="1600" dirty="0" smtClean="0"/>
              <a:t> </a:t>
            </a:r>
            <a:r>
              <a:rPr lang="en-CA" sz="1600" dirty="0"/>
              <a:t>Using a VCR or "taping" a TV show</a:t>
            </a:r>
          </a:p>
          <a:p>
            <a:pPr marL="0" indent="0">
              <a:buNone/>
            </a:pPr>
            <a:r>
              <a:rPr lang="en-CA" sz="1600" dirty="0"/>
              <a:t>9</a:t>
            </a:r>
            <a:r>
              <a:rPr lang="en-CA" sz="1600" dirty="0" smtClean="0"/>
              <a:t> </a:t>
            </a:r>
            <a:r>
              <a:rPr lang="en-CA" sz="1600" dirty="0"/>
              <a:t>Having a membership at a video store</a:t>
            </a:r>
          </a:p>
          <a:p>
            <a:pPr marL="0" indent="0">
              <a:buNone/>
            </a:pPr>
            <a:r>
              <a:rPr lang="en-CA" sz="1600" dirty="0" smtClean="0"/>
              <a:t>10 </a:t>
            </a:r>
            <a:r>
              <a:rPr lang="en-CA" sz="1600" dirty="0"/>
              <a:t>Owning a cellphone that is so large it won't fit in your pocket or purse and that has an antenna you flip up or pull out</a:t>
            </a:r>
          </a:p>
          <a:p>
            <a:pPr marL="0" indent="0">
              <a:buNone/>
            </a:pPr>
            <a:r>
              <a:rPr lang="en-CA" sz="1600" dirty="0" smtClean="0"/>
              <a:t>11 </a:t>
            </a:r>
            <a:r>
              <a:rPr lang="en-CA" sz="1600" dirty="0"/>
              <a:t>Having a TV antenna on their home and adjusting it to receive desired programming</a:t>
            </a:r>
          </a:p>
          <a:p>
            <a:pPr marL="0" indent="0">
              <a:buNone/>
            </a:pPr>
            <a:r>
              <a:rPr lang="en-CA" sz="1600" dirty="0" smtClean="0"/>
              <a:t>12 </a:t>
            </a:r>
            <a:r>
              <a:rPr lang="en-CA" sz="1600" dirty="0"/>
              <a:t>Sneaking into an outdoor movie in the trunk of a car</a:t>
            </a:r>
          </a:p>
          <a:p>
            <a:pPr marL="0" indent="0">
              <a:buNone/>
            </a:pPr>
            <a:r>
              <a:rPr lang="en-CA" sz="1600" dirty="0" smtClean="0"/>
              <a:t>13 </a:t>
            </a:r>
            <a:r>
              <a:rPr lang="en-CA" sz="1600" dirty="0"/>
              <a:t>Rolling down a window in a car</a:t>
            </a:r>
          </a:p>
        </p:txBody>
      </p:sp>
    </p:spTree>
    <p:extLst>
      <p:ext uri="{BB962C8B-B14F-4D97-AF65-F5344CB8AC3E}">
        <p14:creationId xmlns:p14="http://schemas.microsoft.com/office/powerpoint/2010/main" val="120328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596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 Four </a:t>
            </a:r>
            <a:r>
              <a:rPr lang="en-US" sz="4000" dirty="0" smtClean="0"/>
              <a:t>Turnings Explained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1824"/>
            <a:ext cx="10178322" cy="4866467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Each of the four "turnings" </a:t>
            </a:r>
            <a:r>
              <a:rPr lang="en-CA" sz="2400" dirty="0" smtClean="0"/>
              <a:t>is </a:t>
            </a:r>
            <a:r>
              <a:rPr lang="en-CA" sz="2400" dirty="0"/>
              <a:t>characterized by a particular social mood that is determined by the characteristics of various generations</a:t>
            </a:r>
            <a:r>
              <a:rPr lang="en-CA" sz="2400" dirty="0" smtClean="0"/>
              <a:t>.:</a:t>
            </a:r>
          </a:p>
          <a:p>
            <a:r>
              <a:rPr lang="en-CA" sz="2400" dirty="0" smtClean="0"/>
              <a:t>A </a:t>
            </a:r>
            <a:r>
              <a:rPr lang="en-CA" sz="2400" dirty="0"/>
              <a:t>Prophet generation is born during a High, an "upbeat era of strengthening institutions and weakening </a:t>
            </a:r>
            <a:r>
              <a:rPr lang="en-CA" sz="2400" dirty="0" smtClean="0"/>
              <a:t>individualism“ </a:t>
            </a:r>
            <a:r>
              <a:rPr lang="en-CA" sz="2400" i="1" dirty="0" smtClean="0">
                <a:solidFill>
                  <a:srgbClr val="0070C0"/>
                </a:solidFill>
              </a:rPr>
              <a:t>(Baby Boom – Post WW2 success)</a:t>
            </a:r>
            <a:endParaRPr lang="en-CA" sz="2400" i="1" dirty="0" smtClean="0">
              <a:solidFill>
                <a:srgbClr val="0070C0"/>
              </a:solidFill>
            </a:endParaRPr>
          </a:p>
          <a:p>
            <a:r>
              <a:rPr lang="en-CA" sz="2400" dirty="0"/>
              <a:t>A</a:t>
            </a:r>
            <a:r>
              <a:rPr lang="en-CA" sz="2400" dirty="0" smtClean="0"/>
              <a:t> </a:t>
            </a:r>
            <a:r>
              <a:rPr lang="en-CA" sz="2400" dirty="0"/>
              <a:t>Nomad generation is born during an Awakening, "a passionate era of spiritual </a:t>
            </a:r>
            <a:r>
              <a:rPr lang="en-CA" sz="2400" dirty="0" smtClean="0"/>
              <a:t>upheaval“ </a:t>
            </a:r>
            <a:r>
              <a:rPr lang="en-CA" sz="2400" i="1" dirty="0" smtClean="0">
                <a:solidFill>
                  <a:srgbClr val="0070C0"/>
                </a:solidFill>
              </a:rPr>
              <a:t>(Gen X – First gen. of divorce, AIDS awareness, mass education, “slackers”)</a:t>
            </a:r>
            <a:endParaRPr lang="en-CA" sz="2400" i="1" dirty="0" smtClean="0">
              <a:solidFill>
                <a:srgbClr val="0070C0"/>
              </a:solidFill>
            </a:endParaRPr>
          </a:p>
          <a:p>
            <a:r>
              <a:rPr lang="en-CA" sz="2400" dirty="0" smtClean="0"/>
              <a:t> A </a:t>
            </a:r>
            <a:r>
              <a:rPr lang="en-CA" sz="2400" dirty="0"/>
              <a:t>Hero generation is born during an Unraveling, "a downcast era of strengthening individualism and weakening institutions</a:t>
            </a:r>
            <a:r>
              <a:rPr lang="en-CA" sz="2400" dirty="0" smtClean="0"/>
              <a:t>" </a:t>
            </a:r>
            <a:r>
              <a:rPr lang="en-CA" sz="2400" i="1" dirty="0" smtClean="0">
                <a:solidFill>
                  <a:srgbClr val="0070C0"/>
                </a:solidFill>
              </a:rPr>
              <a:t>(</a:t>
            </a:r>
            <a:r>
              <a:rPr lang="en-CA" sz="2400" i="1" dirty="0" err="1" smtClean="0">
                <a:solidFill>
                  <a:srgbClr val="0070C0"/>
                </a:solidFill>
              </a:rPr>
              <a:t>Millennials</a:t>
            </a:r>
            <a:r>
              <a:rPr lang="en-CA" sz="2400" i="1" dirty="0" smtClean="0">
                <a:solidFill>
                  <a:srgbClr val="0070C0"/>
                </a:solidFill>
              </a:rPr>
              <a:t> – Shift to tech, end of Cold </a:t>
            </a:r>
            <a:r>
              <a:rPr lang="en-CA" sz="2400" i="1" dirty="0" err="1" smtClean="0">
                <a:solidFill>
                  <a:srgbClr val="0070C0"/>
                </a:solidFill>
              </a:rPr>
              <a:t>War</a:t>
            </a:r>
            <a:r>
              <a:rPr lang="en-CA" sz="2400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CA" sz="2400" i="1" dirty="0" err="1" smtClean="0">
                <a:solidFill>
                  <a:srgbClr val="0070C0"/>
                </a:solidFill>
              </a:rPr>
              <a:t>terrorism</a:t>
            </a:r>
            <a:r>
              <a:rPr lang="en-CA" sz="2400" i="1" dirty="0" smtClean="0">
                <a:solidFill>
                  <a:srgbClr val="0070C0"/>
                </a:solidFill>
              </a:rPr>
              <a:t>)</a:t>
            </a:r>
            <a:endParaRPr lang="en-CA" sz="2400" i="1" dirty="0" smtClean="0">
              <a:solidFill>
                <a:srgbClr val="0070C0"/>
              </a:solidFill>
            </a:endParaRPr>
          </a:p>
          <a:p>
            <a:r>
              <a:rPr lang="en-CA" sz="2400" dirty="0"/>
              <a:t>A</a:t>
            </a:r>
            <a:r>
              <a:rPr lang="en-CA" sz="2400" dirty="0" smtClean="0"/>
              <a:t>n </a:t>
            </a:r>
            <a:r>
              <a:rPr lang="en-CA" sz="2400" dirty="0"/>
              <a:t>Artist generation is born during a Crisis, "a decisive era of secular upheaval" when the old civic order is brushed away</a:t>
            </a:r>
            <a:r>
              <a:rPr lang="en-CA" sz="2400" dirty="0" smtClean="0"/>
              <a:t>. </a:t>
            </a:r>
            <a:r>
              <a:rPr lang="en-CA" sz="2400" i="1" dirty="0" smtClean="0">
                <a:solidFill>
                  <a:srgbClr val="0070C0"/>
                </a:solidFill>
              </a:rPr>
              <a:t>(Gen Z – Post 9-11 world, increased globalization due to tech)</a:t>
            </a:r>
            <a:endParaRPr lang="en-CA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24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Defining Generation Z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518833"/>
            <a:ext cx="6404485" cy="48354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with all of the generations the exact years can be tricky, but typically believed to be those born between 1996-2010</a:t>
            </a:r>
          </a:p>
          <a:p>
            <a:r>
              <a:rPr lang="en-US" sz="2400" dirty="0" smtClean="0"/>
              <a:t>Stats Canada counted 7.3 people born between 1993-2011 in that year’s census (22% of overall pop.) They also refer to you as the Internet Generation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Est. future involves entrepreneurship, activism, varied careers, increased tech)</a:t>
            </a:r>
            <a:endParaRPr lang="en-US" sz="2400" dirty="0" smtClean="0"/>
          </a:p>
          <a:p>
            <a:r>
              <a:rPr lang="en-US" sz="2400" dirty="0" smtClean="0"/>
              <a:t>Make a list of things that you would consider your ‘fresh contacts</a:t>
            </a:r>
            <a:r>
              <a:rPr lang="en-US" sz="2400" dirty="0" smtClean="0"/>
              <a:t>’ (Mannheim)</a:t>
            </a:r>
            <a:endParaRPr lang="en-US" sz="2400" dirty="0" smtClean="0"/>
          </a:p>
          <a:p>
            <a:endParaRPr lang="en-US" sz="2400" dirty="0" smtClean="0"/>
          </a:p>
          <a:p>
            <a:endParaRPr lang="en-CA" sz="2400" dirty="0"/>
          </a:p>
        </p:txBody>
      </p:sp>
      <p:pic>
        <p:nvPicPr>
          <p:cNvPr id="1026" name="Picture 2" descr="Image result for gen z definition"/>
          <p:cNvPicPr>
            <a:picLocks noChangeAspect="1" noChangeArrowheads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607" y="1518833"/>
            <a:ext cx="2557921" cy="255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SMARTInkShape-Group1"/>
          <p:cNvGrpSpPr/>
          <p:nvPr/>
        </p:nvGrpSpPr>
        <p:grpSpPr>
          <a:xfrm>
            <a:off x="7905750" y="3764030"/>
            <a:ext cx="3821207" cy="950846"/>
            <a:chOff x="7905750" y="3764030"/>
            <a:chExt cx="3821207" cy="950846"/>
          </a:xfrm>
        </p:grpSpPr>
        <p:sp>
          <p:nvSpPr>
            <p:cNvPr id="4" name="SMARTInkShape-1"/>
            <p:cNvSpPr/>
            <p:nvPr>
              <p:custDataLst>
                <p:tags r:id="rId62"/>
              </p:custDataLst>
            </p:nvPr>
          </p:nvSpPr>
          <p:spPr>
            <a:xfrm>
              <a:off x="7905750" y="4381500"/>
              <a:ext cx="130970" cy="23814"/>
            </a:xfrm>
            <a:custGeom>
              <a:avLst/>
              <a:gdLst/>
              <a:ahLst/>
              <a:cxnLst/>
              <a:rect l="0" t="0" r="0" b="0"/>
              <a:pathLst>
                <a:path w="130970" h="23814">
                  <a:moveTo>
                    <a:pt x="0" y="23813"/>
                  </a:moveTo>
                  <a:lnTo>
                    <a:pt x="0" y="23813"/>
                  </a:lnTo>
                  <a:lnTo>
                    <a:pt x="0" y="16953"/>
                  </a:lnTo>
                  <a:lnTo>
                    <a:pt x="0" y="19882"/>
                  </a:lnTo>
                  <a:lnTo>
                    <a:pt x="1323" y="21193"/>
                  </a:lnTo>
                  <a:lnTo>
                    <a:pt x="10251" y="23468"/>
                  </a:lnTo>
                  <a:lnTo>
                    <a:pt x="23279" y="12388"/>
                  </a:lnTo>
                  <a:lnTo>
                    <a:pt x="81539" y="11906"/>
                  </a:lnTo>
                  <a:lnTo>
                    <a:pt x="93437" y="11906"/>
                  </a:lnTo>
                  <a:lnTo>
                    <a:pt x="105342" y="1655"/>
                  </a:lnTo>
                  <a:lnTo>
                    <a:pt x="118525" y="43"/>
                  </a:lnTo>
                  <a:lnTo>
                    <a:pt x="1309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"/>
            <p:cNvSpPr/>
            <p:nvPr>
              <p:custDataLst>
                <p:tags r:id="rId63"/>
              </p:custDataLst>
            </p:nvPr>
          </p:nvSpPr>
          <p:spPr>
            <a:xfrm>
              <a:off x="8191502" y="4310063"/>
              <a:ext cx="166687" cy="107157"/>
            </a:xfrm>
            <a:custGeom>
              <a:avLst/>
              <a:gdLst/>
              <a:ahLst/>
              <a:cxnLst/>
              <a:rect l="0" t="0" r="0" b="0"/>
              <a:pathLst>
                <a:path w="166687" h="107157">
                  <a:moveTo>
                    <a:pt x="107154" y="11906"/>
                  </a:moveTo>
                  <a:lnTo>
                    <a:pt x="107154" y="11906"/>
                  </a:lnTo>
                  <a:lnTo>
                    <a:pt x="95291" y="11906"/>
                  </a:lnTo>
                  <a:lnTo>
                    <a:pt x="95260" y="5585"/>
                  </a:lnTo>
                  <a:lnTo>
                    <a:pt x="93933" y="3723"/>
                  </a:lnTo>
                  <a:lnTo>
                    <a:pt x="91726" y="2482"/>
                  </a:lnTo>
                  <a:lnTo>
                    <a:pt x="83487" y="43"/>
                  </a:lnTo>
                  <a:lnTo>
                    <a:pt x="48160" y="0"/>
                  </a:lnTo>
                  <a:lnTo>
                    <a:pt x="37419" y="10251"/>
                  </a:lnTo>
                  <a:lnTo>
                    <a:pt x="29901" y="11415"/>
                  </a:lnTo>
                  <a:lnTo>
                    <a:pt x="27871" y="12902"/>
                  </a:lnTo>
                  <a:lnTo>
                    <a:pt x="26517" y="15216"/>
                  </a:lnTo>
                  <a:lnTo>
                    <a:pt x="24345" y="22114"/>
                  </a:lnTo>
                  <a:lnTo>
                    <a:pt x="15733" y="32982"/>
                  </a:lnTo>
                  <a:lnTo>
                    <a:pt x="13039" y="44021"/>
                  </a:lnTo>
                  <a:lnTo>
                    <a:pt x="12408" y="51756"/>
                  </a:lnTo>
                  <a:lnTo>
                    <a:pt x="10917" y="54347"/>
                  </a:lnTo>
                  <a:lnTo>
                    <a:pt x="8601" y="56075"/>
                  </a:lnTo>
                  <a:lnTo>
                    <a:pt x="5733" y="57227"/>
                  </a:lnTo>
                  <a:lnTo>
                    <a:pt x="3822" y="59318"/>
                  </a:lnTo>
                  <a:lnTo>
                    <a:pt x="1697" y="65169"/>
                  </a:lnTo>
                  <a:lnTo>
                    <a:pt x="0" y="105338"/>
                  </a:lnTo>
                  <a:lnTo>
                    <a:pt x="1322" y="105944"/>
                  </a:lnTo>
                  <a:lnTo>
                    <a:pt x="29628" y="107155"/>
                  </a:lnTo>
                  <a:lnTo>
                    <a:pt x="31658" y="105832"/>
                  </a:lnTo>
                  <a:lnTo>
                    <a:pt x="33011" y="103627"/>
                  </a:lnTo>
                  <a:lnTo>
                    <a:pt x="33913" y="100835"/>
                  </a:lnTo>
                  <a:lnTo>
                    <a:pt x="35837" y="98973"/>
                  </a:lnTo>
                  <a:lnTo>
                    <a:pt x="48431" y="92457"/>
                  </a:lnTo>
                  <a:lnTo>
                    <a:pt x="52130" y="89419"/>
                  </a:lnTo>
                  <a:lnTo>
                    <a:pt x="56240" y="82516"/>
                  </a:lnTo>
                  <a:lnTo>
                    <a:pt x="57337" y="78823"/>
                  </a:lnTo>
                  <a:lnTo>
                    <a:pt x="59390" y="76361"/>
                  </a:lnTo>
                  <a:lnTo>
                    <a:pt x="65200" y="73626"/>
                  </a:lnTo>
                  <a:lnTo>
                    <a:pt x="67279" y="71573"/>
                  </a:lnTo>
                  <a:lnTo>
                    <a:pt x="81525" y="49827"/>
                  </a:lnTo>
                  <a:lnTo>
                    <a:pt x="86062" y="48603"/>
                  </a:lnTo>
                  <a:lnTo>
                    <a:pt x="89124" y="48277"/>
                  </a:lnTo>
                  <a:lnTo>
                    <a:pt x="91165" y="46737"/>
                  </a:lnTo>
                  <a:lnTo>
                    <a:pt x="94710" y="37431"/>
                  </a:lnTo>
                  <a:lnTo>
                    <a:pt x="98537" y="36479"/>
                  </a:lnTo>
                  <a:lnTo>
                    <a:pt x="107110" y="35722"/>
                  </a:lnTo>
                  <a:lnTo>
                    <a:pt x="107153" y="65216"/>
                  </a:lnTo>
                  <a:lnTo>
                    <a:pt x="108477" y="67289"/>
                  </a:lnTo>
                  <a:lnTo>
                    <a:pt x="110682" y="68672"/>
                  </a:lnTo>
                  <a:lnTo>
                    <a:pt x="113475" y="69594"/>
                  </a:lnTo>
                  <a:lnTo>
                    <a:pt x="115337" y="71531"/>
                  </a:lnTo>
                  <a:lnTo>
                    <a:pt x="118570" y="81526"/>
                  </a:lnTo>
                  <a:lnTo>
                    <a:pt x="122370" y="82536"/>
                  </a:lnTo>
                  <a:lnTo>
                    <a:pt x="125235" y="82805"/>
                  </a:lnTo>
                  <a:lnTo>
                    <a:pt x="127146" y="84308"/>
                  </a:lnTo>
                  <a:lnTo>
                    <a:pt x="129268" y="89505"/>
                  </a:lnTo>
                  <a:lnTo>
                    <a:pt x="131157" y="91420"/>
                  </a:lnTo>
                  <a:lnTo>
                    <a:pt x="142993" y="96236"/>
                  </a:lnTo>
                  <a:lnTo>
                    <a:pt x="152022" y="103332"/>
                  </a:lnTo>
                  <a:lnTo>
                    <a:pt x="166686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>
              <p:custDataLst>
                <p:tags r:id="rId64"/>
              </p:custDataLst>
            </p:nvPr>
          </p:nvSpPr>
          <p:spPr>
            <a:xfrm>
              <a:off x="8429629" y="4298160"/>
              <a:ext cx="95247" cy="118902"/>
            </a:xfrm>
            <a:custGeom>
              <a:avLst/>
              <a:gdLst/>
              <a:ahLst/>
              <a:cxnLst/>
              <a:rect l="0" t="0" r="0" b="0"/>
              <a:pathLst>
                <a:path w="95247" h="118902">
                  <a:moveTo>
                    <a:pt x="95246" y="11903"/>
                  </a:moveTo>
                  <a:lnTo>
                    <a:pt x="95246" y="11903"/>
                  </a:lnTo>
                  <a:lnTo>
                    <a:pt x="95246" y="487"/>
                  </a:lnTo>
                  <a:lnTo>
                    <a:pt x="83485" y="0"/>
                  </a:lnTo>
                  <a:lnTo>
                    <a:pt x="73102" y="10248"/>
                  </a:lnTo>
                  <a:lnTo>
                    <a:pt x="61329" y="11758"/>
                  </a:lnTo>
                  <a:lnTo>
                    <a:pt x="38474" y="31662"/>
                  </a:lnTo>
                  <a:lnTo>
                    <a:pt x="31208" y="33914"/>
                  </a:lnTo>
                  <a:lnTo>
                    <a:pt x="28742" y="35837"/>
                  </a:lnTo>
                  <a:lnTo>
                    <a:pt x="26001" y="41502"/>
                  </a:lnTo>
                  <a:lnTo>
                    <a:pt x="23947" y="43542"/>
                  </a:lnTo>
                  <a:lnTo>
                    <a:pt x="18138" y="45808"/>
                  </a:lnTo>
                  <a:lnTo>
                    <a:pt x="16059" y="47736"/>
                  </a:lnTo>
                  <a:lnTo>
                    <a:pt x="13750" y="53405"/>
                  </a:lnTo>
                  <a:lnTo>
                    <a:pt x="12450" y="64034"/>
                  </a:lnTo>
                  <a:lnTo>
                    <a:pt x="10944" y="66501"/>
                  </a:lnTo>
                  <a:lnTo>
                    <a:pt x="8617" y="68145"/>
                  </a:lnTo>
                  <a:lnTo>
                    <a:pt x="5744" y="69242"/>
                  </a:lnTo>
                  <a:lnTo>
                    <a:pt x="3828" y="71295"/>
                  </a:lnTo>
                  <a:lnTo>
                    <a:pt x="501" y="81492"/>
                  </a:lnTo>
                  <a:lnTo>
                    <a:pt x="0" y="95087"/>
                  </a:lnTo>
                  <a:lnTo>
                    <a:pt x="22009" y="117257"/>
                  </a:lnTo>
                  <a:lnTo>
                    <a:pt x="29596" y="118525"/>
                  </a:lnTo>
                  <a:lnTo>
                    <a:pt x="40222" y="118901"/>
                  </a:lnTo>
                  <a:lnTo>
                    <a:pt x="47861" y="115461"/>
                  </a:lnTo>
                  <a:lnTo>
                    <a:pt x="59527" y="107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>
              <p:custDataLst>
                <p:tags r:id="rId65"/>
              </p:custDataLst>
            </p:nvPr>
          </p:nvSpPr>
          <p:spPr>
            <a:xfrm>
              <a:off x="8574169" y="4274387"/>
              <a:ext cx="117395" cy="141027"/>
            </a:xfrm>
            <a:custGeom>
              <a:avLst/>
              <a:gdLst/>
              <a:ahLst/>
              <a:cxnLst/>
              <a:rect l="0" t="0" r="0" b="0"/>
              <a:pathLst>
                <a:path w="117395" h="141027">
                  <a:moveTo>
                    <a:pt x="117394" y="11863"/>
                  </a:moveTo>
                  <a:lnTo>
                    <a:pt x="117394" y="11863"/>
                  </a:lnTo>
                  <a:lnTo>
                    <a:pt x="105633" y="102"/>
                  </a:lnTo>
                  <a:lnTo>
                    <a:pt x="99210" y="0"/>
                  </a:lnTo>
                  <a:lnTo>
                    <a:pt x="97333" y="1309"/>
                  </a:lnTo>
                  <a:lnTo>
                    <a:pt x="96082" y="3504"/>
                  </a:lnTo>
                  <a:lnTo>
                    <a:pt x="95249" y="6290"/>
                  </a:lnTo>
                  <a:lnTo>
                    <a:pt x="93370" y="8148"/>
                  </a:lnTo>
                  <a:lnTo>
                    <a:pt x="81552" y="12860"/>
                  </a:lnTo>
                  <a:lnTo>
                    <a:pt x="61472" y="30820"/>
                  </a:lnTo>
                  <a:lnTo>
                    <a:pt x="53734" y="33517"/>
                  </a:lnTo>
                  <a:lnTo>
                    <a:pt x="51141" y="35560"/>
                  </a:lnTo>
                  <a:lnTo>
                    <a:pt x="25452" y="71461"/>
                  </a:lnTo>
                  <a:lnTo>
                    <a:pt x="22291" y="79361"/>
                  </a:lnTo>
                  <a:lnTo>
                    <a:pt x="12086" y="92859"/>
                  </a:lnTo>
                  <a:lnTo>
                    <a:pt x="10785" y="100832"/>
                  </a:lnTo>
                  <a:lnTo>
                    <a:pt x="10399" y="111572"/>
                  </a:lnTo>
                  <a:lnTo>
                    <a:pt x="9023" y="114055"/>
                  </a:lnTo>
                  <a:lnTo>
                    <a:pt x="6782" y="115709"/>
                  </a:lnTo>
                  <a:lnTo>
                    <a:pt x="0" y="118365"/>
                  </a:lnTo>
                  <a:lnTo>
                    <a:pt x="2601" y="122257"/>
                  </a:lnTo>
                  <a:lnTo>
                    <a:pt x="8729" y="129213"/>
                  </a:lnTo>
                  <a:lnTo>
                    <a:pt x="9790" y="136739"/>
                  </a:lnTo>
                  <a:lnTo>
                    <a:pt x="11262" y="138770"/>
                  </a:lnTo>
                  <a:lnTo>
                    <a:pt x="13567" y="140124"/>
                  </a:lnTo>
                  <a:lnTo>
                    <a:pt x="16425" y="141026"/>
                  </a:lnTo>
                  <a:lnTo>
                    <a:pt x="19655" y="140306"/>
                  </a:lnTo>
                  <a:lnTo>
                    <a:pt x="31893" y="132422"/>
                  </a:lnTo>
                  <a:lnTo>
                    <a:pt x="54231" y="129690"/>
                  </a:lnTo>
                  <a:lnTo>
                    <a:pt x="81675" y="119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>
              <p:custDataLst>
                <p:tags r:id="rId66"/>
              </p:custDataLst>
            </p:nvPr>
          </p:nvSpPr>
          <p:spPr>
            <a:xfrm>
              <a:off x="8727281" y="4286295"/>
              <a:ext cx="94747" cy="119019"/>
            </a:xfrm>
            <a:custGeom>
              <a:avLst/>
              <a:gdLst/>
              <a:ahLst/>
              <a:cxnLst/>
              <a:rect l="0" t="0" r="0" b="0"/>
              <a:pathLst>
                <a:path w="94747" h="119019">
                  <a:moveTo>
                    <a:pt x="0" y="83299"/>
                  </a:moveTo>
                  <a:lnTo>
                    <a:pt x="0" y="83299"/>
                  </a:lnTo>
                  <a:lnTo>
                    <a:pt x="28333" y="83299"/>
                  </a:lnTo>
                  <a:lnTo>
                    <a:pt x="30795" y="81976"/>
                  </a:lnTo>
                  <a:lnTo>
                    <a:pt x="32436" y="79771"/>
                  </a:lnTo>
                  <a:lnTo>
                    <a:pt x="33531" y="76978"/>
                  </a:lnTo>
                  <a:lnTo>
                    <a:pt x="35583" y="75116"/>
                  </a:lnTo>
                  <a:lnTo>
                    <a:pt x="41392" y="73047"/>
                  </a:lnTo>
                  <a:lnTo>
                    <a:pt x="52099" y="71883"/>
                  </a:lnTo>
                  <a:lnTo>
                    <a:pt x="54577" y="70396"/>
                  </a:lnTo>
                  <a:lnTo>
                    <a:pt x="56228" y="68083"/>
                  </a:lnTo>
                  <a:lnTo>
                    <a:pt x="57329" y="65217"/>
                  </a:lnTo>
                  <a:lnTo>
                    <a:pt x="59386" y="63307"/>
                  </a:lnTo>
                  <a:lnTo>
                    <a:pt x="65199" y="61184"/>
                  </a:lnTo>
                  <a:lnTo>
                    <a:pt x="67278" y="59295"/>
                  </a:lnTo>
                  <a:lnTo>
                    <a:pt x="82132" y="35810"/>
                  </a:lnTo>
                  <a:lnTo>
                    <a:pt x="82806" y="30002"/>
                  </a:lnTo>
                  <a:lnTo>
                    <a:pt x="84308" y="27924"/>
                  </a:lnTo>
                  <a:lnTo>
                    <a:pt x="86633" y="26538"/>
                  </a:lnTo>
                  <a:lnTo>
                    <a:pt x="89505" y="25615"/>
                  </a:lnTo>
                  <a:lnTo>
                    <a:pt x="91420" y="23676"/>
                  </a:lnTo>
                  <a:lnTo>
                    <a:pt x="94746" y="13679"/>
                  </a:lnTo>
                  <a:lnTo>
                    <a:pt x="93591" y="13073"/>
                  </a:lnTo>
                  <a:lnTo>
                    <a:pt x="88780" y="12400"/>
                  </a:lnTo>
                  <a:lnTo>
                    <a:pt x="86969" y="10897"/>
                  </a:lnTo>
                  <a:lnTo>
                    <a:pt x="83821" y="1657"/>
                  </a:lnTo>
                  <a:lnTo>
                    <a:pt x="80029" y="712"/>
                  </a:lnTo>
                  <a:lnTo>
                    <a:pt x="65620" y="0"/>
                  </a:lnTo>
                  <a:lnTo>
                    <a:pt x="63590" y="1308"/>
                  </a:lnTo>
                  <a:lnTo>
                    <a:pt x="62237" y="3502"/>
                  </a:lnTo>
                  <a:lnTo>
                    <a:pt x="61335" y="6289"/>
                  </a:lnTo>
                  <a:lnTo>
                    <a:pt x="59411" y="8146"/>
                  </a:lnTo>
                  <a:lnTo>
                    <a:pt x="46818" y="14655"/>
                  </a:lnTo>
                  <a:lnTo>
                    <a:pt x="43118" y="17693"/>
                  </a:lnTo>
                  <a:lnTo>
                    <a:pt x="39008" y="24595"/>
                  </a:lnTo>
                  <a:lnTo>
                    <a:pt x="37911" y="28288"/>
                  </a:lnTo>
                  <a:lnTo>
                    <a:pt x="35858" y="30750"/>
                  </a:lnTo>
                  <a:lnTo>
                    <a:pt x="30048" y="33485"/>
                  </a:lnTo>
                  <a:lnTo>
                    <a:pt x="27969" y="35538"/>
                  </a:lnTo>
                  <a:lnTo>
                    <a:pt x="13118" y="59341"/>
                  </a:lnTo>
                  <a:lnTo>
                    <a:pt x="11920" y="88967"/>
                  </a:lnTo>
                  <a:lnTo>
                    <a:pt x="15440" y="95960"/>
                  </a:lnTo>
                  <a:lnTo>
                    <a:pt x="22159" y="104908"/>
                  </a:lnTo>
                  <a:lnTo>
                    <a:pt x="26606" y="106132"/>
                  </a:lnTo>
                  <a:lnTo>
                    <a:pt x="33919" y="106918"/>
                  </a:lnTo>
                  <a:lnTo>
                    <a:pt x="44869" y="115256"/>
                  </a:lnTo>
                  <a:lnTo>
                    <a:pt x="55922" y="117903"/>
                  </a:lnTo>
                  <a:lnTo>
                    <a:pt x="71438" y="1190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>
              <p:custDataLst>
                <p:tags r:id="rId67"/>
              </p:custDataLst>
            </p:nvPr>
          </p:nvSpPr>
          <p:spPr>
            <a:xfrm>
              <a:off x="8929688" y="4345781"/>
              <a:ext cx="11907" cy="369095"/>
            </a:xfrm>
            <a:custGeom>
              <a:avLst/>
              <a:gdLst/>
              <a:ahLst/>
              <a:cxnLst/>
              <a:rect l="0" t="0" r="0" b="0"/>
              <a:pathLst>
                <a:path w="11907" h="369095">
                  <a:moveTo>
                    <a:pt x="0" y="0"/>
                  </a:moveTo>
                  <a:lnTo>
                    <a:pt x="0" y="0"/>
                  </a:lnTo>
                  <a:lnTo>
                    <a:pt x="0" y="52973"/>
                  </a:lnTo>
                  <a:lnTo>
                    <a:pt x="0" y="107237"/>
                  </a:lnTo>
                  <a:lnTo>
                    <a:pt x="1323" y="123068"/>
                  </a:lnTo>
                  <a:lnTo>
                    <a:pt x="10802" y="171982"/>
                  </a:lnTo>
                  <a:lnTo>
                    <a:pt x="11810" y="229085"/>
                  </a:lnTo>
                  <a:lnTo>
                    <a:pt x="11902" y="287324"/>
                  </a:lnTo>
                  <a:lnTo>
                    <a:pt x="11906" y="345036"/>
                  </a:lnTo>
                  <a:lnTo>
                    <a:pt x="11906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>
              <p:custDataLst>
                <p:tags r:id="rId68"/>
              </p:custDataLst>
            </p:nvPr>
          </p:nvSpPr>
          <p:spPr>
            <a:xfrm>
              <a:off x="8905875" y="4321973"/>
              <a:ext cx="119060" cy="130961"/>
            </a:xfrm>
            <a:custGeom>
              <a:avLst/>
              <a:gdLst/>
              <a:ahLst/>
              <a:cxnLst/>
              <a:rect l="0" t="0" r="0" b="0"/>
              <a:pathLst>
                <a:path w="119060" h="130961">
                  <a:moveTo>
                    <a:pt x="0" y="35715"/>
                  </a:moveTo>
                  <a:lnTo>
                    <a:pt x="0" y="35715"/>
                  </a:lnTo>
                  <a:lnTo>
                    <a:pt x="0" y="29394"/>
                  </a:lnTo>
                  <a:lnTo>
                    <a:pt x="1323" y="27532"/>
                  </a:lnTo>
                  <a:lnTo>
                    <a:pt x="3528" y="26291"/>
                  </a:lnTo>
                  <a:lnTo>
                    <a:pt x="6321" y="25463"/>
                  </a:lnTo>
                  <a:lnTo>
                    <a:pt x="8182" y="23588"/>
                  </a:lnTo>
                  <a:lnTo>
                    <a:pt x="12902" y="11779"/>
                  </a:lnTo>
                  <a:lnTo>
                    <a:pt x="18081" y="6115"/>
                  </a:lnTo>
                  <a:lnTo>
                    <a:pt x="24793" y="2715"/>
                  </a:lnTo>
                  <a:lnTo>
                    <a:pt x="41400" y="155"/>
                  </a:lnTo>
                  <a:lnTo>
                    <a:pt x="75450" y="0"/>
                  </a:lnTo>
                  <a:lnTo>
                    <a:pt x="83364" y="3525"/>
                  </a:lnTo>
                  <a:lnTo>
                    <a:pt x="100875" y="17733"/>
                  </a:lnTo>
                  <a:lnTo>
                    <a:pt x="104364" y="24636"/>
                  </a:lnTo>
                  <a:lnTo>
                    <a:pt x="105295" y="28329"/>
                  </a:lnTo>
                  <a:lnTo>
                    <a:pt x="107238" y="30791"/>
                  </a:lnTo>
                  <a:lnTo>
                    <a:pt x="112926" y="33526"/>
                  </a:lnTo>
                  <a:lnTo>
                    <a:pt x="114971" y="35578"/>
                  </a:lnTo>
                  <a:lnTo>
                    <a:pt x="117244" y="41387"/>
                  </a:lnTo>
                  <a:lnTo>
                    <a:pt x="119059" y="87803"/>
                  </a:lnTo>
                  <a:lnTo>
                    <a:pt x="117737" y="90284"/>
                  </a:lnTo>
                  <a:lnTo>
                    <a:pt x="115533" y="91938"/>
                  </a:lnTo>
                  <a:lnTo>
                    <a:pt x="109556" y="95098"/>
                  </a:lnTo>
                  <a:lnTo>
                    <a:pt x="102490" y="100913"/>
                  </a:lnTo>
                  <a:lnTo>
                    <a:pt x="98468" y="107907"/>
                  </a:lnTo>
                  <a:lnTo>
                    <a:pt x="97396" y="111624"/>
                  </a:lnTo>
                  <a:lnTo>
                    <a:pt x="95358" y="114102"/>
                  </a:lnTo>
                  <a:lnTo>
                    <a:pt x="73639" y="129116"/>
                  </a:lnTo>
                  <a:lnTo>
                    <a:pt x="65770" y="130417"/>
                  </a:lnTo>
                  <a:lnTo>
                    <a:pt x="37567" y="130960"/>
                  </a:lnTo>
                  <a:lnTo>
                    <a:pt x="29945" y="124643"/>
                  </a:lnTo>
                  <a:lnTo>
                    <a:pt x="26539" y="118013"/>
                  </a:lnTo>
                  <a:lnTo>
                    <a:pt x="23813" y="952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>
              <p:custDataLst>
                <p:tags r:id="rId69"/>
              </p:custDataLst>
            </p:nvPr>
          </p:nvSpPr>
          <p:spPr>
            <a:xfrm>
              <a:off x="9144000" y="4048125"/>
              <a:ext cx="23814" cy="369095"/>
            </a:xfrm>
            <a:custGeom>
              <a:avLst/>
              <a:gdLst/>
              <a:ahLst/>
              <a:cxnLst/>
              <a:rect l="0" t="0" r="0" b="0"/>
              <a:pathLst>
                <a:path w="23814" h="369095">
                  <a:moveTo>
                    <a:pt x="11906" y="0"/>
                  </a:moveTo>
                  <a:lnTo>
                    <a:pt x="11906" y="0"/>
                  </a:lnTo>
                  <a:lnTo>
                    <a:pt x="5586" y="0"/>
                  </a:lnTo>
                  <a:lnTo>
                    <a:pt x="3724" y="2646"/>
                  </a:lnTo>
                  <a:lnTo>
                    <a:pt x="491" y="26823"/>
                  </a:lnTo>
                  <a:lnTo>
                    <a:pt x="12" y="80047"/>
                  </a:lnTo>
                  <a:lnTo>
                    <a:pt x="1" y="134977"/>
                  </a:lnTo>
                  <a:lnTo>
                    <a:pt x="0" y="190502"/>
                  </a:lnTo>
                  <a:lnTo>
                    <a:pt x="1323" y="206376"/>
                  </a:lnTo>
                  <a:lnTo>
                    <a:pt x="11416" y="263554"/>
                  </a:lnTo>
                  <a:lnTo>
                    <a:pt x="11894" y="312980"/>
                  </a:lnTo>
                  <a:lnTo>
                    <a:pt x="15429" y="321223"/>
                  </a:lnTo>
                  <a:lnTo>
                    <a:pt x="20086" y="329297"/>
                  </a:lnTo>
                  <a:lnTo>
                    <a:pt x="23076" y="345260"/>
                  </a:lnTo>
                  <a:lnTo>
                    <a:pt x="23813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>
              <p:custDataLst>
                <p:tags r:id="rId70"/>
              </p:custDataLst>
            </p:nvPr>
          </p:nvSpPr>
          <p:spPr>
            <a:xfrm>
              <a:off x="9060656" y="4262438"/>
              <a:ext cx="392908" cy="142367"/>
            </a:xfrm>
            <a:custGeom>
              <a:avLst/>
              <a:gdLst/>
              <a:ahLst/>
              <a:cxnLst/>
              <a:rect l="0" t="0" r="0" b="0"/>
              <a:pathLst>
                <a:path w="392908" h="142367">
                  <a:moveTo>
                    <a:pt x="0" y="0"/>
                  </a:moveTo>
                  <a:lnTo>
                    <a:pt x="0" y="0"/>
                  </a:lnTo>
                  <a:lnTo>
                    <a:pt x="59386" y="0"/>
                  </a:lnTo>
                  <a:lnTo>
                    <a:pt x="75378" y="0"/>
                  </a:lnTo>
                  <a:lnTo>
                    <a:pt x="83332" y="3528"/>
                  </a:lnTo>
                  <a:lnTo>
                    <a:pt x="91275" y="8182"/>
                  </a:lnTo>
                  <a:lnTo>
                    <a:pt x="104509" y="10802"/>
                  </a:lnTo>
                  <a:lnTo>
                    <a:pt x="151808" y="13200"/>
                  </a:lnTo>
                  <a:lnTo>
                    <a:pt x="185400" y="22706"/>
                  </a:lnTo>
                  <a:lnTo>
                    <a:pt x="242583" y="23811"/>
                  </a:lnTo>
                  <a:lnTo>
                    <a:pt x="247825" y="23812"/>
                  </a:lnTo>
                  <a:lnTo>
                    <a:pt x="261890" y="11949"/>
                  </a:lnTo>
                  <a:lnTo>
                    <a:pt x="261934" y="1658"/>
                  </a:lnTo>
                  <a:lnTo>
                    <a:pt x="260612" y="1105"/>
                  </a:lnTo>
                  <a:lnTo>
                    <a:pt x="243857" y="12"/>
                  </a:lnTo>
                  <a:lnTo>
                    <a:pt x="241946" y="1331"/>
                  </a:lnTo>
                  <a:lnTo>
                    <a:pt x="240672" y="3533"/>
                  </a:lnTo>
                  <a:lnTo>
                    <a:pt x="239824" y="6324"/>
                  </a:lnTo>
                  <a:lnTo>
                    <a:pt x="232308" y="16572"/>
                  </a:lnTo>
                  <a:lnTo>
                    <a:pt x="225397" y="20594"/>
                  </a:lnTo>
                  <a:lnTo>
                    <a:pt x="221702" y="21667"/>
                  </a:lnTo>
                  <a:lnTo>
                    <a:pt x="219240" y="23705"/>
                  </a:lnTo>
                  <a:lnTo>
                    <a:pt x="193804" y="59598"/>
                  </a:lnTo>
                  <a:lnTo>
                    <a:pt x="190646" y="67498"/>
                  </a:lnTo>
                  <a:lnTo>
                    <a:pt x="182753" y="79383"/>
                  </a:lnTo>
                  <a:lnTo>
                    <a:pt x="179826" y="91283"/>
                  </a:lnTo>
                  <a:lnTo>
                    <a:pt x="178608" y="128616"/>
                  </a:lnTo>
                  <a:lnTo>
                    <a:pt x="179926" y="129400"/>
                  </a:lnTo>
                  <a:lnTo>
                    <a:pt x="184918" y="130271"/>
                  </a:lnTo>
                  <a:lnTo>
                    <a:pt x="186780" y="131827"/>
                  </a:lnTo>
                  <a:lnTo>
                    <a:pt x="188847" y="137083"/>
                  </a:lnTo>
                  <a:lnTo>
                    <a:pt x="190720" y="139013"/>
                  </a:lnTo>
                  <a:lnTo>
                    <a:pt x="200607" y="142366"/>
                  </a:lnTo>
                  <a:lnTo>
                    <a:pt x="215120" y="133384"/>
                  </a:lnTo>
                  <a:lnTo>
                    <a:pt x="230347" y="131445"/>
                  </a:lnTo>
                  <a:lnTo>
                    <a:pt x="232940" y="129963"/>
                  </a:lnTo>
                  <a:lnTo>
                    <a:pt x="234668" y="127653"/>
                  </a:lnTo>
                  <a:lnTo>
                    <a:pt x="237912" y="121557"/>
                  </a:lnTo>
                  <a:lnTo>
                    <a:pt x="280488" y="75394"/>
                  </a:lnTo>
                  <a:lnTo>
                    <a:pt x="286611" y="59775"/>
                  </a:lnTo>
                  <a:lnTo>
                    <a:pt x="297655" y="47626"/>
                  </a:lnTo>
                  <a:lnTo>
                    <a:pt x="297656" y="53945"/>
                  </a:lnTo>
                  <a:lnTo>
                    <a:pt x="301184" y="60576"/>
                  </a:lnTo>
                  <a:lnTo>
                    <a:pt x="305839" y="67933"/>
                  </a:lnTo>
                  <a:lnTo>
                    <a:pt x="308826" y="83435"/>
                  </a:lnTo>
                  <a:lnTo>
                    <a:pt x="309417" y="92916"/>
                  </a:lnTo>
                  <a:lnTo>
                    <a:pt x="331574" y="117244"/>
                  </a:lnTo>
                  <a:lnTo>
                    <a:pt x="343468" y="118902"/>
                  </a:lnTo>
                  <a:lnTo>
                    <a:pt x="361694" y="119048"/>
                  </a:lnTo>
                  <a:lnTo>
                    <a:pt x="369333" y="115528"/>
                  </a:lnTo>
                  <a:lnTo>
                    <a:pt x="377138" y="110877"/>
                  </a:lnTo>
                  <a:lnTo>
                    <a:pt x="392907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>
              <p:custDataLst>
                <p:tags r:id="rId71"/>
              </p:custDataLst>
            </p:nvPr>
          </p:nvSpPr>
          <p:spPr>
            <a:xfrm>
              <a:off x="9489281" y="4274344"/>
              <a:ext cx="154783" cy="107157"/>
            </a:xfrm>
            <a:custGeom>
              <a:avLst/>
              <a:gdLst/>
              <a:ahLst/>
              <a:cxnLst/>
              <a:rect l="0" t="0" r="0" b="0"/>
              <a:pathLst>
                <a:path w="154783" h="107157">
                  <a:moveTo>
                    <a:pt x="0" y="0"/>
                  </a:moveTo>
                  <a:lnTo>
                    <a:pt x="0" y="0"/>
                  </a:lnTo>
                  <a:lnTo>
                    <a:pt x="0" y="55892"/>
                  </a:lnTo>
                  <a:lnTo>
                    <a:pt x="0" y="95237"/>
                  </a:lnTo>
                  <a:lnTo>
                    <a:pt x="0" y="84997"/>
                  </a:lnTo>
                  <a:lnTo>
                    <a:pt x="8183" y="74165"/>
                  </a:lnTo>
                  <a:lnTo>
                    <a:pt x="11416" y="61720"/>
                  </a:lnTo>
                  <a:lnTo>
                    <a:pt x="41400" y="30051"/>
                  </a:lnTo>
                  <a:lnTo>
                    <a:pt x="48386" y="26585"/>
                  </a:lnTo>
                  <a:lnTo>
                    <a:pt x="52101" y="25661"/>
                  </a:lnTo>
                  <a:lnTo>
                    <a:pt x="54578" y="23722"/>
                  </a:lnTo>
                  <a:lnTo>
                    <a:pt x="57330" y="18039"/>
                  </a:lnTo>
                  <a:lnTo>
                    <a:pt x="59387" y="15995"/>
                  </a:lnTo>
                  <a:lnTo>
                    <a:pt x="65199" y="13723"/>
                  </a:lnTo>
                  <a:lnTo>
                    <a:pt x="89012" y="11953"/>
                  </a:lnTo>
                  <a:lnTo>
                    <a:pt x="91091" y="13261"/>
                  </a:lnTo>
                  <a:lnTo>
                    <a:pt x="92478" y="15455"/>
                  </a:lnTo>
                  <a:lnTo>
                    <a:pt x="93402" y="18241"/>
                  </a:lnTo>
                  <a:lnTo>
                    <a:pt x="95341" y="20098"/>
                  </a:lnTo>
                  <a:lnTo>
                    <a:pt x="101024" y="22162"/>
                  </a:lnTo>
                  <a:lnTo>
                    <a:pt x="103068" y="24035"/>
                  </a:lnTo>
                  <a:lnTo>
                    <a:pt x="105340" y="29644"/>
                  </a:lnTo>
                  <a:lnTo>
                    <a:pt x="107268" y="31669"/>
                  </a:lnTo>
                  <a:lnTo>
                    <a:pt x="112939" y="33918"/>
                  </a:lnTo>
                  <a:lnTo>
                    <a:pt x="114980" y="35841"/>
                  </a:lnTo>
                  <a:lnTo>
                    <a:pt x="128247" y="59771"/>
                  </a:lnTo>
                  <a:lnTo>
                    <a:pt x="130922" y="88971"/>
                  </a:lnTo>
                  <a:lnTo>
                    <a:pt x="132260" y="91064"/>
                  </a:lnTo>
                  <a:lnTo>
                    <a:pt x="134476" y="92459"/>
                  </a:lnTo>
                  <a:lnTo>
                    <a:pt x="137276" y="93389"/>
                  </a:lnTo>
                  <a:lnTo>
                    <a:pt x="139142" y="95332"/>
                  </a:lnTo>
                  <a:lnTo>
                    <a:pt x="141216" y="101019"/>
                  </a:lnTo>
                  <a:lnTo>
                    <a:pt x="143092" y="103065"/>
                  </a:lnTo>
                  <a:lnTo>
                    <a:pt x="154782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>
              <p:custDataLst>
                <p:tags r:id="rId72"/>
              </p:custDataLst>
            </p:nvPr>
          </p:nvSpPr>
          <p:spPr>
            <a:xfrm>
              <a:off x="9679787" y="4238625"/>
              <a:ext cx="83339" cy="130970"/>
            </a:xfrm>
            <a:custGeom>
              <a:avLst/>
              <a:gdLst/>
              <a:ahLst/>
              <a:cxnLst/>
              <a:rect l="0" t="0" r="0" b="0"/>
              <a:pathLst>
                <a:path w="83339" h="130970">
                  <a:moveTo>
                    <a:pt x="83338" y="0"/>
                  </a:moveTo>
                  <a:lnTo>
                    <a:pt x="83338" y="0"/>
                  </a:lnTo>
                  <a:lnTo>
                    <a:pt x="73087" y="0"/>
                  </a:lnTo>
                  <a:lnTo>
                    <a:pt x="14757" y="56675"/>
                  </a:lnTo>
                  <a:lnTo>
                    <a:pt x="4956" y="67798"/>
                  </a:lnTo>
                  <a:lnTo>
                    <a:pt x="1465" y="79473"/>
                  </a:lnTo>
                  <a:lnTo>
                    <a:pt x="0" y="117201"/>
                  </a:lnTo>
                  <a:lnTo>
                    <a:pt x="10246" y="129150"/>
                  </a:lnTo>
                  <a:lnTo>
                    <a:pt x="14693" y="130161"/>
                  </a:lnTo>
                  <a:lnTo>
                    <a:pt x="71432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>
              <p:custDataLst>
                <p:tags r:id="rId73"/>
              </p:custDataLst>
            </p:nvPr>
          </p:nvSpPr>
          <p:spPr>
            <a:xfrm>
              <a:off x="9846469" y="4227223"/>
              <a:ext cx="154782" cy="201903"/>
            </a:xfrm>
            <a:custGeom>
              <a:avLst/>
              <a:gdLst/>
              <a:ahLst/>
              <a:cxnLst/>
              <a:rect l="0" t="0" r="0" b="0"/>
              <a:pathLst>
                <a:path w="154782" h="201903">
                  <a:moveTo>
                    <a:pt x="0" y="94746"/>
                  </a:moveTo>
                  <a:lnTo>
                    <a:pt x="0" y="94746"/>
                  </a:lnTo>
                  <a:lnTo>
                    <a:pt x="6320" y="94746"/>
                  </a:lnTo>
                  <a:lnTo>
                    <a:pt x="8182" y="96069"/>
                  </a:lnTo>
                  <a:lnTo>
                    <a:pt x="9424" y="98273"/>
                  </a:lnTo>
                  <a:lnTo>
                    <a:pt x="10252" y="101066"/>
                  </a:lnTo>
                  <a:lnTo>
                    <a:pt x="12126" y="102928"/>
                  </a:lnTo>
                  <a:lnTo>
                    <a:pt x="17736" y="104997"/>
                  </a:lnTo>
                  <a:lnTo>
                    <a:pt x="19761" y="104226"/>
                  </a:lnTo>
                  <a:lnTo>
                    <a:pt x="21112" y="102389"/>
                  </a:lnTo>
                  <a:lnTo>
                    <a:pt x="22012" y="99841"/>
                  </a:lnTo>
                  <a:lnTo>
                    <a:pt x="23935" y="98142"/>
                  </a:lnTo>
                  <a:lnTo>
                    <a:pt x="29599" y="96256"/>
                  </a:lnTo>
                  <a:lnTo>
                    <a:pt x="53296" y="94785"/>
                  </a:lnTo>
                  <a:lnTo>
                    <a:pt x="60288" y="91235"/>
                  </a:lnTo>
                  <a:lnTo>
                    <a:pt x="101377" y="52899"/>
                  </a:lnTo>
                  <a:lnTo>
                    <a:pt x="104587" y="46161"/>
                  </a:lnTo>
                  <a:lnTo>
                    <a:pt x="107127" y="23215"/>
                  </a:lnTo>
                  <a:lnTo>
                    <a:pt x="107153" y="13219"/>
                  </a:lnTo>
                  <a:lnTo>
                    <a:pt x="105830" y="12613"/>
                  </a:lnTo>
                  <a:lnTo>
                    <a:pt x="100834" y="11940"/>
                  </a:lnTo>
                  <a:lnTo>
                    <a:pt x="98973" y="10438"/>
                  </a:lnTo>
                  <a:lnTo>
                    <a:pt x="96904" y="5241"/>
                  </a:lnTo>
                  <a:lnTo>
                    <a:pt x="95030" y="3326"/>
                  </a:lnTo>
                  <a:lnTo>
                    <a:pt x="85143" y="0"/>
                  </a:lnTo>
                  <a:lnTo>
                    <a:pt x="70630" y="8986"/>
                  </a:lnTo>
                  <a:lnTo>
                    <a:pt x="66929" y="9791"/>
                  </a:lnTo>
                  <a:lnTo>
                    <a:pt x="55403" y="17245"/>
                  </a:lnTo>
                  <a:lnTo>
                    <a:pt x="51082" y="24142"/>
                  </a:lnTo>
                  <a:lnTo>
                    <a:pt x="47837" y="31616"/>
                  </a:lnTo>
                  <a:lnTo>
                    <a:pt x="27121" y="59048"/>
                  </a:lnTo>
                  <a:lnTo>
                    <a:pt x="23960" y="66974"/>
                  </a:lnTo>
                  <a:lnTo>
                    <a:pt x="16065" y="78874"/>
                  </a:lnTo>
                  <a:lnTo>
                    <a:pt x="13138" y="90778"/>
                  </a:lnTo>
                  <a:lnTo>
                    <a:pt x="11920" y="144685"/>
                  </a:lnTo>
                  <a:lnTo>
                    <a:pt x="15439" y="153541"/>
                  </a:lnTo>
                  <a:lnTo>
                    <a:pt x="40239" y="182536"/>
                  </a:lnTo>
                  <a:lnTo>
                    <a:pt x="47870" y="186680"/>
                  </a:lnTo>
                  <a:lnTo>
                    <a:pt x="55671" y="189845"/>
                  </a:lnTo>
                  <a:lnTo>
                    <a:pt x="67501" y="197741"/>
                  </a:lnTo>
                  <a:lnTo>
                    <a:pt x="79384" y="200669"/>
                  </a:lnTo>
                  <a:lnTo>
                    <a:pt x="133761" y="201881"/>
                  </a:lnTo>
                  <a:lnTo>
                    <a:pt x="154781" y="201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>
              <p:custDataLst>
                <p:tags r:id="rId74"/>
              </p:custDataLst>
            </p:nvPr>
          </p:nvSpPr>
          <p:spPr>
            <a:xfrm>
              <a:off x="10263201" y="4036219"/>
              <a:ext cx="154769" cy="428626"/>
            </a:xfrm>
            <a:custGeom>
              <a:avLst/>
              <a:gdLst/>
              <a:ahLst/>
              <a:cxnLst/>
              <a:rect l="0" t="0" r="0" b="0"/>
              <a:pathLst>
                <a:path w="154769" h="428626">
                  <a:moveTo>
                    <a:pt x="154768" y="0"/>
                  </a:moveTo>
                  <a:lnTo>
                    <a:pt x="154768" y="0"/>
                  </a:lnTo>
                  <a:lnTo>
                    <a:pt x="137032" y="0"/>
                  </a:lnTo>
                  <a:lnTo>
                    <a:pt x="130127" y="3528"/>
                  </a:lnTo>
                  <a:lnTo>
                    <a:pt x="126435" y="6320"/>
                  </a:lnTo>
                  <a:lnTo>
                    <a:pt x="122331" y="12951"/>
                  </a:lnTo>
                  <a:lnTo>
                    <a:pt x="119185" y="20308"/>
                  </a:lnTo>
                  <a:lnTo>
                    <a:pt x="87200" y="74560"/>
                  </a:lnTo>
                  <a:lnTo>
                    <a:pt x="71404" y="101354"/>
                  </a:lnTo>
                  <a:lnTo>
                    <a:pt x="59512" y="125722"/>
                  </a:lnTo>
                  <a:lnTo>
                    <a:pt x="47609" y="148376"/>
                  </a:lnTo>
                  <a:lnTo>
                    <a:pt x="23799" y="201844"/>
                  </a:lnTo>
                  <a:lnTo>
                    <a:pt x="17184" y="219354"/>
                  </a:lnTo>
                  <a:lnTo>
                    <a:pt x="4175" y="276687"/>
                  </a:lnTo>
                  <a:lnTo>
                    <a:pt x="151" y="334948"/>
                  </a:lnTo>
                  <a:lnTo>
                    <a:pt x="0" y="371197"/>
                  </a:lnTo>
                  <a:lnTo>
                    <a:pt x="3520" y="380170"/>
                  </a:lnTo>
                  <a:lnTo>
                    <a:pt x="8172" y="388569"/>
                  </a:lnTo>
                  <a:lnTo>
                    <a:pt x="12114" y="400734"/>
                  </a:lnTo>
                  <a:lnTo>
                    <a:pt x="17723" y="408732"/>
                  </a:lnTo>
                  <a:lnTo>
                    <a:pt x="24627" y="413169"/>
                  </a:lnTo>
                  <a:lnTo>
                    <a:pt x="32104" y="416464"/>
                  </a:lnTo>
                  <a:lnTo>
                    <a:pt x="43751" y="424434"/>
                  </a:lnTo>
                  <a:lnTo>
                    <a:pt x="55582" y="427383"/>
                  </a:lnTo>
                  <a:lnTo>
                    <a:pt x="95237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>
              <p:custDataLst>
                <p:tags r:id="rId75"/>
              </p:custDataLst>
            </p:nvPr>
          </p:nvSpPr>
          <p:spPr>
            <a:xfrm>
              <a:off x="10429875" y="4179094"/>
              <a:ext cx="130810" cy="214313"/>
            </a:xfrm>
            <a:custGeom>
              <a:avLst/>
              <a:gdLst/>
              <a:ahLst/>
              <a:cxnLst/>
              <a:rect l="0" t="0" r="0" b="0"/>
              <a:pathLst>
                <a:path w="130810" h="214313">
                  <a:moveTo>
                    <a:pt x="107156" y="0"/>
                  </a:moveTo>
                  <a:lnTo>
                    <a:pt x="107156" y="0"/>
                  </a:lnTo>
                  <a:lnTo>
                    <a:pt x="77557" y="0"/>
                  </a:lnTo>
                  <a:lnTo>
                    <a:pt x="70630" y="3528"/>
                  </a:lnTo>
                  <a:lnTo>
                    <a:pt x="39351" y="30794"/>
                  </a:lnTo>
                  <a:lnTo>
                    <a:pt x="31600" y="33530"/>
                  </a:lnTo>
                  <a:lnTo>
                    <a:pt x="29004" y="35582"/>
                  </a:lnTo>
                  <a:lnTo>
                    <a:pt x="24028" y="43468"/>
                  </a:lnTo>
                  <a:lnTo>
                    <a:pt x="18176" y="45778"/>
                  </a:lnTo>
                  <a:lnTo>
                    <a:pt x="16086" y="47716"/>
                  </a:lnTo>
                  <a:lnTo>
                    <a:pt x="13764" y="53398"/>
                  </a:lnTo>
                  <a:lnTo>
                    <a:pt x="11821" y="55442"/>
                  </a:lnTo>
                  <a:lnTo>
                    <a:pt x="1818" y="58993"/>
                  </a:lnTo>
                  <a:lnTo>
                    <a:pt x="808" y="62820"/>
                  </a:lnTo>
                  <a:lnTo>
                    <a:pt x="160" y="69735"/>
                  </a:lnTo>
                  <a:lnTo>
                    <a:pt x="1429" y="70302"/>
                  </a:lnTo>
                  <a:lnTo>
                    <a:pt x="6369" y="70933"/>
                  </a:lnTo>
                  <a:lnTo>
                    <a:pt x="8213" y="72424"/>
                  </a:lnTo>
                  <a:lnTo>
                    <a:pt x="10266" y="77608"/>
                  </a:lnTo>
                  <a:lnTo>
                    <a:pt x="12136" y="79520"/>
                  </a:lnTo>
                  <a:lnTo>
                    <a:pt x="22014" y="82840"/>
                  </a:lnTo>
                  <a:lnTo>
                    <a:pt x="40227" y="83299"/>
                  </a:lnTo>
                  <a:lnTo>
                    <a:pt x="47865" y="86852"/>
                  </a:lnTo>
                  <a:lnTo>
                    <a:pt x="55669" y="91517"/>
                  </a:lnTo>
                  <a:lnTo>
                    <a:pt x="71458" y="94512"/>
                  </a:lnTo>
                  <a:lnTo>
                    <a:pt x="75421" y="94758"/>
                  </a:lnTo>
                  <a:lnTo>
                    <a:pt x="83351" y="98559"/>
                  </a:lnTo>
                  <a:lnTo>
                    <a:pt x="91284" y="103335"/>
                  </a:lnTo>
                  <a:lnTo>
                    <a:pt x="104805" y="106653"/>
                  </a:lnTo>
                  <a:lnTo>
                    <a:pt x="117201" y="107111"/>
                  </a:lnTo>
                  <a:lnTo>
                    <a:pt x="129150" y="117403"/>
                  </a:lnTo>
                  <a:lnTo>
                    <a:pt x="130161" y="121853"/>
                  </a:lnTo>
                  <a:lnTo>
                    <a:pt x="130809" y="129168"/>
                  </a:lnTo>
                  <a:lnTo>
                    <a:pt x="122755" y="140118"/>
                  </a:lnTo>
                  <a:lnTo>
                    <a:pt x="118833" y="151171"/>
                  </a:lnTo>
                  <a:lnTo>
                    <a:pt x="113228" y="158909"/>
                  </a:lnTo>
                  <a:lnTo>
                    <a:pt x="106327" y="163231"/>
                  </a:lnTo>
                  <a:lnTo>
                    <a:pt x="98850" y="166474"/>
                  </a:lnTo>
                  <a:lnTo>
                    <a:pt x="59524" y="198943"/>
                  </a:lnTo>
                  <a:lnTo>
                    <a:pt x="51591" y="202190"/>
                  </a:lnTo>
                  <a:lnTo>
                    <a:pt x="39688" y="210133"/>
                  </a:lnTo>
                  <a:lnTo>
                    <a:pt x="27781" y="213074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>
              <p:custDataLst>
                <p:tags r:id="rId76"/>
              </p:custDataLst>
            </p:nvPr>
          </p:nvSpPr>
          <p:spPr>
            <a:xfrm>
              <a:off x="10608517" y="4191000"/>
              <a:ext cx="333328" cy="173516"/>
            </a:xfrm>
            <a:custGeom>
              <a:avLst/>
              <a:gdLst/>
              <a:ahLst/>
              <a:cxnLst/>
              <a:rect l="0" t="0" r="0" b="0"/>
              <a:pathLst>
                <a:path w="333328" h="173516">
                  <a:moveTo>
                    <a:pt x="71389" y="0"/>
                  </a:moveTo>
                  <a:lnTo>
                    <a:pt x="71389" y="0"/>
                  </a:lnTo>
                  <a:lnTo>
                    <a:pt x="61137" y="0"/>
                  </a:lnTo>
                  <a:lnTo>
                    <a:pt x="31162" y="28332"/>
                  </a:lnTo>
                  <a:lnTo>
                    <a:pt x="27052" y="35964"/>
                  </a:lnTo>
                  <a:lnTo>
                    <a:pt x="23902" y="43765"/>
                  </a:lnTo>
                  <a:lnTo>
                    <a:pt x="16014" y="55595"/>
                  </a:lnTo>
                  <a:lnTo>
                    <a:pt x="11767" y="67478"/>
                  </a:lnTo>
                  <a:lnTo>
                    <a:pt x="4041" y="79378"/>
                  </a:lnTo>
                  <a:lnTo>
                    <a:pt x="490" y="92899"/>
                  </a:lnTo>
                  <a:lnTo>
                    <a:pt x="0" y="111616"/>
                  </a:lnTo>
                  <a:lnTo>
                    <a:pt x="3500" y="119280"/>
                  </a:lnTo>
                  <a:lnTo>
                    <a:pt x="29551" y="148645"/>
                  </a:lnTo>
                  <a:lnTo>
                    <a:pt x="36478" y="152054"/>
                  </a:lnTo>
                  <a:lnTo>
                    <a:pt x="51705" y="154243"/>
                  </a:lnTo>
                  <a:lnTo>
                    <a:pt x="54297" y="153099"/>
                  </a:lnTo>
                  <a:lnTo>
                    <a:pt x="56026" y="151014"/>
                  </a:lnTo>
                  <a:lnTo>
                    <a:pt x="57178" y="148301"/>
                  </a:lnTo>
                  <a:lnTo>
                    <a:pt x="59271" y="146492"/>
                  </a:lnTo>
                  <a:lnTo>
                    <a:pt x="65121" y="144483"/>
                  </a:lnTo>
                  <a:lnTo>
                    <a:pt x="79656" y="141870"/>
                  </a:lnTo>
                  <a:lnTo>
                    <a:pt x="97704" y="128195"/>
                  </a:lnTo>
                  <a:lnTo>
                    <a:pt x="105250" y="120866"/>
                  </a:lnTo>
                  <a:lnTo>
                    <a:pt x="106558" y="113276"/>
                  </a:lnTo>
                  <a:lnTo>
                    <a:pt x="107108" y="61839"/>
                  </a:lnTo>
                  <a:lnTo>
                    <a:pt x="98925" y="50482"/>
                  </a:lnTo>
                  <a:lnTo>
                    <a:pt x="95692" y="37924"/>
                  </a:lnTo>
                  <a:lnTo>
                    <a:pt x="95202" y="12411"/>
                  </a:lnTo>
                  <a:lnTo>
                    <a:pt x="112938" y="11919"/>
                  </a:lnTo>
                  <a:lnTo>
                    <a:pt x="114963" y="10592"/>
                  </a:lnTo>
                  <a:lnTo>
                    <a:pt x="116314" y="8384"/>
                  </a:lnTo>
                  <a:lnTo>
                    <a:pt x="117214" y="5590"/>
                  </a:lnTo>
                  <a:lnTo>
                    <a:pt x="119137" y="3726"/>
                  </a:lnTo>
                  <a:lnTo>
                    <a:pt x="124801" y="1656"/>
                  </a:lnTo>
                  <a:lnTo>
                    <a:pt x="182519" y="4"/>
                  </a:lnTo>
                  <a:lnTo>
                    <a:pt x="194421" y="1"/>
                  </a:lnTo>
                  <a:lnTo>
                    <a:pt x="202360" y="3528"/>
                  </a:lnTo>
                  <a:lnTo>
                    <a:pt x="210296" y="8182"/>
                  </a:lnTo>
                  <a:lnTo>
                    <a:pt x="223819" y="11416"/>
                  </a:lnTo>
                  <a:lnTo>
                    <a:pt x="283198" y="11906"/>
                  </a:lnTo>
                  <a:lnTo>
                    <a:pt x="284032" y="11906"/>
                  </a:lnTo>
                  <a:lnTo>
                    <a:pt x="267608" y="11906"/>
                  </a:lnTo>
                  <a:lnTo>
                    <a:pt x="260902" y="15434"/>
                  </a:lnTo>
                  <a:lnTo>
                    <a:pt x="253513" y="20089"/>
                  </a:lnTo>
                  <a:lnTo>
                    <a:pt x="237991" y="23077"/>
                  </a:lnTo>
                  <a:lnTo>
                    <a:pt x="234051" y="23322"/>
                  </a:lnTo>
                  <a:lnTo>
                    <a:pt x="231424" y="24809"/>
                  </a:lnTo>
                  <a:lnTo>
                    <a:pt x="229673" y="27122"/>
                  </a:lnTo>
                  <a:lnTo>
                    <a:pt x="226405" y="33221"/>
                  </a:lnTo>
                  <a:lnTo>
                    <a:pt x="209804" y="51788"/>
                  </a:lnTo>
                  <a:lnTo>
                    <a:pt x="202139" y="56090"/>
                  </a:lnTo>
                  <a:lnTo>
                    <a:pt x="198244" y="57237"/>
                  </a:lnTo>
                  <a:lnTo>
                    <a:pt x="195647" y="59325"/>
                  </a:lnTo>
                  <a:lnTo>
                    <a:pt x="181333" y="83564"/>
                  </a:lnTo>
                  <a:lnTo>
                    <a:pt x="177590" y="103216"/>
                  </a:lnTo>
                  <a:lnTo>
                    <a:pt x="172388" y="111138"/>
                  </a:lnTo>
                  <a:lnTo>
                    <a:pt x="171795" y="113779"/>
                  </a:lnTo>
                  <a:lnTo>
                    <a:pt x="172723" y="115541"/>
                  </a:lnTo>
                  <a:lnTo>
                    <a:pt x="174664" y="116715"/>
                  </a:lnTo>
                  <a:lnTo>
                    <a:pt x="174634" y="118820"/>
                  </a:lnTo>
                  <a:lnTo>
                    <a:pt x="171075" y="124687"/>
                  </a:lnTo>
                  <a:lnTo>
                    <a:pt x="170920" y="128104"/>
                  </a:lnTo>
                  <a:lnTo>
                    <a:pt x="174274" y="135428"/>
                  </a:lnTo>
                  <a:lnTo>
                    <a:pt x="196171" y="160418"/>
                  </a:lnTo>
                  <a:lnTo>
                    <a:pt x="203136" y="163901"/>
                  </a:lnTo>
                  <a:lnTo>
                    <a:pt x="226239" y="166443"/>
                  </a:lnTo>
                  <a:lnTo>
                    <a:pt x="230186" y="166524"/>
                  </a:lnTo>
                  <a:lnTo>
                    <a:pt x="238098" y="170143"/>
                  </a:lnTo>
                  <a:lnTo>
                    <a:pt x="242059" y="172960"/>
                  </a:lnTo>
                  <a:lnTo>
                    <a:pt x="246024" y="173515"/>
                  </a:lnTo>
                  <a:lnTo>
                    <a:pt x="269827" y="166138"/>
                  </a:lnTo>
                  <a:lnTo>
                    <a:pt x="281733" y="158734"/>
                  </a:lnTo>
                  <a:lnTo>
                    <a:pt x="293639" y="154630"/>
                  </a:lnTo>
                  <a:lnTo>
                    <a:pt x="333327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"/>
            <p:cNvSpPr/>
            <p:nvPr>
              <p:custDataLst>
                <p:tags r:id="rId77"/>
              </p:custDataLst>
            </p:nvPr>
          </p:nvSpPr>
          <p:spPr>
            <a:xfrm>
              <a:off x="11001387" y="4226719"/>
              <a:ext cx="23802" cy="119063"/>
            </a:xfrm>
            <a:custGeom>
              <a:avLst/>
              <a:gdLst/>
              <a:ahLst/>
              <a:cxnLst/>
              <a:rect l="0" t="0" r="0" b="0"/>
              <a:pathLst>
                <a:path w="23802" h="119063">
                  <a:moveTo>
                    <a:pt x="11894" y="0"/>
                  </a:moveTo>
                  <a:lnTo>
                    <a:pt x="11894" y="0"/>
                  </a:lnTo>
                  <a:lnTo>
                    <a:pt x="2469" y="22375"/>
                  </a:lnTo>
                  <a:lnTo>
                    <a:pt x="0" y="75399"/>
                  </a:lnTo>
                  <a:lnTo>
                    <a:pt x="3521" y="83340"/>
                  </a:lnTo>
                  <a:lnTo>
                    <a:pt x="10241" y="92897"/>
                  </a:lnTo>
                  <a:lnTo>
                    <a:pt x="12891" y="104290"/>
                  </a:lnTo>
                  <a:lnTo>
                    <a:pt x="23801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7"/>
            <p:cNvSpPr/>
            <p:nvPr>
              <p:custDataLst>
                <p:tags r:id="rId78"/>
              </p:custDataLst>
            </p:nvPr>
          </p:nvSpPr>
          <p:spPr>
            <a:xfrm>
              <a:off x="11072813" y="416718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1190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8"/>
            <p:cNvSpPr/>
            <p:nvPr>
              <p:custDataLst>
                <p:tags r:id="rId79"/>
              </p:custDataLst>
            </p:nvPr>
          </p:nvSpPr>
          <p:spPr>
            <a:xfrm>
              <a:off x="11120439" y="4202906"/>
              <a:ext cx="154781" cy="119064"/>
            </a:xfrm>
            <a:custGeom>
              <a:avLst/>
              <a:gdLst/>
              <a:ahLst/>
              <a:cxnLst/>
              <a:rect l="0" t="0" r="0" b="0"/>
              <a:pathLst>
                <a:path w="154781" h="119064">
                  <a:moveTo>
                    <a:pt x="107155" y="0"/>
                  </a:moveTo>
                  <a:lnTo>
                    <a:pt x="107155" y="0"/>
                  </a:lnTo>
                  <a:lnTo>
                    <a:pt x="65755" y="0"/>
                  </a:lnTo>
                  <a:lnTo>
                    <a:pt x="58769" y="3528"/>
                  </a:lnTo>
                  <a:lnTo>
                    <a:pt x="51254" y="8183"/>
                  </a:lnTo>
                  <a:lnTo>
                    <a:pt x="39585" y="12126"/>
                  </a:lnTo>
                  <a:lnTo>
                    <a:pt x="18183" y="29600"/>
                  </a:lnTo>
                  <a:lnTo>
                    <a:pt x="14695" y="36527"/>
                  </a:lnTo>
                  <a:lnTo>
                    <a:pt x="13765" y="40226"/>
                  </a:lnTo>
                  <a:lnTo>
                    <a:pt x="11823" y="42693"/>
                  </a:lnTo>
                  <a:lnTo>
                    <a:pt x="6135" y="45433"/>
                  </a:lnTo>
                  <a:lnTo>
                    <a:pt x="4090" y="47486"/>
                  </a:lnTo>
                  <a:lnTo>
                    <a:pt x="536" y="57684"/>
                  </a:lnTo>
                  <a:lnTo>
                    <a:pt x="0" y="93403"/>
                  </a:lnTo>
                  <a:lnTo>
                    <a:pt x="10251" y="105339"/>
                  </a:lnTo>
                  <a:lnTo>
                    <a:pt x="14697" y="106349"/>
                  </a:lnTo>
                  <a:lnTo>
                    <a:pt x="40224" y="107142"/>
                  </a:lnTo>
                  <a:lnTo>
                    <a:pt x="42691" y="105824"/>
                  </a:lnTo>
                  <a:lnTo>
                    <a:pt x="44335" y="103623"/>
                  </a:lnTo>
                  <a:lnTo>
                    <a:pt x="45431" y="100832"/>
                  </a:lnTo>
                  <a:lnTo>
                    <a:pt x="47486" y="98971"/>
                  </a:lnTo>
                  <a:lnTo>
                    <a:pt x="60286" y="92457"/>
                  </a:lnTo>
                  <a:lnTo>
                    <a:pt x="67804" y="87394"/>
                  </a:lnTo>
                  <a:lnTo>
                    <a:pt x="75554" y="85144"/>
                  </a:lnTo>
                  <a:lnTo>
                    <a:pt x="78150" y="83221"/>
                  </a:lnTo>
                  <a:lnTo>
                    <a:pt x="79880" y="80616"/>
                  </a:lnTo>
                  <a:lnTo>
                    <a:pt x="81035" y="77557"/>
                  </a:lnTo>
                  <a:lnTo>
                    <a:pt x="83127" y="75517"/>
                  </a:lnTo>
                  <a:lnTo>
                    <a:pt x="88979" y="73251"/>
                  </a:lnTo>
                  <a:lnTo>
                    <a:pt x="91069" y="71323"/>
                  </a:lnTo>
                  <a:lnTo>
                    <a:pt x="94698" y="61346"/>
                  </a:lnTo>
                  <a:lnTo>
                    <a:pt x="98530" y="60338"/>
                  </a:lnTo>
                  <a:lnTo>
                    <a:pt x="113474" y="59532"/>
                  </a:lnTo>
                  <a:lnTo>
                    <a:pt x="115337" y="60855"/>
                  </a:lnTo>
                  <a:lnTo>
                    <a:pt x="116577" y="63060"/>
                  </a:lnTo>
                  <a:lnTo>
                    <a:pt x="118734" y="71658"/>
                  </a:lnTo>
                  <a:lnTo>
                    <a:pt x="119058" y="93437"/>
                  </a:lnTo>
                  <a:lnTo>
                    <a:pt x="129312" y="105342"/>
                  </a:lnTo>
                  <a:lnTo>
                    <a:pt x="130477" y="112939"/>
                  </a:lnTo>
                  <a:lnTo>
                    <a:pt x="131964" y="114981"/>
                  </a:lnTo>
                  <a:lnTo>
                    <a:pt x="134277" y="116341"/>
                  </a:lnTo>
                  <a:lnTo>
                    <a:pt x="142725" y="119015"/>
                  </a:lnTo>
                  <a:lnTo>
                    <a:pt x="154780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9"/>
            <p:cNvSpPr/>
            <p:nvPr>
              <p:custDataLst>
                <p:tags r:id="rId80"/>
              </p:custDataLst>
            </p:nvPr>
          </p:nvSpPr>
          <p:spPr>
            <a:xfrm>
              <a:off x="11322844" y="3905250"/>
              <a:ext cx="47626" cy="452276"/>
            </a:xfrm>
            <a:custGeom>
              <a:avLst/>
              <a:gdLst/>
              <a:ahLst/>
              <a:cxnLst/>
              <a:rect l="0" t="0" r="0" b="0"/>
              <a:pathLst>
                <a:path w="47626" h="452276">
                  <a:moveTo>
                    <a:pt x="0" y="0"/>
                  </a:moveTo>
                  <a:lnTo>
                    <a:pt x="0" y="0"/>
                  </a:lnTo>
                  <a:lnTo>
                    <a:pt x="0" y="57963"/>
                  </a:lnTo>
                  <a:lnTo>
                    <a:pt x="3527" y="68976"/>
                  </a:lnTo>
                  <a:lnTo>
                    <a:pt x="8183" y="79604"/>
                  </a:lnTo>
                  <a:lnTo>
                    <a:pt x="11687" y="134742"/>
                  </a:lnTo>
                  <a:lnTo>
                    <a:pt x="13200" y="181492"/>
                  </a:lnTo>
                  <a:lnTo>
                    <a:pt x="22707" y="231416"/>
                  </a:lnTo>
                  <a:lnTo>
                    <a:pt x="25038" y="288607"/>
                  </a:lnTo>
                  <a:lnTo>
                    <a:pt x="35224" y="346855"/>
                  </a:lnTo>
                  <a:lnTo>
                    <a:pt x="36944" y="372835"/>
                  </a:lnTo>
                  <a:lnTo>
                    <a:pt x="45123" y="395605"/>
                  </a:lnTo>
                  <a:lnTo>
                    <a:pt x="47625" y="452275"/>
                  </a:lnTo>
                  <a:lnTo>
                    <a:pt x="47625" y="440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0"/>
            <p:cNvSpPr/>
            <p:nvPr>
              <p:custDataLst>
                <p:tags r:id="rId81"/>
              </p:custDataLst>
            </p:nvPr>
          </p:nvSpPr>
          <p:spPr>
            <a:xfrm>
              <a:off x="11406200" y="3764030"/>
              <a:ext cx="320757" cy="772252"/>
            </a:xfrm>
            <a:custGeom>
              <a:avLst/>
              <a:gdLst/>
              <a:ahLst/>
              <a:cxnLst/>
              <a:rect l="0" t="0" r="0" b="0"/>
              <a:pathLst>
                <a:path w="320757" h="772252">
                  <a:moveTo>
                    <a:pt x="11894" y="10251"/>
                  </a:moveTo>
                  <a:lnTo>
                    <a:pt x="11894" y="10251"/>
                  </a:lnTo>
                  <a:lnTo>
                    <a:pt x="5573" y="10251"/>
                  </a:lnTo>
                  <a:lnTo>
                    <a:pt x="3711" y="8928"/>
                  </a:lnTo>
                  <a:lnTo>
                    <a:pt x="2469" y="6723"/>
                  </a:lnTo>
                  <a:lnTo>
                    <a:pt x="477" y="0"/>
                  </a:lnTo>
                  <a:lnTo>
                    <a:pt x="0" y="9804"/>
                  </a:lnTo>
                  <a:lnTo>
                    <a:pt x="8173" y="19669"/>
                  </a:lnTo>
                  <a:lnTo>
                    <a:pt x="12115" y="30533"/>
                  </a:lnTo>
                  <a:lnTo>
                    <a:pt x="56905" y="89849"/>
                  </a:lnTo>
                  <a:lnTo>
                    <a:pt x="111357" y="149321"/>
                  </a:lnTo>
                  <a:lnTo>
                    <a:pt x="152129" y="207048"/>
                  </a:lnTo>
                  <a:lnTo>
                    <a:pt x="198541" y="262491"/>
                  </a:lnTo>
                  <a:lnTo>
                    <a:pt x="234600" y="310681"/>
                  </a:lnTo>
                  <a:lnTo>
                    <a:pt x="252505" y="340920"/>
                  </a:lnTo>
                  <a:lnTo>
                    <a:pt x="271041" y="370165"/>
                  </a:lnTo>
                  <a:lnTo>
                    <a:pt x="297399" y="429692"/>
                  </a:lnTo>
                  <a:lnTo>
                    <a:pt x="317908" y="489223"/>
                  </a:lnTo>
                  <a:lnTo>
                    <a:pt x="320756" y="528343"/>
                  </a:lnTo>
                  <a:lnTo>
                    <a:pt x="311143" y="583944"/>
                  </a:lnTo>
                  <a:lnTo>
                    <a:pt x="296808" y="628620"/>
                  </a:lnTo>
                  <a:lnTo>
                    <a:pt x="269813" y="684895"/>
                  </a:lnTo>
                  <a:lnTo>
                    <a:pt x="242078" y="727050"/>
                  </a:lnTo>
                  <a:lnTo>
                    <a:pt x="230175" y="736369"/>
                  </a:lnTo>
                  <a:lnTo>
                    <a:pt x="218269" y="752065"/>
                  </a:lnTo>
                  <a:lnTo>
                    <a:pt x="207685" y="759215"/>
                  </a:lnTo>
                  <a:lnTo>
                    <a:pt x="204746" y="765575"/>
                  </a:lnTo>
                  <a:lnTo>
                    <a:pt x="202639" y="767800"/>
                  </a:lnTo>
                  <a:lnTo>
                    <a:pt x="190488" y="77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36" name="SMARTInkShape-Group2"/>
          <p:cNvGrpSpPr/>
          <p:nvPr/>
        </p:nvGrpSpPr>
        <p:grpSpPr>
          <a:xfrm>
            <a:off x="7893856" y="4548188"/>
            <a:ext cx="3690926" cy="547688"/>
            <a:chOff x="7893856" y="4548188"/>
            <a:chExt cx="3690926" cy="547688"/>
          </a:xfrm>
        </p:grpSpPr>
        <p:sp>
          <p:nvSpPr>
            <p:cNvPr id="25" name="SMARTInkShape-21"/>
            <p:cNvSpPr/>
            <p:nvPr>
              <p:custDataLst>
                <p:tags r:id="rId44"/>
              </p:custDataLst>
            </p:nvPr>
          </p:nvSpPr>
          <p:spPr>
            <a:xfrm>
              <a:off x="7893856" y="4786316"/>
              <a:ext cx="166676" cy="23810"/>
            </a:xfrm>
            <a:custGeom>
              <a:avLst/>
              <a:gdLst/>
              <a:ahLst/>
              <a:cxnLst/>
              <a:rect l="0" t="0" r="0" b="0"/>
              <a:pathLst>
                <a:path w="166676" h="23810">
                  <a:moveTo>
                    <a:pt x="11894" y="11903"/>
                  </a:moveTo>
                  <a:lnTo>
                    <a:pt x="11894" y="11903"/>
                  </a:lnTo>
                  <a:lnTo>
                    <a:pt x="478" y="11903"/>
                  </a:lnTo>
                  <a:lnTo>
                    <a:pt x="0" y="23319"/>
                  </a:lnTo>
                  <a:lnTo>
                    <a:pt x="45424" y="23809"/>
                  </a:lnTo>
                  <a:lnTo>
                    <a:pt x="57672" y="13558"/>
                  </a:lnTo>
                  <a:lnTo>
                    <a:pt x="65292" y="12393"/>
                  </a:lnTo>
                  <a:lnTo>
                    <a:pt x="99710" y="11907"/>
                  </a:lnTo>
                  <a:lnTo>
                    <a:pt x="107369" y="8377"/>
                  </a:lnTo>
                  <a:lnTo>
                    <a:pt x="116742" y="1652"/>
                  </a:lnTo>
                  <a:lnTo>
                    <a:pt x="129098" y="141"/>
                  </a:lnTo>
                  <a:lnTo>
                    <a:pt x="152575" y="0"/>
                  </a:lnTo>
                  <a:lnTo>
                    <a:pt x="166675" y="11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2"/>
            <p:cNvSpPr/>
            <p:nvPr>
              <p:custDataLst>
                <p:tags r:id="rId45"/>
              </p:custDataLst>
            </p:nvPr>
          </p:nvSpPr>
          <p:spPr>
            <a:xfrm>
              <a:off x="8346281" y="4560094"/>
              <a:ext cx="11908" cy="309563"/>
            </a:xfrm>
            <a:custGeom>
              <a:avLst/>
              <a:gdLst/>
              <a:ahLst/>
              <a:cxnLst/>
              <a:rect l="0" t="0" r="0" b="0"/>
              <a:pathLst>
                <a:path w="11908" h="309563">
                  <a:moveTo>
                    <a:pt x="0" y="0"/>
                  </a:moveTo>
                  <a:lnTo>
                    <a:pt x="0" y="0"/>
                  </a:lnTo>
                  <a:lnTo>
                    <a:pt x="0" y="59097"/>
                  </a:lnTo>
                  <a:lnTo>
                    <a:pt x="0" y="111332"/>
                  </a:lnTo>
                  <a:lnTo>
                    <a:pt x="0" y="166700"/>
                  </a:lnTo>
                  <a:lnTo>
                    <a:pt x="1323" y="198194"/>
                  </a:lnTo>
                  <a:lnTo>
                    <a:pt x="10252" y="228326"/>
                  </a:lnTo>
                  <a:lnTo>
                    <a:pt x="11887" y="283763"/>
                  </a:lnTo>
                  <a:lnTo>
                    <a:pt x="11907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3"/>
            <p:cNvSpPr/>
            <p:nvPr>
              <p:custDataLst>
                <p:tags r:id="rId46"/>
              </p:custDataLst>
            </p:nvPr>
          </p:nvSpPr>
          <p:spPr>
            <a:xfrm>
              <a:off x="8274844" y="4726824"/>
              <a:ext cx="202407" cy="11865"/>
            </a:xfrm>
            <a:custGeom>
              <a:avLst/>
              <a:gdLst/>
              <a:ahLst/>
              <a:cxnLst/>
              <a:rect l="0" t="0" r="0" b="0"/>
              <a:pathLst>
                <a:path w="202407" h="11865">
                  <a:moveTo>
                    <a:pt x="0" y="11864"/>
                  </a:moveTo>
                  <a:lnTo>
                    <a:pt x="0" y="11864"/>
                  </a:lnTo>
                  <a:lnTo>
                    <a:pt x="59021" y="11864"/>
                  </a:lnTo>
                  <a:lnTo>
                    <a:pt x="109461" y="11864"/>
                  </a:lnTo>
                  <a:lnTo>
                    <a:pt x="118323" y="8336"/>
                  </a:lnTo>
                  <a:lnTo>
                    <a:pt x="122538" y="5543"/>
                  </a:lnTo>
                  <a:lnTo>
                    <a:pt x="141111" y="1612"/>
                  </a:lnTo>
                  <a:lnTo>
                    <a:pt x="172162" y="0"/>
                  </a:lnTo>
                  <a:lnTo>
                    <a:pt x="202406" y="11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4"/>
            <p:cNvSpPr/>
            <p:nvPr>
              <p:custDataLst>
                <p:tags r:id="rId47"/>
              </p:custDataLst>
            </p:nvPr>
          </p:nvSpPr>
          <p:spPr>
            <a:xfrm>
              <a:off x="8477250" y="4716587"/>
              <a:ext cx="142876" cy="164977"/>
            </a:xfrm>
            <a:custGeom>
              <a:avLst/>
              <a:gdLst/>
              <a:ahLst/>
              <a:cxnLst/>
              <a:rect l="0" t="0" r="0" b="0"/>
              <a:pathLst>
                <a:path w="142876" h="164977">
                  <a:moveTo>
                    <a:pt x="0" y="105444"/>
                  </a:moveTo>
                  <a:lnTo>
                    <a:pt x="0" y="105444"/>
                  </a:lnTo>
                  <a:lnTo>
                    <a:pt x="10251" y="105444"/>
                  </a:lnTo>
                  <a:lnTo>
                    <a:pt x="22013" y="115696"/>
                  </a:lnTo>
                  <a:lnTo>
                    <a:pt x="29600" y="116860"/>
                  </a:lnTo>
                  <a:lnTo>
                    <a:pt x="40226" y="117206"/>
                  </a:lnTo>
                  <a:lnTo>
                    <a:pt x="47865" y="113758"/>
                  </a:lnTo>
                  <a:lnTo>
                    <a:pt x="55669" y="109139"/>
                  </a:lnTo>
                  <a:lnTo>
                    <a:pt x="71459" y="106174"/>
                  </a:lnTo>
                  <a:lnTo>
                    <a:pt x="87317" y="105588"/>
                  </a:lnTo>
                  <a:lnTo>
                    <a:pt x="95252" y="101981"/>
                  </a:lnTo>
                  <a:lnTo>
                    <a:pt x="99220" y="99166"/>
                  </a:lnTo>
                  <a:lnTo>
                    <a:pt x="103629" y="92512"/>
                  </a:lnTo>
                  <a:lnTo>
                    <a:pt x="104805" y="88885"/>
                  </a:lnTo>
                  <a:lnTo>
                    <a:pt x="106911" y="86467"/>
                  </a:lnTo>
                  <a:lnTo>
                    <a:pt x="112781" y="83781"/>
                  </a:lnTo>
                  <a:lnTo>
                    <a:pt x="114874" y="81742"/>
                  </a:lnTo>
                  <a:lnTo>
                    <a:pt x="128241" y="57593"/>
                  </a:lnTo>
                  <a:lnTo>
                    <a:pt x="130921" y="28379"/>
                  </a:lnTo>
                  <a:lnTo>
                    <a:pt x="130965" y="12400"/>
                  </a:lnTo>
                  <a:lnTo>
                    <a:pt x="129643" y="11665"/>
                  </a:lnTo>
                  <a:lnTo>
                    <a:pt x="124647" y="10848"/>
                  </a:lnTo>
                  <a:lnTo>
                    <a:pt x="122786" y="9307"/>
                  </a:lnTo>
                  <a:lnTo>
                    <a:pt x="120717" y="4067"/>
                  </a:lnTo>
                  <a:lnTo>
                    <a:pt x="118842" y="2140"/>
                  </a:lnTo>
                  <a:lnTo>
                    <a:pt x="113232" y="0"/>
                  </a:lnTo>
                  <a:lnTo>
                    <a:pt x="111206" y="752"/>
                  </a:lnTo>
                  <a:lnTo>
                    <a:pt x="109856" y="2576"/>
                  </a:lnTo>
                  <a:lnTo>
                    <a:pt x="108956" y="5116"/>
                  </a:lnTo>
                  <a:lnTo>
                    <a:pt x="107034" y="6809"/>
                  </a:lnTo>
                  <a:lnTo>
                    <a:pt x="101369" y="8690"/>
                  </a:lnTo>
                  <a:lnTo>
                    <a:pt x="99330" y="10514"/>
                  </a:lnTo>
                  <a:lnTo>
                    <a:pt x="97063" y="16069"/>
                  </a:lnTo>
                  <a:lnTo>
                    <a:pt x="95135" y="18079"/>
                  </a:lnTo>
                  <a:lnTo>
                    <a:pt x="78837" y="27892"/>
                  </a:lnTo>
                  <a:lnTo>
                    <a:pt x="74726" y="34817"/>
                  </a:lnTo>
                  <a:lnTo>
                    <a:pt x="71576" y="42304"/>
                  </a:lnTo>
                  <a:lnTo>
                    <a:pt x="50929" y="69747"/>
                  </a:lnTo>
                  <a:lnTo>
                    <a:pt x="48060" y="89572"/>
                  </a:lnTo>
                  <a:lnTo>
                    <a:pt x="47630" y="133226"/>
                  </a:lnTo>
                  <a:lnTo>
                    <a:pt x="48951" y="135871"/>
                  </a:lnTo>
                  <a:lnTo>
                    <a:pt x="51155" y="137635"/>
                  </a:lnTo>
                  <a:lnTo>
                    <a:pt x="53947" y="138811"/>
                  </a:lnTo>
                  <a:lnTo>
                    <a:pt x="55809" y="140918"/>
                  </a:lnTo>
                  <a:lnTo>
                    <a:pt x="57877" y="146787"/>
                  </a:lnTo>
                  <a:lnTo>
                    <a:pt x="59751" y="148881"/>
                  </a:lnTo>
                  <a:lnTo>
                    <a:pt x="83589" y="162248"/>
                  </a:lnTo>
                  <a:lnTo>
                    <a:pt x="142875" y="164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5"/>
            <p:cNvSpPr/>
            <p:nvPr>
              <p:custDataLst>
                <p:tags r:id="rId48"/>
              </p:custDataLst>
            </p:nvPr>
          </p:nvSpPr>
          <p:spPr>
            <a:xfrm>
              <a:off x="8703470" y="4762500"/>
              <a:ext cx="107156" cy="107144"/>
            </a:xfrm>
            <a:custGeom>
              <a:avLst/>
              <a:gdLst/>
              <a:ahLst/>
              <a:cxnLst/>
              <a:rect l="0" t="0" r="0" b="0"/>
              <a:pathLst>
                <a:path w="107156" h="107144">
                  <a:moveTo>
                    <a:pt x="59530" y="0"/>
                  </a:moveTo>
                  <a:lnTo>
                    <a:pt x="59530" y="0"/>
                  </a:lnTo>
                  <a:lnTo>
                    <a:pt x="53209" y="0"/>
                  </a:lnTo>
                  <a:lnTo>
                    <a:pt x="46579" y="3528"/>
                  </a:lnTo>
                  <a:lnTo>
                    <a:pt x="39222" y="8182"/>
                  </a:lnTo>
                  <a:lnTo>
                    <a:pt x="26102" y="11416"/>
                  </a:lnTo>
                  <a:lnTo>
                    <a:pt x="18170" y="18081"/>
                  </a:lnTo>
                  <a:lnTo>
                    <a:pt x="14689" y="24793"/>
                  </a:lnTo>
                  <a:lnTo>
                    <a:pt x="13761" y="28435"/>
                  </a:lnTo>
                  <a:lnTo>
                    <a:pt x="11820" y="30863"/>
                  </a:lnTo>
                  <a:lnTo>
                    <a:pt x="6135" y="33560"/>
                  </a:lnTo>
                  <a:lnTo>
                    <a:pt x="4089" y="35603"/>
                  </a:lnTo>
                  <a:lnTo>
                    <a:pt x="537" y="45781"/>
                  </a:lnTo>
                  <a:lnTo>
                    <a:pt x="0" y="87850"/>
                  </a:lnTo>
                  <a:lnTo>
                    <a:pt x="1322" y="90317"/>
                  </a:lnTo>
                  <a:lnTo>
                    <a:pt x="3527" y="91961"/>
                  </a:lnTo>
                  <a:lnTo>
                    <a:pt x="10250" y="94600"/>
                  </a:lnTo>
                  <a:lnTo>
                    <a:pt x="21084" y="103304"/>
                  </a:lnTo>
                  <a:lnTo>
                    <a:pt x="33529" y="106649"/>
                  </a:lnTo>
                  <a:lnTo>
                    <a:pt x="63648" y="107143"/>
                  </a:lnTo>
                  <a:lnTo>
                    <a:pt x="71503" y="103622"/>
                  </a:lnTo>
                  <a:lnTo>
                    <a:pt x="75449" y="100831"/>
                  </a:lnTo>
                  <a:lnTo>
                    <a:pt x="107155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6"/>
            <p:cNvSpPr/>
            <p:nvPr>
              <p:custDataLst>
                <p:tags r:id="rId49"/>
              </p:custDataLst>
            </p:nvPr>
          </p:nvSpPr>
          <p:spPr>
            <a:xfrm>
              <a:off x="8798719" y="4560094"/>
              <a:ext cx="202407" cy="367378"/>
            </a:xfrm>
            <a:custGeom>
              <a:avLst/>
              <a:gdLst/>
              <a:ahLst/>
              <a:cxnLst/>
              <a:rect l="0" t="0" r="0" b="0"/>
              <a:pathLst>
                <a:path w="202407" h="367378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3527" y="12951"/>
                  </a:lnTo>
                  <a:lnTo>
                    <a:pt x="8182" y="20308"/>
                  </a:lnTo>
                  <a:lnTo>
                    <a:pt x="11170" y="35810"/>
                  </a:lnTo>
                  <a:lnTo>
                    <a:pt x="12902" y="45019"/>
                  </a:lnTo>
                  <a:lnTo>
                    <a:pt x="22114" y="73756"/>
                  </a:lnTo>
                  <a:lnTo>
                    <a:pt x="27116" y="107984"/>
                  </a:lnTo>
                  <a:lnTo>
                    <a:pt x="33170" y="131214"/>
                  </a:lnTo>
                  <a:lnTo>
                    <a:pt x="39022" y="188039"/>
                  </a:lnTo>
                  <a:lnTo>
                    <a:pt x="45926" y="221764"/>
                  </a:lnTo>
                  <a:lnTo>
                    <a:pt x="47526" y="277784"/>
                  </a:lnTo>
                  <a:lnTo>
                    <a:pt x="48918" y="300294"/>
                  </a:lnTo>
                  <a:lnTo>
                    <a:pt x="57872" y="324739"/>
                  </a:lnTo>
                  <a:lnTo>
                    <a:pt x="59527" y="363300"/>
                  </a:lnTo>
                  <a:lnTo>
                    <a:pt x="60851" y="365231"/>
                  </a:lnTo>
                  <a:lnTo>
                    <a:pt x="63058" y="366518"/>
                  </a:lnTo>
                  <a:lnTo>
                    <a:pt x="65850" y="367377"/>
                  </a:lnTo>
                  <a:lnTo>
                    <a:pt x="67713" y="366626"/>
                  </a:lnTo>
                  <a:lnTo>
                    <a:pt x="68954" y="364803"/>
                  </a:lnTo>
                  <a:lnTo>
                    <a:pt x="70947" y="358691"/>
                  </a:lnTo>
                  <a:lnTo>
                    <a:pt x="90393" y="336967"/>
                  </a:lnTo>
                  <a:lnTo>
                    <a:pt x="97819" y="321394"/>
                  </a:lnTo>
                  <a:lnTo>
                    <a:pt x="103006" y="313498"/>
                  </a:lnTo>
                  <a:lnTo>
                    <a:pt x="107249" y="301615"/>
                  </a:lnTo>
                  <a:lnTo>
                    <a:pt x="129154" y="275705"/>
                  </a:lnTo>
                  <a:lnTo>
                    <a:pt x="136751" y="274395"/>
                  </a:lnTo>
                  <a:lnTo>
                    <a:pt x="138793" y="272889"/>
                  </a:lnTo>
                  <a:lnTo>
                    <a:pt x="141060" y="267687"/>
                  </a:lnTo>
                  <a:lnTo>
                    <a:pt x="142988" y="267093"/>
                  </a:lnTo>
                  <a:lnTo>
                    <a:pt x="154244" y="273503"/>
                  </a:lnTo>
                  <a:lnTo>
                    <a:pt x="160943" y="280063"/>
                  </a:lnTo>
                  <a:lnTo>
                    <a:pt x="164134" y="286750"/>
                  </a:lnTo>
                  <a:lnTo>
                    <a:pt x="166183" y="295502"/>
                  </a:lnTo>
                  <a:lnTo>
                    <a:pt x="174770" y="306736"/>
                  </a:lnTo>
                  <a:lnTo>
                    <a:pt x="177460" y="317838"/>
                  </a:lnTo>
                  <a:lnTo>
                    <a:pt x="178445" y="337388"/>
                  </a:lnTo>
                  <a:lnTo>
                    <a:pt x="179817" y="340019"/>
                  </a:lnTo>
                  <a:lnTo>
                    <a:pt x="182055" y="341773"/>
                  </a:lnTo>
                  <a:lnTo>
                    <a:pt x="188832" y="344588"/>
                  </a:lnTo>
                  <a:lnTo>
                    <a:pt x="202406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7"/>
            <p:cNvSpPr/>
            <p:nvPr>
              <p:custDataLst>
                <p:tags r:id="rId50"/>
              </p:custDataLst>
            </p:nvPr>
          </p:nvSpPr>
          <p:spPr>
            <a:xfrm>
              <a:off x="9084959" y="4762504"/>
              <a:ext cx="392417" cy="95233"/>
            </a:xfrm>
            <a:custGeom>
              <a:avLst/>
              <a:gdLst/>
              <a:ahLst/>
              <a:cxnLst/>
              <a:rect l="0" t="0" r="0" b="0"/>
              <a:pathLst>
                <a:path w="392417" h="95233">
                  <a:moveTo>
                    <a:pt x="11416" y="35715"/>
                  </a:moveTo>
                  <a:lnTo>
                    <a:pt x="11416" y="35715"/>
                  </a:lnTo>
                  <a:lnTo>
                    <a:pt x="5095" y="35715"/>
                  </a:lnTo>
                  <a:lnTo>
                    <a:pt x="3234" y="37038"/>
                  </a:lnTo>
                  <a:lnTo>
                    <a:pt x="1992" y="39242"/>
                  </a:lnTo>
                  <a:lnTo>
                    <a:pt x="0" y="52287"/>
                  </a:lnTo>
                  <a:lnTo>
                    <a:pt x="1159" y="54700"/>
                  </a:lnTo>
                  <a:lnTo>
                    <a:pt x="3255" y="56309"/>
                  </a:lnTo>
                  <a:lnTo>
                    <a:pt x="5976" y="57382"/>
                  </a:lnTo>
                  <a:lnTo>
                    <a:pt x="7789" y="59420"/>
                  </a:lnTo>
                  <a:lnTo>
                    <a:pt x="9804" y="65212"/>
                  </a:lnTo>
                  <a:lnTo>
                    <a:pt x="10939" y="75911"/>
                  </a:lnTo>
                  <a:lnTo>
                    <a:pt x="12421" y="78387"/>
                  </a:lnTo>
                  <a:lnTo>
                    <a:pt x="14731" y="80038"/>
                  </a:lnTo>
                  <a:lnTo>
                    <a:pt x="17595" y="81139"/>
                  </a:lnTo>
                  <a:lnTo>
                    <a:pt x="19505" y="83195"/>
                  </a:lnTo>
                  <a:lnTo>
                    <a:pt x="21625" y="89008"/>
                  </a:lnTo>
                  <a:lnTo>
                    <a:pt x="23514" y="91087"/>
                  </a:lnTo>
                  <a:lnTo>
                    <a:pt x="33425" y="94698"/>
                  </a:lnTo>
                  <a:lnTo>
                    <a:pt x="52918" y="95232"/>
                  </a:lnTo>
                  <a:lnTo>
                    <a:pt x="54959" y="93914"/>
                  </a:lnTo>
                  <a:lnTo>
                    <a:pt x="56319" y="91712"/>
                  </a:lnTo>
                  <a:lnTo>
                    <a:pt x="57226" y="88921"/>
                  </a:lnTo>
                  <a:lnTo>
                    <a:pt x="75453" y="67258"/>
                  </a:lnTo>
                  <a:lnTo>
                    <a:pt x="83092" y="62963"/>
                  </a:lnTo>
                  <a:lnTo>
                    <a:pt x="86982" y="61818"/>
                  </a:lnTo>
                  <a:lnTo>
                    <a:pt x="89574" y="59731"/>
                  </a:lnTo>
                  <a:lnTo>
                    <a:pt x="111129" y="31599"/>
                  </a:lnTo>
                  <a:lnTo>
                    <a:pt x="118792" y="27271"/>
                  </a:lnTo>
                  <a:lnTo>
                    <a:pt x="126607" y="24024"/>
                  </a:lnTo>
                  <a:lnTo>
                    <a:pt x="151428" y="4087"/>
                  </a:lnTo>
                  <a:lnTo>
                    <a:pt x="163991" y="535"/>
                  </a:lnTo>
                  <a:lnTo>
                    <a:pt x="188193" y="0"/>
                  </a:lnTo>
                  <a:lnTo>
                    <a:pt x="199156" y="8179"/>
                  </a:lnTo>
                  <a:lnTo>
                    <a:pt x="210212" y="10799"/>
                  </a:lnTo>
                  <a:lnTo>
                    <a:pt x="217951" y="11412"/>
                  </a:lnTo>
                  <a:lnTo>
                    <a:pt x="220543" y="12898"/>
                  </a:lnTo>
                  <a:lnTo>
                    <a:pt x="222271" y="15212"/>
                  </a:lnTo>
                  <a:lnTo>
                    <a:pt x="223424" y="18077"/>
                  </a:lnTo>
                  <a:lnTo>
                    <a:pt x="225515" y="19988"/>
                  </a:lnTo>
                  <a:lnTo>
                    <a:pt x="238377" y="26582"/>
                  </a:lnTo>
                  <a:lnTo>
                    <a:pt x="247336" y="33911"/>
                  </a:lnTo>
                  <a:lnTo>
                    <a:pt x="255208" y="35180"/>
                  </a:lnTo>
                  <a:lnTo>
                    <a:pt x="265920" y="35556"/>
                  </a:lnTo>
                  <a:lnTo>
                    <a:pt x="273577" y="39172"/>
                  </a:lnTo>
                  <a:lnTo>
                    <a:pt x="281390" y="43866"/>
                  </a:lnTo>
                  <a:lnTo>
                    <a:pt x="294827" y="47126"/>
                  </a:lnTo>
                  <a:lnTo>
                    <a:pt x="313532" y="47578"/>
                  </a:lnTo>
                  <a:lnTo>
                    <a:pt x="321197" y="44074"/>
                  </a:lnTo>
                  <a:lnTo>
                    <a:pt x="330576" y="37366"/>
                  </a:lnTo>
                  <a:lnTo>
                    <a:pt x="341934" y="36041"/>
                  </a:lnTo>
                  <a:lnTo>
                    <a:pt x="362364" y="35728"/>
                  </a:lnTo>
                  <a:lnTo>
                    <a:pt x="364444" y="34400"/>
                  </a:lnTo>
                  <a:lnTo>
                    <a:pt x="365830" y="32193"/>
                  </a:lnTo>
                  <a:lnTo>
                    <a:pt x="366755" y="29398"/>
                  </a:lnTo>
                  <a:lnTo>
                    <a:pt x="368694" y="27535"/>
                  </a:lnTo>
                  <a:lnTo>
                    <a:pt x="378693" y="24300"/>
                  </a:lnTo>
                  <a:lnTo>
                    <a:pt x="392416" y="23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4" name="SMARTInkShape-28"/>
            <p:cNvSpPr/>
            <p:nvPr>
              <p:custDataLst>
                <p:tags r:id="rId51"/>
              </p:custDataLst>
            </p:nvPr>
          </p:nvSpPr>
          <p:spPr>
            <a:xfrm>
              <a:off x="9489281" y="4667250"/>
              <a:ext cx="178581" cy="226206"/>
            </a:xfrm>
            <a:custGeom>
              <a:avLst/>
              <a:gdLst/>
              <a:ahLst/>
              <a:cxnLst/>
              <a:rect l="0" t="0" r="0" b="0"/>
              <a:pathLst>
                <a:path w="178581" h="226206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8183" y="1323"/>
                  </a:lnTo>
                  <a:lnTo>
                    <a:pt x="9424" y="3528"/>
                  </a:lnTo>
                  <a:lnTo>
                    <a:pt x="10252" y="6321"/>
                  </a:lnTo>
                  <a:lnTo>
                    <a:pt x="12127" y="8182"/>
                  </a:lnTo>
                  <a:lnTo>
                    <a:pt x="24640" y="14699"/>
                  </a:lnTo>
                  <a:lnTo>
                    <a:pt x="55899" y="42692"/>
                  </a:lnTo>
                  <a:lnTo>
                    <a:pt x="63650" y="45433"/>
                  </a:lnTo>
                  <a:lnTo>
                    <a:pt x="66246" y="47486"/>
                  </a:lnTo>
                  <a:lnTo>
                    <a:pt x="77075" y="64004"/>
                  </a:lnTo>
                  <a:lnTo>
                    <a:pt x="84086" y="68134"/>
                  </a:lnTo>
                  <a:lnTo>
                    <a:pt x="91611" y="71292"/>
                  </a:lnTo>
                  <a:lnTo>
                    <a:pt x="103285" y="79185"/>
                  </a:lnTo>
                  <a:lnTo>
                    <a:pt x="115123" y="83434"/>
                  </a:lnTo>
                  <a:lnTo>
                    <a:pt x="142877" y="103866"/>
                  </a:lnTo>
                  <a:lnTo>
                    <a:pt x="152430" y="106506"/>
                  </a:lnTo>
                  <a:lnTo>
                    <a:pt x="164827" y="117350"/>
                  </a:lnTo>
                  <a:lnTo>
                    <a:pt x="178580" y="119061"/>
                  </a:lnTo>
                  <a:lnTo>
                    <a:pt x="172270" y="125382"/>
                  </a:lnTo>
                  <a:lnTo>
                    <a:pt x="165641" y="128486"/>
                  </a:lnTo>
                  <a:lnTo>
                    <a:pt x="146706" y="131965"/>
                  </a:lnTo>
                  <a:lnTo>
                    <a:pt x="130942" y="140328"/>
                  </a:lnTo>
                  <a:lnTo>
                    <a:pt x="108768" y="148692"/>
                  </a:lnTo>
                  <a:lnTo>
                    <a:pt x="79865" y="170819"/>
                  </a:lnTo>
                  <a:lnTo>
                    <a:pt x="67614" y="182611"/>
                  </a:lnTo>
                  <a:lnTo>
                    <a:pt x="56068" y="186994"/>
                  </a:lnTo>
                  <a:lnTo>
                    <a:pt x="43440" y="190264"/>
                  </a:lnTo>
                  <a:lnTo>
                    <a:pt x="24555" y="203144"/>
                  </a:lnTo>
                  <a:lnTo>
                    <a:pt x="14" y="226205"/>
                  </a:lnTo>
                  <a:lnTo>
                    <a:pt x="6325" y="219894"/>
                  </a:lnTo>
                  <a:lnTo>
                    <a:pt x="12954" y="216793"/>
                  </a:lnTo>
                  <a:lnTo>
                    <a:pt x="2381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5" name="SMARTInkShape-29"/>
            <p:cNvSpPr/>
            <p:nvPr>
              <p:custDataLst>
                <p:tags r:id="rId52"/>
              </p:custDataLst>
            </p:nvPr>
          </p:nvSpPr>
          <p:spPr>
            <a:xfrm>
              <a:off x="9894094" y="4667250"/>
              <a:ext cx="119063" cy="178595"/>
            </a:xfrm>
            <a:custGeom>
              <a:avLst/>
              <a:gdLst/>
              <a:ahLst/>
              <a:cxnLst/>
              <a:rect l="0" t="0" r="0" b="0"/>
              <a:pathLst>
                <a:path w="119063" h="178595">
                  <a:moveTo>
                    <a:pt x="11906" y="0"/>
                  </a:moveTo>
                  <a:lnTo>
                    <a:pt x="11906" y="0"/>
                  </a:lnTo>
                  <a:lnTo>
                    <a:pt x="12" y="0"/>
                  </a:lnTo>
                  <a:lnTo>
                    <a:pt x="0" y="58065"/>
                  </a:lnTo>
                  <a:lnTo>
                    <a:pt x="0" y="115066"/>
                  </a:lnTo>
                  <a:lnTo>
                    <a:pt x="0" y="172844"/>
                  </a:lnTo>
                  <a:lnTo>
                    <a:pt x="0" y="178549"/>
                  </a:lnTo>
                  <a:lnTo>
                    <a:pt x="0" y="142776"/>
                  </a:lnTo>
                  <a:lnTo>
                    <a:pt x="3527" y="132688"/>
                  </a:lnTo>
                  <a:lnTo>
                    <a:pt x="8182" y="123796"/>
                  </a:lnTo>
                  <a:lnTo>
                    <a:pt x="17736" y="96967"/>
                  </a:lnTo>
                  <a:lnTo>
                    <a:pt x="32437" y="72186"/>
                  </a:lnTo>
                  <a:lnTo>
                    <a:pt x="35582" y="63833"/>
                  </a:lnTo>
                  <a:lnTo>
                    <a:pt x="45777" y="50021"/>
                  </a:lnTo>
                  <a:lnTo>
                    <a:pt x="47077" y="42014"/>
                  </a:lnTo>
                  <a:lnTo>
                    <a:pt x="48583" y="39916"/>
                  </a:lnTo>
                  <a:lnTo>
                    <a:pt x="50910" y="38517"/>
                  </a:lnTo>
                  <a:lnTo>
                    <a:pt x="59719" y="36087"/>
                  </a:lnTo>
                  <a:lnTo>
                    <a:pt x="77223" y="35733"/>
                  </a:lnTo>
                  <a:lnTo>
                    <a:pt x="79263" y="37051"/>
                  </a:lnTo>
                  <a:lnTo>
                    <a:pt x="80624" y="39253"/>
                  </a:lnTo>
                  <a:lnTo>
                    <a:pt x="82806" y="45971"/>
                  </a:lnTo>
                  <a:lnTo>
                    <a:pt x="91420" y="56804"/>
                  </a:lnTo>
                  <a:lnTo>
                    <a:pt x="94115" y="67837"/>
                  </a:lnTo>
                  <a:lnTo>
                    <a:pt x="95206" y="99233"/>
                  </a:lnTo>
                  <a:lnTo>
                    <a:pt x="98758" y="107162"/>
                  </a:lnTo>
                  <a:lnTo>
                    <a:pt x="103424" y="115097"/>
                  </a:lnTo>
                  <a:lnTo>
                    <a:pt x="106419" y="130970"/>
                  </a:lnTo>
                  <a:lnTo>
                    <a:pt x="107113" y="152429"/>
                  </a:lnTo>
                  <a:lnTo>
                    <a:pt x="119062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7" name="SMARTInkShape-30"/>
            <p:cNvSpPr/>
            <p:nvPr>
              <p:custDataLst>
                <p:tags r:id="rId53"/>
              </p:custDataLst>
            </p:nvPr>
          </p:nvSpPr>
          <p:spPr>
            <a:xfrm>
              <a:off x="10060794" y="4691063"/>
              <a:ext cx="107100" cy="119049"/>
            </a:xfrm>
            <a:custGeom>
              <a:avLst/>
              <a:gdLst/>
              <a:ahLst/>
              <a:cxnLst/>
              <a:rect l="0" t="0" r="0" b="0"/>
              <a:pathLst>
                <a:path w="107100" h="119049">
                  <a:moveTo>
                    <a:pt x="35706" y="0"/>
                  </a:moveTo>
                  <a:lnTo>
                    <a:pt x="35706" y="0"/>
                  </a:lnTo>
                  <a:lnTo>
                    <a:pt x="29385" y="0"/>
                  </a:lnTo>
                  <a:lnTo>
                    <a:pt x="27524" y="1322"/>
                  </a:lnTo>
                  <a:lnTo>
                    <a:pt x="26282" y="3527"/>
                  </a:lnTo>
                  <a:lnTo>
                    <a:pt x="24290" y="16571"/>
                  </a:lnTo>
                  <a:lnTo>
                    <a:pt x="22803" y="18985"/>
                  </a:lnTo>
                  <a:lnTo>
                    <a:pt x="20490" y="20594"/>
                  </a:lnTo>
                  <a:lnTo>
                    <a:pt x="17625" y="21666"/>
                  </a:lnTo>
                  <a:lnTo>
                    <a:pt x="15714" y="23705"/>
                  </a:lnTo>
                  <a:lnTo>
                    <a:pt x="13591" y="29497"/>
                  </a:lnTo>
                  <a:lnTo>
                    <a:pt x="10906" y="43995"/>
                  </a:lnTo>
                  <a:lnTo>
                    <a:pt x="3810" y="55662"/>
                  </a:lnTo>
                  <a:lnTo>
                    <a:pt x="742" y="71457"/>
                  </a:lnTo>
                  <a:lnTo>
                    <a:pt x="0" y="99709"/>
                  </a:lnTo>
                  <a:lnTo>
                    <a:pt x="1319" y="102191"/>
                  </a:lnTo>
                  <a:lnTo>
                    <a:pt x="3520" y="103846"/>
                  </a:lnTo>
                  <a:lnTo>
                    <a:pt x="6312" y="104949"/>
                  </a:lnTo>
                  <a:lnTo>
                    <a:pt x="8173" y="107008"/>
                  </a:lnTo>
                  <a:lnTo>
                    <a:pt x="10240" y="112822"/>
                  </a:lnTo>
                  <a:lnTo>
                    <a:pt x="12114" y="114903"/>
                  </a:lnTo>
                  <a:lnTo>
                    <a:pt x="22000" y="118514"/>
                  </a:lnTo>
                  <a:lnTo>
                    <a:pt x="51741" y="119048"/>
                  </a:lnTo>
                  <a:lnTo>
                    <a:pt x="54333" y="117730"/>
                  </a:lnTo>
                  <a:lnTo>
                    <a:pt x="56061" y="115528"/>
                  </a:lnTo>
                  <a:lnTo>
                    <a:pt x="57214" y="112737"/>
                  </a:lnTo>
                  <a:lnTo>
                    <a:pt x="59306" y="110877"/>
                  </a:lnTo>
                  <a:lnTo>
                    <a:pt x="72167" y="104363"/>
                  </a:lnTo>
                  <a:lnTo>
                    <a:pt x="87445" y="90729"/>
                  </a:lnTo>
                  <a:lnTo>
                    <a:pt x="91775" y="83098"/>
                  </a:lnTo>
                  <a:lnTo>
                    <a:pt x="94554" y="67419"/>
                  </a:lnTo>
                  <a:lnTo>
                    <a:pt x="96105" y="64790"/>
                  </a:lnTo>
                  <a:lnTo>
                    <a:pt x="98462" y="63037"/>
                  </a:lnTo>
                  <a:lnTo>
                    <a:pt x="101355" y="61868"/>
                  </a:lnTo>
                  <a:lnTo>
                    <a:pt x="103285" y="59766"/>
                  </a:lnTo>
                  <a:lnTo>
                    <a:pt x="105429" y="53903"/>
                  </a:lnTo>
                  <a:lnTo>
                    <a:pt x="107099" y="19800"/>
                  </a:lnTo>
                  <a:lnTo>
                    <a:pt x="105792" y="17169"/>
                  </a:lnTo>
                  <a:lnTo>
                    <a:pt x="103596" y="15414"/>
                  </a:lnTo>
                  <a:lnTo>
                    <a:pt x="100811" y="14245"/>
                  </a:lnTo>
                  <a:lnTo>
                    <a:pt x="98952" y="12142"/>
                  </a:lnTo>
                  <a:lnTo>
                    <a:pt x="95727" y="1860"/>
                  </a:lnTo>
                  <a:lnTo>
                    <a:pt x="91927" y="826"/>
                  </a:lnTo>
                  <a:lnTo>
                    <a:pt x="66909" y="14"/>
                  </a:lnTo>
                  <a:lnTo>
                    <a:pt x="64445" y="1332"/>
                  </a:lnTo>
                  <a:lnTo>
                    <a:pt x="62802" y="3533"/>
                  </a:lnTo>
                  <a:lnTo>
                    <a:pt x="60167" y="10252"/>
                  </a:lnTo>
                  <a:lnTo>
                    <a:pt x="56279" y="11171"/>
                  </a:lnTo>
                  <a:lnTo>
                    <a:pt x="53390" y="11416"/>
                  </a:lnTo>
                  <a:lnTo>
                    <a:pt x="51465" y="12902"/>
                  </a:lnTo>
                  <a:lnTo>
                    <a:pt x="47612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8" name="SMARTInkShape-31"/>
            <p:cNvSpPr/>
            <p:nvPr>
              <p:custDataLst>
                <p:tags r:id="rId54"/>
              </p:custDataLst>
            </p:nvPr>
          </p:nvSpPr>
          <p:spPr>
            <a:xfrm>
              <a:off x="10394156" y="4643443"/>
              <a:ext cx="154769" cy="214289"/>
            </a:xfrm>
            <a:custGeom>
              <a:avLst/>
              <a:gdLst/>
              <a:ahLst/>
              <a:cxnLst/>
              <a:rect l="0" t="0" r="0" b="0"/>
              <a:pathLst>
                <a:path w="154769" h="214289">
                  <a:moveTo>
                    <a:pt x="0" y="130963"/>
                  </a:moveTo>
                  <a:lnTo>
                    <a:pt x="0" y="130963"/>
                  </a:lnTo>
                  <a:lnTo>
                    <a:pt x="0" y="92724"/>
                  </a:lnTo>
                  <a:lnTo>
                    <a:pt x="3528" y="83982"/>
                  </a:lnTo>
                  <a:lnTo>
                    <a:pt x="6321" y="79799"/>
                  </a:lnTo>
                  <a:lnTo>
                    <a:pt x="14699" y="50159"/>
                  </a:lnTo>
                  <a:lnTo>
                    <a:pt x="28333" y="32246"/>
                  </a:lnTo>
                  <a:lnTo>
                    <a:pt x="35964" y="27558"/>
                  </a:lnTo>
                  <a:lnTo>
                    <a:pt x="43765" y="24151"/>
                  </a:lnTo>
                  <a:lnTo>
                    <a:pt x="71445" y="3310"/>
                  </a:lnTo>
                  <a:lnTo>
                    <a:pt x="91282" y="431"/>
                  </a:lnTo>
                  <a:lnTo>
                    <a:pt x="124687" y="0"/>
                  </a:lnTo>
                  <a:lnTo>
                    <a:pt x="131705" y="3525"/>
                  </a:lnTo>
                  <a:lnTo>
                    <a:pt x="135428" y="6317"/>
                  </a:lnTo>
                  <a:lnTo>
                    <a:pt x="139565" y="12946"/>
                  </a:lnTo>
                  <a:lnTo>
                    <a:pt x="142728" y="20303"/>
                  </a:lnTo>
                  <a:lnTo>
                    <a:pt x="150621" y="31882"/>
                  </a:lnTo>
                  <a:lnTo>
                    <a:pt x="153549" y="45014"/>
                  </a:lnTo>
                  <a:lnTo>
                    <a:pt x="154768" y="99069"/>
                  </a:lnTo>
                  <a:lnTo>
                    <a:pt x="148456" y="117397"/>
                  </a:lnTo>
                  <a:lnTo>
                    <a:pt x="134186" y="142128"/>
                  </a:lnTo>
                  <a:lnTo>
                    <a:pt x="125284" y="164919"/>
                  </a:lnTo>
                  <a:lnTo>
                    <a:pt x="103037" y="193960"/>
                  </a:lnTo>
                  <a:lnTo>
                    <a:pt x="87283" y="208916"/>
                  </a:lnTo>
                  <a:lnTo>
                    <a:pt x="79361" y="211911"/>
                  </a:lnTo>
                  <a:lnTo>
                    <a:pt x="49487" y="214288"/>
                  </a:lnTo>
                  <a:lnTo>
                    <a:pt x="41856" y="207981"/>
                  </a:lnTo>
                  <a:lnTo>
                    <a:pt x="38447" y="201353"/>
                  </a:lnTo>
                  <a:lnTo>
                    <a:pt x="36257" y="186319"/>
                  </a:lnTo>
                  <a:lnTo>
                    <a:pt x="34755" y="183742"/>
                  </a:lnTo>
                  <a:lnTo>
                    <a:pt x="32431" y="182024"/>
                  </a:lnTo>
                  <a:lnTo>
                    <a:pt x="29558" y="180879"/>
                  </a:lnTo>
                  <a:lnTo>
                    <a:pt x="27643" y="178792"/>
                  </a:lnTo>
                  <a:lnTo>
                    <a:pt x="25515" y="172946"/>
                  </a:lnTo>
                  <a:lnTo>
                    <a:pt x="26271" y="169535"/>
                  </a:lnTo>
                  <a:lnTo>
                    <a:pt x="33461" y="154556"/>
                  </a:lnTo>
                  <a:lnTo>
                    <a:pt x="35719" y="119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9" name="SMARTInkShape-32"/>
            <p:cNvSpPr/>
            <p:nvPr>
              <p:custDataLst>
                <p:tags r:id="rId55"/>
              </p:custDataLst>
            </p:nvPr>
          </p:nvSpPr>
          <p:spPr>
            <a:xfrm>
              <a:off x="10584656" y="4633200"/>
              <a:ext cx="107158" cy="152968"/>
            </a:xfrm>
            <a:custGeom>
              <a:avLst/>
              <a:gdLst/>
              <a:ahLst/>
              <a:cxnLst/>
              <a:rect l="0" t="0" r="0" b="0"/>
              <a:pathLst>
                <a:path w="107158" h="152968">
                  <a:moveTo>
                    <a:pt x="0" y="117394"/>
                  </a:moveTo>
                  <a:lnTo>
                    <a:pt x="0" y="117394"/>
                  </a:lnTo>
                  <a:lnTo>
                    <a:pt x="0" y="135131"/>
                  </a:lnTo>
                  <a:lnTo>
                    <a:pt x="1323" y="137156"/>
                  </a:lnTo>
                  <a:lnTo>
                    <a:pt x="3528" y="138506"/>
                  </a:lnTo>
                  <a:lnTo>
                    <a:pt x="11761" y="141159"/>
                  </a:lnTo>
                  <a:lnTo>
                    <a:pt x="11905" y="152967"/>
                  </a:lnTo>
                  <a:lnTo>
                    <a:pt x="11907" y="96414"/>
                  </a:lnTo>
                  <a:lnTo>
                    <a:pt x="11907" y="77557"/>
                  </a:lnTo>
                  <a:lnTo>
                    <a:pt x="15434" y="69702"/>
                  </a:lnTo>
                  <a:lnTo>
                    <a:pt x="20089" y="61802"/>
                  </a:lnTo>
                  <a:lnTo>
                    <a:pt x="23322" y="48304"/>
                  </a:lnTo>
                  <a:lnTo>
                    <a:pt x="23667" y="40331"/>
                  </a:lnTo>
                  <a:lnTo>
                    <a:pt x="25039" y="38237"/>
                  </a:lnTo>
                  <a:lnTo>
                    <a:pt x="27275" y="36842"/>
                  </a:lnTo>
                  <a:lnTo>
                    <a:pt x="30090" y="35911"/>
                  </a:lnTo>
                  <a:lnTo>
                    <a:pt x="31967" y="33968"/>
                  </a:lnTo>
                  <a:lnTo>
                    <a:pt x="36712" y="22033"/>
                  </a:lnTo>
                  <a:lnTo>
                    <a:pt x="45926" y="12052"/>
                  </a:lnTo>
                  <a:lnTo>
                    <a:pt x="57729" y="10397"/>
                  </a:lnTo>
                  <a:lnTo>
                    <a:pt x="69624" y="0"/>
                  </a:lnTo>
                  <a:lnTo>
                    <a:pt x="71552" y="767"/>
                  </a:lnTo>
                  <a:lnTo>
                    <a:pt x="81530" y="8729"/>
                  </a:lnTo>
                  <a:lnTo>
                    <a:pt x="94713" y="10198"/>
                  </a:lnTo>
                  <a:lnTo>
                    <a:pt x="107157" y="22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0" name="SMARTInkShape-33"/>
            <p:cNvSpPr/>
            <p:nvPr>
              <p:custDataLst>
                <p:tags r:id="rId56"/>
              </p:custDataLst>
            </p:nvPr>
          </p:nvSpPr>
          <p:spPr>
            <a:xfrm>
              <a:off x="10763250" y="4619625"/>
              <a:ext cx="23814" cy="142876"/>
            </a:xfrm>
            <a:custGeom>
              <a:avLst/>
              <a:gdLst/>
              <a:ahLst/>
              <a:cxnLst/>
              <a:rect l="0" t="0" r="0" b="0"/>
              <a:pathLst>
                <a:path w="23814" h="142876">
                  <a:moveTo>
                    <a:pt x="0" y="0"/>
                  </a:moveTo>
                  <a:lnTo>
                    <a:pt x="0" y="0"/>
                  </a:lnTo>
                  <a:lnTo>
                    <a:pt x="0" y="28333"/>
                  </a:lnTo>
                  <a:lnTo>
                    <a:pt x="3528" y="35964"/>
                  </a:lnTo>
                  <a:lnTo>
                    <a:pt x="8182" y="43766"/>
                  </a:lnTo>
                  <a:lnTo>
                    <a:pt x="11170" y="59553"/>
                  </a:lnTo>
                  <a:lnTo>
                    <a:pt x="11904" y="119063"/>
                  </a:lnTo>
                  <a:lnTo>
                    <a:pt x="11906" y="128617"/>
                  </a:lnTo>
                  <a:lnTo>
                    <a:pt x="2381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1" name="SMARTInkShape-34"/>
            <p:cNvSpPr/>
            <p:nvPr>
              <p:custDataLst>
                <p:tags r:id="rId57"/>
              </p:custDataLst>
            </p:nvPr>
          </p:nvSpPr>
          <p:spPr>
            <a:xfrm>
              <a:off x="10787063" y="454818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11906" y="11906"/>
                  </a:lnTo>
                  <a:lnTo>
                    <a:pt x="5585" y="11906"/>
                  </a:lnTo>
                  <a:lnTo>
                    <a:pt x="3723" y="10583"/>
                  </a:lnTo>
                  <a:lnTo>
                    <a:pt x="2482" y="83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2" name="SMARTInkShape-35"/>
            <p:cNvSpPr/>
            <p:nvPr>
              <p:custDataLst>
                <p:tags r:id="rId58"/>
              </p:custDataLst>
            </p:nvPr>
          </p:nvSpPr>
          <p:spPr>
            <a:xfrm>
              <a:off x="10882313" y="4595813"/>
              <a:ext cx="166688" cy="154780"/>
            </a:xfrm>
            <a:custGeom>
              <a:avLst/>
              <a:gdLst/>
              <a:ahLst/>
              <a:cxnLst/>
              <a:rect l="0" t="0" r="0" b="0"/>
              <a:pathLst>
                <a:path w="166688" h="154780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323" y="8182"/>
                  </a:lnTo>
                  <a:lnTo>
                    <a:pt x="3527" y="9423"/>
                  </a:lnTo>
                  <a:lnTo>
                    <a:pt x="6320" y="10251"/>
                  </a:lnTo>
                  <a:lnTo>
                    <a:pt x="8183" y="13448"/>
                  </a:lnTo>
                  <a:lnTo>
                    <a:pt x="21265" y="68809"/>
                  </a:lnTo>
                  <a:lnTo>
                    <a:pt x="24003" y="78207"/>
                  </a:lnTo>
                  <a:lnTo>
                    <a:pt x="33011" y="95019"/>
                  </a:lnTo>
                  <a:lnTo>
                    <a:pt x="33914" y="99064"/>
                  </a:lnTo>
                  <a:lnTo>
                    <a:pt x="59645" y="149488"/>
                  </a:lnTo>
                  <a:lnTo>
                    <a:pt x="62253" y="151252"/>
                  </a:lnTo>
                  <a:lnTo>
                    <a:pt x="70900" y="154575"/>
                  </a:lnTo>
                  <a:lnTo>
                    <a:pt x="93445" y="154779"/>
                  </a:lnTo>
                  <a:lnTo>
                    <a:pt x="101035" y="148459"/>
                  </a:lnTo>
                  <a:lnTo>
                    <a:pt x="104437" y="141829"/>
                  </a:lnTo>
                  <a:lnTo>
                    <a:pt x="105343" y="138209"/>
                  </a:lnTo>
                  <a:lnTo>
                    <a:pt x="116341" y="118970"/>
                  </a:lnTo>
                  <a:lnTo>
                    <a:pt x="131082" y="76506"/>
                  </a:lnTo>
                  <a:lnTo>
                    <a:pt x="140154" y="59748"/>
                  </a:lnTo>
                  <a:lnTo>
                    <a:pt x="141061" y="55707"/>
                  </a:lnTo>
                  <a:lnTo>
                    <a:pt x="154244" y="26168"/>
                  </a:lnTo>
                  <a:lnTo>
                    <a:pt x="154621" y="18189"/>
                  </a:lnTo>
                  <a:lnTo>
                    <a:pt x="155997" y="16095"/>
                  </a:lnTo>
                  <a:lnTo>
                    <a:pt x="158238" y="14698"/>
                  </a:lnTo>
                  <a:lnTo>
                    <a:pt x="166687" y="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3" name="SMARTInkShape-36"/>
            <p:cNvSpPr/>
            <p:nvPr>
              <p:custDataLst>
                <p:tags r:id="rId59"/>
              </p:custDataLst>
            </p:nvPr>
          </p:nvSpPr>
          <p:spPr>
            <a:xfrm>
              <a:off x="11084764" y="4619629"/>
              <a:ext cx="154737" cy="130966"/>
            </a:xfrm>
            <a:custGeom>
              <a:avLst/>
              <a:gdLst/>
              <a:ahLst/>
              <a:cxnLst/>
              <a:rect l="0" t="0" r="0" b="0"/>
              <a:pathLst>
                <a:path w="154737" h="130966">
                  <a:moveTo>
                    <a:pt x="95205" y="35715"/>
                  </a:moveTo>
                  <a:lnTo>
                    <a:pt x="95205" y="35715"/>
                  </a:lnTo>
                  <a:lnTo>
                    <a:pt x="95205" y="25463"/>
                  </a:lnTo>
                  <a:lnTo>
                    <a:pt x="84953" y="13703"/>
                  </a:lnTo>
                  <a:lnTo>
                    <a:pt x="83788" y="6115"/>
                  </a:lnTo>
                  <a:lnTo>
                    <a:pt x="82302" y="4076"/>
                  </a:lnTo>
                  <a:lnTo>
                    <a:pt x="79989" y="2716"/>
                  </a:lnTo>
                  <a:lnTo>
                    <a:pt x="71202" y="354"/>
                  </a:lnTo>
                  <a:lnTo>
                    <a:pt x="49392" y="0"/>
                  </a:lnTo>
                  <a:lnTo>
                    <a:pt x="31167" y="16568"/>
                  </a:lnTo>
                  <a:lnTo>
                    <a:pt x="27057" y="24119"/>
                  </a:lnTo>
                  <a:lnTo>
                    <a:pt x="25960" y="27984"/>
                  </a:lnTo>
                  <a:lnTo>
                    <a:pt x="23907" y="30561"/>
                  </a:lnTo>
                  <a:lnTo>
                    <a:pt x="16017" y="35511"/>
                  </a:lnTo>
                  <a:lnTo>
                    <a:pt x="13709" y="41357"/>
                  </a:lnTo>
                  <a:lnTo>
                    <a:pt x="10903" y="55889"/>
                  </a:lnTo>
                  <a:lnTo>
                    <a:pt x="3787" y="67562"/>
                  </a:lnTo>
                  <a:lnTo>
                    <a:pt x="711" y="83359"/>
                  </a:lnTo>
                  <a:lnTo>
                    <a:pt x="0" y="100871"/>
                  </a:lnTo>
                  <a:lnTo>
                    <a:pt x="1307" y="102965"/>
                  </a:lnTo>
                  <a:lnTo>
                    <a:pt x="3502" y="104361"/>
                  </a:lnTo>
                  <a:lnTo>
                    <a:pt x="6288" y="105291"/>
                  </a:lnTo>
                  <a:lnTo>
                    <a:pt x="8146" y="107234"/>
                  </a:lnTo>
                  <a:lnTo>
                    <a:pt x="10210" y="112921"/>
                  </a:lnTo>
                  <a:lnTo>
                    <a:pt x="12083" y="114967"/>
                  </a:lnTo>
                  <a:lnTo>
                    <a:pt x="21967" y="118520"/>
                  </a:lnTo>
                  <a:lnTo>
                    <a:pt x="45388" y="119044"/>
                  </a:lnTo>
                  <a:lnTo>
                    <a:pt x="77175" y="89459"/>
                  </a:lnTo>
                  <a:lnTo>
                    <a:pt x="80576" y="82532"/>
                  </a:lnTo>
                  <a:lnTo>
                    <a:pt x="81483" y="78832"/>
                  </a:lnTo>
                  <a:lnTo>
                    <a:pt x="83412" y="76366"/>
                  </a:lnTo>
                  <a:lnTo>
                    <a:pt x="93389" y="72083"/>
                  </a:lnTo>
                  <a:lnTo>
                    <a:pt x="94399" y="68194"/>
                  </a:lnTo>
                  <a:lnTo>
                    <a:pt x="95045" y="61239"/>
                  </a:lnTo>
                  <a:lnTo>
                    <a:pt x="96421" y="60668"/>
                  </a:lnTo>
                  <a:lnTo>
                    <a:pt x="105441" y="59678"/>
                  </a:lnTo>
                  <a:lnTo>
                    <a:pt x="105998" y="60950"/>
                  </a:lnTo>
                  <a:lnTo>
                    <a:pt x="107109" y="93433"/>
                  </a:lnTo>
                  <a:lnTo>
                    <a:pt x="115293" y="104394"/>
                  </a:lnTo>
                  <a:lnTo>
                    <a:pt x="117362" y="111659"/>
                  </a:lnTo>
                  <a:lnTo>
                    <a:pt x="119237" y="114125"/>
                  </a:lnTo>
                  <a:lnTo>
                    <a:pt x="143637" y="128397"/>
                  </a:lnTo>
                  <a:lnTo>
                    <a:pt x="154736" y="130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4" name="SMARTInkShape-37"/>
            <p:cNvSpPr/>
            <p:nvPr>
              <p:custDataLst>
                <p:tags r:id="rId60"/>
              </p:custDataLst>
            </p:nvPr>
          </p:nvSpPr>
          <p:spPr>
            <a:xfrm>
              <a:off x="11263472" y="4607719"/>
              <a:ext cx="106998" cy="154622"/>
            </a:xfrm>
            <a:custGeom>
              <a:avLst/>
              <a:gdLst/>
              <a:ahLst/>
              <a:cxnLst/>
              <a:rect l="0" t="0" r="0" b="0"/>
              <a:pathLst>
                <a:path w="106998" h="154622">
                  <a:moveTo>
                    <a:pt x="106997" y="0"/>
                  </a:moveTo>
                  <a:lnTo>
                    <a:pt x="106997" y="0"/>
                  </a:lnTo>
                  <a:lnTo>
                    <a:pt x="79009" y="0"/>
                  </a:lnTo>
                  <a:lnTo>
                    <a:pt x="76433" y="1323"/>
                  </a:lnTo>
                  <a:lnTo>
                    <a:pt x="74715" y="3527"/>
                  </a:lnTo>
                  <a:lnTo>
                    <a:pt x="71483" y="9505"/>
                  </a:lnTo>
                  <a:lnTo>
                    <a:pt x="54907" y="27987"/>
                  </a:lnTo>
                  <a:lnTo>
                    <a:pt x="47245" y="32283"/>
                  </a:lnTo>
                  <a:lnTo>
                    <a:pt x="39430" y="35515"/>
                  </a:lnTo>
                  <a:lnTo>
                    <a:pt x="31547" y="41360"/>
                  </a:lnTo>
                  <a:lnTo>
                    <a:pt x="27162" y="48368"/>
                  </a:lnTo>
                  <a:lnTo>
                    <a:pt x="23889" y="55892"/>
                  </a:lnTo>
                  <a:lnTo>
                    <a:pt x="15933" y="67566"/>
                  </a:lnTo>
                  <a:lnTo>
                    <a:pt x="11665" y="79403"/>
                  </a:lnTo>
                  <a:lnTo>
                    <a:pt x="3932" y="91290"/>
                  </a:lnTo>
                  <a:lnTo>
                    <a:pt x="1052" y="103190"/>
                  </a:lnTo>
                  <a:lnTo>
                    <a:pt x="0" y="123031"/>
                  </a:lnTo>
                  <a:lnTo>
                    <a:pt x="1270" y="125677"/>
                  </a:lnTo>
                  <a:lnTo>
                    <a:pt x="3438" y="127441"/>
                  </a:lnTo>
                  <a:lnTo>
                    <a:pt x="6208" y="128617"/>
                  </a:lnTo>
                  <a:lnTo>
                    <a:pt x="8054" y="130724"/>
                  </a:lnTo>
                  <a:lnTo>
                    <a:pt x="10107" y="136592"/>
                  </a:lnTo>
                  <a:lnTo>
                    <a:pt x="11976" y="138686"/>
                  </a:lnTo>
                  <a:lnTo>
                    <a:pt x="17581" y="141013"/>
                  </a:lnTo>
                  <a:lnTo>
                    <a:pt x="19605" y="142957"/>
                  </a:lnTo>
                  <a:lnTo>
                    <a:pt x="21855" y="148643"/>
                  </a:lnTo>
                  <a:lnTo>
                    <a:pt x="23776" y="150689"/>
                  </a:lnTo>
                  <a:lnTo>
                    <a:pt x="29441" y="152963"/>
                  </a:lnTo>
                  <a:lnTo>
                    <a:pt x="51593" y="154621"/>
                  </a:lnTo>
                  <a:lnTo>
                    <a:pt x="83184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5" name="SMARTInkShape-38"/>
            <p:cNvSpPr/>
            <p:nvPr>
              <p:custDataLst>
                <p:tags r:id="rId61"/>
              </p:custDataLst>
            </p:nvPr>
          </p:nvSpPr>
          <p:spPr>
            <a:xfrm>
              <a:off x="11430000" y="4643438"/>
              <a:ext cx="154782" cy="452438"/>
            </a:xfrm>
            <a:custGeom>
              <a:avLst/>
              <a:gdLst/>
              <a:ahLst/>
              <a:cxnLst/>
              <a:rect l="0" t="0" r="0" b="0"/>
              <a:pathLst>
                <a:path w="154782" h="452438">
                  <a:moveTo>
                    <a:pt x="0" y="0"/>
                  </a:moveTo>
                  <a:lnTo>
                    <a:pt x="0" y="0"/>
                  </a:lnTo>
                  <a:lnTo>
                    <a:pt x="0" y="55595"/>
                  </a:lnTo>
                  <a:lnTo>
                    <a:pt x="0" y="63513"/>
                  </a:lnTo>
                  <a:lnTo>
                    <a:pt x="1323" y="66155"/>
                  </a:lnTo>
                  <a:lnTo>
                    <a:pt x="3528" y="67915"/>
                  </a:lnTo>
                  <a:lnTo>
                    <a:pt x="6321" y="69089"/>
                  </a:lnTo>
                  <a:lnTo>
                    <a:pt x="8183" y="71194"/>
                  </a:lnTo>
                  <a:lnTo>
                    <a:pt x="14698" y="84080"/>
                  </a:lnTo>
                  <a:lnTo>
                    <a:pt x="17736" y="87803"/>
                  </a:lnTo>
                  <a:lnTo>
                    <a:pt x="24639" y="91940"/>
                  </a:lnTo>
                  <a:lnTo>
                    <a:pt x="33531" y="94596"/>
                  </a:lnTo>
                  <a:lnTo>
                    <a:pt x="44791" y="103303"/>
                  </a:lnTo>
                  <a:lnTo>
                    <a:pt x="55899" y="106014"/>
                  </a:lnTo>
                  <a:lnTo>
                    <a:pt x="77074" y="107111"/>
                  </a:lnTo>
                  <a:lnTo>
                    <a:pt x="84086" y="103608"/>
                  </a:lnTo>
                  <a:lnTo>
                    <a:pt x="91611" y="98964"/>
                  </a:lnTo>
                  <a:lnTo>
                    <a:pt x="107221" y="95983"/>
                  </a:lnTo>
                  <a:lnTo>
                    <a:pt x="111168" y="95739"/>
                  </a:lnTo>
                  <a:lnTo>
                    <a:pt x="113800" y="94253"/>
                  </a:lnTo>
                  <a:lnTo>
                    <a:pt x="115553" y="91939"/>
                  </a:lnTo>
                  <a:lnTo>
                    <a:pt x="116723" y="89074"/>
                  </a:lnTo>
                  <a:lnTo>
                    <a:pt x="118827" y="87164"/>
                  </a:lnTo>
                  <a:lnTo>
                    <a:pt x="131706" y="80570"/>
                  </a:lnTo>
                  <a:lnTo>
                    <a:pt x="142222" y="71971"/>
                  </a:lnTo>
                  <a:lnTo>
                    <a:pt x="149003" y="71596"/>
                  </a:lnTo>
                  <a:lnTo>
                    <a:pt x="150928" y="70220"/>
                  </a:lnTo>
                  <a:lnTo>
                    <a:pt x="152212" y="67980"/>
                  </a:lnTo>
                  <a:lnTo>
                    <a:pt x="154778" y="59544"/>
                  </a:lnTo>
                  <a:lnTo>
                    <a:pt x="154781" y="87864"/>
                  </a:lnTo>
                  <a:lnTo>
                    <a:pt x="143365" y="140782"/>
                  </a:lnTo>
                  <a:lnTo>
                    <a:pt x="141649" y="171026"/>
                  </a:lnTo>
                  <a:lnTo>
                    <a:pt x="132080" y="218313"/>
                  </a:lnTo>
                  <a:lnTo>
                    <a:pt x="122883" y="275414"/>
                  </a:lnTo>
                  <a:lnTo>
                    <a:pt x="119566" y="327261"/>
                  </a:lnTo>
                  <a:lnTo>
                    <a:pt x="109705" y="378234"/>
                  </a:lnTo>
                  <a:lnTo>
                    <a:pt x="107493" y="434042"/>
                  </a:lnTo>
                  <a:lnTo>
                    <a:pt x="107156" y="452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37" name="SMARTInkShape-39"/>
          <p:cNvSpPr/>
          <p:nvPr>
            <p:custDataLst>
              <p:tags r:id="rId1"/>
            </p:custDataLst>
          </p:nvPr>
        </p:nvSpPr>
        <p:spPr>
          <a:xfrm>
            <a:off x="10441781" y="4691063"/>
            <a:ext cx="11908" cy="440532"/>
          </a:xfrm>
          <a:custGeom>
            <a:avLst/>
            <a:gdLst/>
            <a:ahLst/>
            <a:cxnLst/>
            <a:rect l="0" t="0" r="0" b="0"/>
            <a:pathLst>
              <a:path w="11908" h="440532">
                <a:moveTo>
                  <a:pt x="0" y="0"/>
                </a:moveTo>
                <a:lnTo>
                  <a:pt x="0" y="0"/>
                </a:lnTo>
                <a:lnTo>
                  <a:pt x="0" y="56320"/>
                </a:lnTo>
                <a:lnTo>
                  <a:pt x="0" y="111169"/>
                </a:lnTo>
                <a:lnTo>
                  <a:pt x="0" y="168259"/>
                </a:lnTo>
                <a:lnTo>
                  <a:pt x="1323" y="201548"/>
                </a:lnTo>
                <a:lnTo>
                  <a:pt x="10252" y="251747"/>
                </a:lnTo>
                <a:lnTo>
                  <a:pt x="11689" y="300364"/>
                </a:lnTo>
                <a:lnTo>
                  <a:pt x="11886" y="356379"/>
                </a:lnTo>
                <a:lnTo>
                  <a:pt x="11905" y="413905"/>
                </a:lnTo>
                <a:lnTo>
                  <a:pt x="11907" y="4405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46" name="SMARTInkShape-Group4"/>
          <p:cNvGrpSpPr/>
          <p:nvPr/>
        </p:nvGrpSpPr>
        <p:grpSpPr>
          <a:xfrm>
            <a:off x="7893887" y="5012531"/>
            <a:ext cx="1488226" cy="357189"/>
            <a:chOff x="7893887" y="5012531"/>
            <a:chExt cx="1488226" cy="357189"/>
          </a:xfrm>
        </p:grpSpPr>
        <p:sp>
          <p:nvSpPr>
            <p:cNvPr id="1038" name="SMARTInkShape-40"/>
            <p:cNvSpPr/>
            <p:nvPr>
              <p:custDataLst>
                <p:tags r:id="rId36"/>
              </p:custDataLst>
            </p:nvPr>
          </p:nvSpPr>
          <p:spPr>
            <a:xfrm>
              <a:off x="7893887" y="5226844"/>
              <a:ext cx="166645" cy="23813"/>
            </a:xfrm>
            <a:custGeom>
              <a:avLst/>
              <a:gdLst/>
              <a:ahLst/>
              <a:cxnLst/>
              <a:rect l="0" t="0" r="0" b="0"/>
              <a:pathLst>
                <a:path w="166645" h="23813">
                  <a:moveTo>
                    <a:pt x="11863" y="0"/>
                  </a:moveTo>
                  <a:lnTo>
                    <a:pt x="11863" y="0"/>
                  </a:lnTo>
                  <a:lnTo>
                    <a:pt x="1612" y="0"/>
                  </a:lnTo>
                  <a:lnTo>
                    <a:pt x="1061" y="1323"/>
                  </a:lnTo>
                  <a:lnTo>
                    <a:pt x="0" y="11415"/>
                  </a:lnTo>
                  <a:lnTo>
                    <a:pt x="56728" y="11906"/>
                  </a:lnTo>
                  <a:lnTo>
                    <a:pt x="116246" y="11906"/>
                  </a:lnTo>
                  <a:lnTo>
                    <a:pt x="136708" y="11906"/>
                  </a:lnTo>
                  <a:lnTo>
                    <a:pt x="138749" y="13229"/>
                  </a:lnTo>
                  <a:lnTo>
                    <a:pt x="140109" y="15434"/>
                  </a:lnTo>
                  <a:lnTo>
                    <a:pt x="142294" y="22157"/>
                  </a:lnTo>
                  <a:lnTo>
                    <a:pt x="146121" y="23076"/>
                  </a:lnTo>
                  <a:lnTo>
                    <a:pt x="166644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9" name="SMARTInkShape-41"/>
            <p:cNvSpPr/>
            <p:nvPr>
              <p:custDataLst>
                <p:tags r:id="rId37"/>
              </p:custDataLst>
            </p:nvPr>
          </p:nvSpPr>
          <p:spPr>
            <a:xfrm>
              <a:off x="8298803" y="5095879"/>
              <a:ext cx="130823" cy="261935"/>
            </a:xfrm>
            <a:custGeom>
              <a:avLst/>
              <a:gdLst/>
              <a:ahLst/>
              <a:cxnLst/>
              <a:rect l="0" t="0" r="0" b="0"/>
              <a:pathLst>
                <a:path w="130823" h="261935">
                  <a:moveTo>
                    <a:pt x="130822" y="35715"/>
                  </a:moveTo>
                  <a:lnTo>
                    <a:pt x="130822" y="35715"/>
                  </a:lnTo>
                  <a:lnTo>
                    <a:pt x="120571" y="25463"/>
                  </a:lnTo>
                  <a:lnTo>
                    <a:pt x="119406" y="17978"/>
                  </a:lnTo>
                  <a:lnTo>
                    <a:pt x="117920" y="15952"/>
                  </a:lnTo>
                  <a:lnTo>
                    <a:pt x="110830" y="13102"/>
                  </a:lnTo>
                  <a:lnTo>
                    <a:pt x="107513" y="12060"/>
                  </a:lnTo>
                  <a:lnTo>
                    <a:pt x="96802" y="1665"/>
                  </a:lnTo>
                  <a:lnTo>
                    <a:pt x="85002" y="143"/>
                  </a:lnTo>
                  <a:lnTo>
                    <a:pt x="61577" y="0"/>
                  </a:lnTo>
                  <a:lnTo>
                    <a:pt x="50312" y="8179"/>
                  </a:lnTo>
                  <a:lnTo>
                    <a:pt x="37774" y="11412"/>
                  </a:lnTo>
                  <a:lnTo>
                    <a:pt x="17892" y="29626"/>
                  </a:lnTo>
                  <a:lnTo>
                    <a:pt x="14486" y="36536"/>
                  </a:lnTo>
                  <a:lnTo>
                    <a:pt x="11919" y="53293"/>
                  </a:lnTo>
                  <a:lnTo>
                    <a:pt x="10543" y="55371"/>
                  </a:lnTo>
                  <a:lnTo>
                    <a:pt x="8302" y="56756"/>
                  </a:lnTo>
                  <a:lnTo>
                    <a:pt x="5486" y="57680"/>
                  </a:lnTo>
                  <a:lnTo>
                    <a:pt x="3608" y="59619"/>
                  </a:lnTo>
                  <a:lnTo>
                    <a:pt x="348" y="69616"/>
                  </a:lnTo>
                  <a:lnTo>
                    <a:pt x="0" y="77216"/>
                  </a:lnTo>
                  <a:lnTo>
                    <a:pt x="1273" y="79257"/>
                  </a:lnTo>
                  <a:lnTo>
                    <a:pt x="3446" y="80618"/>
                  </a:lnTo>
                  <a:lnTo>
                    <a:pt x="10118" y="82802"/>
                  </a:lnTo>
                  <a:lnTo>
                    <a:pt x="11029" y="86629"/>
                  </a:lnTo>
                  <a:lnTo>
                    <a:pt x="11273" y="89501"/>
                  </a:lnTo>
                  <a:lnTo>
                    <a:pt x="12758" y="91416"/>
                  </a:lnTo>
                  <a:lnTo>
                    <a:pt x="21968" y="94742"/>
                  </a:lnTo>
                  <a:lnTo>
                    <a:pt x="53262" y="95245"/>
                  </a:lnTo>
                  <a:lnTo>
                    <a:pt x="55303" y="93922"/>
                  </a:lnTo>
                  <a:lnTo>
                    <a:pt x="56663" y="91718"/>
                  </a:lnTo>
                  <a:lnTo>
                    <a:pt x="57570" y="88925"/>
                  </a:lnTo>
                  <a:lnTo>
                    <a:pt x="59498" y="87064"/>
                  </a:lnTo>
                  <a:lnTo>
                    <a:pt x="71404" y="82344"/>
                  </a:lnTo>
                  <a:lnTo>
                    <a:pt x="81382" y="73132"/>
                  </a:lnTo>
                  <a:lnTo>
                    <a:pt x="88980" y="71937"/>
                  </a:lnTo>
                  <a:lnTo>
                    <a:pt x="91021" y="70446"/>
                  </a:lnTo>
                  <a:lnTo>
                    <a:pt x="92382" y="68130"/>
                  </a:lnTo>
                  <a:lnTo>
                    <a:pt x="94566" y="61226"/>
                  </a:lnTo>
                  <a:lnTo>
                    <a:pt x="98393" y="60282"/>
                  </a:lnTo>
                  <a:lnTo>
                    <a:pt x="106965" y="59531"/>
                  </a:lnTo>
                  <a:lnTo>
                    <a:pt x="107010" y="116648"/>
                  </a:lnTo>
                  <a:lnTo>
                    <a:pt x="107010" y="176089"/>
                  </a:lnTo>
                  <a:lnTo>
                    <a:pt x="107010" y="193971"/>
                  </a:lnTo>
                  <a:lnTo>
                    <a:pt x="110537" y="202182"/>
                  </a:lnTo>
                  <a:lnTo>
                    <a:pt x="115192" y="210242"/>
                  </a:lnTo>
                  <a:lnTo>
                    <a:pt x="118179" y="226195"/>
                  </a:lnTo>
                  <a:lnTo>
                    <a:pt x="118912" y="249475"/>
                  </a:lnTo>
                  <a:lnTo>
                    <a:pt x="130822" y="2619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0" name="SMARTInkShape-42"/>
            <p:cNvSpPr/>
            <p:nvPr>
              <p:custDataLst>
                <p:tags r:id="rId38"/>
              </p:custDataLst>
            </p:nvPr>
          </p:nvSpPr>
          <p:spPr>
            <a:xfrm>
              <a:off x="8512969" y="5012531"/>
              <a:ext cx="130970" cy="357189"/>
            </a:xfrm>
            <a:custGeom>
              <a:avLst/>
              <a:gdLst/>
              <a:ahLst/>
              <a:cxnLst/>
              <a:rect l="0" t="0" r="0" b="0"/>
              <a:pathLst>
                <a:path w="130970" h="357189">
                  <a:moveTo>
                    <a:pt x="130969" y="0"/>
                  </a:moveTo>
                  <a:lnTo>
                    <a:pt x="130969" y="0"/>
                  </a:lnTo>
                  <a:lnTo>
                    <a:pt x="124648" y="0"/>
                  </a:lnTo>
                  <a:lnTo>
                    <a:pt x="122786" y="1323"/>
                  </a:lnTo>
                  <a:lnTo>
                    <a:pt x="121544" y="3528"/>
                  </a:lnTo>
                  <a:lnTo>
                    <a:pt x="119553" y="10252"/>
                  </a:lnTo>
                  <a:lnTo>
                    <a:pt x="110977" y="21085"/>
                  </a:lnTo>
                  <a:lnTo>
                    <a:pt x="92524" y="70724"/>
                  </a:lnTo>
                  <a:lnTo>
                    <a:pt x="89463" y="74931"/>
                  </a:lnTo>
                  <a:lnTo>
                    <a:pt x="86063" y="86660"/>
                  </a:lnTo>
                  <a:lnTo>
                    <a:pt x="80621" y="108139"/>
                  </a:lnTo>
                  <a:lnTo>
                    <a:pt x="70630" y="127732"/>
                  </a:lnTo>
                  <a:lnTo>
                    <a:pt x="66931" y="132780"/>
                  </a:lnTo>
                  <a:lnTo>
                    <a:pt x="62820" y="145444"/>
                  </a:lnTo>
                  <a:lnTo>
                    <a:pt x="56978" y="167449"/>
                  </a:lnTo>
                  <a:lnTo>
                    <a:pt x="35864" y="222035"/>
                  </a:lnTo>
                  <a:lnTo>
                    <a:pt x="26585" y="250773"/>
                  </a:lnTo>
                  <a:lnTo>
                    <a:pt x="23722" y="264913"/>
                  </a:lnTo>
                  <a:lnTo>
                    <a:pt x="14632" y="284770"/>
                  </a:lnTo>
                  <a:lnTo>
                    <a:pt x="10942" y="305465"/>
                  </a:lnTo>
                  <a:lnTo>
                    <a:pt x="2553" y="321444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1" name="SMARTInkShape-43"/>
            <p:cNvSpPr/>
            <p:nvPr>
              <p:custDataLst>
                <p:tags r:id="rId39"/>
              </p:custDataLst>
            </p:nvPr>
          </p:nvSpPr>
          <p:spPr>
            <a:xfrm>
              <a:off x="8667750" y="5095875"/>
              <a:ext cx="1" cy="250032"/>
            </a:xfrm>
            <a:custGeom>
              <a:avLst/>
              <a:gdLst/>
              <a:ahLst/>
              <a:cxnLst/>
              <a:rect l="0" t="0" r="0" b="0"/>
              <a:pathLst>
                <a:path w="1" h="250032">
                  <a:moveTo>
                    <a:pt x="0" y="0"/>
                  </a:moveTo>
                  <a:lnTo>
                    <a:pt x="0" y="0"/>
                  </a:lnTo>
                  <a:lnTo>
                    <a:pt x="0" y="56918"/>
                  </a:lnTo>
                  <a:lnTo>
                    <a:pt x="0" y="110467"/>
                  </a:lnTo>
                  <a:lnTo>
                    <a:pt x="0" y="165728"/>
                  </a:lnTo>
                  <a:lnTo>
                    <a:pt x="0" y="223023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2" name="SMARTInkShape-44"/>
            <p:cNvSpPr/>
            <p:nvPr>
              <p:custDataLst>
                <p:tags r:id="rId40"/>
              </p:custDataLst>
            </p:nvPr>
          </p:nvSpPr>
          <p:spPr>
            <a:xfrm>
              <a:off x="8774906" y="5095875"/>
              <a:ext cx="35720" cy="261939"/>
            </a:xfrm>
            <a:custGeom>
              <a:avLst/>
              <a:gdLst/>
              <a:ahLst/>
              <a:cxnLst/>
              <a:rect l="0" t="0" r="0" b="0"/>
              <a:pathLst>
                <a:path w="35720" h="261939">
                  <a:moveTo>
                    <a:pt x="0" y="0"/>
                  </a:moveTo>
                  <a:lnTo>
                    <a:pt x="0" y="0"/>
                  </a:lnTo>
                  <a:lnTo>
                    <a:pt x="6321" y="6321"/>
                  </a:lnTo>
                  <a:lnTo>
                    <a:pt x="9424" y="12952"/>
                  </a:lnTo>
                  <a:lnTo>
                    <a:pt x="11898" y="68565"/>
                  </a:lnTo>
                  <a:lnTo>
                    <a:pt x="13229" y="103387"/>
                  </a:lnTo>
                  <a:lnTo>
                    <a:pt x="22158" y="133135"/>
                  </a:lnTo>
                  <a:lnTo>
                    <a:pt x="23793" y="190261"/>
                  </a:lnTo>
                  <a:lnTo>
                    <a:pt x="23809" y="206328"/>
                  </a:lnTo>
                  <a:lnTo>
                    <a:pt x="27340" y="214291"/>
                  </a:lnTo>
                  <a:lnTo>
                    <a:pt x="31995" y="222241"/>
                  </a:lnTo>
                  <a:lnTo>
                    <a:pt x="35228" y="235772"/>
                  </a:lnTo>
                  <a:lnTo>
                    <a:pt x="35719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3" name="SMARTInkShape-45"/>
            <p:cNvSpPr/>
            <p:nvPr>
              <p:custDataLst>
                <p:tags r:id="rId41"/>
              </p:custDataLst>
            </p:nvPr>
          </p:nvSpPr>
          <p:spPr>
            <a:xfrm>
              <a:off x="8905875" y="5238750"/>
              <a:ext cx="71439" cy="11907"/>
            </a:xfrm>
            <a:custGeom>
              <a:avLst/>
              <a:gdLst/>
              <a:ahLst/>
              <a:cxnLst/>
              <a:rect l="0" t="0" r="0" b="0"/>
              <a:pathLst>
                <a:path w="71439" h="11907">
                  <a:moveTo>
                    <a:pt x="0" y="11906"/>
                  </a:moveTo>
                  <a:lnTo>
                    <a:pt x="0" y="11906"/>
                  </a:lnTo>
                  <a:lnTo>
                    <a:pt x="45321" y="11906"/>
                  </a:lnTo>
                  <a:lnTo>
                    <a:pt x="57674" y="1655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4" name="SMARTInkShape-46"/>
            <p:cNvSpPr/>
            <p:nvPr>
              <p:custDataLst>
                <p:tags r:id="rId42"/>
              </p:custDataLst>
            </p:nvPr>
          </p:nvSpPr>
          <p:spPr>
            <a:xfrm>
              <a:off x="8931342" y="5203031"/>
              <a:ext cx="391253" cy="35720"/>
            </a:xfrm>
            <a:custGeom>
              <a:avLst/>
              <a:gdLst/>
              <a:ahLst/>
              <a:cxnLst/>
              <a:rect l="0" t="0" r="0" b="0"/>
              <a:pathLst>
                <a:path w="391253" h="35720">
                  <a:moveTo>
                    <a:pt x="10252" y="0"/>
                  </a:moveTo>
                  <a:lnTo>
                    <a:pt x="10252" y="0"/>
                  </a:lnTo>
                  <a:lnTo>
                    <a:pt x="3931" y="0"/>
                  </a:lnTo>
                  <a:lnTo>
                    <a:pt x="2069" y="1323"/>
                  </a:lnTo>
                  <a:lnTo>
                    <a:pt x="828" y="3528"/>
                  </a:lnTo>
                  <a:lnTo>
                    <a:pt x="0" y="6321"/>
                  </a:lnTo>
                  <a:lnTo>
                    <a:pt x="772" y="8183"/>
                  </a:lnTo>
                  <a:lnTo>
                    <a:pt x="2609" y="9424"/>
                  </a:lnTo>
                  <a:lnTo>
                    <a:pt x="8742" y="11416"/>
                  </a:lnTo>
                  <a:lnTo>
                    <a:pt x="9580" y="15216"/>
                  </a:lnTo>
                  <a:lnTo>
                    <a:pt x="10119" y="22114"/>
                  </a:lnTo>
                  <a:lnTo>
                    <a:pt x="20491" y="33915"/>
                  </a:lnTo>
                  <a:lnTo>
                    <a:pt x="32263" y="35560"/>
                  </a:lnTo>
                  <a:lnTo>
                    <a:pt x="86162" y="35719"/>
                  </a:lnTo>
                  <a:lnTo>
                    <a:pt x="88640" y="34396"/>
                  </a:lnTo>
                  <a:lnTo>
                    <a:pt x="90292" y="32191"/>
                  </a:lnTo>
                  <a:lnTo>
                    <a:pt x="91393" y="29398"/>
                  </a:lnTo>
                  <a:lnTo>
                    <a:pt x="93450" y="27537"/>
                  </a:lnTo>
                  <a:lnTo>
                    <a:pt x="105592" y="22817"/>
                  </a:lnTo>
                  <a:lnTo>
                    <a:pt x="114642" y="15727"/>
                  </a:lnTo>
                  <a:lnTo>
                    <a:pt x="125702" y="13038"/>
                  </a:lnTo>
                  <a:lnTo>
                    <a:pt x="170700" y="11908"/>
                  </a:lnTo>
                  <a:lnTo>
                    <a:pt x="177694" y="15435"/>
                  </a:lnTo>
                  <a:lnTo>
                    <a:pt x="186643" y="22158"/>
                  </a:lnTo>
                  <a:lnTo>
                    <a:pt x="197916" y="23486"/>
                  </a:lnTo>
                  <a:lnTo>
                    <a:pt x="256317" y="23812"/>
                  </a:lnTo>
                  <a:lnTo>
                    <a:pt x="312022" y="23813"/>
                  </a:lnTo>
                  <a:lnTo>
                    <a:pt x="370158" y="23813"/>
                  </a:lnTo>
                  <a:lnTo>
                    <a:pt x="391252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5" name="SMARTInkShape-47"/>
            <p:cNvSpPr/>
            <p:nvPr>
              <p:custDataLst>
                <p:tags r:id="rId43"/>
              </p:custDataLst>
            </p:nvPr>
          </p:nvSpPr>
          <p:spPr>
            <a:xfrm>
              <a:off x="9298781" y="5119688"/>
              <a:ext cx="83332" cy="154782"/>
            </a:xfrm>
            <a:custGeom>
              <a:avLst/>
              <a:gdLst/>
              <a:ahLst/>
              <a:cxnLst/>
              <a:rect l="0" t="0" r="0" b="0"/>
              <a:pathLst>
                <a:path w="83332" h="154782">
                  <a:moveTo>
                    <a:pt x="11907" y="0"/>
                  </a:moveTo>
                  <a:lnTo>
                    <a:pt x="11907" y="0"/>
                  </a:lnTo>
                  <a:lnTo>
                    <a:pt x="0" y="0"/>
                  </a:lnTo>
                  <a:lnTo>
                    <a:pt x="6321" y="0"/>
                  </a:lnTo>
                  <a:lnTo>
                    <a:pt x="8183" y="1323"/>
                  </a:lnTo>
                  <a:lnTo>
                    <a:pt x="9424" y="3527"/>
                  </a:lnTo>
                  <a:lnTo>
                    <a:pt x="11416" y="10251"/>
                  </a:lnTo>
                  <a:lnTo>
                    <a:pt x="15216" y="11170"/>
                  </a:lnTo>
                  <a:lnTo>
                    <a:pt x="18081" y="11415"/>
                  </a:lnTo>
                  <a:lnTo>
                    <a:pt x="19992" y="12902"/>
                  </a:lnTo>
                  <a:lnTo>
                    <a:pt x="22114" y="18081"/>
                  </a:lnTo>
                  <a:lnTo>
                    <a:pt x="24003" y="19991"/>
                  </a:lnTo>
                  <a:lnTo>
                    <a:pt x="29630" y="22114"/>
                  </a:lnTo>
                  <a:lnTo>
                    <a:pt x="31660" y="24003"/>
                  </a:lnTo>
                  <a:lnTo>
                    <a:pt x="35185" y="33914"/>
                  </a:lnTo>
                  <a:lnTo>
                    <a:pt x="39009" y="34917"/>
                  </a:lnTo>
                  <a:lnTo>
                    <a:pt x="41881" y="35184"/>
                  </a:lnTo>
                  <a:lnTo>
                    <a:pt x="43796" y="36685"/>
                  </a:lnTo>
                  <a:lnTo>
                    <a:pt x="45924" y="41881"/>
                  </a:lnTo>
                  <a:lnTo>
                    <a:pt x="47814" y="43795"/>
                  </a:lnTo>
                  <a:lnTo>
                    <a:pt x="57727" y="47121"/>
                  </a:lnTo>
                  <a:lnTo>
                    <a:pt x="58730" y="50928"/>
                  </a:lnTo>
                  <a:lnTo>
                    <a:pt x="58997" y="53795"/>
                  </a:lnTo>
                  <a:lnTo>
                    <a:pt x="60498" y="55707"/>
                  </a:lnTo>
                  <a:lnTo>
                    <a:pt x="70934" y="59382"/>
                  </a:lnTo>
                  <a:lnTo>
                    <a:pt x="82840" y="70943"/>
                  </a:lnTo>
                  <a:lnTo>
                    <a:pt x="83331" y="82840"/>
                  </a:lnTo>
                  <a:lnTo>
                    <a:pt x="73091" y="93550"/>
                  </a:lnTo>
                  <a:lnTo>
                    <a:pt x="71928" y="101067"/>
                  </a:lnTo>
                  <a:lnTo>
                    <a:pt x="70441" y="103096"/>
                  </a:lnTo>
                  <a:lnTo>
                    <a:pt x="68128" y="104449"/>
                  </a:lnTo>
                  <a:lnTo>
                    <a:pt x="65263" y="105351"/>
                  </a:lnTo>
                  <a:lnTo>
                    <a:pt x="63352" y="107276"/>
                  </a:lnTo>
                  <a:lnTo>
                    <a:pt x="61230" y="112942"/>
                  </a:lnTo>
                  <a:lnTo>
                    <a:pt x="59341" y="114982"/>
                  </a:lnTo>
                  <a:lnTo>
                    <a:pt x="53714" y="117249"/>
                  </a:lnTo>
                  <a:lnTo>
                    <a:pt x="51684" y="119176"/>
                  </a:lnTo>
                  <a:lnTo>
                    <a:pt x="49429" y="124845"/>
                  </a:lnTo>
                  <a:lnTo>
                    <a:pt x="47505" y="126886"/>
                  </a:lnTo>
                  <a:lnTo>
                    <a:pt x="37532" y="130431"/>
                  </a:lnTo>
                  <a:lnTo>
                    <a:pt x="36525" y="134258"/>
                  </a:lnTo>
                  <a:lnTo>
                    <a:pt x="36256" y="137130"/>
                  </a:lnTo>
                  <a:lnTo>
                    <a:pt x="34755" y="139045"/>
                  </a:lnTo>
                  <a:lnTo>
                    <a:pt x="25515" y="142371"/>
                  </a:lnTo>
                  <a:lnTo>
                    <a:pt x="24569" y="146178"/>
                  </a:lnTo>
                  <a:lnTo>
                    <a:pt x="23813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57" name="SMARTInkShape-Group5"/>
          <p:cNvGrpSpPr/>
          <p:nvPr/>
        </p:nvGrpSpPr>
        <p:grpSpPr>
          <a:xfrm>
            <a:off x="9589578" y="4988719"/>
            <a:ext cx="1745173" cy="345282"/>
            <a:chOff x="9589578" y="4988719"/>
            <a:chExt cx="1745173" cy="345282"/>
          </a:xfrm>
        </p:grpSpPr>
        <p:sp>
          <p:nvSpPr>
            <p:cNvPr id="1047" name="SMARTInkShape-48"/>
            <p:cNvSpPr/>
            <p:nvPr>
              <p:custDataLst>
                <p:tags r:id="rId26"/>
              </p:custDataLst>
            </p:nvPr>
          </p:nvSpPr>
          <p:spPr>
            <a:xfrm>
              <a:off x="9679781" y="4988719"/>
              <a:ext cx="11908" cy="345282"/>
            </a:xfrm>
            <a:custGeom>
              <a:avLst/>
              <a:gdLst/>
              <a:ahLst/>
              <a:cxnLst/>
              <a:rect l="0" t="0" r="0" b="0"/>
              <a:pathLst>
                <a:path w="11908" h="345282">
                  <a:moveTo>
                    <a:pt x="0" y="0"/>
                  </a:moveTo>
                  <a:lnTo>
                    <a:pt x="0" y="0"/>
                  </a:lnTo>
                  <a:lnTo>
                    <a:pt x="0" y="11415"/>
                  </a:lnTo>
                  <a:lnTo>
                    <a:pt x="8183" y="21315"/>
                  </a:lnTo>
                  <a:lnTo>
                    <a:pt x="10803" y="32185"/>
                  </a:lnTo>
                  <a:lnTo>
                    <a:pt x="11887" y="86143"/>
                  </a:lnTo>
                  <a:lnTo>
                    <a:pt x="11906" y="145630"/>
                  </a:lnTo>
                  <a:lnTo>
                    <a:pt x="11907" y="198932"/>
                  </a:lnTo>
                  <a:lnTo>
                    <a:pt x="11907" y="252532"/>
                  </a:lnTo>
                  <a:lnTo>
                    <a:pt x="11907" y="309490"/>
                  </a:lnTo>
                  <a:lnTo>
                    <a:pt x="11907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8" name="SMARTInkShape-49"/>
            <p:cNvSpPr/>
            <p:nvPr>
              <p:custDataLst>
                <p:tags r:id="rId27"/>
              </p:custDataLst>
            </p:nvPr>
          </p:nvSpPr>
          <p:spPr>
            <a:xfrm>
              <a:off x="9589578" y="5131594"/>
              <a:ext cx="209267" cy="23813"/>
            </a:xfrm>
            <a:custGeom>
              <a:avLst/>
              <a:gdLst/>
              <a:ahLst/>
              <a:cxnLst/>
              <a:rect l="0" t="0" r="0" b="0"/>
              <a:pathLst>
                <a:path w="209267" h="23813">
                  <a:moveTo>
                    <a:pt x="6860" y="23812"/>
                  </a:moveTo>
                  <a:lnTo>
                    <a:pt x="6860" y="23812"/>
                  </a:lnTo>
                  <a:lnTo>
                    <a:pt x="0" y="23812"/>
                  </a:lnTo>
                  <a:lnTo>
                    <a:pt x="5695" y="23812"/>
                  </a:lnTo>
                  <a:lnTo>
                    <a:pt x="6515" y="17492"/>
                  </a:lnTo>
                  <a:lnTo>
                    <a:pt x="7952" y="15630"/>
                  </a:lnTo>
                  <a:lnTo>
                    <a:pt x="13078" y="13561"/>
                  </a:lnTo>
                  <a:lnTo>
                    <a:pt x="68855" y="11910"/>
                  </a:lnTo>
                  <a:lnTo>
                    <a:pt x="81820" y="11907"/>
                  </a:lnTo>
                  <a:lnTo>
                    <a:pt x="90005" y="8379"/>
                  </a:lnTo>
                  <a:lnTo>
                    <a:pt x="98052" y="3724"/>
                  </a:lnTo>
                  <a:lnTo>
                    <a:pt x="113999" y="736"/>
                  </a:lnTo>
                  <a:lnTo>
                    <a:pt x="169578" y="2"/>
                  </a:lnTo>
                  <a:lnTo>
                    <a:pt x="2092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9" name="SMARTInkShape-50"/>
            <p:cNvSpPr/>
            <p:nvPr>
              <p:custDataLst>
                <p:tags r:id="rId28"/>
              </p:custDataLst>
            </p:nvPr>
          </p:nvSpPr>
          <p:spPr>
            <a:xfrm>
              <a:off x="9798844" y="5097692"/>
              <a:ext cx="130957" cy="188684"/>
            </a:xfrm>
            <a:custGeom>
              <a:avLst/>
              <a:gdLst/>
              <a:ahLst/>
              <a:cxnLst/>
              <a:rect l="0" t="0" r="0" b="0"/>
              <a:pathLst>
                <a:path w="130957" h="188684">
                  <a:moveTo>
                    <a:pt x="0" y="117246"/>
                  </a:moveTo>
                  <a:lnTo>
                    <a:pt x="0" y="117246"/>
                  </a:lnTo>
                  <a:lnTo>
                    <a:pt x="10252" y="117246"/>
                  </a:lnTo>
                  <a:lnTo>
                    <a:pt x="17736" y="123566"/>
                  </a:lnTo>
                  <a:lnTo>
                    <a:pt x="21085" y="124105"/>
                  </a:lnTo>
                  <a:lnTo>
                    <a:pt x="24640" y="123141"/>
                  </a:lnTo>
                  <a:lnTo>
                    <a:pt x="28333" y="121176"/>
                  </a:lnTo>
                  <a:lnTo>
                    <a:pt x="32117" y="121189"/>
                  </a:lnTo>
                  <a:lnTo>
                    <a:pt x="39851" y="124731"/>
                  </a:lnTo>
                  <a:lnTo>
                    <a:pt x="42442" y="124881"/>
                  </a:lnTo>
                  <a:lnTo>
                    <a:pt x="44169" y="123659"/>
                  </a:lnTo>
                  <a:lnTo>
                    <a:pt x="45321" y="121521"/>
                  </a:lnTo>
                  <a:lnTo>
                    <a:pt x="47412" y="120096"/>
                  </a:lnTo>
                  <a:lnTo>
                    <a:pt x="56675" y="116767"/>
                  </a:lnTo>
                  <a:lnTo>
                    <a:pt x="67798" y="109313"/>
                  </a:lnTo>
                  <a:lnTo>
                    <a:pt x="79472" y="105194"/>
                  </a:lnTo>
                  <a:lnTo>
                    <a:pt x="107162" y="84814"/>
                  </a:lnTo>
                  <a:lnTo>
                    <a:pt x="111129" y="83718"/>
                  </a:lnTo>
                  <a:lnTo>
                    <a:pt x="113773" y="81665"/>
                  </a:lnTo>
                  <a:lnTo>
                    <a:pt x="116711" y="75856"/>
                  </a:lnTo>
                  <a:lnTo>
                    <a:pt x="119921" y="61347"/>
                  </a:lnTo>
                  <a:lnTo>
                    <a:pt x="129252" y="48116"/>
                  </a:lnTo>
                  <a:lnTo>
                    <a:pt x="130629" y="36759"/>
                  </a:lnTo>
                  <a:lnTo>
                    <a:pt x="130956" y="16328"/>
                  </a:lnTo>
                  <a:lnTo>
                    <a:pt x="129637" y="14249"/>
                  </a:lnTo>
                  <a:lnTo>
                    <a:pt x="127435" y="12862"/>
                  </a:lnTo>
                  <a:lnTo>
                    <a:pt x="124643" y="11938"/>
                  </a:lnTo>
                  <a:lnTo>
                    <a:pt x="122783" y="9999"/>
                  </a:lnTo>
                  <a:lnTo>
                    <a:pt x="119552" y="0"/>
                  </a:lnTo>
                  <a:lnTo>
                    <a:pt x="115752" y="2519"/>
                  </a:lnTo>
                  <a:lnTo>
                    <a:pt x="108854" y="8593"/>
                  </a:lnTo>
                  <a:lnTo>
                    <a:pt x="97986" y="11116"/>
                  </a:lnTo>
                  <a:lnTo>
                    <a:pt x="90734" y="16278"/>
                  </a:lnTo>
                  <a:lnTo>
                    <a:pt x="86627" y="22983"/>
                  </a:lnTo>
                  <a:lnTo>
                    <a:pt x="83481" y="30372"/>
                  </a:lnTo>
                  <a:lnTo>
                    <a:pt x="75594" y="41969"/>
                  </a:lnTo>
                  <a:lnTo>
                    <a:pt x="71346" y="53784"/>
                  </a:lnTo>
                  <a:lnTo>
                    <a:pt x="63619" y="65663"/>
                  </a:lnTo>
                  <a:lnTo>
                    <a:pt x="59419" y="77561"/>
                  </a:lnTo>
                  <a:lnTo>
                    <a:pt x="51707" y="89465"/>
                  </a:lnTo>
                  <a:lnTo>
                    <a:pt x="48834" y="102694"/>
                  </a:lnTo>
                  <a:lnTo>
                    <a:pt x="47673" y="140606"/>
                  </a:lnTo>
                  <a:lnTo>
                    <a:pt x="48980" y="144725"/>
                  </a:lnTo>
                  <a:lnTo>
                    <a:pt x="51173" y="147472"/>
                  </a:lnTo>
                  <a:lnTo>
                    <a:pt x="53959" y="149302"/>
                  </a:lnTo>
                  <a:lnTo>
                    <a:pt x="55816" y="151846"/>
                  </a:lnTo>
                  <a:lnTo>
                    <a:pt x="57880" y="158200"/>
                  </a:lnTo>
                  <a:lnTo>
                    <a:pt x="59041" y="169215"/>
                  </a:lnTo>
                  <a:lnTo>
                    <a:pt x="60528" y="171735"/>
                  </a:lnTo>
                  <a:lnTo>
                    <a:pt x="62841" y="173416"/>
                  </a:lnTo>
                  <a:lnTo>
                    <a:pt x="68940" y="176606"/>
                  </a:lnTo>
                  <a:lnTo>
                    <a:pt x="81185" y="186831"/>
                  </a:lnTo>
                  <a:lnTo>
                    <a:pt x="89025" y="188134"/>
                  </a:lnTo>
                  <a:lnTo>
                    <a:pt x="119062" y="188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0" name="SMARTInkShape-51"/>
            <p:cNvSpPr/>
            <p:nvPr>
              <p:custDataLst>
                <p:tags r:id="rId29"/>
              </p:custDataLst>
            </p:nvPr>
          </p:nvSpPr>
          <p:spPr>
            <a:xfrm>
              <a:off x="10013156" y="5143500"/>
              <a:ext cx="107158" cy="130969"/>
            </a:xfrm>
            <a:custGeom>
              <a:avLst/>
              <a:gdLst/>
              <a:ahLst/>
              <a:cxnLst/>
              <a:rect l="0" t="0" r="0" b="0"/>
              <a:pathLst>
                <a:path w="107158" h="130969">
                  <a:moveTo>
                    <a:pt x="0" y="0"/>
                  </a:moveTo>
                  <a:lnTo>
                    <a:pt x="0" y="0"/>
                  </a:lnTo>
                  <a:lnTo>
                    <a:pt x="0" y="27987"/>
                  </a:lnTo>
                  <a:lnTo>
                    <a:pt x="3528" y="35811"/>
                  </a:lnTo>
                  <a:lnTo>
                    <a:pt x="8183" y="43697"/>
                  </a:lnTo>
                  <a:lnTo>
                    <a:pt x="11170" y="59539"/>
                  </a:lnTo>
                  <a:lnTo>
                    <a:pt x="11416" y="63505"/>
                  </a:lnTo>
                  <a:lnTo>
                    <a:pt x="15216" y="71440"/>
                  </a:lnTo>
                  <a:lnTo>
                    <a:pt x="19992" y="79376"/>
                  </a:lnTo>
                  <a:lnTo>
                    <a:pt x="23058" y="95250"/>
                  </a:lnTo>
                  <a:lnTo>
                    <a:pt x="23309" y="99219"/>
                  </a:lnTo>
                  <a:lnTo>
                    <a:pt x="24800" y="101865"/>
                  </a:lnTo>
                  <a:lnTo>
                    <a:pt x="27117" y="103629"/>
                  </a:lnTo>
                  <a:lnTo>
                    <a:pt x="29984" y="104804"/>
                  </a:lnTo>
                  <a:lnTo>
                    <a:pt x="31896" y="106911"/>
                  </a:lnTo>
                  <a:lnTo>
                    <a:pt x="35215" y="117201"/>
                  </a:lnTo>
                  <a:lnTo>
                    <a:pt x="35719" y="130968"/>
                  </a:lnTo>
                  <a:lnTo>
                    <a:pt x="35719" y="113232"/>
                  </a:lnTo>
                  <a:lnTo>
                    <a:pt x="39247" y="106329"/>
                  </a:lnTo>
                  <a:lnTo>
                    <a:pt x="43901" y="98851"/>
                  </a:lnTo>
                  <a:lnTo>
                    <a:pt x="46889" y="83270"/>
                  </a:lnTo>
                  <a:lnTo>
                    <a:pt x="47613" y="43655"/>
                  </a:lnTo>
                  <a:lnTo>
                    <a:pt x="48939" y="41010"/>
                  </a:lnTo>
                  <a:lnTo>
                    <a:pt x="51148" y="39246"/>
                  </a:lnTo>
                  <a:lnTo>
                    <a:pt x="53943" y="38070"/>
                  </a:lnTo>
                  <a:lnTo>
                    <a:pt x="55805" y="35964"/>
                  </a:lnTo>
                  <a:lnTo>
                    <a:pt x="57876" y="30095"/>
                  </a:lnTo>
                  <a:lnTo>
                    <a:pt x="59041" y="19353"/>
                  </a:lnTo>
                  <a:lnTo>
                    <a:pt x="60527" y="16871"/>
                  </a:lnTo>
                  <a:lnTo>
                    <a:pt x="62841" y="15216"/>
                  </a:lnTo>
                  <a:lnTo>
                    <a:pt x="69740" y="12560"/>
                  </a:lnTo>
                  <a:lnTo>
                    <a:pt x="81541" y="1712"/>
                  </a:lnTo>
                  <a:lnTo>
                    <a:pt x="93436" y="150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1" name="SMARTInkShape-52"/>
            <p:cNvSpPr/>
            <p:nvPr>
              <p:custDataLst>
                <p:tags r:id="rId30"/>
              </p:custDataLst>
            </p:nvPr>
          </p:nvSpPr>
          <p:spPr>
            <a:xfrm>
              <a:off x="10191750" y="5155406"/>
              <a:ext cx="107157" cy="154634"/>
            </a:xfrm>
            <a:custGeom>
              <a:avLst/>
              <a:gdLst/>
              <a:ahLst/>
              <a:cxnLst/>
              <a:rect l="0" t="0" r="0" b="0"/>
              <a:pathLst>
                <a:path w="107157" h="154634">
                  <a:moveTo>
                    <a:pt x="0" y="0"/>
                  </a:moveTo>
                  <a:lnTo>
                    <a:pt x="0" y="0"/>
                  </a:lnTo>
                  <a:lnTo>
                    <a:pt x="0" y="17737"/>
                  </a:lnTo>
                  <a:lnTo>
                    <a:pt x="3528" y="24640"/>
                  </a:lnTo>
                  <a:lnTo>
                    <a:pt x="8182" y="32118"/>
                  </a:lnTo>
                  <a:lnTo>
                    <a:pt x="11416" y="45322"/>
                  </a:lnTo>
                  <a:lnTo>
                    <a:pt x="11863" y="63995"/>
                  </a:lnTo>
                  <a:lnTo>
                    <a:pt x="15415" y="71658"/>
                  </a:lnTo>
                  <a:lnTo>
                    <a:pt x="20080" y="79473"/>
                  </a:lnTo>
                  <a:lnTo>
                    <a:pt x="23075" y="95270"/>
                  </a:lnTo>
                  <a:lnTo>
                    <a:pt x="23813" y="154633"/>
                  </a:lnTo>
                  <a:lnTo>
                    <a:pt x="23813" y="95179"/>
                  </a:lnTo>
                  <a:lnTo>
                    <a:pt x="23813" y="79361"/>
                  </a:lnTo>
                  <a:lnTo>
                    <a:pt x="27340" y="71432"/>
                  </a:lnTo>
                  <a:lnTo>
                    <a:pt x="31995" y="63498"/>
                  </a:lnTo>
                  <a:lnTo>
                    <a:pt x="35228" y="49976"/>
                  </a:lnTo>
                  <a:lnTo>
                    <a:pt x="43804" y="38584"/>
                  </a:lnTo>
                  <a:lnTo>
                    <a:pt x="45927" y="31260"/>
                  </a:lnTo>
                  <a:lnTo>
                    <a:pt x="47816" y="28778"/>
                  </a:lnTo>
                  <a:lnTo>
                    <a:pt x="55473" y="23961"/>
                  </a:lnTo>
                  <a:lnTo>
                    <a:pt x="57728" y="18146"/>
                  </a:lnTo>
                  <a:lnTo>
                    <a:pt x="59651" y="16066"/>
                  </a:lnTo>
                  <a:lnTo>
                    <a:pt x="71551" y="10949"/>
                  </a:lnTo>
                  <a:lnTo>
                    <a:pt x="80584" y="3833"/>
                  </a:lnTo>
                  <a:lnTo>
                    <a:pt x="91639" y="113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2" name="SMARTInkShape-53"/>
            <p:cNvSpPr/>
            <p:nvPr>
              <p:custDataLst>
                <p:tags r:id="rId31"/>
              </p:custDataLst>
            </p:nvPr>
          </p:nvSpPr>
          <p:spPr>
            <a:xfrm>
              <a:off x="10382250" y="5155406"/>
              <a:ext cx="357189" cy="142833"/>
            </a:xfrm>
            <a:custGeom>
              <a:avLst/>
              <a:gdLst/>
              <a:ahLst/>
              <a:cxnLst/>
              <a:rect l="0" t="0" r="0" b="0"/>
              <a:pathLst>
                <a:path w="357189" h="142833">
                  <a:moveTo>
                    <a:pt x="47625" y="0"/>
                  </a:moveTo>
                  <a:lnTo>
                    <a:pt x="47625" y="0"/>
                  </a:lnTo>
                  <a:lnTo>
                    <a:pt x="29411" y="0"/>
                  </a:lnTo>
                  <a:lnTo>
                    <a:pt x="27545" y="1323"/>
                  </a:lnTo>
                  <a:lnTo>
                    <a:pt x="26301" y="3528"/>
                  </a:lnTo>
                  <a:lnTo>
                    <a:pt x="24304" y="10252"/>
                  </a:lnTo>
                  <a:lnTo>
                    <a:pt x="13604" y="22013"/>
                  </a:lnTo>
                  <a:lnTo>
                    <a:pt x="10919" y="32963"/>
                  </a:lnTo>
                  <a:lnTo>
                    <a:pt x="1699" y="45433"/>
                  </a:lnTo>
                  <a:lnTo>
                    <a:pt x="336" y="56698"/>
                  </a:lnTo>
                  <a:lnTo>
                    <a:pt x="0" y="116206"/>
                  </a:lnTo>
                  <a:lnTo>
                    <a:pt x="0" y="123526"/>
                  </a:lnTo>
                  <a:lnTo>
                    <a:pt x="1323" y="126007"/>
                  </a:lnTo>
                  <a:lnTo>
                    <a:pt x="3528" y="127661"/>
                  </a:lnTo>
                  <a:lnTo>
                    <a:pt x="10252" y="130316"/>
                  </a:lnTo>
                  <a:lnTo>
                    <a:pt x="45811" y="130968"/>
                  </a:lnTo>
                  <a:lnTo>
                    <a:pt x="53408" y="124648"/>
                  </a:lnTo>
                  <a:lnTo>
                    <a:pt x="56809" y="118017"/>
                  </a:lnTo>
                  <a:lnTo>
                    <a:pt x="57717" y="114397"/>
                  </a:lnTo>
                  <a:lnTo>
                    <a:pt x="59645" y="111983"/>
                  </a:lnTo>
                  <a:lnTo>
                    <a:pt x="65315" y="109302"/>
                  </a:lnTo>
                  <a:lnTo>
                    <a:pt x="67356" y="107264"/>
                  </a:lnTo>
                  <a:lnTo>
                    <a:pt x="69624" y="101472"/>
                  </a:lnTo>
                  <a:lnTo>
                    <a:pt x="71551" y="99398"/>
                  </a:lnTo>
                  <a:lnTo>
                    <a:pt x="77221" y="97094"/>
                  </a:lnTo>
                  <a:lnTo>
                    <a:pt x="79262" y="95156"/>
                  </a:lnTo>
                  <a:lnTo>
                    <a:pt x="81530" y="89475"/>
                  </a:lnTo>
                  <a:lnTo>
                    <a:pt x="82807" y="78840"/>
                  </a:lnTo>
                  <a:lnTo>
                    <a:pt x="84309" y="76373"/>
                  </a:lnTo>
                  <a:lnTo>
                    <a:pt x="86633" y="74727"/>
                  </a:lnTo>
                  <a:lnTo>
                    <a:pt x="89505" y="73631"/>
                  </a:lnTo>
                  <a:lnTo>
                    <a:pt x="91420" y="71577"/>
                  </a:lnTo>
                  <a:lnTo>
                    <a:pt x="94745" y="61379"/>
                  </a:lnTo>
                  <a:lnTo>
                    <a:pt x="84955" y="49443"/>
                  </a:lnTo>
                  <a:lnTo>
                    <a:pt x="83820" y="41843"/>
                  </a:lnTo>
                  <a:lnTo>
                    <a:pt x="82339" y="39802"/>
                  </a:lnTo>
                  <a:lnTo>
                    <a:pt x="80028" y="38441"/>
                  </a:lnTo>
                  <a:lnTo>
                    <a:pt x="77165" y="37534"/>
                  </a:lnTo>
                  <a:lnTo>
                    <a:pt x="75256" y="35606"/>
                  </a:lnTo>
                  <a:lnTo>
                    <a:pt x="71482" y="23972"/>
                  </a:lnTo>
                  <a:lnTo>
                    <a:pt x="61190" y="23827"/>
                  </a:lnTo>
                  <a:lnTo>
                    <a:pt x="60637" y="22500"/>
                  </a:lnTo>
                  <a:lnTo>
                    <a:pt x="59544" y="12052"/>
                  </a:lnTo>
                  <a:lnTo>
                    <a:pt x="65855" y="11950"/>
                  </a:lnTo>
                  <a:lnTo>
                    <a:pt x="67717" y="10612"/>
                  </a:lnTo>
                  <a:lnTo>
                    <a:pt x="70948" y="1659"/>
                  </a:lnTo>
                  <a:lnTo>
                    <a:pt x="74747" y="737"/>
                  </a:lnTo>
                  <a:lnTo>
                    <a:pt x="104967" y="4"/>
                  </a:lnTo>
                  <a:lnTo>
                    <a:pt x="116229" y="8183"/>
                  </a:lnTo>
                  <a:lnTo>
                    <a:pt x="127336" y="10803"/>
                  </a:lnTo>
                  <a:lnTo>
                    <a:pt x="135087" y="11417"/>
                  </a:lnTo>
                  <a:lnTo>
                    <a:pt x="137683" y="12903"/>
                  </a:lnTo>
                  <a:lnTo>
                    <a:pt x="139413" y="15216"/>
                  </a:lnTo>
                  <a:lnTo>
                    <a:pt x="140567" y="18082"/>
                  </a:lnTo>
                  <a:lnTo>
                    <a:pt x="142660" y="19992"/>
                  </a:lnTo>
                  <a:lnTo>
                    <a:pt x="155523" y="26586"/>
                  </a:lnTo>
                  <a:lnTo>
                    <a:pt x="182606" y="51756"/>
                  </a:lnTo>
                  <a:lnTo>
                    <a:pt x="186992" y="59604"/>
                  </a:lnTo>
                  <a:lnTo>
                    <a:pt x="190264" y="67502"/>
                  </a:lnTo>
                  <a:lnTo>
                    <a:pt x="211003" y="95252"/>
                  </a:lnTo>
                  <a:lnTo>
                    <a:pt x="214165" y="103189"/>
                  </a:lnTo>
                  <a:lnTo>
                    <a:pt x="224370" y="116711"/>
                  </a:lnTo>
                  <a:lnTo>
                    <a:pt x="226056" y="129107"/>
                  </a:lnTo>
                  <a:lnTo>
                    <a:pt x="227434" y="129728"/>
                  </a:lnTo>
                  <a:lnTo>
                    <a:pt x="236455" y="130805"/>
                  </a:lnTo>
                  <a:lnTo>
                    <a:pt x="237383" y="134424"/>
                  </a:lnTo>
                  <a:lnTo>
                    <a:pt x="238122" y="142832"/>
                  </a:lnTo>
                  <a:lnTo>
                    <a:pt x="238125" y="91224"/>
                  </a:lnTo>
                  <a:lnTo>
                    <a:pt x="241653" y="83319"/>
                  </a:lnTo>
                  <a:lnTo>
                    <a:pt x="246307" y="75395"/>
                  </a:lnTo>
                  <a:lnTo>
                    <a:pt x="249541" y="61882"/>
                  </a:lnTo>
                  <a:lnTo>
                    <a:pt x="249886" y="53907"/>
                  </a:lnTo>
                  <a:lnTo>
                    <a:pt x="253494" y="46889"/>
                  </a:lnTo>
                  <a:lnTo>
                    <a:pt x="258186" y="39361"/>
                  </a:lnTo>
                  <a:lnTo>
                    <a:pt x="261443" y="26121"/>
                  </a:lnTo>
                  <a:lnTo>
                    <a:pt x="262930" y="25351"/>
                  </a:lnTo>
                  <a:lnTo>
                    <a:pt x="268112" y="24496"/>
                  </a:lnTo>
                  <a:lnTo>
                    <a:pt x="270022" y="22946"/>
                  </a:lnTo>
                  <a:lnTo>
                    <a:pt x="272145" y="17695"/>
                  </a:lnTo>
                  <a:lnTo>
                    <a:pt x="274034" y="15766"/>
                  </a:lnTo>
                  <a:lnTo>
                    <a:pt x="283947" y="12415"/>
                  </a:lnTo>
                  <a:lnTo>
                    <a:pt x="314069" y="11910"/>
                  </a:lnTo>
                  <a:lnTo>
                    <a:pt x="316536" y="13232"/>
                  </a:lnTo>
                  <a:lnTo>
                    <a:pt x="318181" y="15436"/>
                  </a:lnTo>
                  <a:lnTo>
                    <a:pt x="319276" y="18228"/>
                  </a:lnTo>
                  <a:lnTo>
                    <a:pt x="321331" y="20090"/>
                  </a:lnTo>
                  <a:lnTo>
                    <a:pt x="333466" y="24809"/>
                  </a:lnTo>
                  <a:lnTo>
                    <a:pt x="357188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3" name="SMARTInkShape-54"/>
            <p:cNvSpPr/>
            <p:nvPr>
              <p:custDataLst>
                <p:tags r:id="rId32"/>
              </p:custDataLst>
            </p:nvPr>
          </p:nvSpPr>
          <p:spPr>
            <a:xfrm>
              <a:off x="10798969" y="5155406"/>
              <a:ext cx="23813" cy="83345"/>
            </a:xfrm>
            <a:custGeom>
              <a:avLst/>
              <a:gdLst/>
              <a:ahLst/>
              <a:cxnLst/>
              <a:rect l="0" t="0" r="0" b="0"/>
              <a:pathLst>
                <a:path w="23813" h="83345">
                  <a:moveTo>
                    <a:pt x="0" y="0"/>
                  </a:moveTo>
                  <a:lnTo>
                    <a:pt x="0" y="0"/>
                  </a:lnTo>
                  <a:lnTo>
                    <a:pt x="0" y="45292"/>
                  </a:lnTo>
                  <a:lnTo>
                    <a:pt x="8182" y="56670"/>
                  </a:lnTo>
                  <a:lnTo>
                    <a:pt x="11415" y="69232"/>
                  </a:lnTo>
                  <a:lnTo>
                    <a:pt x="23812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4" name="SMARTInkShape-55"/>
            <p:cNvSpPr/>
            <p:nvPr>
              <p:custDataLst>
                <p:tags r:id="rId33"/>
              </p:custDataLst>
            </p:nvPr>
          </p:nvSpPr>
          <p:spPr>
            <a:xfrm>
              <a:off x="10870406" y="5072063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11906"/>
                  </a:moveTo>
                  <a:lnTo>
                    <a:pt x="11907" y="11906"/>
                  </a:lnTo>
                  <a:lnTo>
                    <a:pt x="5586" y="11906"/>
                  </a:lnTo>
                  <a:lnTo>
                    <a:pt x="3723" y="10583"/>
                  </a:lnTo>
                  <a:lnTo>
                    <a:pt x="2481" y="83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5" name="SMARTInkShape-56"/>
            <p:cNvSpPr/>
            <p:nvPr>
              <p:custDataLst>
                <p:tags r:id="rId34"/>
              </p:custDataLst>
            </p:nvPr>
          </p:nvSpPr>
          <p:spPr>
            <a:xfrm>
              <a:off x="10918031" y="5083969"/>
              <a:ext cx="83195" cy="201903"/>
            </a:xfrm>
            <a:custGeom>
              <a:avLst/>
              <a:gdLst/>
              <a:ahLst/>
              <a:cxnLst/>
              <a:rect l="0" t="0" r="0" b="0"/>
              <a:pathLst>
                <a:path w="83195" h="201903">
                  <a:moveTo>
                    <a:pt x="71438" y="0"/>
                  </a:moveTo>
                  <a:lnTo>
                    <a:pt x="71438" y="0"/>
                  </a:lnTo>
                  <a:lnTo>
                    <a:pt x="29936" y="41502"/>
                  </a:lnTo>
                  <a:lnTo>
                    <a:pt x="23007" y="44903"/>
                  </a:lnTo>
                  <a:lnTo>
                    <a:pt x="19306" y="45810"/>
                  </a:lnTo>
                  <a:lnTo>
                    <a:pt x="16840" y="47738"/>
                  </a:lnTo>
                  <a:lnTo>
                    <a:pt x="14099" y="53407"/>
                  </a:lnTo>
                  <a:lnTo>
                    <a:pt x="12046" y="55449"/>
                  </a:lnTo>
                  <a:lnTo>
                    <a:pt x="1848" y="58994"/>
                  </a:lnTo>
                  <a:lnTo>
                    <a:pt x="822" y="62820"/>
                  </a:lnTo>
                  <a:lnTo>
                    <a:pt x="0" y="82849"/>
                  </a:lnTo>
                  <a:lnTo>
                    <a:pt x="10252" y="93551"/>
                  </a:lnTo>
                  <a:lnTo>
                    <a:pt x="17736" y="94746"/>
                  </a:lnTo>
                  <a:lnTo>
                    <a:pt x="19762" y="96237"/>
                  </a:lnTo>
                  <a:lnTo>
                    <a:pt x="22013" y="101421"/>
                  </a:lnTo>
                  <a:lnTo>
                    <a:pt x="23936" y="103333"/>
                  </a:lnTo>
                  <a:lnTo>
                    <a:pt x="36526" y="109929"/>
                  </a:lnTo>
                  <a:lnTo>
                    <a:pt x="45433" y="117258"/>
                  </a:lnTo>
                  <a:lnTo>
                    <a:pt x="53297" y="118528"/>
                  </a:lnTo>
                  <a:lnTo>
                    <a:pt x="55375" y="120029"/>
                  </a:lnTo>
                  <a:lnTo>
                    <a:pt x="56761" y="122353"/>
                  </a:lnTo>
                  <a:lnTo>
                    <a:pt x="57684" y="125225"/>
                  </a:lnTo>
                  <a:lnTo>
                    <a:pt x="59623" y="127139"/>
                  </a:lnTo>
                  <a:lnTo>
                    <a:pt x="70900" y="130819"/>
                  </a:lnTo>
                  <a:lnTo>
                    <a:pt x="82839" y="142381"/>
                  </a:lnTo>
                  <a:lnTo>
                    <a:pt x="83194" y="149049"/>
                  </a:lnTo>
                  <a:lnTo>
                    <a:pt x="79750" y="155761"/>
                  </a:lnTo>
                  <a:lnTo>
                    <a:pt x="49430" y="188694"/>
                  </a:lnTo>
                  <a:lnTo>
                    <a:pt x="41840" y="189965"/>
                  </a:lnTo>
                  <a:lnTo>
                    <a:pt x="39799" y="191466"/>
                  </a:lnTo>
                  <a:lnTo>
                    <a:pt x="37531" y="196661"/>
                  </a:lnTo>
                  <a:lnTo>
                    <a:pt x="35605" y="198577"/>
                  </a:lnTo>
                  <a:lnTo>
                    <a:pt x="25627" y="201902"/>
                  </a:lnTo>
                  <a:lnTo>
                    <a:pt x="25022" y="200747"/>
                  </a:lnTo>
                  <a:lnTo>
                    <a:pt x="23972" y="192110"/>
                  </a:lnTo>
                  <a:lnTo>
                    <a:pt x="11907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6" name="SMARTInkShape-57"/>
            <p:cNvSpPr/>
            <p:nvPr>
              <p:custDataLst>
                <p:tags r:id="rId35"/>
              </p:custDataLst>
            </p:nvPr>
          </p:nvSpPr>
          <p:spPr>
            <a:xfrm>
              <a:off x="11120438" y="5107781"/>
              <a:ext cx="214313" cy="178595"/>
            </a:xfrm>
            <a:custGeom>
              <a:avLst/>
              <a:gdLst/>
              <a:ahLst/>
              <a:cxnLst/>
              <a:rect l="0" t="0" r="0" b="0"/>
              <a:pathLst>
                <a:path w="214313" h="178595">
                  <a:moveTo>
                    <a:pt x="0" y="0"/>
                  </a:moveTo>
                  <a:lnTo>
                    <a:pt x="0" y="0"/>
                  </a:lnTo>
                  <a:lnTo>
                    <a:pt x="0" y="55575"/>
                  </a:lnTo>
                  <a:lnTo>
                    <a:pt x="0" y="80993"/>
                  </a:lnTo>
                  <a:lnTo>
                    <a:pt x="8183" y="92385"/>
                  </a:lnTo>
                  <a:lnTo>
                    <a:pt x="10252" y="99709"/>
                  </a:lnTo>
                  <a:lnTo>
                    <a:pt x="9480" y="103515"/>
                  </a:lnTo>
                  <a:lnTo>
                    <a:pt x="446" y="118379"/>
                  </a:lnTo>
                  <a:lnTo>
                    <a:pt x="11864" y="130924"/>
                  </a:lnTo>
                  <a:lnTo>
                    <a:pt x="11893" y="124635"/>
                  </a:lnTo>
                  <a:lnTo>
                    <a:pt x="13220" y="122778"/>
                  </a:lnTo>
                  <a:lnTo>
                    <a:pt x="18223" y="120714"/>
                  </a:lnTo>
                  <a:lnTo>
                    <a:pt x="20085" y="118841"/>
                  </a:lnTo>
                  <a:lnTo>
                    <a:pt x="24807" y="107034"/>
                  </a:lnTo>
                  <a:lnTo>
                    <a:pt x="31898" y="98007"/>
                  </a:lnTo>
                  <a:lnTo>
                    <a:pt x="35909" y="86954"/>
                  </a:lnTo>
                  <a:lnTo>
                    <a:pt x="43566" y="75300"/>
                  </a:lnTo>
                  <a:lnTo>
                    <a:pt x="45820" y="67422"/>
                  </a:lnTo>
                  <a:lnTo>
                    <a:pt x="47744" y="64792"/>
                  </a:lnTo>
                  <a:lnTo>
                    <a:pt x="50350" y="63038"/>
                  </a:lnTo>
                  <a:lnTo>
                    <a:pt x="53410" y="61869"/>
                  </a:lnTo>
                  <a:lnTo>
                    <a:pt x="55450" y="59767"/>
                  </a:lnTo>
                  <a:lnTo>
                    <a:pt x="62253" y="46887"/>
                  </a:lnTo>
                  <a:lnTo>
                    <a:pt x="67355" y="39360"/>
                  </a:lnTo>
                  <a:lnTo>
                    <a:pt x="69623" y="31605"/>
                  </a:lnTo>
                  <a:lnTo>
                    <a:pt x="71551" y="29007"/>
                  </a:lnTo>
                  <a:lnTo>
                    <a:pt x="74159" y="27276"/>
                  </a:lnTo>
                  <a:lnTo>
                    <a:pt x="81529" y="24496"/>
                  </a:lnTo>
                  <a:lnTo>
                    <a:pt x="93436" y="13622"/>
                  </a:lnTo>
                  <a:lnTo>
                    <a:pt x="106619" y="11951"/>
                  </a:lnTo>
                  <a:lnTo>
                    <a:pt x="113317" y="11920"/>
                  </a:lnTo>
                  <a:lnTo>
                    <a:pt x="115232" y="13238"/>
                  </a:lnTo>
                  <a:lnTo>
                    <a:pt x="116509" y="15440"/>
                  </a:lnTo>
                  <a:lnTo>
                    <a:pt x="118306" y="24860"/>
                  </a:lnTo>
                  <a:lnTo>
                    <a:pt x="118913" y="33574"/>
                  </a:lnTo>
                  <a:lnTo>
                    <a:pt x="127215" y="44801"/>
                  </a:lnTo>
                  <a:lnTo>
                    <a:pt x="129855" y="55902"/>
                  </a:lnTo>
                  <a:lnTo>
                    <a:pt x="130965" y="93390"/>
                  </a:lnTo>
                  <a:lnTo>
                    <a:pt x="119070" y="107147"/>
                  </a:lnTo>
                  <a:lnTo>
                    <a:pt x="119065" y="107153"/>
                  </a:lnTo>
                  <a:lnTo>
                    <a:pt x="119064" y="100835"/>
                  </a:lnTo>
                  <a:lnTo>
                    <a:pt x="120385" y="98973"/>
                  </a:lnTo>
                  <a:lnTo>
                    <a:pt x="122590" y="97732"/>
                  </a:lnTo>
                  <a:lnTo>
                    <a:pt x="125383" y="96905"/>
                  </a:lnTo>
                  <a:lnTo>
                    <a:pt x="127245" y="95030"/>
                  </a:lnTo>
                  <a:lnTo>
                    <a:pt x="129314" y="89420"/>
                  </a:lnTo>
                  <a:lnTo>
                    <a:pt x="131965" y="75039"/>
                  </a:lnTo>
                  <a:lnTo>
                    <a:pt x="145646" y="57028"/>
                  </a:lnTo>
                  <a:lnTo>
                    <a:pt x="148691" y="53893"/>
                  </a:lnTo>
                  <a:lnTo>
                    <a:pt x="152074" y="46883"/>
                  </a:lnTo>
                  <a:lnTo>
                    <a:pt x="152976" y="43162"/>
                  </a:lnTo>
                  <a:lnTo>
                    <a:pt x="164875" y="26121"/>
                  </a:lnTo>
                  <a:lnTo>
                    <a:pt x="176779" y="13765"/>
                  </a:lnTo>
                  <a:lnTo>
                    <a:pt x="178056" y="6136"/>
                  </a:lnTo>
                  <a:lnTo>
                    <a:pt x="179558" y="4091"/>
                  </a:lnTo>
                  <a:lnTo>
                    <a:pt x="186670" y="1213"/>
                  </a:lnTo>
                  <a:lnTo>
                    <a:pt x="188797" y="539"/>
                  </a:lnTo>
                  <a:lnTo>
                    <a:pt x="200601" y="10299"/>
                  </a:lnTo>
                  <a:lnTo>
                    <a:pt x="201603" y="14720"/>
                  </a:lnTo>
                  <a:lnTo>
                    <a:pt x="201871" y="17751"/>
                  </a:lnTo>
                  <a:lnTo>
                    <a:pt x="205696" y="24646"/>
                  </a:lnTo>
                  <a:lnTo>
                    <a:pt x="212610" y="33532"/>
                  </a:lnTo>
                  <a:lnTo>
                    <a:pt x="213808" y="41392"/>
                  </a:lnTo>
                  <a:lnTo>
                    <a:pt x="214309" y="99086"/>
                  </a:lnTo>
                  <a:lnTo>
                    <a:pt x="214312" y="146843"/>
                  </a:lnTo>
                  <a:lnTo>
                    <a:pt x="212989" y="149490"/>
                  </a:lnTo>
                  <a:lnTo>
                    <a:pt x="210784" y="151253"/>
                  </a:lnTo>
                  <a:lnTo>
                    <a:pt x="207991" y="152429"/>
                  </a:lnTo>
                  <a:lnTo>
                    <a:pt x="206129" y="155859"/>
                  </a:lnTo>
                  <a:lnTo>
                    <a:pt x="20240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72" name="SMARTInkShape-Group6"/>
          <p:cNvGrpSpPr/>
          <p:nvPr/>
        </p:nvGrpSpPr>
        <p:grpSpPr>
          <a:xfrm>
            <a:off x="8941594" y="5357813"/>
            <a:ext cx="2702720" cy="738188"/>
            <a:chOff x="8941594" y="5357813"/>
            <a:chExt cx="2702720" cy="738188"/>
          </a:xfrm>
        </p:grpSpPr>
        <p:sp>
          <p:nvSpPr>
            <p:cNvPr id="1058" name="SMARTInkShape-58"/>
            <p:cNvSpPr/>
            <p:nvPr>
              <p:custDataLst>
                <p:tags r:id="rId12"/>
              </p:custDataLst>
            </p:nvPr>
          </p:nvSpPr>
          <p:spPr>
            <a:xfrm>
              <a:off x="8941594" y="5548313"/>
              <a:ext cx="357188" cy="57863"/>
            </a:xfrm>
            <a:custGeom>
              <a:avLst/>
              <a:gdLst/>
              <a:ahLst/>
              <a:cxnLst/>
              <a:rect l="0" t="0" r="0" b="0"/>
              <a:pathLst>
                <a:path w="357188" h="57863">
                  <a:moveTo>
                    <a:pt x="0" y="0"/>
                  </a:moveTo>
                  <a:lnTo>
                    <a:pt x="0" y="0"/>
                  </a:lnTo>
                  <a:lnTo>
                    <a:pt x="0" y="22114"/>
                  </a:lnTo>
                  <a:lnTo>
                    <a:pt x="10251" y="33914"/>
                  </a:lnTo>
                  <a:lnTo>
                    <a:pt x="11415" y="41505"/>
                  </a:lnTo>
                  <a:lnTo>
                    <a:pt x="12902" y="43545"/>
                  </a:lnTo>
                  <a:lnTo>
                    <a:pt x="15216" y="44905"/>
                  </a:lnTo>
                  <a:lnTo>
                    <a:pt x="24003" y="47266"/>
                  </a:lnTo>
                  <a:lnTo>
                    <a:pt x="29630" y="47465"/>
                  </a:lnTo>
                  <a:lnTo>
                    <a:pt x="31660" y="48841"/>
                  </a:lnTo>
                  <a:lnTo>
                    <a:pt x="33013" y="51082"/>
                  </a:lnTo>
                  <a:lnTo>
                    <a:pt x="33915" y="53898"/>
                  </a:lnTo>
                  <a:lnTo>
                    <a:pt x="35839" y="55776"/>
                  </a:lnTo>
                  <a:lnTo>
                    <a:pt x="41505" y="57862"/>
                  </a:lnTo>
                  <a:lnTo>
                    <a:pt x="43544" y="57095"/>
                  </a:lnTo>
                  <a:lnTo>
                    <a:pt x="44905" y="55261"/>
                  </a:lnTo>
                  <a:lnTo>
                    <a:pt x="45812" y="52716"/>
                  </a:lnTo>
                  <a:lnTo>
                    <a:pt x="47739" y="51018"/>
                  </a:lnTo>
                  <a:lnTo>
                    <a:pt x="53408" y="49133"/>
                  </a:lnTo>
                  <a:lnTo>
                    <a:pt x="69245" y="47757"/>
                  </a:lnTo>
                  <a:lnTo>
                    <a:pt x="81496" y="37385"/>
                  </a:lnTo>
                  <a:lnTo>
                    <a:pt x="89117" y="36212"/>
                  </a:lnTo>
                  <a:lnTo>
                    <a:pt x="91161" y="34725"/>
                  </a:lnTo>
                  <a:lnTo>
                    <a:pt x="92524" y="32410"/>
                  </a:lnTo>
                  <a:lnTo>
                    <a:pt x="93433" y="29544"/>
                  </a:lnTo>
                  <a:lnTo>
                    <a:pt x="95361" y="27633"/>
                  </a:lnTo>
                  <a:lnTo>
                    <a:pt x="107269" y="22825"/>
                  </a:lnTo>
                  <a:lnTo>
                    <a:pt x="116303" y="15729"/>
                  </a:lnTo>
                  <a:lnTo>
                    <a:pt x="128776" y="12409"/>
                  </a:lnTo>
                  <a:lnTo>
                    <a:pt x="136639" y="12055"/>
                  </a:lnTo>
                  <a:lnTo>
                    <a:pt x="138718" y="13328"/>
                  </a:lnTo>
                  <a:lnTo>
                    <a:pt x="140104" y="15500"/>
                  </a:lnTo>
                  <a:lnTo>
                    <a:pt x="141027" y="18270"/>
                  </a:lnTo>
                  <a:lnTo>
                    <a:pt x="142966" y="20118"/>
                  </a:lnTo>
                  <a:lnTo>
                    <a:pt x="148648" y="22170"/>
                  </a:lnTo>
                  <a:lnTo>
                    <a:pt x="163075" y="24811"/>
                  </a:lnTo>
                  <a:lnTo>
                    <a:pt x="176289" y="34021"/>
                  </a:lnTo>
                  <a:lnTo>
                    <a:pt x="187643" y="35383"/>
                  </a:lnTo>
                  <a:lnTo>
                    <a:pt x="206521" y="35674"/>
                  </a:lnTo>
                  <a:lnTo>
                    <a:pt x="214377" y="39226"/>
                  </a:lnTo>
                  <a:lnTo>
                    <a:pt x="223880" y="45966"/>
                  </a:lnTo>
                  <a:lnTo>
                    <a:pt x="235262" y="47297"/>
                  </a:lnTo>
                  <a:lnTo>
                    <a:pt x="266409" y="47621"/>
                  </a:lnTo>
                  <a:lnTo>
                    <a:pt x="268887" y="46299"/>
                  </a:lnTo>
                  <a:lnTo>
                    <a:pt x="270540" y="44095"/>
                  </a:lnTo>
                  <a:lnTo>
                    <a:pt x="271641" y="41303"/>
                  </a:lnTo>
                  <a:lnTo>
                    <a:pt x="273698" y="39441"/>
                  </a:lnTo>
                  <a:lnTo>
                    <a:pt x="283902" y="36208"/>
                  </a:lnTo>
                  <a:lnTo>
                    <a:pt x="295839" y="35761"/>
                  </a:lnTo>
                  <a:lnTo>
                    <a:pt x="307748" y="45973"/>
                  </a:lnTo>
                  <a:lnTo>
                    <a:pt x="320931" y="47581"/>
                  </a:lnTo>
                  <a:lnTo>
                    <a:pt x="357187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9" name="SMARTInkShape-59"/>
            <p:cNvSpPr/>
            <p:nvPr>
              <p:custDataLst>
                <p:tags r:id="rId13"/>
              </p:custDataLst>
            </p:nvPr>
          </p:nvSpPr>
          <p:spPr>
            <a:xfrm>
              <a:off x="9298794" y="5453106"/>
              <a:ext cx="119038" cy="202364"/>
            </a:xfrm>
            <a:custGeom>
              <a:avLst/>
              <a:gdLst/>
              <a:ahLst/>
              <a:cxnLst/>
              <a:rect l="0" t="0" r="0" b="0"/>
              <a:pathLst>
                <a:path w="119038" h="202364">
                  <a:moveTo>
                    <a:pt x="11894" y="11863"/>
                  </a:moveTo>
                  <a:lnTo>
                    <a:pt x="11894" y="11863"/>
                  </a:lnTo>
                  <a:lnTo>
                    <a:pt x="31" y="0"/>
                  </a:lnTo>
                  <a:lnTo>
                    <a:pt x="0" y="6290"/>
                  </a:lnTo>
                  <a:lnTo>
                    <a:pt x="1319" y="8147"/>
                  </a:lnTo>
                  <a:lnTo>
                    <a:pt x="3520" y="9386"/>
                  </a:lnTo>
                  <a:lnTo>
                    <a:pt x="11404" y="11717"/>
                  </a:lnTo>
                  <a:lnTo>
                    <a:pt x="18068" y="11820"/>
                  </a:lnTo>
                  <a:lnTo>
                    <a:pt x="19979" y="13157"/>
                  </a:lnTo>
                  <a:lnTo>
                    <a:pt x="21253" y="15372"/>
                  </a:lnTo>
                  <a:lnTo>
                    <a:pt x="23297" y="22110"/>
                  </a:lnTo>
                  <a:lnTo>
                    <a:pt x="27103" y="23032"/>
                  </a:lnTo>
                  <a:lnTo>
                    <a:pt x="29971" y="23278"/>
                  </a:lnTo>
                  <a:lnTo>
                    <a:pt x="31883" y="24764"/>
                  </a:lnTo>
                  <a:lnTo>
                    <a:pt x="34007" y="29944"/>
                  </a:lnTo>
                  <a:lnTo>
                    <a:pt x="35896" y="31855"/>
                  </a:lnTo>
                  <a:lnTo>
                    <a:pt x="45808" y="35172"/>
                  </a:lnTo>
                  <a:lnTo>
                    <a:pt x="46811" y="38979"/>
                  </a:lnTo>
                  <a:lnTo>
                    <a:pt x="47078" y="41847"/>
                  </a:lnTo>
                  <a:lnTo>
                    <a:pt x="48579" y="43758"/>
                  </a:lnTo>
                  <a:lnTo>
                    <a:pt x="59015" y="47433"/>
                  </a:lnTo>
                  <a:lnTo>
                    <a:pt x="65689" y="47537"/>
                  </a:lnTo>
                  <a:lnTo>
                    <a:pt x="67601" y="48875"/>
                  </a:lnTo>
                  <a:lnTo>
                    <a:pt x="68876" y="51089"/>
                  </a:lnTo>
                  <a:lnTo>
                    <a:pt x="70921" y="57829"/>
                  </a:lnTo>
                  <a:lnTo>
                    <a:pt x="74728" y="58751"/>
                  </a:lnTo>
                  <a:lnTo>
                    <a:pt x="81632" y="59342"/>
                  </a:lnTo>
                  <a:lnTo>
                    <a:pt x="82198" y="60714"/>
                  </a:lnTo>
                  <a:lnTo>
                    <a:pt x="82827" y="65765"/>
                  </a:lnTo>
                  <a:lnTo>
                    <a:pt x="84319" y="67642"/>
                  </a:lnTo>
                  <a:lnTo>
                    <a:pt x="94733" y="71247"/>
                  </a:lnTo>
                  <a:lnTo>
                    <a:pt x="106640" y="71390"/>
                  </a:lnTo>
                  <a:lnTo>
                    <a:pt x="107099" y="81645"/>
                  </a:lnTo>
                  <a:lnTo>
                    <a:pt x="108437" y="82197"/>
                  </a:lnTo>
                  <a:lnTo>
                    <a:pt x="119037" y="83299"/>
                  </a:lnTo>
                  <a:lnTo>
                    <a:pt x="107633" y="83300"/>
                  </a:lnTo>
                  <a:lnTo>
                    <a:pt x="107289" y="89621"/>
                  </a:lnTo>
                  <a:lnTo>
                    <a:pt x="105917" y="91483"/>
                  </a:lnTo>
                  <a:lnTo>
                    <a:pt x="100866" y="93552"/>
                  </a:lnTo>
                  <a:lnTo>
                    <a:pt x="98990" y="95426"/>
                  </a:lnTo>
                  <a:lnTo>
                    <a:pt x="96905" y="101037"/>
                  </a:lnTo>
                  <a:lnTo>
                    <a:pt x="95026" y="103063"/>
                  </a:lnTo>
                  <a:lnTo>
                    <a:pt x="89411" y="105313"/>
                  </a:lnTo>
                  <a:lnTo>
                    <a:pt x="87384" y="107235"/>
                  </a:lnTo>
                  <a:lnTo>
                    <a:pt x="74144" y="131165"/>
                  </a:lnTo>
                  <a:lnTo>
                    <a:pt x="73238" y="135054"/>
                  </a:lnTo>
                  <a:lnTo>
                    <a:pt x="71310" y="137647"/>
                  </a:lnTo>
                  <a:lnTo>
                    <a:pt x="68702" y="139375"/>
                  </a:lnTo>
                  <a:lnTo>
                    <a:pt x="65641" y="140527"/>
                  </a:lnTo>
                  <a:lnTo>
                    <a:pt x="63600" y="142618"/>
                  </a:lnTo>
                  <a:lnTo>
                    <a:pt x="56797" y="155480"/>
                  </a:lnTo>
                  <a:lnTo>
                    <a:pt x="37899" y="176242"/>
                  </a:lnTo>
                  <a:lnTo>
                    <a:pt x="36681" y="181052"/>
                  </a:lnTo>
                  <a:lnTo>
                    <a:pt x="36356" y="184187"/>
                  </a:lnTo>
                  <a:lnTo>
                    <a:pt x="34816" y="186277"/>
                  </a:lnTo>
                  <a:lnTo>
                    <a:pt x="32467" y="187670"/>
                  </a:lnTo>
                  <a:lnTo>
                    <a:pt x="29578" y="188598"/>
                  </a:lnTo>
                  <a:lnTo>
                    <a:pt x="27652" y="190541"/>
                  </a:lnTo>
                  <a:lnTo>
                    <a:pt x="23800" y="202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0" name="SMARTInkShape-60"/>
            <p:cNvSpPr/>
            <p:nvPr>
              <p:custDataLst>
                <p:tags r:id="rId14"/>
              </p:custDataLst>
            </p:nvPr>
          </p:nvSpPr>
          <p:spPr>
            <a:xfrm>
              <a:off x="9655973" y="5512598"/>
              <a:ext cx="107153" cy="154778"/>
            </a:xfrm>
            <a:custGeom>
              <a:avLst/>
              <a:gdLst/>
              <a:ahLst/>
              <a:cxnLst/>
              <a:rect l="0" t="0" r="0" b="0"/>
              <a:pathLst>
                <a:path w="107153" h="154778">
                  <a:moveTo>
                    <a:pt x="71433" y="23808"/>
                  </a:moveTo>
                  <a:lnTo>
                    <a:pt x="71433" y="23808"/>
                  </a:lnTo>
                  <a:lnTo>
                    <a:pt x="71433" y="17488"/>
                  </a:lnTo>
                  <a:lnTo>
                    <a:pt x="70110" y="15626"/>
                  </a:lnTo>
                  <a:lnTo>
                    <a:pt x="67906" y="14384"/>
                  </a:lnTo>
                  <a:lnTo>
                    <a:pt x="65113" y="13557"/>
                  </a:lnTo>
                  <a:lnTo>
                    <a:pt x="63251" y="11682"/>
                  </a:lnTo>
                  <a:lnTo>
                    <a:pt x="60018" y="1796"/>
                  </a:lnTo>
                  <a:lnTo>
                    <a:pt x="56217" y="796"/>
                  </a:lnTo>
                  <a:lnTo>
                    <a:pt x="41344" y="0"/>
                  </a:lnTo>
                  <a:lnTo>
                    <a:pt x="39468" y="1321"/>
                  </a:lnTo>
                  <a:lnTo>
                    <a:pt x="38216" y="3525"/>
                  </a:lnTo>
                  <a:lnTo>
                    <a:pt x="37383" y="6317"/>
                  </a:lnTo>
                  <a:lnTo>
                    <a:pt x="35504" y="8179"/>
                  </a:lnTo>
                  <a:lnTo>
                    <a:pt x="29888" y="10247"/>
                  </a:lnTo>
                  <a:lnTo>
                    <a:pt x="27861" y="12122"/>
                  </a:lnTo>
                  <a:lnTo>
                    <a:pt x="25610" y="17733"/>
                  </a:lnTo>
                  <a:lnTo>
                    <a:pt x="22841" y="32114"/>
                  </a:lnTo>
                  <a:lnTo>
                    <a:pt x="15731" y="43761"/>
                  </a:lnTo>
                  <a:lnTo>
                    <a:pt x="11714" y="55591"/>
                  </a:lnTo>
                  <a:lnTo>
                    <a:pt x="4056" y="67474"/>
                  </a:lnTo>
                  <a:lnTo>
                    <a:pt x="1199" y="79373"/>
                  </a:lnTo>
                  <a:lnTo>
                    <a:pt x="0" y="117197"/>
                  </a:lnTo>
                  <a:lnTo>
                    <a:pt x="11412" y="130426"/>
                  </a:lnTo>
                  <a:lnTo>
                    <a:pt x="33911" y="130961"/>
                  </a:lnTo>
                  <a:lnTo>
                    <a:pt x="45808" y="120713"/>
                  </a:lnTo>
                  <a:lnTo>
                    <a:pt x="47084" y="113228"/>
                  </a:lnTo>
                  <a:lnTo>
                    <a:pt x="48585" y="111202"/>
                  </a:lnTo>
                  <a:lnTo>
                    <a:pt x="53782" y="108952"/>
                  </a:lnTo>
                  <a:lnTo>
                    <a:pt x="55697" y="107030"/>
                  </a:lnTo>
                  <a:lnTo>
                    <a:pt x="60514" y="95131"/>
                  </a:lnTo>
                  <a:lnTo>
                    <a:pt x="71284" y="83499"/>
                  </a:lnTo>
                  <a:lnTo>
                    <a:pt x="81671" y="83353"/>
                  </a:lnTo>
                  <a:lnTo>
                    <a:pt x="82227" y="84672"/>
                  </a:lnTo>
                  <a:lnTo>
                    <a:pt x="83327" y="105352"/>
                  </a:lnTo>
                  <a:lnTo>
                    <a:pt x="91519" y="116302"/>
                  </a:lnTo>
                  <a:lnTo>
                    <a:pt x="94755" y="128772"/>
                  </a:lnTo>
                  <a:lnTo>
                    <a:pt x="95100" y="136635"/>
                  </a:lnTo>
                  <a:lnTo>
                    <a:pt x="96472" y="138714"/>
                  </a:lnTo>
                  <a:lnTo>
                    <a:pt x="98708" y="140100"/>
                  </a:lnTo>
                  <a:lnTo>
                    <a:pt x="101523" y="141023"/>
                  </a:lnTo>
                  <a:lnTo>
                    <a:pt x="103400" y="142962"/>
                  </a:lnTo>
                  <a:lnTo>
                    <a:pt x="107152" y="154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1" name="SMARTInkShape-61"/>
            <p:cNvSpPr/>
            <p:nvPr>
              <p:custDataLst>
                <p:tags r:id="rId15"/>
              </p:custDataLst>
            </p:nvPr>
          </p:nvSpPr>
          <p:spPr>
            <a:xfrm>
              <a:off x="9846470" y="5357813"/>
              <a:ext cx="23812" cy="261938"/>
            </a:xfrm>
            <a:custGeom>
              <a:avLst/>
              <a:gdLst/>
              <a:ahLst/>
              <a:cxnLst/>
              <a:rect l="0" t="0" r="0" b="0"/>
              <a:pathLst>
                <a:path w="23812" h="261938">
                  <a:moveTo>
                    <a:pt x="11905" y="0"/>
                  </a:moveTo>
                  <a:lnTo>
                    <a:pt x="11905" y="0"/>
                  </a:lnTo>
                  <a:lnTo>
                    <a:pt x="5584" y="0"/>
                  </a:lnTo>
                  <a:lnTo>
                    <a:pt x="3723" y="2645"/>
                  </a:lnTo>
                  <a:lnTo>
                    <a:pt x="489" y="26823"/>
                  </a:lnTo>
                  <a:lnTo>
                    <a:pt x="11" y="80047"/>
                  </a:lnTo>
                  <a:lnTo>
                    <a:pt x="0" y="137626"/>
                  </a:lnTo>
                  <a:lnTo>
                    <a:pt x="1322" y="149803"/>
                  </a:lnTo>
                  <a:lnTo>
                    <a:pt x="10801" y="193405"/>
                  </a:lnTo>
                  <a:lnTo>
                    <a:pt x="13199" y="235348"/>
                  </a:lnTo>
                  <a:lnTo>
                    <a:pt x="23811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2" name="SMARTInkShape-62"/>
            <p:cNvSpPr/>
            <p:nvPr>
              <p:custDataLst>
                <p:tags r:id="rId16"/>
              </p:custDataLst>
            </p:nvPr>
          </p:nvSpPr>
          <p:spPr>
            <a:xfrm>
              <a:off x="9965578" y="5476875"/>
              <a:ext cx="166642" cy="154723"/>
            </a:xfrm>
            <a:custGeom>
              <a:avLst/>
              <a:gdLst/>
              <a:ahLst/>
              <a:cxnLst/>
              <a:rect l="0" t="0" r="0" b="0"/>
              <a:pathLst>
                <a:path w="166642" h="154723">
                  <a:moveTo>
                    <a:pt x="23766" y="0"/>
                  </a:moveTo>
                  <a:lnTo>
                    <a:pt x="23766" y="0"/>
                  </a:lnTo>
                  <a:lnTo>
                    <a:pt x="17445" y="6321"/>
                  </a:lnTo>
                  <a:lnTo>
                    <a:pt x="14342" y="16479"/>
                  </a:lnTo>
                  <a:lnTo>
                    <a:pt x="9067" y="37073"/>
                  </a:lnTo>
                  <a:lnTo>
                    <a:pt x="2653" y="59932"/>
                  </a:lnTo>
                  <a:lnTo>
                    <a:pt x="0" y="117246"/>
                  </a:lnTo>
                  <a:lnTo>
                    <a:pt x="1308" y="121820"/>
                  </a:lnTo>
                  <a:lnTo>
                    <a:pt x="3502" y="124870"/>
                  </a:lnTo>
                  <a:lnTo>
                    <a:pt x="6288" y="126903"/>
                  </a:lnTo>
                  <a:lnTo>
                    <a:pt x="8145" y="129581"/>
                  </a:lnTo>
                  <a:lnTo>
                    <a:pt x="10208" y="136085"/>
                  </a:lnTo>
                  <a:lnTo>
                    <a:pt x="11370" y="147183"/>
                  </a:lnTo>
                  <a:lnTo>
                    <a:pt x="12856" y="149716"/>
                  </a:lnTo>
                  <a:lnTo>
                    <a:pt x="15169" y="151404"/>
                  </a:lnTo>
                  <a:lnTo>
                    <a:pt x="23617" y="154722"/>
                  </a:lnTo>
                  <a:lnTo>
                    <a:pt x="30042" y="148443"/>
                  </a:lnTo>
                  <a:lnTo>
                    <a:pt x="33170" y="141822"/>
                  </a:lnTo>
                  <a:lnTo>
                    <a:pt x="36966" y="110785"/>
                  </a:lnTo>
                  <a:lnTo>
                    <a:pt x="45919" y="97558"/>
                  </a:lnTo>
                  <a:lnTo>
                    <a:pt x="47433" y="85201"/>
                  </a:lnTo>
                  <a:lnTo>
                    <a:pt x="59338" y="71597"/>
                  </a:lnTo>
                  <a:lnTo>
                    <a:pt x="69723" y="81703"/>
                  </a:lnTo>
                  <a:lnTo>
                    <a:pt x="72384" y="92525"/>
                  </a:lnTo>
                  <a:lnTo>
                    <a:pt x="81598" y="104968"/>
                  </a:lnTo>
                  <a:lnTo>
                    <a:pt x="84285" y="116229"/>
                  </a:lnTo>
                  <a:lnTo>
                    <a:pt x="93504" y="128767"/>
                  </a:lnTo>
                  <a:lnTo>
                    <a:pt x="94699" y="136637"/>
                  </a:lnTo>
                  <a:lnTo>
                    <a:pt x="96191" y="138716"/>
                  </a:lnTo>
                  <a:lnTo>
                    <a:pt x="98508" y="140102"/>
                  </a:lnTo>
                  <a:lnTo>
                    <a:pt x="106606" y="142713"/>
                  </a:lnTo>
                  <a:lnTo>
                    <a:pt x="113281" y="142827"/>
                  </a:lnTo>
                  <a:lnTo>
                    <a:pt x="115193" y="141520"/>
                  </a:lnTo>
                  <a:lnTo>
                    <a:pt x="116467" y="139325"/>
                  </a:lnTo>
                  <a:lnTo>
                    <a:pt x="118867" y="131458"/>
                  </a:lnTo>
                  <a:lnTo>
                    <a:pt x="127169" y="121560"/>
                  </a:lnTo>
                  <a:lnTo>
                    <a:pt x="129810" y="110689"/>
                  </a:lnTo>
                  <a:lnTo>
                    <a:pt x="130427" y="102994"/>
                  </a:lnTo>
                  <a:lnTo>
                    <a:pt x="134230" y="95164"/>
                  </a:lnTo>
                  <a:lnTo>
                    <a:pt x="139007" y="87275"/>
                  </a:lnTo>
                  <a:lnTo>
                    <a:pt x="142073" y="71430"/>
                  </a:lnTo>
                  <a:lnTo>
                    <a:pt x="142679" y="55561"/>
                  </a:lnTo>
                  <a:lnTo>
                    <a:pt x="146290" y="47624"/>
                  </a:lnTo>
                  <a:lnTo>
                    <a:pt x="153067" y="38071"/>
                  </a:lnTo>
                  <a:lnTo>
                    <a:pt x="154588" y="25674"/>
                  </a:lnTo>
                  <a:lnTo>
                    <a:pt x="155960" y="25054"/>
                  </a:lnTo>
                  <a:lnTo>
                    <a:pt x="166641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3" name="SMARTInkShape-63"/>
            <p:cNvSpPr/>
            <p:nvPr>
              <p:custDataLst>
                <p:tags r:id="rId17"/>
              </p:custDataLst>
            </p:nvPr>
          </p:nvSpPr>
          <p:spPr>
            <a:xfrm>
              <a:off x="10179845" y="5500735"/>
              <a:ext cx="83344" cy="118852"/>
            </a:xfrm>
            <a:custGeom>
              <a:avLst/>
              <a:gdLst/>
              <a:ahLst/>
              <a:cxnLst/>
              <a:rect l="0" t="0" r="0" b="0"/>
              <a:pathLst>
                <a:path w="83344" h="118852">
                  <a:moveTo>
                    <a:pt x="47624" y="23765"/>
                  </a:moveTo>
                  <a:lnTo>
                    <a:pt x="47624" y="23765"/>
                  </a:lnTo>
                  <a:lnTo>
                    <a:pt x="47624" y="13514"/>
                  </a:lnTo>
                  <a:lnTo>
                    <a:pt x="35863" y="111"/>
                  </a:lnTo>
                  <a:lnTo>
                    <a:pt x="29440" y="0"/>
                  </a:lnTo>
                  <a:lnTo>
                    <a:pt x="27563" y="1307"/>
                  </a:lnTo>
                  <a:lnTo>
                    <a:pt x="26313" y="3501"/>
                  </a:lnTo>
                  <a:lnTo>
                    <a:pt x="24306" y="10208"/>
                  </a:lnTo>
                  <a:lnTo>
                    <a:pt x="15726" y="21038"/>
                  </a:lnTo>
                  <a:lnTo>
                    <a:pt x="13604" y="28286"/>
                  </a:lnTo>
                  <a:lnTo>
                    <a:pt x="10917" y="50577"/>
                  </a:lnTo>
                  <a:lnTo>
                    <a:pt x="8601" y="53546"/>
                  </a:lnTo>
                  <a:lnTo>
                    <a:pt x="5733" y="55525"/>
                  </a:lnTo>
                  <a:lnTo>
                    <a:pt x="3822" y="58168"/>
                  </a:lnTo>
                  <a:lnTo>
                    <a:pt x="1698" y="64631"/>
                  </a:lnTo>
                  <a:lnTo>
                    <a:pt x="0" y="117154"/>
                  </a:lnTo>
                  <a:lnTo>
                    <a:pt x="1323" y="117774"/>
                  </a:lnTo>
                  <a:lnTo>
                    <a:pt x="10251" y="118851"/>
                  </a:lnTo>
                  <a:lnTo>
                    <a:pt x="10801" y="117583"/>
                  </a:lnTo>
                  <a:lnTo>
                    <a:pt x="11414" y="112646"/>
                  </a:lnTo>
                  <a:lnTo>
                    <a:pt x="12902" y="110800"/>
                  </a:lnTo>
                  <a:lnTo>
                    <a:pt x="18080" y="108749"/>
                  </a:lnTo>
                  <a:lnTo>
                    <a:pt x="19991" y="106880"/>
                  </a:lnTo>
                  <a:lnTo>
                    <a:pt x="22114" y="101274"/>
                  </a:lnTo>
                  <a:lnTo>
                    <a:pt x="24002" y="99250"/>
                  </a:lnTo>
                  <a:lnTo>
                    <a:pt x="29628" y="97002"/>
                  </a:lnTo>
                  <a:lnTo>
                    <a:pt x="31659" y="95079"/>
                  </a:lnTo>
                  <a:lnTo>
                    <a:pt x="33915" y="89415"/>
                  </a:lnTo>
                  <a:lnTo>
                    <a:pt x="35183" y="78789"/>
                  </a:lnTo>
                  <a:lnTo>
                    <a:pt x="36683" y="76322"/>
                  </a:lnTo>
                  <a:lnTo>
                    <a:pt x="39008" y="74679"/>
                  </a:lnTo>
                  <a:lnTo>
                    <a:pt x="47119" y="71582"/>
                  </a:lnTo>
                  <a:lnTo>
                    <a:pt x="57831" y="61156"/>
                  </a:lnTo>
                  <a:lnTo>
                    <a:pt x="58398" y="61922"/>
                  </a:lnTo>
                  <a:lnTo>
                    <a:pt x="59528" y="93046"/>
                  </a:lnTo>
                  <a:lnTo>
                    <a:pt x="71291" y="106947"/>
                  </a:lnTo>
                  <a:lnTo>
                    <a:pt x="83343" y="107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4" name="SMARTInkShape-64"/>
            <p:cNvSpPr/>
            <p:nvPr>
              <p:custDataLst>
                <p:tags r:id="rId18"/>
              </p:custDataLst>
            </p:nvPr>
          </p:nvSpPr>
          <p:spPr>
            <a:xfrm>
              <a:off x="10346531" y="5490497"/>
              <a:ext cx="95250" cy="355473"/>
            </a:xfrm>
            <a:custGeom>
              <a:avLst/>
              <a:gdLst/>
              <a:ahLst/>
              <a:cxnLst/>
              <a:rect l="0" t="0" r="0" b="0"/>
              <a:pathLst>
                <a:path w="95250" h="355473">
                  <a:moveTo>
                    <a:pt x="0" y="45909"/>
                  </a:moveTo>
                  <a:lnTo>
                    <a:pt x="0" y="45909"/>
                  </a:lnTo>
                  <a:lnTo>
                    <a:pt x="0" y="103581"/>
                  </a:lnTo>
                  <a:lnTo>
                    <a:pt x="0" y="111210"/>
                  </a:lnTo>
                  <a:lnTo>
                    <a:pt x="1323" y="113256"/>
                  </a:lnTo>
                  <a:lnTo>
                    <a:pt x="3528" y="114620"/>
                  </a:lnTo>
                  <a:lnTo>
                    <a:pt x="6321" y="115529"/>
                  </a:lnTo>
                  <a:lnTo>
                    <a:pt x="8183" y="114812"/>
                  </a:lnTo>
                  <a:lnTo>
                    <a:pt x="9424" y="113011"/>
                  </a:lnTo>
                  <a:lnTo>
                    <a:pt x="10252" y="110487"/>
                  </a:lnTo>
                  <a:lnTo>
                    <a:pt x="12127" y="108805"/>
                  </a:lnTo>
                  <a:lnTo>
                    <a:pt x="17736" y="106937"/>
                  </a:lnTo>
                  <a:lnTo>
                    <a:pt x="19762" y="105115"/>
                  </a:lnTo>
                  <a:lnTo>
                    <a:pt x="22013" y="99563"/>
                  </a:lnTo>
                  <a:lnTo>
                    <a:pt x="23936" y="97554"/>
                  </a:lnTo>
                  <a:lnTo>
                    <a:pt x="29600" y="95321"/>
                  </a:lnTo>
                  <a:lnTo>
                    <a:pt x="31640" y="93402"/>
                  </a:lnTo>
                  <a:lnTo>
                    <a:pt x="41502" y="77119"/>
                  </a:lnTo>
                  <a:lnTo>
                    <a:pt x="54598" y="61677"/>
                  </a:lnTo>
                  <a:lnTo>
                    <a:pt x="62085" y="45888"/>
                  </a:lnTo>
                  <a:lnTo>
                    <a:pt x="67281" y="37962"/>
                  </a:lnTo>
                  <a:lnTo>
                    <a:pt x="71529" y="26063"/>
                  </a:lnTo>
                  <a:lnTo>
                    <a:pt x="81527" y="12542"/>
                  </a:lnTo>
                  <a:lnTo>
                    <a:pt x="86063" y="11236"/>
                  </a:lnTo>
                  <a:lnTo>
                    <a:pt x="89127" y="10887"/>
                  </a:lnTo>
                  <a:lnTo>
                    <a:pt x="91168" y="9332"/>
                  </a:lnTo>
                  <a:lnTo>
                    <a:pt x="94712" y="0"/>
                  </a:lnTo>
                  <a:lnTo>
                    <a:pt x="95202" y="8687"/>
                  </a:lnTo>
                  <a:lnTo>
                    <a:pt x="95249" y="63137"/>
                  </a:lnTo>
                  <a:lnTo>
                    <a:pt x="93927" y="85998"/>
                  </a:lnTo>
                  <a:lnTo>
                    <a:pt x="84998" y="131658"/>
                  </a:lnTo>
                  <a:lnTo>
                    <a:pt x="83561" y="189101"/>
                  </a:lnTo>
                  <a:lnTo>
                    <a:pt x="79881" y="221069"/>
                  </a:lnTo>
                  <a:lnTo>
                    <a:pt x="73105" y="255575"/>
                  </a:lnTo>
                  <a:lnTo>
                    <a:pt x="71535" y="310453"/>
                  </a:lnTo>
                  <a:lnTo>
                    <a:pt x="71441" y="347327"/>
                  </a:lnTo>
                  <a:lnTo>
                    <a:pt x="72763" y="350041"/>
                  </a:lnTo>
                  <a:lnTo>
                    <a:pt x="74968" y="351852"/>
                  </a:lnTo>
                  <a:lnTo>
                    <a:pt x="83344" y="3554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5" name="SMARTInkShape-65"/>
            <p:cNvSpPr/>
            <p:nvPr>
              <p:custDataLst>
                <p:tags r:id="rId19"/>
              </p:custDataLst>
            </p:nvPr>
          </p:nvSpPr>
          <p:spPr>
            <a:xfrm>
              <a:off x="10537034" y="5429250"/>
              <a:ext cx="93579" cy="214265"/>
            </a:xfrm>
            <a:custGeom>
              <a:avLst/>
              <a:gdLst/>
              <a:ahLst/>
              <a:cxnLst/>
              <a:rect l="0" t="0" r="0" b="0"/>
              <a:pathLst>
                <a:path w="93579" h="214265">
                  <a:moveTo>
                    <a:pt x="59529" y="0"/>
                  </a:moveTo>
                  <a:lnTo>
                    <a:pt x="59529" y="0"/>
                  </a:lnTo>
                  <a:lnTo>
                    <a:pt x="48113" y="0"/>
                  </a:lnTo>
                  <a:lnTo>
                    <a:pt x="47768" y="6321"/>
                  </a:lnTo>
                  <a:lnTo>
                    <a:pt x="46396" y="8182"/>
                  </a:lnTo>
                  <a:lnTo>
                    <a:pt x="41345" y="10251"/>
                  </a:lnTo>
                  <a:lnTo>
                    <a:pt x="39468" y="12126"/>
                  </a:lnTo>
                  <a:lnTo>
                    <a:pt x="32929" y="24640"/>
                  </a:lnTo>
                  <a:lnTo>
                    <a:pt x="27863" y="32118"/>
                  </a:lnTo>
                  <a:lnTo>
                    <a:pt x="23687" y="43766"/>
                  </a:lnTo>
                  <a:lnTo>
                    <a:pt x="15984" y="55595"/>
                  </a:lnTo>
                  <a:lnTo>
                    <a:pt x="13113" y="67478"/>
                  </a:lnTo>
                  <a:lnTo>
                    <a:pt x="12441" y="75411"/>
                  </a:lnTo>
                  <a:lnTo>
                    <a:pt x="10938" y="78055"/>
                  </a:lnTo>
                  <a:lnTo>
                    <a:pt x="8614" y="79818"/>
                  </a:lnTo>
                  <a:lnTo>
                    <a:pt x="5743" y="80994"/>
                  </a:lnTo>
                  <a:lnTo>
                    <a:pt x="3827" y="83100"/>
                  </a:lnTo>
                  <a:lnTo>
                    <a:pt x="0" y="95236"/>
                  </a:lnTo>
                  <a:lnTo>
                    <a:pt x="53293" y="95250"/>
                  </a:lnTo>
                  <a:lnTo>
                    <a:pt x="60285" y="98778"/>
                  </a:lnTo>
                  <a:lnTo>
                    <a:pt x="69233" y="105501"/>
                  </a:lnTo>
                  <a:lnTo>
                    <a:pt x="82794" y="107113"/>
                  </a:lnTo>
                  <a:lnTo>
                    <a:pt x="83178" y="113464"/>
                  </a:lnTo>
                  <a:lnTo>
                    <a:pt x="84556" y="115330"/>
                  </a:lnTo>
                  <a:lnTo>
                    <a:pt x="89613" y="117404"/>
                  </a:lnTo>
                  <a:lnTo>
                    <a:pt x="91492" y="119280"/>
                  </a:lnTo>
                  <a:lnTo>
                    <a:pt x="93578" y="124892"/>
                  </a:lnTo>
                  <a:lnTo>
                    <a:pt x="92812" y="126917"/>
                  </a:lnTo>
                  <a:lnTo>
                    <a:pt x="90978" y="128268"/>
                  </a:lnTo>
                  <a:lnTo>
                    <a:pt x="88432" y="129168"/>
                  </a:lnTo>
                  <a:lnTo>
                    <a:pt x="86735" y="131091"/>
                  </a:lnTo>
                  <a:lnTo>
                    <a:pt x="84849" y="136756"/>
                  </a:lnTo>
                  <a:lnTo>
                    <a:pt x="82106" y="162826"/>
                  </a:lnTo>
                  <a:lnTo>
                    <a:pt x="71223" y="178358"/>
                  </a:lnTo>
                  <a:lnTo>
                    <a:pt x="41950" y="208073"/>
                  </a:lnTo>
                  <a:lnTo>
                    <a:pt x="34959" y="211539"/>
                  </a:lnTo>
                  <a:lnTo>
                    <a:pt x="22921" y="214204"/>
                  </a:lnTo>
                  <a:lnTo>
                    <a:pt x="17682" y="214264"/>
                  </a:lnTo>
                  <a:lnTo>
                    <a:pt x="15757" y="212958"/>
                  </a:lnTo>
                  <a:lnTo>
                    <a:pt x="14472" y="210763"/>
                  </a:lnTo>
                  <a:lnTo>
                    <a:pt x="11904" y="202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6" name="SMARTInkShape-66"/>
            <p:cNvSpPr/>
            <p:nvPr>
              <p:custDataLst>
                <p:tags r:id="rId20"/>
              </p:custDataLst>
            </p:nvPr>
          </p:nvSpPr>
          <p:spPr>
            <a:xfrm>
              <a:off x="10848263" y="5493865"/>
              <a:ext cx="105488" cy="102074"/>
            </a:xfrm>
            <a:custGeom>
              <a:avLst/>
              <a:gdLst/>
              <a:ahLst/>
              <a:cxnLst/>
              <a:rect l="0" t="0" r="0" b="0"/>
              <a:pathLst>
                <a:path w="105488" h="102074">
                  <a:moveTo>
                    <a:pt x="81675" y="30635"/>
                  </a:moveTo>
                  <a:lnTo>
                    <a:pt x="81675" y="30635"/>
                  </a:lnTo>
                  <a:lnTo>
                    <a:pt x="75354" y="30635"/>
                  </a:lnTo>
                  <a:lnTo>
                    <a:pt x="73491" y="29312"/>
                  </a:lnTo>
                  <a:lnTo>
                    <a:pt x="72249" y="27107"/>
                  </a:lnTo>
                  <a:lnTo>
                    <a:pt x="71422" y="24314"/>
                  </a:lnTo>
                  <a:lnTo>
                    <a:pt x="58395" y="7458"/>
                  </a:lnTo>
                  <a:lnTo>
                    <a:pt x="51700" y="7011"/>
                  </a:lnTo>
                  <a:lnTo>
                    <a:pt x="49785" y="5625"/>
                  </a:lnTo>
                  <a:lnTo>
                    <a:pt x="47658" y="558"/>
                  </a:lnTo>
                  <a:lnTo>
                    <a:pt x="45767" y="0"/>
                  </a:lnTo>
                  <a:lnTo>
                    <a:pt x="33930" y="6049"/>
                  </a:lnTo>
                  <a:lnTo>
                    <a:pt x="28264" y="6479"/>
                  </a:lnTo>
                  <a:lnTo>
                    <a:pt x="26224" y="7916"/>
                  </a:lnTo>
                  <a:lnTo>
                    <a:pt x="24862" y="10198"/>
                  </a:lnTo>
                  <a:lnTo>
                    <a:pt x="23956" y="13042"/>
                  </a:lnTo>
                  <a:lnTo>
                    <a:pt x="12958" y="30931"/>
                  </a:lnTo>
                  <a:lnTo>
                    <a:pt x="10397" y="58433"/>
                  </a:lnTo>
                  <a:lnTo>
                    <a:pt x="9021" y="61074"/>
                  </a:lnTo>
                  <a:lnTo>
                    <a:pt x="6780" y="62834"/>
                  </a:lnTo>
                  <a:lnTo>
                    <a:pt x="3963" y="64007"/>
                  </a:lnTo>
                  <a:lnTo>
                    <a:pt x="2086" y="66113"/>
                  </a:lnTo>
                  <a:lnTo>
                    <a:pt x="0" y="71979"/>
                  </a:lnTo>
                  <a:lnTo>
                    <a:pt x="766" y="75396"/>
                  </a:lnTo>
                  <a:lnTo>
                    <a:pt x="9791" y="89513"/>
                  </a:lnTo>
                  <a:lnTo>
                    <a:pt x="16425" y="89972"/>
                  </a:lnTo>
                  <a:lnTo>
                    <a:pt x="18331" y="91360"/>
                  </a:lnTo>
                  <a:lnTo>
                    <a:pt x="20449" y="96429"/>
                  </a:lnTo>
                  <a:lnTo>
                    <a:pt x="22336" y="98311"/>
                  </a:lnTo>
                  <a:lnTo>
                    <a:pt x="27961" y="100401"/>
                  </a:lnTo>
                  <a:lnTo>
                    <a:pt x="29992" y="99635"/>
                  </a:lnTo>
                  <a:lnTo>
                    <a:pt x="31344" y="97801"/>
                  </a:lnTo>
                  <a:lnTo>
                    <a:pt x="32247" y="95257"/>
                  </a:lnTo>
                  <a:lnTo>
                    <a:pt x="34170" y="93560"/>
                  </a:lnTo>
                  <a:lnTo>
                    <a:pt x="44143" y="90614"/>
                  </a:lnTo>
                  <a:lnTo>
                    <a:pt x="51739" y="90299"/>
                  </a:lnTo>
                  <a:lnTo>
                    <a:pt x="53780" y="88932"/>
                  </a:lnTo>
                  <a:lnTo>
                    <a:pt x="55141" y="86697"/>
                  </a:lnTo>
                  <a:lnTo>
                    <a:pt x="56048" y="83885"/>
                  </a:lnTo>
                  <a:lnTo>
                    <a:pt x="57976" y="82010"/>
                  </a:lnTo>
                  <a:lnTo>
                    <a:pt x="67954" y="78754"/>
                  </a:lnTo>
                  <a:lnTo>
                    <a:pt x="68962" y="74952"/>
                  </a:lnTo>
                  <a:lnTo>
                    <a:pt x="69231" y="72086"/>
                  </a:lnTo>
                  <a:lnTo>
                    <a:pt x="70733" y="70175"/>
                  </a:lnTo>
                  <a:lnTo>
                    <a:pt x="81667" y="66356"/>
                  </a:lnTo>
                  <a:lnTo>
                    <a:pt x="81673" y="66355"/>
                  </a:lnTo>
                  <a:lnTo>
                    <a:pt x="81675" y="76605"/>
                  </a:lnTo>
                  <a:lnTo>
                    <a:pt x="82998" y="77157"/>
                  </a:lnTo>
                  <a:lnTo>
                    <a:pt x="87995" y="77769"/>
                  </a:lnTo>
                  <a:lnTo>
                    <a:pt x="89858" y="79256"/>
                  </a:lnTo>
                  <a:lnTo>
                    <a:pt x="93435" y="89663"/>
                  </a:lnTo>
                  <a:lnTo>
                    <a:pt x="105487" y="102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7" name="SMARTInkShape-67"/>
            <p:cNvSpPr/>
            <p:nvPr>
              <p:custDataLst>
                <p:tags r:id="rId21"/>
              </p:custDataLst>
            </p:nvPr>
          </p:nvSpPr>
          <p:spPr>
            <a:xfrm>
              <a:off x="11132345" y="5405438"/>
              <a:ext cx="511969" cy="190497"/>
            </a:xfrm>
            <a:custGeom>
              <a:avLst/>
              <a:gdLst/>
              <a:ahLst/>
              <a:cxnLst/>
              <a:rect l="0" t="0" r="0" b="0"/>
              <a:pathLst>
                <a:path w="511969" h="190497">
                  <a:moveTo>
                    <a:pt x="11905" y="71437"/>
                  </a:moveTo>
                  <a:lnTo>
                    <a:pt x="11905" y="71437"/>
                  </a:lnTo>
                  <a:lnTo>
                    <a:pt x="11905" y="127100"/>
                  </a:lnTo>
                  <a:lnTo>
                    <a:pt x="11905" y="170657"/>
                  </a:lnTo>
                  <a:lnTo>
                    <a:pt x="10582" y="173302"/>
                  </a:lnTo>
                  <a:lnTo>
                    <a:pt x="8377" y="175066"/>
                  </a:lnTo>
                  <a:lnTo>
                    <a:pt x="5584" y="176242"/>
                  </a:lnTo>
                  <a:lnTo>
                    <a:pt x="3722" y="178348"/>
                  </a:lnTo>
                  <a:lnTo>
                    <a:pt x="0" y="190493"/>
                  </a:lnTo>
                  <a:lnTo>
                    <a:pt x="0" y="190496"/>
                  </a:lnTo>
                  <a:lnTo>
                    <a:pt x="6319" y="184178"/>
                  </a:lnTo>
                  <a:lnTo>
                    <a:pt x="9424" y="177548"/>
                  </a:lnTo>
                  <a:lnTo>
                    <a:pt x="13131" y="146803"/>
                  </a:lnTo>
                  <a:lnTo>
                    <a:pt x="21311" y="130960"/>
                  </a:lnTo>
                  <a:lnTo>
                    <a:pt x="22144" y="126994"/>
                  </a:lnTo>
                  <a:lnTo>
                    <a:pt x="35840" y="100541"/>
                  </a:lnTo>
                  <a:lnTo>
                    <a:pt x="38445" y="98777"/>
                  </a:lnTo>
                  <a:lnTo>
                    <a:pt x="45811" y="95946"/>
                  </a:lnTo>
                  <a:lnTo>
                    <a:pt x="53407" y="95456"/>
                  </a:lnTo>
                  <a:lnTo>
                    <a:pt x="55448" y="94064"/>
                  </a:lnTo>
                  <a:lnTo>
                    <a:pt x="56809" y="91814"/>
                  </a:lnTo>
                  <a:lnTo>
                    <a:pt x="57716" y="88990"/>
                  </a:lnTo>
                  <a:lnTo>
                    <a:pt x="59644" y="87108"/>
                  </a:lnTo>
                  <a:lnTo>
                    <a:pt x="69622" y="83839"/>
                  </a:lnTo>
                  <a:lnTo>
                    <a:pt x="82805" y="94772"/>
                  </a:lnTo>
                  <a:lnTo>
                    <a:pt x="101065" y="112973"/>
                  </a:lnTo>
                  <a:lnTo>
                    <a:pt x="104448" y="119884"/>
                  </a:lnTo>
                  <a:lnTo>
                    <a:pt x="105350" y="123579"/>
                  </a:lnTo>
                  <a:lnTo>
                    <a:pt x="107274" y="126042"/>
                  </a:lnTo>
                  <a:lnTo>
                    <a:pt x="112941" y="128779"/>
                  </a:lnTo>
                  <a:lnTo>
                    <a:pt x="114981" y="130832"/>
                  </a:lnTo>
                  <a:lnTo>
                    <a:pt x="117249" y="136640"/>
                  </a:lnTo>
                  <a:lnTo>
                    <a:pt x="119175" y="138718"/>
                  </a:lnTo>
                  <a:lnTo>
                    <a:pt x="131081" y="143833"/>
                  </a:lnTo>
                  <a:lnTo>
                    <a:pt x="140114" y="150949"/>
                  </a:lnTo>
                  <a:lnTo>
                    <a:pt x="151169" y="153645"/>
                  </a:lnTo>
                  <a:lnTo>
                    <a:pt x="170702" y="154631"/>
                  </a:lnTo>
                  <a:lnTo>
                    <a:pt x="178613" y="151187"/>
                  </a:lnTo>
                  <a:lnTo>
                    <a:pt x="186539" y="146569"/>
                  </a:lnTo>
                  <a:lnTo>
                    <a:pt x="194472" y="144516"/>
                  </a:lnTo>
                  <a:lnTo>
                    <a:pt x="197115" y="142646"/>
                  </a:lnTo>
                  <a:lnTo>
                    <a:pt x="198880" y="140076"/>
                  </a:lnTo>
                  <a:lnTo>
                    <a:pt x="200055" y="137040"/>
                  </a:lnTo>
                  <a:lnTo>
                    <a:pt x="202161" y="135016"/>
                  </a:lnTo>
                  <a:lnTo>
                    <a:pt x="215046" y="128241"/>
                  </a:lnTo>
                  <a:lnTo>
                    <a:pt x="230332" y="114555"/>
                  </a:lnTo>
                  <a:lnTo>
                    <a:pt x="234660" y="106916"/>
                  </a:lnTo>
                  <a:lnTo>
                    <a:pt x="237907" y="99111"/>
                  </a:lnTo>
                  <a:lnTo>
                    <a:pt x="248172" y="85681"/>
                  </a:lnTo>
                  <a:lnTo>
                    <a:pt x="250986" y="74300"/>
                  </a:lnTo>
                  <a:lnTo>
                    <a:pt x="258104" y="63172"/>
                  </a:lnTo>
                  <a:lnTo>
                    <a:pt x="261432" y="49933"/>
                  </a:lnTo>
                  <a:lnTo>
                    <a:pt x="251641" y="37576"/>
                  </a:lnTo>
                  <a:lnTo>
                    <a:pt x="250171" y="25630"/>
                  </a:lnTo>
                  <a:lnTo>
                    <a:pt x="248801" y="25024"/>
                  </a:lnTo>
                  <a:lnTo>
                    <a:pt x="232298" y="23859"/>
                  </a:lnTo>
                  <a:lnTo>
                    <a:pt x="230271" y="25167"/>
                  </a:lnTo>
                  <a:lnTo>
                    <a:pt x="228920" y="27361"/>
                  </a:lnTo>
                  <a:lnTo>
                    <a:pt x="228020" y="30146"/>
                  </a:lnTo>
                  <a:lnTo>
                    <a:pt x="226095" y="32004"/>
                  </a:lnTo>
                  <a:lnTo>
                    <a:pt x="220430" y="34068"/>
                  </a:lnTo>
                  <a:lnTo>
                    <a:pt x="218392" y="35941"/>
                  </a:lnTo>
                  <a:lnTo>
                    <a:pt x="216124" y="41550"/>
                  </a:lnTo>
                  <a:lnTo>
                    <a:pt x="214848" y="52145"/>
                  </a:lnTo>
                  <a:lnTo>
                    <a:pt x="213346" y="54607"/>
                  </a:lnTo>
                  <a:lnTo>
                    <a:pt x="211022" y="56248"/>
                  </a:lnTo>
                  <a:lnTo>
                    <a:pt x="208150" y="57343"/>
                  </a:lnTo>
                  <a:lnTo>
                    <a:pt x="206235" y="59395"/>
                  </a:lnTo>
                  <a:lnTo>
                    <a:pt x="204107" y="65203"/>
                  </a:lnTo>
                  <a:lnTo>
                    <a:pt x="202417" y="100886"/>
                  </a:lnTo>
                  <a:lnTo>
                    <a:pt x="205938" y="107898"/>
                  </a:lnTo>
                  <a:lnTo>
                    <a:pt x="212658" y="116857"/>
                  </a:lnTo>
                  <a:lnTo>
                    <a:pt x="213821" y="124729"/>
                  </a:lnTo>
                  <a:lnTo>
                    <a:pt x="215308" y="126809"/>
                  </a:lnTo>
                  <a:lnTo>
                    <a:pt x="217621" y="128195"/>
                  </a:lnTo>
                  <a:lnTo>
                    <a:pt x="220486" y="129120"/>
                  </a:lnTo>
                  <a:lnTo>
                    <a:pt x="222397" y="131059"/>
                  </a:lnTo>
                  <a:lnTo>
                    <a:pt x="224518" y="136741"/>
                  </a:lnTo>
                  <a:lnTo>
                    <a:pt x="226408" y="138785"/>
                  </a:lnTo>
                  <a:lnTo>
                    <a:pt x="232034" y="141057"/>
                  </a:lnTo>
                  <a:lnTo>
                    <a:pt x="271640" y="142871"/>
                  </a:lnTo>
                  <a:lnTo>
                    <a:pt x="282913" y="134691"/>
                  </a:lnTo>
                  <a:lnTo>
                    <a:pt x="290221" y="132623"/>
                  </a:lnTo>
                  <a:lnTo>
                    <a:pt x="292699" y="130748"/>
                  </a:lnTo>
                  <a:lnTo>
                    <a:pt x="305402" y="110757"/>
                  </a:lnTo>
                  <a:lnTo>
                    <a:pt x="307713" y="103023"/>
                  </a:lnTo>
                  <a:lnTo>
                    <a:pt x="309652" y="100432"/>
                  </a:lnTo>
                  <a:lnTo>
                    <a:pt x="312268" y="98704"/>
                  </a:lnTo>
                  <a:lnTo>
                    <a:pt x="315335" y="97553"/>
                  </a:lnTo>
                  <a:lnTo>
                    <a:pt x="317378" y="95462"/>
                  </a:lnTo>
                  <a:lnTo>
                    <a:pt x="331558" y="73642"/>
                  </a:lnTo>
                  <a:lnTo>
                    <a:pt x="345266" y="59545"/>
                  </a:lnTo>
                  <a:lnTo>
                    <a:pt x="345280" y="118847"/>
                  </a:lnTo>
                  <a:lnTo>
                    <a:pt x="345280" y="124699"/>
                  </a:lnTo>
                  <a:lnTo>
                    <a:pt x="346603" y="126789"/>
                  </a:lnTo>
                  <a:lnTo>
                    <a:pt x="348808" y="128182"/>
                  </a:lnTo>
                  <a:lnTo>
                    <a:pt x="356696" y="130805"/>
                  </a:lnTo>
                  <a:lnTo>
                    <a:pt x="357143" y="141206"/>
                  </a:lnTo>
                  <a:lnTo>
                    <a:pt x="368601" y="131416"/>
                  </a:lnTo>
                  <a:lnTo>
                    <a:pt x="375267" y="131101"/>
                  </a:lnTo>
                  <a:lnTo>
                    <a:pt x="377178" y="129734"/>
                  </a:lnTo>
                  <a:lnTo>
                    <a:pt x="378452" y="127499"/>
                  </a:lnTo>
                  <a:lnTo>
                    <a:pt x="380495" y="120729"/>
                  </a:lnTo>
                  <a:lnTo>
                    <a:pt x="403112" y="96951"/>
                  </a:lnTo>
                  <a:lnTo>
                    <a:pt x="410628" y="95753"/>
                  </a:lnTo>
                  <a:lnTo>
                    <a:pt x="412659" y="96909"/>
                  </a:lnTo>
                  <a:lnTo>
                    <a:pt x="414011" y="99001"/>
                  </a:lnTo>
                  <a:lnTo>
                    <a:pt x="416183" y="105545"/>
                  </a:lnTo>
                  <a:lnTo>
                    <a:pt x="426922" y="117266"/>
                  </a:lnTo>
                  <a:lnTo>
                    <a:pt x="428120" y="124850"/>
                  </a:lnTo>
                  <a:lnTo>
                    <a:pt x="429611" y="126889"/>
                  </a:lnTo>
                  <a:lnTo>
                    <a:pt x="431927" y="128249"/>
                  </a:lnTo>
                  <a:lnTo>
                    <a:pt x="434794" y="129156"/>
                  </a:lnTo>
                  <a:lnTo>
                    <a:pt x="436707" y="131083"/>
                  </a:lnTo>
                  <a:lnTo>
                    <a:pt x="438831" y="136752"/>
                  </a:lnTo>
                  <a:lnTo>
                    <a:pt x="440719" y="138793"/>
                  </a:lnTo>
                  <a:lnTo>
                    <a:pt x="450632" y="142337"/>
                  </a:lnTo>
                  <a:lnTo>
                    <a:pt x="451634" y="146164"/>
                  </a:lnTo>
                  <a:lnTo>
                    <a:pt x="451901" y="149036"/>
                  </a:lnTo>
                  <a:lnTo>
                    <a:pt x="453402" y="150951"/>
                  </a:lnTo>
                  <a:lnTo>
                    <a:pt x="463839" y="154631"/>
                  </a:lnTo>
                  <a:lnTo>
                    <a:pt x="474550" y="154768"/>
                  </a:lnTo>
                  <a:lnTo>
                    <a:pt x="475116" y="153449"/>
                  </a:lnTo>
                  <a:lnTo>
                    <a:pt x="475745" y="148456"/>
                  </a:lnTo>
                  <a:lnTo>
                    <a:pt x="477236" y="146595"/>
                  </a:lnTo>
                  <a:lnTo>
                    <a:pt x="482419" y="144528"/>
                  </a:lnTo>
                  <a:lnTo>
                    <a:pt x="484332" y="142654"/>
                  </a:lnTo>
                  <a:lnTo>
                    <a:pt x="486456" y="137043"/>
                  </a:lnTo>
                  <a:lnTo>
                    <a:pt x="489143" y="122663"/>
                  </a:lnTo>
                  <a:lnTo>
                    <a:pt x="496238" y="111015"/>
                  </a:lnTo>
                  <a:lnTo>
                    <a:pt x="498929" y="97863"/>
                  </a:lnTo>
                  <a:lnTo>
                    <a:pt x="501049" y="79119"/>
                  </a:lnTo>
                  <a:lnTo>
                    <a:pt x="510268" y="56051"/>
                  </a:lnTo>
                  <a:lnTo>
                    <a:pt x="5119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8" name="SMARTInkShape-68"/>
            <p:cNvSpPr/>
            <p:nvPr>
              <p:custDataLst>
                <p:tags r:id="rId22"/>
              </p:custDataLst>
            </p:nvPr>
          </p:nvSpPr>
          <p:spPr>
            <a:xfrm>
              <a:off x="9798846" y="5715160"/>
              <a:ext cx="154780" cy="380841"/>
            </a:xfrm>
            <a:custGeom>
              <a:avLst/>
              <a:gdLst/>
              <a:ahLst/>
              <a:cxnLst/>
              <a:rect l="0" t="0" r="0" b="0"/>
              <a:pathLst>
                <a:path w="154780" h="380841">
                  <a:moveTo>
                    <a:pt x="154779" y="166528"/>
                  </a:moveTo>
                  <a:lnTo>
                    <a:pt x="154779" y="166528"/>
                  </a:lnTo>
                  <a:lnTo>
                    <a:pt x="143363" y="177943"/>
                  </a:lnTo>
                  <a:lnTo>
                    <a:pt x="142885" y="160685"/>
                  </a:lnTo>
                  <a:lnTo>
                    <a:pt x="141559" y="158664"/>
                  </a:lnTo>
                  <a:lnTo>
                    <a:pt x="139350" y="157316"/>
                  </a:lnTo>
                  <a:lnTo>
                    <a:pt x="136555" y="156418"/>
                  </a:lnTo>
                  <a:lnTo>
                    <a:pt x="134693" y="154496"/>
                  </a:lnTo>
                  <a:lnTo>
                    <a:pt x="128174" y="141907"/>
                  </a:lnTo>
                  <a:lnTo>
                    <a:pt x="123111" y="134418"/>
                  </a:lnTo>
                  <a:lnTo>
                    <a:pt x="118938" y="122764"/>
                  </a:lnTo>
                  <a:lnTo>
                    <a:pt x="111233" y="110933"/>
                  </a:lnTo>
                  <a:lnTo>
                    <a:pt x="107040" y="99049"/>
                  </a:lnTo>
                  <a:lnTo>
                    <a:pt x="64789" y="43251"/>
                  </a:lnTo>
                  <a:lnTo>
                    <a:pt x="61867" y="33245"/>
                  </a:lnTo>
                  <a:lnTo>
                    <a:pt x="59765" y="30047"/>
                  </a:lnTo>
                  <a:lnTo>
                    <a:pt x="57039" y="27916"/>
                  </a:lnTo>
                  <a:lnTo>
                    <a:pt x="50485" y="24225"/>
                  </a:lnTo>
                  <a:lnTo>
                    <a:pt x="24358" y="380"/>
                  </a:lnTo>
                  <a:lnTo>
                    <a:pt x="17652" y="0"/>
                  </a:lnTo>
                  <a:lnTo>
                    <a:pt x="15736" y="1269"/>
                  </a:lnTo>
                  <a:lnTo>
                    <a:pt x="14459" y="3439"/>
                  </a:lnTo>
                  <a:lnTo>
                    <a:pt x="12409" y="10106"/>
                  </a:lnTo>
                  <a:lnTo>
                    <a:pt x="3821" y="20928"/>
                  </a:lnTo>
                  <a:lnTo>
                    <a:pt x="1130" y="31958"/>
                  </a:lnTo>
                  <a:lnTo>
                    <a:pt x="18" y="85982"/>
                  </a:lnTo>
                  <a:lnTo>
                    <a:pt x="0" y="140478"/>
                  </a:lnTo>
                  <a:lnTo>
                    <a:pt x="1321" y="182108"/>
                  </a:lnTo>
                  <a:lnTo>
                    <a:pt x="11168" y="237948"/>
                  </a:lnTo>
                  <a:lnTo>
                    <a:pt x="12901" y="253832"/>
                  </a:lnTo>
                  <a:lnTo>
                    <a:pt x="22678" y="293282"/>
                  </a:lnTo>
                  <a:lnTo>
                    <a:pt x="24798" y="313151"/>
                  </a:lnTo>
                  <a:lnTo>
                    <a:pt x="34017" y="336632"/>
                  </a:lnTo>
                  <a:lnTo>
                    <a:pt x="35717" y="380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9" name="SMARTInkShape-69"/>
            <p:cNvSpPr/>
            <p:nvPr>
              <p:custDataLst>
                <p:tags r:id="rId23"/>
              </p:custDataLst>
            </p:nvPr>
          </p:nvSpPr>
          <p:spPr>
            <a:xfrm>
              <a:off x="9715500" y="5917406"/>
              <a:ext cx="202407" cy="23805"/>
            </a:xfrm>
            <a:custGeom>
              <a:avLst/>
              <a:gdLst/>
              <a:ahLst/>
              <a:cxnLst/>
              <a:rect l="0" t="0" r="0" b="0"/>
              <a:pathLst>
                <a:path w="202407" h="23805">
                  <a:moveTo>
                    <a:pt x="0" y="0"/>
                  </a:moveTo>
                  <a:lnTo>
                    <a:pt x="0" y="0"/>
                  </a:lnTo>
                  <a:lnTo>
                    <a:pt x="0" y="6321"/>
                  </a:lnTo>
                  <a:lnTo>
                    <a:pt x="1323" y="8183"/>
                  </a:lnTo>
                  <a:lnTo>
                    <a:pt x="3528" y="9424"/>
                  </a:lnTo>
                  <a:lnTo>
                    <a:pt x="12126" y="11580"/>
                  </a:lnTo>
                  <a:lnTo>
                    <a:pt x="22013" y="11863"/>
                  </a:lnTo>
                  <a:lnTo>
                    <a:pt x="50478" y="22154"/>
                  </a:lnTo>
                  <a:lnTo>
                    <a:pt x="104505" y="23804"/>
                  </a:lnTo>
                  <a:lnTo>
                    <a:pt x="123274" y="22487"/>
                  </a:lnTo>
                  <a:lnTo>
                    <a:pt x="146352" y="13561"/>
                  </a:lnTo>
                  <a:lnTo>
                    <a:pt x="202406" y="11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0" name="SMARTInkShape-70"/>
            <p:cNvSpPr/>
            <p:nvPr>
              <p:custDataLst>
                <p:tags r:id="rId24"/>
              </p:custDataLst>
            </p:nvPr>
          </p:nvSpPr>
          <p:spPr>
            <a:xfrm>
              <a:off x="10001250" y="5846132"/>
              <a:ext cx="369095" cy="190338"/>
            </a:xfrm>
            <a:custGeom>
              <a:avLst/>
              <a:gdLst/>
              <a:ahLst/>
              <a:cxnLst/>
              <a:rect l="0" t="0" r="0" b="0"/>
              <a:pathLst>
                <a:path w="369095" h="190338">
                  <a:moveTo>
                    <a:pt x="0" y="154618"/>
                  </a:moveTo>
                  <a:lnTo>
                    <a:pt x="0" y="154618"/>
                  </a:lnTo>
                  <a:lnTo>
                    <a:pt x="10252" y="154618"/>
                  </a:lnTo>
                  <a:lnTo>
                    <a:pt x="21085" y="146436"/>
                  </a:lnTo>
                  <a:lnTo>
                    <a:pt x="28333" y="144367"/>
                  </a:lnTo>
                  <a:lnTo>
                    <a:pt x="30795" y="142492"/>
                  </a:lnTo>
                  <a:lnTo>
                    <a:pt x="33531" y="136881"/>
                  </a:lnTo>
                  <a:lnTo>
                    <a:pt x="35582" y="134856"/>
                  </a:lnTo>
                  <a:lnTo>
                    <a:pt x="59756" y="121619"/>
                  </a:lnTo>
                  <a:lnTo>
                    <a:pt x="63650" y="120712"/>
                  </a:lnTo>
                  <a:lnTo>
                    <a:pt x="83364" y="109715"/>
                  </a:lnTo>
                  <a:lnTo>
                    <a:pt x="87326" y="108808"/>
                  </a:lnTo>
                  <a:lnTo>
                    <a:pt x="89968" y="106880"/>
                  </a:lnTo>
                  <a:lnTo>
                    <a:pt x="91728" y="104271"/>
                  </a:lnTo>
                  <a:lnTo>
                    <a:pt x="95008" y="97846"/>
                  </a:lnTo>
                  <a:lnTo>
                    <a:pt x="102969" y="86791"/>
                  </a:lnTo>
                  <a:lnTo>
                    <a:pt x="105916" y="75137"/>
                  </a:lnTo>
                  <a:lnTo>
                    <a:pt x="106605" y="67258"/>
                  </a:lnTo>
                  <a:lnTo>
                    <a:pt x="110438" y="59346"/>
                  </a:lnTo>
                  <a:lnTo>
                    <a:pt x="117359" y="49810"/>
                  </a:lnTo>
                  <a:lnTo>
                    <a:pt x="118558" y="41837"/>
                  </a:lnTo>
                  <a:lnTo>
                    <a:pt x="115311" y="34819"/>
                  </a:lnTo>
                  <a:lnTo>
                    <a:pt x="108767" y="25856"/>
                  </a:lnTo>
                  <a:lnTo>
                    <a:pt x="107633" y="17983"/>
                  </a:lnTo>
                  <a:lnTo>
                    <a:pt x="106152" y="15902"/>
                  </a:lnTo>
                  <a:lnTo>
                    <a:pt x="103840" y="14516"/>
                  </a:lnTo>
                  <a:lnTo>
                    <a:pt x="95058" y="12108"/>
                  </a:lnTo>
                  <a:lnTo>
                    <a:pt x="78828" y="11791"/>
                  </a:lnTo>
                  <a:lnTo>
                    <a:pt x="71194" y="15293"/>
                  </a:lnTo>
                  <a:lnTo>
                    <a:pt x="31259" y="51939"/>
                  </a:lnTo>
                  <a:lnTo>
                    <a:pt x="27122" y="63122"/>
                  </a:lnTo>
                  <a:lnTo>
                    <a:pt x="26019" y="69808"/>
                  </a:lnTo>
                  <a:lnTo>
                    <a:pt x="23960" y="74266"/>
                  </a:lnTo>
                  <a:lnTo>
                    <a:pt x="21265" y="77237"/>
                  </a:lnTo>
                  <a:lnTo>
                    <a:pt x="18145" y="79218"/>
                  </a:lnTo>
                  <a:lnTo>
                    <a:pt x="16066" y="83184"/>
                  </a:lnTo>
                  <a:lnTo>
                    <a:pt x="12271" y="114060"/>
                  </a:lnTo>
                  <a:lnTo>
                    <a:pt x="11920" y="146646"/>
                  </a:lnTo>
                  <a:lnTo>
                    <a:pt x="13239" y="149304"/>
                  </a:lnTo>
                  <a:lnTo>
                    <a:pt x="15439" y="151075"/>
                  </a:lnTo>
                  <a:lnTo>
                    <a:pt x="18231" y="152256"/>
                  </a:lnTo>
                  <a:lnTo>
                    <a:pt x="20092" y="154366"/>
                  </a:lnTo>
                  <a:lnTo>
                    <a:pt x="22159" y="160239"/>
                  </a:lnTo>
                  <a:lnTo>
                    <a:pt x="24033" y="162334"/>
                  </a:lnTo>
                  <a:lnTo>
                    <a:pt x="47870" y="175703"/>
                  </a:lnTo>
                  <a:lnTo>
                    <a:pt x="91511" y="178324"/>
                  </a:lnTo>
                  <a:lnTo>
                    <a:pt x="121232" y="178417"/>
                  </a:lnTo>
                  <a:lnTo>
                    <a:pt x="130169" y="174897"/>
                  </a:lnTo>
                  <a:lnTo>
                    <a:pt x="134404" y="172106"/>
                  </a:lnTo>
                  <a:lnTo>
                    <a:pt x="164134" y="163731"/>
                  </a:lnTo>
                  <a:lnTo>
                    <a:pt x="173490" y="158668"/>
                  </a:lnTo>
                  <a:lnTo>
                    <a:pt x="206520" y="145468"/>
                  </a:lnTo>
                  <a:lnTo>
                    <a:pt x="253955" y="103010"/>
                  </a:lnTo>
                  <a:lnTo>
                    <a:pt x="258390" y="91553"/>
                  </a:lnTo>
                  <a:lnTo>
                    <a:pt x="261684" y="78964"/>
                  </a:lnTo>
                  <a:lnTo>
                    <a:pt x="271050" y="60103"/>
                  </a:lnTo>
                  <a:lnTo>
                    <a:pt x="273830" y="14099"/>
                  </a:lnTo>
                  <a:lnTo>
                    <a:pt x="262427" y="389"/>
                  </a:lnTo>
                  <a:lnTo>
                    <a:pt x="255763" y="0"/>
                  </a:lnTo>
                  <a:lnTo>
                    <a:pt x="253852" y="1268"/>
                  </a:lnTo>
                  <a:lnTo>
                    <a:pt x="252578" y="3437"/>
                  </a:lnTo>
                  <a:lnTo>
                    <a:pt x="251729" y="6206"/>
                  </a:lnTo>
                  <a:lnTo>
                    <a:pt x="249841" y="8051"/>
                  </a:lnTo>
                  <a:lnTo>
                    <a:pt x="244215" y="10102"/>
                  </a:lnTo>
                  <a:lnTo>
                    <a:pt x="242184" y="11972"/>
                  </a:lnTo>
                  <a:lnTo>
                    <a:pt x="230299" y="33278"/>
                  </a:lnTo>
                  <a:lnTo>
                    <a:pt x="226105" y="51785"/>
                  </a:lnTo>
                  <a:lnTo>
                    <a:pt x="218394" y="67557"/>
                  </a:lnTo>
                  <a:lnTo>
                    <a:pt x="213096" y="122758"/>
                  </a:lnTo>
                  <a:lnTo>
                    <a:pt x="208038" y="132962"/>
                  </a:lnTo>
                  <a:lnTo>
                    <a:pt x="207483" y="137535"/>
                  </a:lnTo>
                  <a:lnTo>
                    <a:pt x="214210" y="182385"/>
                  </a:lnTo>
                  <a:lnTo>
                    <a:pt x="215567" y="185036"/>
                  </a:lnTo>
                  <a:lnTo>
                    <a:pt x="217794" y="186803"/>
                  </a:lnTo>
                  <a:lnTo>
                    <a:pt x="223798" y="188766"/>
                  </a:lnTo>
                  <a:lnTo>
                    <a:pt x="248187" y="190319"/>
                  </a:lnTo>
                  <a:lnTo>
                    <a:pt x="255805" y="184011"/>
                  </a:lnTo>
                  <a:lnTo>
                    <a:pt x="259212" y="177383"/>
                  </a:lnTo>
                  <a:lnTo>
                    <a:pt x="260121" y="173763"/>
                  </a:lnTo>
                  <a:lnTo>
                    <a:pt x="271121" y="154526"/>
                  </a:lnTo>
                  <a:lnTo>
                    <a:pt x="277132" y="121374"/>
                  </a:lnTo>
                  <a:lnTo>
                    <a:pt x="281920" y="112062"/>
                  </a:lnTo>
                  <a:lnTo>
                    <a:pt x="285245" y="91263"/>
                  </a:lnTo>
                  <a:lnTo>
                    <a:pt x="285600" y="79254"/>
                  </a:lnTo>
                  <a:lnTo>
                    <a:pt x="289212" y="71294"/>
                  </a:lnTo>
                  <a:lnTo>
                    <a:pt x="293903" y="63345"/>
                  </a:lnTo>
                  <a:lnTo>
                    <a:pt x="297162" y="49814"/>
                  </a:lnTo>
                  <a:lnTo>
                    <a:pt x="297653" y="35719"/>
                  </a:lnTo>
                  <a:lnTo>
                    <a:pt x="297656" y="86003"/>
                  </a:lnTo>
                  <a:lnTo>
                    <a:pt x="301184" y="94577"/>
                  </a:lnTo>
                  <a:lnTo>
                    <a:pt x="305839" y="102798"/>
                  </a:lnTo>
                  <a:lnTo>
                    <a:pt x="308826" y="118854"/>
                  </a:lnTo>
                  <a:lnTo>
                    <a:pt x="309072" y="122839"/>
                  </a:lnTo>
                  <a:lnTo>
                    <a:pt x="312872" y="130793"/>
                  </a:lnTo>
                  <a:lnTo>
                    <a:pt x="317648" y="138737"/>
                  </a:lnTo>
                  <a:lnTo>
                    <a:pt x="321659" y="150647"/>
                  </a:lnTo>
                  <a:lnTo>
                    <a:pt x="343092" y="176078"/>
                  </a:lnTo>
                  <a:lnTo>
                    <a:pt x="347836" y="177385"/>
                  </a:lnTo>
                  <a:lnTo>
                    <a:pt x="350953" y="177734"/>
                  </a:lnTo>
                  <a:lnTo>
                    <a:pt x="357944" y="181649"/>
                  </a:lnTo>
                  <a:lnTo>
                    <a:pt x="369094" y="190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1" name="SMARTInkShape-71"/>
            <p:cNvSpPr/>
            <p:nvPr>
              <p:custDataLst>
                <p:tags r:id="rId25"/>
              </p:custDataLst>
            </p:nvPr>
          </p:nvSpPr>
          <p:spPr>
            <a:xfrm>
              <a:off x="10429875" y="5786438"/>
              <a:ext cx="190501" cy="226215"/>
            </a:xfrm>
            <a:custGeom>
              <a:avLst/>
              <a:gdLst/>
              <a:ahLst/>
              <a:cxnLst/>
              <a:rect l="0" t="0" r="0" b="0"/>
              <a:pathLst>
                <a:path w="190501" h="226215">
                  <a:moveTo>
                    <a:pt x="0" y="130968"/>
                  </a:moveTo>
                  <a:lnTo>
                    <a:pt x="0" y="130968"/>
                  </a:lnTo>
                  <a:lnTo>
                    <a:pt x="0" y="137289"/>
                  </a:lnTo>
                  <a:lnTo>
                    <a:pt x="3528" y="143920"/>
                  </a:lnTo>
                  <a:lnTo>
                    <a:pt x="8182" y="151276"/>
                  </a:lnTo>
                  <a:lnTo>
                    <a:pt x="11170" y="166779"/>
                  </a:lnTo>
                  <a:lnTo>
                    <a:pt x="11416" y="170717"/>
                  </a:lnTo>
                  <a:lnTo>
                    <a:pt x="15216" y="178620"/>
                  </a:lnTo>
                  <a:lnTo>
                    <a:pt x="19992" y="186543"/>
                  </a:lnTo>
                  <a:lnTo>
                    <a:pt x="24003" y="198440"/>
                  </a:lnTo>
                  <a:lnTo>
                    <a:pt x="33916" y="211961"/>
                  </a:lnTo>
                  <a:lnTo>
                    <a:pt x="35184" y="219936"/>
                  </a:lnTo>
                  <a:lnTo>
                    <a:pt x="36685" y="222030"/>
                  </a:lnTo>
                  <a:lnTo>
                    <a:pt x="39009" y="223427"/>
                  </a:lnTo>
                  <a:lnTo>
                    <a:pt x="47613" y="226214"/>
                  </a:lnTo>
                  <a:lnTo>
                    <a:pt x="53942" y="219897"/>
                  </a:lnTo>
                  <a:lnTo>
                    <a:pt x="57046" y="213266"/>
                  </a:lnTo>
                  <a:lnTo>
                    <a:pt x="59511" y="157256"/>
                  </a:lnTo>
                  <a:lnTo>
                    <a:pt x="60852" y="127081"/>
                  </a:lnTo>
                  <a:lnTo>
                    <a:pt x="68954" y="104428"/>
                  </a:lnTo>
                  <a:lnTo>
                    <a:pt x="74230" y="82535"/>
                  </a:lnTo>
                  <a:lnTo>
                    <a:pt x="84172" y="62820"/>
                  </a:lnTo>
                  <a:lnTo>
                    <a:pt x="101974" y="40120"/>
                  </a:lnTo>
                  <a:lnTo>
                    <a:pt x="109660" y="23897"/>
                  </a:lnTo>
                  <a:lnTo>
                    <a:pt x="112795" y="19900"/>
                  </a:lnTo>
                  <a:lnTo>
                    <a:pt x="123332" y="15458"/>
                  </a:lnTo>
                  <a:lnTo>
                    <a:pt x="135513" y="12162"/>
                  </a:lnTo>
                  <a:lnTo>
                    <a:pt x="152453" y="419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83" name="SMARTInkShape-Group7"/>
          <p:cNvGrpSpPr/>
          <p:nvPr/>
        </p:nvGrpSpPr>
        <p:grpSpPr>
          <a:xfrm>
            <a:off x="7929563" y="6026231"/>
            <a:ext cx="1738309" cy="616909"/>
            <a:chOff x="7929563" y="6026231"/>
            <a:chExt cx="1738309" cy="616909"/>
          </a:xfrm>
        </p:grpSpPr>
        <p:sp>
          <p:nvSpPr>
            <p:cNvPr id="1073" name="SMARTInkShape-72"/>
            <p:cNvSpPr/>
            <p:nvPr>
              <p:custDataLst>
                <p:tags r:id="rId2"/>
              </p:custDataLst>
            </p:nvPr>
          </p:nvSpPr>
          <p:spPr>
            <a:xfrm>
              <a:off x="7929563" y="6369844"/>
              <a:ext cx="142876" cy="23813"/>
            </a:xfrm>
            <a:custGeom>
              <a:avLst/>
              <a:gdLst/>
              <a:ahLst/>
              <a:cxnLst/>
              <a:rect l="0" t="0" r="0" b="0"/>
              <a:pathLst>
                <a:path w="142876" h="23813">
                  <a:moveTo>
                    <a:pt x="0" y="0"/>
                  </a:moveTo>
                  <a:lnTo>
                    <a:pt x="0" y="0"/>
                  </a:lnTo>
                  <a:lnTo>
                    <a:pt x="0" y="6320"/>
                  </a:lnTo>
                  <a:lnTo>
                    <a:pt x="1323" y="8182"/>
                  </a:lnTo>
                  <a:lnTo>
                    <a:pt x="3527" y="9424"/>
                  </a:lnTo>
                  <a:lnTo>
                    <a:pt x="11905" y="11906"/>
                  </a:lnTo>
                  <a:lnTo>
                    <a:pt x="69632" y="11906"/>
                  </a:lnTo>
                  <a:lnTo>
                    <a:pt x="128420" y="11906"/>
                  </a:lnTo>
                  <a:lnTo>
                    <a:pt x="142383" y="11906"/>
                  </a:lnTo>
                  <a:lnTo>
                    <a:pt x="142875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4" name="SMARTInkShape-73"/>
            <p:cNvSpPr/>
            <p:nvPr>
              <p:custDataLst>
                <p:tags r:id="rId3"/>
              </p:custDataLst>
            </p:nvPr>
          </p:nvSpPr>
          <p:spPr>
            <a:xfrm>
              <a:off x="8239168" y="6267734"/>
              <a:ext cx="142833" cy="173548"/>
            </a:xfrm>
            <a:custGeom>
              <a:avLst/>
              <a:gdLst/>
              <a:ahLst/>
              <a:cxnLst/>
              <a:rect l="0" t="0" r="0" b="0"/>
              <a:pathLst>
                <a:path w="142833" h="173548">
                  <a:moveTo>
                    <a:pt x="142832" y="6860"/>
                  </a:moveTo>
                  <a:lnTo>
                    <a:pt x="142832" y="6860"/>
                  </a:lnTo>
                  <a:lnTo>
                    <a:pt x="120688" y="6860"/>
                  </a:lnTo>
                  <a:lnTo>
                    <a:pt x="120132" y="5537"/>
                  </a:lnTo>
                  <a:lnTo>
                    <a:pt x="119349" y="0"/>
                  </a:lnTo>
                  <a:lnTo>
                    <a:pt x="119166" y="2929"/>
                  </a:lnTo>
                  <a:lnTo>
                    <a:pt x="117794" y="4240"/>
                  </a:lnTo>
                  <a:lnTo>
                    <a:pt x="108781" y="6515"/>
                  </a:lnTo>
                  <a:lnTo>
                    <a:pt x="85114" y="6857"/>
                  </a:lnTo>
                  <a:lnTo>
                    <a:pt x="61190" y="28974"/>
                  </a:lnTo>
                  <a:lnTo>
                    <a:pt x="53672" y="30169"/>
                  </a:lnTo>
                  <a:lnTo>
                    <a:pt x="51642" y="31660"/>
                  </a:lnTo>
                  <a:lnTo>
                    <a:pt x="48384" y="40030"/>
                  </a:lnTo>
                  <a:lnTo>
                    <a:pt x="47582" y="42579"/>
                  </a:lnTo>
                  <a:lnTo>
                    <a:pt x="65765" y="42579"/>
                  </a:lnTo>
                  <a:lnTo>
                    <a:pt x="67642" y="43902"/>
                  </a:lnTo>
                  <a:lnTo>
                    <a:pt x="68893" y="46106"/>
                  </a:lnTo>
                  <a:lnTo>
                    <a:pt x="70900" y="52830"/>
                  </a:lnTo>
                  <a:lnTo>
                    <a:pt x="74703" y="53749"/>
                  </a:lnTo>
                  <a:lnTo>
                    <a:pt x="82797" y="54442"/>
                  </a:lnTo>
                  <a:lnTo>
                    <a:pt x="105414" y="76599"/>
                  </a:lnTo>
                  <a:lnTo>
                    <a:pt x="106964" y="88400"/>
                  </a:lnTo>
                  <a:lnTo>
                    <a:pt x="118525" y="101573"/>
                  </a:lnTo>
                  <a:lnTo>
                    <a:pt x="118976" y="112314"/>
                  </a:lnTo>
                  <a:lnTo>
                    <a:pt x="107602" y="125388"/>
                  </a:lnTo>
                  <a:lnTo>
                    <a:pt x="107259" y="132085"/>
                  </a:lnTo>
                  <a:lnTo>
                    <a:pt x="103650" y="138804"/>
                  </a:lnTo>
                  <a:lnTo>
                    <a:pt x="84999" y="159929"/>
                  </a:lnTo>
                  <a:lnTo>
                    <a:pt x="73198" y="161491"/>
                  </a:lnTo>
                  <a:lnTo>
                    <a:pt x="61301" y="171879"/>
                  </a:lnTo>
                  <a:lnTo>
                    <a:pt x="49397" y="173401"/>
                  </a:lnTo>
                  <a:lnTo>
                    <a:pt x="1626" y="173547"/>
                  </a:lnTo>
                  <a:lnTo>
                    <a:pt x="1070" y="172224"/>
                  </a:lnTo>
                  <a:lnTo>
                    <a:pt x="0" y="162132"/>
                  </a:lnTo>
                  <a:lnTo>
                    <a:pt x="11863" y="1616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5" name="SMARTInkShape-74"/>
            <p:cNvSpPr/>
            <p:nvPr>
              <p:custDataLst>
                <p:tags r:id="rId4"/>
              </p:custDataLst>
            </p:nvPr>
          </p:nvSpPr>
          <p:spPr>
            <a:xfrm>
              <a:off x="8453481" y="6322220"/>
              <a:ext cx="142833" cy="107156"/>
            </a:xfrm>
            <a:custGeom>
              <a:avLst/>
              <a:gdLst/>
              <a:ahLst/>
              <a:cxnLst/>
              <a:rect l="0" t="0" r="0" b="0"/>
              <a:pathLst>
                <a:path w="142833" h="107156">
                  <a:moveTo>
                    <a:pt x="95207" y="35718"/>
                  </a:moveTo>
                  <a:lnTo>
                    <a:pt x="95207" y="35718"/>
                  </a:lnTo>
                  <a:lnTo>
                    <a:pt x="95207" y="29397"/>
                  </a:lnTo>
                  <a:lnTo>
                    <a:pt x="93883" y="27535"/>
                  </a:lnTo>
                  <a:lnTo>
                    <a:pt x="91679" y="26294"/>
                  </a:lnTo>
                  <a:lnTo>
                    <a:pt x="83791" y="23957"/>
                  </a:lnTo>
                  <a:lnTo>
                    <a:pt x="83344" y="13573"/>
                  </a:lnTo>
                  <a:lnTo>
                    <a:pt x="82006" y="13017"/>
                  </a:lnTo>
                  <a:lnTo>
                    <a:pt x="71885" y="11948"/>
                  </a:lnTo>
                  <a:lnTo>
                    <a:pt x="59991" y="490"/>
                  </a:lnTo>
                  <a:lnTo>
                    <a:pt x="36209" y="0"/>
                  </a:lnTo>
                  <a:lnTo>
                    <a:pt x="13562" y="22113"/>
                  </a:lnTo>
                  <a:lnTo>
                    <a:pt x="12012" y="33914"/>
                  </a:lnTo>
                  <a:lnTo>
                    <a:pt x="1625" y="45811"/>
                  </a:lnTo>
                  <a:lnTo>
                    <a:pt x="103" y="57715"/>
                  </a:lnTo>
                  <a:lnTo>
                    <a:pt x="0" y="65313"/>
                  </a:lnTo>
                  <a:lnTo>
                    <a:pt x="1308" y="67354"/>
                  </a:lnTo>
                  <a:lnTo>
                    <a:pt x="3504" y="68715"/>
                  </a:lnTo>
                  <a:lnTo>
                    <a:pt x="6289" y="69622"/>
                  </a:lnTo>
                  <a:lnTo>
                    <a:pt x="8147" y="71549"/>
                  </a:lnTo>
                  <a:lnTo>
                    <a:pt x="11374" y="81528"/>
                  </a:lnTo>
                  <a:lnTo>
                    <a:pt x="11717" y="89125"/>
                  </a:lnTo>
                  <a:lnTo>
                    <a:pt x="13089" y="91166"/>
                  </a:lnTo>
                  <a:lnTo>
                    <a:pt x="15326" y="92527"/>
                  </a:lnTo>
                  <a:lnTo>
                    <a:pt x="23980" y="94891"/>
                  </a:lnTo>
                  <a:lnTo>
                    <a:pt x="45880" y="95248"/>
                  </a:lnTo>
                  <a:lnTo>
                    <a:pt x="57683" y="84997"/>
                  </a:lnTo>
                  <a:lnTo>
                    <a:pt x="65274" y="83833"/>
                  </a:lnTo>
                  <a:lnTo>
                    <a:pt x="67314" y="82346"/>
                  </a:lnTo>
                  <a:lnTo>
                    <a:pt x="68674" y="80033"/>
                  </a:lnTo>
                  <a:lnTo>
                    <a:pt x="70857" y="73135"/>
                  </a:lnTo>
                  <a:lnTo>
                    <a:pt x="81598" y="61334"/>
                  </a:lnTo>
                  <a:lnTo>
                    <a:pt x="89116" y="60064"/>
                  </a:lnTo>
                  <a:lnTo>
                    <a:pt x="91146" y="58563"/>
                  </a:lnTo>
                  <a:lnTo>
                    <a:pt x="94672" y="49325"/>
                  </a:lnTo>
                  <a:lnTo>
                    <a:pt x="98497" y="48380"/>
                  </a:lnTo>
                  <a:lnTo>
                    <a:pt x="117351" y="47625"/>
                  </a:lnTo>
                  <a:lnTo>
                    <a:pt x="117907" y="48948"/>
                  </a:lnTo>
                  <a:lnTo>
                    <a:pt x="118976" y="69291"/>
                  </a:lnTo>
                  <a:lnTo>
                    <a:pt x="120313" y="70006"/>
                  </a:lnTo>
                  <a:lnTo>
                    <a:pt x="125327" y="70801"/>
                  </a:lnTo>
                  <a:lnTo>
                    <a:pt x="127193" y="72335"/>
                  </a:lnTo>
                  <a:lnTo>
                    <a:pt x="129266" y="77568"/>
                  </a:lnTo>
                  <a:lnTo>
                    <a:pt x="130434" y="87953"/>
                  </a:lnTo>
                  <a:lnTo>
                    <a:pt x="131921" y="90385"/>
                  </a:lnTo>
                  <a:lnTo>
                    <a:pt x="134234" y="92006"/>
                  </a:lnTo>
                  <a:lnTo>
                    <a:pt x="141133" y="94608"/>
                  </a:lnTo>
                  <a:lnTo>
                    <a:pt x="142077" y="98492"/>
                  </a:lnTo>
                  <a:lnTo>
                    <a:pt x="142832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6" name="SMARTInkShape-75"/>
            <p:cNvSpPr/>
            <p:nvPr>
              <p:custDataLst>
                <p:tags r:id="rId5"/>
              </p:custDataLst>
            </p:nvPr>
          </p:nvSpPr>
          <p:spPr>
            <a:xfrm>
              <a:off x="8691563" y="6060429"/>
              <a:ext cx="142876" cy="392712"/>
            </a:xfrm>
            <a:custGeom>
              <a:avLst/>
              <a:gdLst/>
              <a:ahLst/>
              <a:cxnLst/>
              <a:rect l="0" t="0" r="0" b="0"/>
              <a:pathLst>
                <a:path w="142876" h="392712">
                  <a:moveTo>
                    <a:pt x="142875" y="35571"/>
                  </a:moveTo>
                  <a:lnTo>
                    <a:pt x="142875" y="35571"/>
                  </a:lnTo>
                  <a:lnTo>
                    <a:pt x="121208" y="13904"/>
                  </a:lnTo>
                  <a:lnTo>
                    <a:pt x="116488" y="12712"/>
                  </a:lnTo>
                  <a:lnTo>
                    <a:pt x="102679" y="11947"/>
                  </a:lnTo>
                  <a:lnTo>
                    <a:pt x="100202" y="10561"/>
                  </a:lnTo>
                  <a:lnTo>
                    <a:pt x="98551" y="8315"/>
                  </a:lnTo>
                  <a:lnTo>
                    <a:pt x="97451" y="5494"/>
                  </a:lnTo>
                  <a:lnTo>
                    <a:pt x="95394" y="3613"/>
                  </a:lnTo>
                  <a:lnTo>
                    <a:pt x="85191" y="348"/>
                  </a:lnTo>
                  <a:lnTo>
                    <a:pt x="77570" y="0"/>
                  </a:lnTo>
                  <a:lnTo>
                    <a:pt x="70635" y="3445"/>
                  </a:lnTo>
                  <a:lnTo>
                    <a:pt x="63143" y="8063"/>
                  </a:lnTo>
                  <a:lnTo>
                    <a:pt x="49929" y="11272"/>
                  </a:lnTo>
                  <a:lnTo>
                    <a:pt x="41986" y="11614"/>
                  </a:lnTo>
                  <a:lnTo>
                    <a:pt x="39897" y="12985"/>
                  </a:lnTo>
                  <a:lnTo>
                    <a:pt x="38504" y="15222"/>
                  </a:lnTo>
                  <a:lnTo>
                    <a:pt x="37576" y="18036"/>
                  </a:lnTo>
                  <a:lnTo>
                    <a:pt x="23701" y="35461"/>
                  </a:lnTo>
                  <a:lnTo>
                    <a:pt x="18030" y="41255"/>
                  </a:lnTo>
                  <a:lnTo>
                    <a:pt x="14628" y="48239"/>
                  </a:lnTo>
                  <a:lnTo>
                    <a:pt x="8617" y="80780"/>
                  </a:lnTo>
                  <a:lnTo>
                    <a:pt x="3829" y="90060"/>
                  </a:lnTo>
                  <a:lnTo>
                    <a:pt x="756" y="106797"/>
                  </a:lnTo>
                  <a:lnTo>
                    <a:pt x="13" y="164429"/>
                  </a:lnTo>
                  <a:lnTo>
                    <a:pt x="0" y="223805"/>
                  </a:lnTo>
                  <a:lnTo>
                    <a:pt x="1323" y="265639"/>
                  </a:lnTo>
                  <a:lnTo>
                    <a:pt x="9424" y="288322"/>
                  </a:lnTo>
                  <a:lnTo>
                    <a:pt x="13200" y="341059"/>
                  </a:lnTo>
                  <a:lnTo>
                    <a:pt x="21324" y="357018"/>
                  </a:lnTo>
                  <a:lnTo>
                    <a:pt x="23808" y="390940"/>
                  </a:lnTo>
                  <a:lnTo>
                    <a:pt x="22486" y="391546"/>
                  </a:lnTo>
                  <a:lnTo>
                    <a:pt x="13560" y="392599"/>
                  </a:lnTo>
                  <a:lnTo>
                    <a:pt x="18717" y="392711"/>
                  </a:lnTo>
                  <a:lnTo>
                    <a:pt x="19092" y="391404"/>
                  </a:lnTo>
                  <a:lnTo>
                    <a:pt x="13113" y="382503"/>
                  </a:lnTo>
                  <a:lnTo>
                    <a:pt x="11906" y="368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7" name="SMARTInkShape-76"/>
            <p:cNvSpPr/>
            <p:nvPr>
              <p:custDataLst>
                <p:tags r:id="rId6"/>
              </p:custDataLst>
            </p:nvPr>
          </p:nvSpPr>
          <p:spPr>
            <a:xfrm>
              <a:off x="8632031" y="6322219"/>
              <a:ext cx="154783" cy="18764"/>
            </a:xfrm>
            <a:custGeom>
              <a:avLst/>
              <a:gdLst/>
              <a:ahLst/>
              <a:cxnLst/>
              <a:rect l="0" t="0" r="0" b="0"/>
              <a:pathLst>
                <a:path w="154783" h="18764">
                  <a:moveTo>
                    <a:pt x="0" y="0"/>
                  </a:moveTo>
                  <a:lnTo>
                    <a:pt x="0" y="0"/>
                  </a:lnTo>
                  <a:lnTo>
                    <a:pt x="6321" y="0"/>
                  </a:lnTo>
                  <a:lnTo>
                    <a:pt x="8183" y="1323"/>
                  </a:lnTo>
                  <a:lnTo>
                    <a:pt x="9424" y="3527"/>
                  </a:lnTo>
                  <a:lnTo>
                    <a:pt x="10252" y="6320"/>
                  </a:lnTo>
                  <a:lnTo>
                    <a:pt x="12127" y="8182"/>
                  </a:lnTo>
                  <a:lnTo>
                    <a:pt x="22013" y="11415"/>
                  </a:lnTo>
                  <a:lnTo>
                    <a:pt x="51754" y="11893"/>
                  </a:lnTo>
                  <a:lnTo>
                    <a:pt x="59603" y="15428"/>
                  </a:lnTo>
                  <a:lnTo>
                    <a:pt x="63548" y="18223"/>
                  </a:lnTo>
                  <a:lnTo>
                    <a:pt x="67501" y="18763"/>
                  </a:lnTo>
                  <a:lnTo>
                    <a:pt x="107157" y="12059"/>
                  </a:lnTo>
                  <a:lnTo>
                    <a:pt x="128617" y="11915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8" name="SMARTInkShape-77"/>
            <p:cNvSpPr/>
            <p:nvPr>
              <p:custDataLst>
                <p:tags r:id="rId7"/>
              </p:custDataLst>
            </p:nvPr>
          </p:nvSpPr>
          <p:spPr>
            <a:xfrm>
              <a:off x="8846344" y="6286501"/>
              <a:ext cx="166688" cy="154768"/>
            </a:xfrm>
            <a:custGeom>
              <a:avLst/>
              <a:gdLst/>
              <a:ahLst/>
              <a:cxnLst/>
              <a:rect l="0" t="0" r="0" b="0"/>
              <a:pathLst>
                <a:path w="166688" h="154768">
                  <a:moveTo>
                    <a:pt x="0" y="71437"/>
                  </a:moveTo>
                  <a:lnTo>
                    <a:pt x="0" y="71437"/>
                  </a:lnTo>
                  <a:lnTo>
                    <a:pt x="0" y="82852"/>
                  </a:lnTo>
                  <a:lnTo>
                    <a:pt x="29630" y="83342"/>
                  </a:lnTo>
                  <a:lnTo>
                    <a:pt x="31660" y="82020"/>
                  </a:lnTo>
                  <a:lnTo>
                    <a:pt x="33013" y="79814"/>
                  </a:lnTo>
                  <a:lnTo>
                    <a:pt x="33915" y="77021"/>
                  </a:lnTo>
                  <a:lnTo>
                    <a:pt x="35839" y="75160"/>
                  </a:lnTo>
                  <a:lnTo>
                    <a:pt x="48432" y="68644"/>
                  </a:lnTo>
                  <a:lnTo>
                    <a:pt x="77211" y="41841"/>
                  </a:lnTo>
                  <a:lnTo>
                    <a:pt x="80617" y="34911"/>
                  </a:lnTo>
                  <a:lnTo>
                    <a:pt x="83184" y="18141"/>
                  </a:lnTo>
                  <a:lnTo>
                    <a:pt x="84560" y="16062"/>
                  </a:lnTo>
                  <a:lnTo>
                    <a:pt x="86801" y="14676"/>
                  </a:lnTo>
                  <a:lnTo>
                    <a:pt x="89617" y="13753"/>
                  </a:lnTo>
                  <a:lnTo>
                    <a:pt x="91495" y="11814"/>
                  </a:lnTo>
                  <a:lnTo>
                    <a:pt x="95206" y="158"/>
                  </a:lnTo>
                  <a:lnTo>
                    <a:pt x="73136" y="0"/>
                  </a:lnTo>
                  <a:lnTo>
                    <a:pt x="62267" y="8181"/>
                  </a:lnTo>
                  <a:lnTo>
                    <a:pt x="55014" y="10250"/>
                  </a:lnTo>
                  <a:lnTo>
                    <a:pt x="52552" y="12125"/>
                  </a:lnTo>
                  <a:lnTo>
                    <a:pt x="49814" y="17736"/>
                  </a:lnTo>
                  <a:lnTo>
                    <a:pt x="48274" y="28332"/>
                  </a:lnTo>
                  <a:lnTo>
                    <a:pt x="46734" y="30794"/>
                  </a:lnTo>
                  <a:lnTo>
                    <a:pt x="44385" y="32435"/>
                  </a:lnTo>
                  <a:lnTo>
                    <a:pt x="41496" y="33530"/>
                  </a:lnTo>
                  <a:lnTo>
                    <a:pt x="39571" y="35582"/>
                  </a:lnTo>
                  <a:lnTo>
                    <a:pt x="32951" y="48381"/>
                  </a:lnTo>
                  <a:lnTo>
                    <a:pt x="27874" y="55898"/>
                  </a:lnTo>
                  <a:lnTo>
                    <a:pt x="24347" y="69129"/>
                  </a:lnTo>
                  <a:lnTo>
                    <a:pt x="23813" y="123525"/>
                  </a:lnTo>
                  <a:lnTo>
                    <a:pt x="25135" y="126006"/>
                  </a:lnTo>
                  <a:lnTo>
                    <a:pt x="27341" y="127660"/>
                  </a:lnTo>
                  <a:lnTo>
                    <a:pt x="30134" y="128762"/>
                  </a:lnTo>
                  <a:lnTo>
                    <a:pt x="31995" y="130820"/>
                  </a:lnTo>
                  <a:lnTo>
                    <a:pt x="35228" y="141025"/>
                  </a:lnTo>
                  <a:lnTo>
                    <a:pt x="39028" y="142052"/>
                  </a:lnTo>
                  <a:lnTo>
                    <a:pt x="41893" y="142326"/>
                  </a:lnTo>
                  <a:lnTo>
                    <a:pt x="43804" y="143831"/>
                  </a:lnTo>
                  <a:lnTo>
                    <a:pt x="45926" y="149033"/>
                  </a:lnTo>
                  <a:lnTo>
                    <a:pt x="47815" y="150948"/>
                  </a:lnTo>
                  <a:lnTo>
                    <a:pt x="53442" y="153077"/>
                  </a:lnTo>
                  <a:lnTo>
                    <a:pt x="99232" y="154767"/>
                  </a:lnTo>
                  <a:lnTo>
                    <a:pt x="107162" y="151246"/>
                  </a:lnTo>
                  <a:lnTo>
                    <a:pt x="115097" y="146595"/>
                  </a:lnTo>
                  <a:lnTo>
                    <a:pt x="123033" y="144527"/>
                  </a:lnTo>
                  <a:lnTo>
                    <a:pt x="125677" y="142654"/>
                  </a:lnTo>
                  <a:lnTo>
                    <a:pt x="127442" y="140081"/>
                  </a:lnTo>
                  <a:lnTo>
                    <a:pt x="130724" y="133695"/>
                  </a:lnTo>
                  <a:lnTo>
                    <a:pt x="136593" y="126447"/>
                  </a:lnTo>
                  <a:lnTo>
                    <a:pt x="166687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9" name="SMARTInkShape-78"/>
            <p:cNvSpPr/>
            <p:nvPr>
              <p:custDataLst>
                <p:tags r:id="rId8"/>
              </p:custDataLst>
            </p:nvPr>
          </p:nvSpPr>
          <p:spPr>
            <a:xfrm>
              <a:off x="9132094" y="6036469"/>
              <a:ext cx="23813" cy="369095"/>
            </a:xfrm>
            <a:custGeom>
              <a:avLst/>
              <a:gdLst/>
              <a:ahLst/>
              <a:cxnLst/>
              <a:rect l="0" t="0" r="0" b="0"/>
              <a:pathLst>
                <a:path w="23813" h="369095">
                  <a:moveTo>
                    <a:pt x="0" y="0"/>
                  </a:moveTo>
                  <a:lnTo>
                    <a:pt x="0" y="0"/>
                  </a:lnTo>
                  <a:lnTo>
                    <a:pt x="0" y="57830"/>
                  </a:lnTo>
                  <a:lnTo>
                    <a:pt x="0" y="115643"/>
                  </a:lnTo>
                  <a:lnTo>
                    <a:pt x="0" y="175129"/>
                  </a:lnTo>
                  <a:lnTo>
                    <a:pt x="11170" y="234617"/>
                  </a:lnTo>
                  <a:lnTo>
                    <a:pt x="13132" y="258829"/>
                  </a:lnTo>
                  <a:lnTo>
                    <a:pt x="22700" y="292544"/>
                  </a:lnTo>
                  <a:lnTo>
                    <a:pt x="23810" y="351893"/>
                  </a:lnTo>
                  <a:lnTo>
                    <a:pt x="23812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0" name="SMARTInkShape-79"/>
            <p:cNvSpPr/>
            <p:nvPr>
              <p:custDataLst>
                <p:tags r:id="rId9"/>
              </p:custDataLst>
            </p:nvPr>
          </p:nvSpPr>
          <p:spPr>
            <a:xfrm>
              <a:off x="9013031" y="6262688"/>
              <a:ext cx="369095" cy="380452"/>
            </a:xfrm>
            <a:custGeom>
              <a:avLst/>
              <a:gdLst/>
              <a:ahLst/>
              <a:cxnLst/>
              <a:rect l="0" t="0" r="0" b="0"/>
              <a:pathLst>
                <a:path w="369095" h="380452">
                  <a:moveTo>
                    <a:pt x="0" y="0"/>
                  </a:moveTo>
                  <a:lnTo>
                    <a:pt x="0" y="0"/>
                  </a:lnTo>
                  <a:lnTo>
                    <a:pt x="0" y="11760"/>
                  </a:lnTo>
                  <a:lnTo>
                    <a:pt x="55664" y="11906"/>
                  </a:lnTo>
                  <a:lnTo>
                    <a:pt x="87317" y="11906"/>
                  </a:lnTo>
                  <a:lnTo>
                    <a:pt x="95252" y="8378"/>
                  </a:lnTo>
                  <a:lnTo>
                    <a:pt x="99221" y="5585"/>
                  </a:lnTo>
                  <a:lnTo>
                    <a:pt x="117446" y="1654"/>
                  </a:lnTo>
                  <a:lnTo>
                    <a:pt x="174597" y="8"/>
                  </a:lnTo>
                  <a:lnTo>
                    <a:pt x="234043" y="0"/>
                  </a:lnTo>
                  <a:lnTo>
                    <a:pt x="238124" y="0"/>
                  </a:lnTo>
                  <a:lnTo>
                    <a:pt x="238125" y="55662"/>
                  </a:lnTo>
                  <a:lnTo>
                    <a:pt x="238125" y="112793"/>
                  </a:lnTo>
                  <a:lnTo>
                    <a:pt x="239448" y="114882"/>
                  </a:lnTo>
                  <a:lnTo>
                    <a:pt x="241653" y="116275"/>
                  </a:lnTo>
                  <a:lnTo>
                    <a:pt x="244446" y="117204"/>
                  </a:lnTo>
                  <a:lnTo>
                    <a:pt x="246308" y="119146"/>
                  </a:lnTo>
                  <a:lnTo>
                    <a:pt x="249541" y="129151"/>
                  </a:lnTo>
                  <a:lnTo>
                    <a:pt x="253341" y="130160"/>
                  </a:lnTo>
                  <a:lnTo>
                    <a:pt x="290258" y="130967"/>
                  </a:lnTo>
                  <a:lnTo>
                    <a:pt x="292723" y="129644"/>
                  </a:lnTo>
                  <a:lnTo>
                    <a:pt x="294368" y="127440"/>
                  </a:lnTo>
                  <a:lnTo>
                    <a:pt x="295464" y="124647"/>
                  </a:lnTo>
                  <a:lnTo>
                    <a:pt x="297518" y="122786"/>
                  </a:lnTo>
                  <a:lnTo>
                    <a:pt x="303327" y="120717"/>
                  </a:lnTo>
                  <a:lnTo>
                    <a:pt x="305406" y="118842"/>
                  </a:lnTo>
                  <a:lnTo>
                    <a:pt x="307715" y="113231"/>
                  </a:lnTo>
                  <a:lnTo>
                    <a:pt x="309654" y="111206"/>
                  </a:lnTo>
                  <a:lnTo>
                    <a:pt x="315336" y="108956"/>
                  </a:lnTo>
                  <a:lnTo>
                    <a:pt x="317380" y="107033"/>
                  </a:lnTo>
                  <a:lnTo>
                    <a:pt x="319652" y="101369"/>
                  </a:lnTo>
                  <a:lnTo>
                    <a:pt x="321581" y="99329"/>
                  </a:lnTo>
                  <a:lnTo>
                    <a:pt x="333488" y="94284"/>
                  </a:lnTo>
                  <a:lnTo>
                    <a:pt x="357188" y="71437"/>
                  </a:lnTo>
                  <a:lnTo>
                    <a:pt x="357188" y="127032"/>
                  </a:lnTo>
                  <a:lnTo>
                    <a:pt x="357188" y="182807"/>
                  </a:lnTo>
                  <a:lnTo>
                    <a:pt x="357188" y="240852"/>
                  </a:lnTo>
                  <a:lnTo>
                    <a:pt x="357188" y="299811"/>
                  </a:lnTo>
                  <a:lnTo>
                    <a:pt x="357188" y="357699"/>
                  </a:lnTo>
                  <a:lnTo>
                    <a:pt x="357188" y="380451"/>
                  </a:lnTo>
                  <a:lnTo>
                    <a:pt x="357188" y="370700"/>
                  </a:lnTo>
                  <a:lnTo>
                    <a:pt x="360715" y="369807"/>
                  </a:lnTo>
                  <a:lnTo>
                    <a:pt x="363508" y="369569"/>
                  </a:lnTo>
                  <a:lnTo>
                    <a:pt x="365370" y="368087"/>
                  </a:lnTo>
                  <a:lnTo>
                    <a:pt x="369094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1" name="SMARTInkShape-80"/>
            <p:cNvSpPr/>
            <p:nvPr>
              <p:custDataLst>
                <p:tags r:id="rId10"/>
              </p:custDataLst>
            </p:nvPr>
          </p:nvSpPr>
          <p:spPr>
            <a:xfrm>
              <a:off x="9477418" y="6026231"/>
              <a:ext cx="190454" cy="403145"/>
            </a:xfrm>
            <a:custGeom>
              <a:avLst/>
              <a:gdLst/>
              <a:ahLst/>
              <a:cxnLst/>
              <a:rect l="0" t="0" r="0" b="0"/>
              <a:pathLst>
                <a:path w="190454" h="403145">
                  <a:moveTo>
                    <a:pt x="11863" y="93582"/>
                  </a:moveTo>
                  <a:lnTo>
                    <a:pt x="11863" y="93582"/>
                  </a:lnTo>
                  <a:lnTo>
                    <a:pt x="103" y="81821"/>
                  </a:lnTo>
                  <a:lnTo>
                    <a:pt x="0" y="75398"/>
                  </a:lnTo>
                  <a:lnTo>
                    <a:pt x="1309" y="73521"/>
                  </a:lnTo>
                  <a:lnTo>
                    <a:pt x="3504" y="72270"/>
                  </a:lnTo>
                  <a:lnTo>
                    <a:pt x="6290" y="71437"/>
                  </a:lnTo>
                  <a:lnTo>
                    <a:pt x="8148" y="69558"/>
                  </a:lnTo>
                  <a:lnTo>
                    <a:pt x="12860" y="57741"/>
                  </a:lnTo>
                  <a:lnTo>
                    <a:pt x="22071" y="47770"/>
                  </a:lnTo>
                  <a:lnTo>
                    <a:pt x="32939" y="44991"/>
                  </a:lnTo>
                  <a:lnTo>
                    <a:pt x="40193" y="39795"/>
                  </a:lnTo>
                  <a:lnTo>
                    <a:pt x="44298" y="33075"/>
                  </a:lnTo>
                  <a:lnTo>
                    <a:pt x="45393" y="29432"/>
                  </a:lnTo>
                  <a:lnTo>
                    <a:pt x="47446" y="27003"/>
                  </a:lnTo>
                  <a:lnTo>
                    <a:pt x="71619" y="13004"/>
                  </a:lnTo>
                  <a:lnTo>
                    <a:pt x="103154" y="9023"/>
                  </a:lnTo>
                  <a:lnTo>
                    <a:pt x="119021" y="835"/>
                  </a:lnTo>
                  <a:lnTo>
                    <a:pt x="122990" y="0"/>
                  </a:lnTo>
                  <a:lnTo>
                    <a:pt x="125635" y="767"/>
                  </a:lnTo>
                  <a:lnTo>
                    <a:pt x="127399" y="2601"/>
                  </a:lnTo>
                  <a:lnTo>
                    <a:pt x="128575" y="5147"/>
                  </a:lnTo>
                  <a:lnTo>
                    <a:pt x="130681" y="6844"/>
                  </a:lnTo>
                  <a:lnTo>
                    <a:pt x="136550" y="8729"/>
                  </a:lnTo>
                  <a:lnTo>
                    <a:pt x="160405" y="10199"/>
                  </a:lnTo>
                  <a:lnTo>
                    <a:pt x="162485" y="11535"/>
                  </a:lnTo>
                  <a:lnTo>
                    <a:pt x="163871" y="13748"/>
                  </a:lnTo>
                  <a:lnTo>
                    <a:pt x="164796" y="16547"/>
                  </a:lnTo>
                  <a:lnTo>
                    <a:pt x="178662" y="33942"/>
                  </a:lnTo>
                  <a:lnTo>
                    <a:pt x="188642" y="44113"/>
                  </a:lnTo>
                  <a:lnTo>
                    <a:pt x="190297" y="56046"/>
                  </a:lnTo>
                  <a:lnTo>
                    <a:pt x="190453" y="79482"/>
                  </a:lnTo>
                  <a:lnTo>
                    <a:pt x="182274" y="90748"/>
                  </a:lnTo>
                  <a:lnTo>
                    <a:pt x="179654" y="101855"/>
                  </a:lnTo>
                  <a:lnTo>
                    <a:pt x="179041" y="109606"/>
                  </a:lnTo>
                  <a:lnTo>
                    <a:pt x="175241" y="117460"/>
                  </a:lnTo>
                  <a:lnTo>
                    <a:pt x="159595" y="137247"/>
                  </a:lnTo>
                  <a:lnTo>
                    <a:pt x="152169" y="153114"/>
                  </a:lnTo>
                  <a:lnTo>
                    <a:pt x="135879" y="172957"/>
                  </a:lnTo>
                  <a:lnTo>
                    <a:pt x="128376" y="188832"/>
                  </a:lnTo>
                  <a:lnTo>
                    <a:pt x="100399" y="231385"/>
                  </a:lnTo>
                  <a:lnTo>
                    <a:pt x="92706" y="248145"/>
                  </a:lnTo>
                  <a:lnTo>
                    <a:pt x="75486" y="269302"/>
                  </a:lnTo>
                  <a:lnTo>
                    <a:pt x="71284" y="280437"/>
                  </a:lnTo>
                  <a:lnTo>
                    <a:pt x="63571" y="292115"/>
                  </a:lnTo>
                  <a:lnTo>
                    <a:pt x="60698" y="303954"/>
                  </a:lnTo>
                  <a:lnTo>
                    <a:pt x="59488" y="363343"/>
                  </a:lnTo>
                  <a:lnTo>
                    <a:pt x="59488" y="373208"/>
                  </a:lnTo>
                  <a:lnTo>
                    <a:pt x="60811" y="375249"/>
                  </a:lnTo>
                  <a:lnTo>
                    <a:pt x="63016" y="376610"/>
                  </a:lnTo>
                  <a:lnTo>
                    <a:pt x="70904" y="379172"/>
                  </a:lnTo>
                  <a:lnTo>
                    <a:pt x="83152" y="391091"/>
                  </a:lnTo>
                  <a:lnTo>
                    <a:pt x="93539" y="391225"/>
                  </a:lnTo>
                  <a:lnTo>
                    <a:pt x="94095" y="392552"/>
                  </a:lnTo>
                  <a:lnTo>
                    <a:pt x="95207" y="403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2" name="SMARTInkShape-81"/>
            <p:cNvSpPr/>
            <p:nvPr>
              <p:custDataLst>
                <p:tags r:id="rId11"/>
              </p:custDataLst>
            </p:nvPr>
          </p:nvSpPr>
          <p:spPr>
            <a:xfrm>
              <a:off x="9560719" y="6488910"/>
              <a:ext cx="23813" cy="35716"/>
            </a:xfrm>
            <a:custGeom>
              <a:avLst/>
              <a:gdLst/>
              <a:ahLst/>
              <a:cxnLst/>
              <a:rect l="0" t="0" r="0" b="0"/>
              <a:pathLst>
                <a:path w="23813" h="35716">
                  <a:moveTo>
                    <a:pt x="23812" y="23809"/>
                  </a:moveTo>
                  <a:lnTo>
                    <a:pt x="23812" y="23809"/>
                  </a:lnTo>
                  <a:lnTo>
                    <a:pt x="4" y="23809"/>
                  </a:lnTo>
                  <a:lnTo>
                    <a:pt x="0" y="39"/>
                  </a:lnTo>
                  <a:lnTo>
                    <a:pt x="10251" y="0"/>
                  </a:lnTo>
                  <a:lnTo>
                    <a:pt x="10802" y="1322"/>
                  </a:lnTo>
                  <a:lnTo>
                    <a:pt x="11894" y="11757"/>
                  </a:lnTo>
                  <a:lnTo>
                    <a:pt x="22156" y="11890"/>
                  </a:lnTo>
                  <a:lnTo>
                    <a:pt x="22708" y="13217"/>
                  </a:lnTo>
                  <a:lnTo>
                    <a:pt x="23800" y="23663"/>
                  </a:lnTo>
                  <a:lnTo>
                    <a:pt x="17488" y="23765"/>
                  </a:lnTo>
                  <a:lnTo>
                    <a:pt x="15627" y="25103"/>
                  </a:lnTo>
                  <a:lnTo>
                    <a:pt x="12002" y="35388"/>
                  </a:lnTo>
                  <a:lnTo>
                    <a:pt x="11918" y="35672"/>
                  </a:lnTo>
                  <a:lnTo>
                    <a:pt x="0" y="35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6341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497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Article discussion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96325"/>
            <a:ext cx="10178322" cy="42832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Read the article “Support Gen Z” (I’ll get it back from you)</a:t>
            </a:r>
          </a:p>
          <a:p>
            <a:r>
              <a:rPr lang="en-US" sz="2800" dirty="0" smtClean="0"/>
              <a:t>Make a list of suggestions the author makes to help Gen Z in the workplace</a:t>
            </a:r>
          </a:p>
          <a:p>
            <a:r>
              <a:rPr lang="en-US" sz="2800" dirty="0" smtClean="0"/>
              <a:t>Put potential responses in the highlighted column. Remember that </a:t>
            </a:r>
            <a:r>
              <a:rPr lang="en-US" sz="2800" i="1" dirty="0" smtClean="0">
                <a:solidFill>
                  <a:srgbClr val="0070C0"/>
                </a:solidFill>
              </a:rPr>
              <a:t>relationships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70C0"/>
                </a:solidFill>
              </a:rPr>
              <a:t>changes to society </a:t>
            </a:r>
            <a:r>
              <a:rPr lang="en-US" sz="2800" dirty="0" smtClean="0"/>
              <a:t>are key)</a:t>
            </a:r>
          </a:p>
          <a:p>
            <a:r>
              <a:rPr lang="en-US" sz="2800" dirty="0" smtClean="0"/>
              <a:t>After, get with a group that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111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209</TotalTime>
  <Words>572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Remaining work</vt:lpstr>
      <vt:lpstr>Minds On – Have You Ever?</vt:lpstr>
      <vt:lpstr>The Four Turnings Explained</vt:lpstr>
      <vt:lpstr>Defining Generation Z</vt:lpstr>
      <vt:lpstr>Article discussion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 – Have You Ever?</dc:title>
  <dc:creator>Shields, Jeff</dc:creator>
  <cp:lastModifiedBy>Shields, Jeff</cp:lastModifiedBy>
  <cp:revision>3</cp:revision>
  <dcterms:created xsi:type="dcterms:W3CDTF">2017-05-01T19:41:23Z</dcterms:created>
  <dcterms:modified xsi:type="dcterms:W3CDTF">2017-05-02T15:29:45Z</dcterms:modified>
</cp:coreProperties>
</file>