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61" d="100"/>
          <a:sy n="61" d="100"/>
        </p:scale>
        <p:origin x="66" y="34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4/6/2017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4/6/2017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4/6/2017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Minds On – 3 and 3 Discuss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what we’ve seen in the past week or so, what are 3 pieces of evidence the 20’s did ‘roar’?</a:t>
            </a:r>
          </a:p>
          <a:p>
            <a:r>
              <a:rPr lang="en-US" dirty="0" smtClean="0"/>
              <a:t>What are 3 pieces that suggest the 20’s did not ‘roar’?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41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659160"/>
          </a:xfrm>
        </p:spPr>
        <p:txBody>
          <a:bodyPr/>
          <a:lstStyle/>
          <a:p>
            <a:pPr algn="ctr"/>
            <a:r>
              <a:rPr lang="en-US" dirty="0" smtClean="0"/>
              <a:t>CSI Investigation – Quick Discuss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876" y="1412776"/>
            <a:ext cx="9143538" cy="864096"/>
          </a:xfrm>
        </p:spPr>
        <p:txBody>
          <a:bodyPr/>
          <a:lstStyle/>
          <a:p>
            <a:r>
              <a:rPr lang="en-US" dirty="0" smtClean="0"/>
              <a:t>Look at the images on pg. 36. How does this reinforce the discussion we just had about the ‘roaring-ness’ of the 20’s?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60" y="2500672"/>
            <a:ext cx="2759199" cy="36169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388" y="2476924"/>
            <a:ext cx="2736304" cy="364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69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Discrimination in the 1920s - CSI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the same chart that you see in the During Reading on pg. 37.</a:t>
            </a:r>
            <a:endParaRPr lang="en-US" dirty="0" smtClean="0"/>
          </a:p>
          <a:p>
            <a:r>
              <a:rPr lang="en-US" dirty="0" smtClean="0"/>
              <a:t>Read through the chapter (the information and the primary evidence) and fill </a:t>
            </a:r>
            <a:r>
              <a:rPr lang="en-US" dirty="0" smtClean="0">
                <a:solidFill>
                  <a:schemeClr val="accent2"/>
                </a:solidFill>
              </a:rPr>
              <a:t>3</a:t>
            </a:r>
            <a:r>
              <a:rPr lang="en-US" dirty="0" smtClean="0"/>
              <a:t> things you want to remember, </a:t>
            </a:r>
            <a:r>
              <a:rPr lang="en-US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things you want to know more about, and </a:t>
            </a:r>
            <a:r>
              <a:rPr lang="en-US" dirty="0" smtClean="0">
                <a:solidFill>
                  <a:schemeClr val="accent2"/>
                </a:solidFill>
              </a:rPr>
              <a:t>1</a:t>
            </a:r>
            <a:r>
              <a:rPr lang="en-US" dirty="0" smtClean="0"/>
              <a:t> thing that you think is most significant for each group of people.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848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07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Immigrants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250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017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Canadians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707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– Test Ideas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issues at the home front and the 1920’s w</a:t>
            </a:r>
            <a:r>
              <a:rPr lang="en-US" dirty="0" smtClean="0"/>
              <a:t>hat are some inner conflicts we’ve seen in Canada?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several ways Canada developed its national identity during this period?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08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200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Euphemia</vt:lpstr>
      <vt:lpstr>Striped Border 16x9</vt:lpstr>
      <vt:lpstr>Minds On – 3 and 3 Discuss</vt:lpstr>
      <vt:lpstr>CSI Investigation – Quick Discuss</vt:lpstr>
      <vt:lpstr>Discrimination in the 1920s - CSI</vt:lpstr>
      <vt:lpstr>First Nations</vt:lpstr>
      <vt:lpstr>Chinese Immigrants</vt:lpstr>
      <vt:lpstr>Workers</vt:lpstr>
      <vt:lpstr>Black Canadians</vt:lpstr>
      <vt:lpstr>Wrap Up – Test Ideas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2016-10-11T19:05:28Z</dcterms:created>
  <dcterms:modified xsi:type="dcterms:W3CDTF">2017-04-06T15:40:52Z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