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5/2/2017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K1HyDn7dZ1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Minds On – Opening Clip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6907" y="2121408"/>
            <a:ext cx="4680489" cy="41709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Click on the image to open up with a quick clip about how Gen Z is seen in the work place.</a:t>
            </a:r>
          </a:p>
          <a:p>
            <a:r>
              <a:rPr lang="en-US" sz="2400" dirty="0" smtClean="0"/>
              <a:t>Afterwards have a quick discussion on what you agree/disagree with.</a:t>
            </a:r>
            <a:endParaRPr lang="en-CA" sz="2400" dirty="0"/>
          </a:p>
        </p:txBody>
      </p:sp>
      <p:pic>
        <p:nvPicPr>
          <p:cNvPr id="102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418" y="2093976"/>
            <a:ext cx="5947798" cy="382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605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3497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Article </a:t>
            </a:r>
            <a:r>
              <a:rPr lang="en-US" sz="4000" dirty="0" smtClean="0"/>
              <a:t>Discussion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96325"/>
            <a:ext cx="10178322" cy="45255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Read the article “Support Gen Z” (I’ll get it back from </a:t>
            </a:r>
            <a:r>
              <a:rPr lang="en-US" sz="2800" dirty="0" smtClean="0"/>
              <a:t>you at end of class)</a:t>
            </a:r>
            <a:endParaRPr lang="en-US" sz="2800" dirty="0" smtClean="0"/>
          </a:p>
          <a:p>
            <a:r>
              <a:rPr lang="en-US" sz="2800" dirty="0" smtClean="0"/>
              <a:t>Make a list of suggestions the author makes to help Gen Z in the workplace</a:t>
            </a:r>
          </a:p>
          <a:p>
            <a:r>
              <a:rPr lang="en-US" sz="2800" dirty="0" smtClean="0"/>
              <a:t>Put potential responses in the highlighted column. Remember that </a:t>
            </a:r>
            <a:r>
              <a:rPr lang="en-US" sz="2800" i="1" dirty="0" smtClean="0">
                <a:solidFill>
                  <a:srgbClr val="0070C0"/>
                </a:solidFill>
              </a:rPr>
              <a:t>relationships</a:t>
            </a:r>
            <a:r>
              <a:rPr lang="en-US" sz="2800" dirty="0" smtClean="0"/>
              <a:t> and </a:t>
            </a:r>
            <a:r>
              <a:rPr lang="en-US" sz="2800" i="1" dirty="0" smtClean="0">
                <a:solidFill>
                  <a:srgbClr val="0070C0"/>
                </a:solidFill>
              </a:rPr>
              <a:t>changes to society </a:t>
            </a:r>
            <a:r>
              <a:rPr lang="en-US" sz="2800" dirty="0" smtClean="0"/>
              <a:t>are key)</a:t>
            </a:r>
          </a:p>
          <a:p>
            <a:r>
              <a:rPr lang="en-US" sz="2800" dirty="0" smtClean="0"/>
              <a:t>After, get with a </a:t>
            </a:r>
            <a:r>
              <a:rPr lang="en-US" sz="2800" dirty="0" smtClean="0"/>
              <a:t>group so that all three other generations are represented – discuss/compare/fill in your own chart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82161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Gen Are You Really?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First, think to yourself whether or not you should belong to any other generation based on your worldview, values, etc.</a:t>
            </a:r>
          </a:p>
          <a:p>
            <a:r>
              <a:rPr lang="en-US" sz="2400" dirty="0" smtClean="0"/>
              <a:t>With any time left get your phones and type in “Which Generation Are You Quiz” (there are tons).</a:t>
            </a:r>
          </a:p>
          <a:p>
            <a:r>
              <a:rPr lang="en-US" sz="2400" dirty="0" smtClean="0"/>
              <a:t>Try a few different ones and see what you come up with. I did a few and </a:t>
            </a:r>
            <a:r>
              <a:rPr lang="en-US" sz="2400" smtClean="0"/>
              <a:t>got different </a:t>
            </a:r>
            <a:r>
              <a:rPr lang="en-US" sz="2400" dirty="0" smtClean="0"/>
              <a:t>answers depending on the quiz.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53590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18</TotalTime>
  <Words>191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Century Gothic</vt:lpstr>
      <vt:lpstr>Wingdings</vt:lpstr>
      <vt:lpstr>Wood Type</vt:lpstr>
      <vt:lpstr>Minds On – Opening Clip</vt:lpstr>
      <vt:lpstr>Article Discussion</vt:lpstr>
      <vt:lpstr>Which Gen Are You Really?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Minds On – Opening Clip</dc:title>
  <dc:creator>Shields, Jeff</dc:creator>
  <cp:lastModifiedBy>Shields, Jeff</cp:lastModifiedBy>
  <cp:revision>1</cp:revision>
  <dcterms:created xsi:type="dcterms:W3CDTF">2017-05-02T18:03:23Z</dcterms:created>
  <dcterms:modified xsi:type="dcterms:W3CDTF">2017-05-02T18:21:34Z</dcterms:modified>
</cp:coreProperties>
</file>