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5/8/2017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92" Type="http://schemas.openxmlformats.org/officeDocument/2006/relationships/tags" Target="../tags/tag192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slideLayout" Target="../slideLayouts/slideLayout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T_A9PFOY1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vi3NFt7pOc&amp;safe=activ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Minds On – Generational Thinking</a:t>
            </a:r>
            <a:endParaRPr lang="en-CA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your notes write the following (you can discuss with a partner)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Ways the post-WW2 era could be considered a success for those coming of age in the 50s and 60s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Ways the same time period was a challenging time</a:t>
            </a:r>
          </a:p>
          <a:p>
            <a:endParaRPr lang="en-CA" sz="2400" dirty="0"/>
          </a:p>
        </p:txBody>
      </p:sp>
      <p:sp>
        <p:nvSpPr>
          <p:cNvPr id="6" name="SMARTInkShape-1"/>
          <p:cNvSpPr/>
          <p:nvPr>
            <p:custDataLst>
              <p:tags r:id="rId1"/>
            </p:custDataLst>
          </p:nvPr>
        </p:nvSpPr>
        <p:spPr>
          <a:xfrm>
            <a:off x="5595938" y="4143375"/>
            <a:ext cx="95251" cy="2726532"/>
          </a:xfrm>
          <a:custGeom>
            <a:avLst/>
            <a:gdLst/>
            <a:ahLst/>
            <a:cxnLst/>
            <a:rect l="0" t="0" r="0" b="0"/>
            <a:pathLst>
              <a:path w="95251" h="2726532">
                <a:moveTo>
                  <a:pt x="11906" y="0"/>
                </a:moveTo>
                <a:lnTo>
                  <a:pt x="11906" y="0"/>
                </a:lnTo>
                <a:lnTo>
                  <a:pt x="5585" y="6321"/>
                </a:lnTo>
                <a:lnTo>
                  <a:pt x="2482" y="16479"/>
                </a:lnTo>
                <a:lnTo>
                  <a:pt x="217" y="72884"/>
                </a:lnTo>
                <a:lnTo>
                  <a:pt x="43" y="131989"/>
                </a:lnTo>
                <a:lnTo>
                  <a:pt x="12" y="181689"/>
                </a:lnTo>
                <a:lnTo>
                  <a:pt x="3" y="236249"/>
                </a:lnTo>
                <a:lnTo>
                  <a:pt x="1" y="281666"/>
                </a:lnTo>
                <a:lnTo>
                  <a:pt x="0" y="339220"/>
                </a:lnTo>
                <a:lnTo>
                  <a:pt x="0" y="383598"/>
                </a:lnTo>
                <a:lnTo>
                  <a:pt x="0" y="427134"/>
                </a:lnTo>
                <a:lnTo>
                  <a:pt x="0" y="484039"/>
                </a:lnTo>
                <a:lnTo>
                  <a:pt x="0" y="527337"/>
                </a:lnTo>
                <a:lnTo>
                  <a:pt x="0" y="583697"/>
                </a:lnTo>
                <a:lnTo>
                  <a:pt x="0" y="633910"/>
                </a:lnTo>
                <a:lnTo>
                  <a:pt x="0" y="682302"/>
                </a:lnTo>
                <a:lnTo>
                  <a:pt x="0" y="724815"/>
                </a:lnTo>
                <a:lnTo>
                  <a:pt x="0" y="770609"/>
                </a:lnTo>
                <a:lnTo>
                  <a:pt x="0" y="826139"/>
                </a:lnTo>
                <a:lnTo>
                  <a:pt x="0" y="876108"/>
                </a:lnTo>
                <a:lnTo>
                  <a:pt x="0" y="925749"/>
                </a:lnTo>
                <a:lnTo>
                  <a:pt x="0" y="962660"/>
                </a:lnTo>
                <a:lnTo>
                  <a:pt x="0" y="1011696"/>
                </a:lnTo>
                <a:lnTo>
                  <a:pt x="0" y="1063476"/>
                </a:lnTo>
                <a:lnTo>
                  <a:pt x="0" y="1122377"/>
                </a:lnTo>
                <a:lnTo>
                  <a:pt x="0" y="1174666"/>
                </a:lnTo>
                <a:lnTo>
                  <a:pt x="0" y="1230140"/>
                </a:lnTo>
                <a:lnTo>
                  <a:pt x="0" y="1280679"/>
                </a:lnTo>
                <a:lnTo>
                  <a:pt x="0" y="1329168"/>
                </a:lnTo>
                <a:lnTo>
                  <a:pt x="0" y="1377049"/>
                </a:lnTo>
                <a:lnTo>
                  <a:pt x="0" y="1424749"/>
                </a:lnTo>
                <a:lnTo>
                  <a:pt x="0" y="1472397"/>
                </a:lnTo>
                <a:lnTo>
                  <a:pt x="0" y="1520028"/>
                </a:lnTo>
                <a:lnTo>
                  <a:pt x="0" y="1567655"/>
                </a:lnTo>
                <a:lnTo>
                  <a:pt x="1323" y="1613958"/>
                </a:lnTo>
                <a:lnTo>
                  <a:pt x="9423" y="1669357"/>
                </a:lnTo>
                <a:lnTo>
                  <a:pt x="11170" y="1715236"/>
                </a:lnTo>
                <a:lnTo>
                  <a:pt x="11688" y="1762342"/>
                </a:lnTo>
                <a:lnTo>
                  <a:pt x="11841" y="1809814"/>
                </a:lnTo>
                <a:lnTo>
                  <a:pt x="11886" y="1867978"/>
                </a:lnTo>
                <a:lnTo>
                  <a:pt x="13220" y="1912358"/>
                </a:lnTo>
                <a:lnTo>
                  <a:pt x="20085" y="1960979"/>
                </a:lnTo>
                <a:lnTo>
                  <a:pt x="22708" y="2008311"/>
                </a:lnTo>
                <a:lnTo>
                  <a:pt x="24808" y="2058495"/>
                </a:lnTo>
                <a:lnTo>
                  <a:pt x="29987" y="2100220"/>
                </a:lnTo>
                <a:lnTo>
                  <a:pt x="33171" y="2145223"/>
                </a:lnTo>
                <a:lnTo>
                  <a:pt x="34587" y="2191682"/>
                </a:lnTo>
                <a:lnTo>
                  <a:pt x="35215" y="2238790"/>
                </a:lnTo>
                <a:lnTo>
                  <a:pt x="35569" y="2290973"/>
                </a:lnTo>
                <a:lnTo>
                  <a:pt x="43871" y="2342839"/>
                </a:lnTo>
                <a:lnTo>
                  <a:pt x="46883" y="2390518"/>
                </a:lnTo>
                <a:lnTo>
                  <a:pt x="47478" y="2443494"/>
                </a:lnTo>
                <a:lnTo>
                  <a:pt x="55778" y="2498447"/>
                </a:lnTo>
                <a:lnTo>
                  <a:pt x="59037" y="2557034"/>
                </a:lnTo>
                <a:lnTo>
                  <a:pt x="68889" y="2608667"/>
                </a:lnTo>
                <a:lnTo>
                  <a:pt x="79284" y="2665835"/>
                </a:lnTo>
                <a:lnTo>
                  <a:pt x="84310" y="2708638"/>
                </a:lnTo>
                <a:lnTo>
                  <a:pt x="95250" y="272653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SMARTInkShape-Group2"/>
          <p:cNvGrpSpPr/>
          <p:nvPr/>
        </p:nvGrpSpPr>
        <p:grpSpPr>
          <a:xfrm>
            <a:off x="2643692" y="4155428"/>
            <a:ext cx="1480059" cy="309417"/>
            <a:chOff x="2643692" y="4155428"/>
            <a:chExt cx="1480059" cy="309417"/>
          </a:xfrm>
        </p:grpSpPr>
        <p:sp>
          <p:nvSpPr>
            <p:cNvPr id="7" name="SMARTInkShape-2"/>
            <p:cNvSpPr/>
            <p:nvPr>
              <p:custDataLst>
                <p:tags r:id="rId195"/>
              </p:custDataLst>
            </p:nvPr>
          </p:nvSpPr>
          <p:spPr>
            <a:xfrm>
              <a:off x="2643692" y="4155428"/>
              <a:ext cx="166184" cy="249885"/>
            </a:xfrm>
            <a:custGeom>
              <a:avLst/>
              <a:gdLst/>
              <a:ahLst/>
              <a:cxnLst/>
              <a:rect l="0" t="0" r="0" b="0"/>
              <a:pathLst>
                <a:path w="166184" h="249885">
                  <a:moveTo>
                    <a:pt x="166183" y="35572"/>
                  </a:moveTo>
                  <a:lnTo>
                    <a:pt x="166183" y="35572"/>
                  </a:lnTo>
                  <a:lnTo>
                    <a:pt x="154767" y="24156"/>
                  </a:lnTo>
                  <a:lnTo>
                    <a:pt x="148102" y="23811"/>
                  </a:lnTo>
                  <a:lnTo>
                    <a:pt x="146191" y="22439"/>
                  </a:lnTo>
                  <a:lnTo>
                    <a:pt x="144917" y="20202"/>
                  </a:lnTo>
                  <a:lnTo>
                    <a:pt x="142874" y="13427"/>
                  </a:lnTo>
                  <a:lnTo>
                    <a:pt x="139066" y="12501"/>
                  </a:lnTo>
                  <a:lnTo>
                    <a:pt x="132164" y="11906"/>
                  </a:lnTo>
                  <a:lnTo>
                    <a:pt x="131597" y="10534"/>
                  </a:lnTo>
                  <a:lnTo>
                    <a:pt x="130968" y="5482"/>
                  </a:lnTo>
                  <a:lnTo>
                    <a:pt x="129477" y="3606"/>
                  </a:lnTo>
                  <a:lnTo>
                    <a:pt x="120257" y="347"/>
                  </a:lnTo>
                  <a:lnTo>
                    <a:pt x="112741" y="0"/>
                  </a:lnTo>
                  <a:lnTo>
                    <a:pt x="110711" y="1274"/>
                  </a:lnTo>
                  <a:lnTo>
                    <a:pt x="109358" y="3446"/>
                  </a:lnTo>
                  <a:lnTo>
                    <a:pt x="108456" y="6217"/>
                  </a:lnTo>
                  <a:lnTo>
                    <a:pt x="106532" y="8065"/>
                  </a:lnTo>
                  <a:lnTo>
                    <a:pt x="94632" y="12758"/>
                  </a:lnTo>
                  <a:lnTo>
                    <a:pt x="85598" y="19846"/>
                  </a:lnTo>
                  <a:lnTo>
                    <a:pt x="74543" y="23857"/>
                  </a:lnTo>
                  <a:lnTo>
                    <a:pt x="17641" y="76959"/>
                  </a:lnTo>
                  <a:lnTo>
                    <a:pt x="14175" y="83952"/>
                  </a:lnTo>
                  <a:lnTo>
                    <a:pt x="11949" y="92900"/>
                  </a:lnTo>
                  <a:lnTo>
                    <a:pt x="10444" y="93635"/>
                  </a:lnTo>
                  <a:lnTo>
                    <a:pt x="5243" y="94451"/>
                  </a:lnTo>
                  <a:lnTo>
                    <a:pt x="3327" y="95991"/>
                  </a:lnTo>
                  <a:lnTo>
                    <a:pt x="1198" y="101230"/>
                  </a:lnTo>
                  <a:lnTo>
                    <a:pt x="0" y="111618"/>
                  </a:lnTo>
                  <a:lnTo>
                    <a:pt x="1155" y="114050"/>
                  </a:lnTo>
                  <a:lnTo>
                    <a:pt x="3248" y="115672"/>
                  </a:lnTo>
                  <a:lnTo>
                    <a:pt x="9791" y="118275"/>
                  </a:lnTo>
                  <a:lnTo>
                    <a:pt x="10686" y="122159"/>
                  </a:lnTo>
                  <a:lnTo>
                    <a:pt x="10924" y="125046"/>
                  </a:lnTo>
                  <a:lnTo>
                    <a:pt x="12407" y="126972"/>
                  </a:lnTo>
                  <a:lnTo>
                    <a:pt x="21611" y="130315"/>
                  </a:lnTo>
                  <a:lnTo>
                    <a:pt x="29126" y="130672"/>
                  </a:lnTo>
                  <a:lnTo>
                    <a:pt x="31155" y="132044"/>
                  </a:lnTo>
                  <a:lnTo>
                    <a:pt x="32508" y="134283"/>
                  </a:lnTo>
                  <a:lnTo>
                    <a:pt x="33410" y="137098"/>
                  </a:lnTo>
                  <a:lnTo>
                    <a:pt x="35335" y="138975"/>
                  </a:lnTo>
                  <a:lnTo>
                    <a:pt x="41001" y="141060"/>
                  </a:lnTo>
                  <a:lnTo>
                    <a:pt x="75406" y="142715"/>
                  </a:lnTo>
                  <a:lnTo>
                    <a:pt x="77884" y="144043"/>
                  </a:lnTo>
                  <a:lnTo>
                    <a:pt x="79536" y="146250"/>
                  </a:lnTo>
                  <a:lnTo>
                    <a:pt x="80637" y="149045"/>
                  </a:lnTo>
                  <a:lnTo>
                    <a:pt x="82694" y="150908"/>
                  </a:lnTo>
                  <a:lnTo>
                    <a:pt x="88507" y="152978"/>
                  </a:lnTo>
                  <a:lnTo>
                    <a:pt x="104449" y="154489"/>
                  </a:lnTo>
                  <a:lnTo>
                    <a:pt x="105183" y="155860"/>
                  </a:lnTo>
                  <a:lnTo>
                    <a:pt x="106651" y="194870"/>
                  </a:lnTo>
                  <a:lnTo>
                    <a:pt x="103124" y="202503"/>
                  </a:lnTo>
                  <a:lnTo>
                    <a:pt x="100331" y="206391"/>
                  </a:lnTo>
                  <a:lnTo>
                    <a:pt x="93700" y="210710"/>
                  </a:lnTo>
                  <a:lnTo>
                    <a:pt x="90080" y="211862"/>
                  </a:lnTo>
                  <a:lnTo>
                    <a:pt x="87666" y="213953"/>
                  </a:lnTo>
                  <a:lnTo>
                    <a:pt x="77154" y="230535"/>
                  </a:lnTo>
                  <a:lnTo>
                    <a:pt x="70171" y="234670"/>
                  </a:lnTo>
                  <a:lnTo>
                    <a:pt x="66456" y="235773"/>
                  </a:lnTo>
                  <a:lnTo>
                    <a:pt x="63980" y="237831"/>
                  </a:lnTo>
                  <a:lnTo>
                    <a:pt x="61228" y="243645"/>
                  </a:lnTo>
                  <a:lnTo>
                    <a:pt x="59171" y="245725"/>
                  </a:lnTo>
                  <a:lnTo>
                    <a:pt x="48969" y="249337"/>
                  </a:lnTo>
                  <a:lnTo>
                    <a:pt x="23467" y="249884"/>
                  </a:lnTo>
                  <a:lnTo>
                    <a:pt x="11402" y="2379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3"/>
            <p:cNvSpPr/>
            <p:nvPr>
              <p:custDataLst>
                <p:tags r:id="rId196"/>
              </p:custDataLst>
            </p:nvPr>
          </p:nvSpPr>
          <p:spPr>
            <a:xfrm>
              <a:off x="2869406" y="4286250"/>
              <a:ext cx="107158" cy="94401"/>
            </a:xfrm>
            <a:custGeom>
              <a:avLst/>
              <a:gdLst/>
              <a:ahLst/>
              <a:cxnLst/>
              <a:rect l="0" t="0" r="0" b="0"/>
              <a:pathLst>
                <a:path w="107158" h="94401">
                  <a:moveTo>
                    <a:pt x="0" y="23813"/>
                  </a:moveTo>
                  <a:lnTo>
                    <a:pt x="0" y="23813"/>
                  </a:lnTo>
                  <a:lnTo>
                    <a:pt x="9424" y="46188"/>
                  </a:lnTo>
                  <a:lnTo>
                    <a:pt x="14699" y="62633"/>
                  </a:lnTo>
                  <a:lnTo>
                    <a:pt x="24640" y="80735"/>
                  </a:lnTo>
                  <a:lnTo>
                    <a:pt x="28333" y="85573"/>
                  </a:lnTo>
                  <a:lnTo>
                    <a:pt x="39492" y="90949"/>
                  </a:lnTo>
                  <a:lnTo>
                    <a:pt x="68214" y="94400"/>
                  </a:lnTo>
                  <a:lnTo>
                    <a:pt x="74580" y="90715"/>
                  </a:lnTo>
                  <a:lnTo>
                    <a:pt x="85182" y="76036"/>
                  </a:lnTo>
                  <a:lnTo>
                    <a:pt x="102843" y="21203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"/>
            <p:cNvSpPr/>
            <p:nvPr>
              <p:custDataLst>
                <p:tags r:id="rId197"/>
              </p:custDataLst>
            </p:nvPr>
          </p:nvSpPr>
          <p:spPr>
            <a:xfrm>
              <a:off x="3108262" y="4250531"/>
              <a:ext cx="94520" cy="119064"/>
            </a:xfrm>
            <a:custGeom>
              <a:avLst/>
              <a:gdLst/>
              <a:ahLst/>
              <a:cxnLst/>
              <a:rect l="0" t="0" r="0" b="0"/>
              <a:pathLst>
                <a:path w="94520" h="119064">
                  <a:moveTo>
                    <a:pt x="94519" y="0"/>
                  </a:moveTo>
                  <a:lnTo>
                    <a:pt x="94519" y="0"/>
                  </a:lnTo>
                  <a:lnTo>
                    <a:pt x="77948" y="0"/>
                  </a:lnTo>
                  <a:lnTo>
                    <a:pt x="60211" y="12641"/>
                  </a:lnTo>
                  <a:lnTo>
                    <a:pt x="52813" y="22376"/>
                  </a:lnTo>
                  <a:lnTo>
                    <a:pt x="46879" y="32434"/>
                  </a:lnTo>
                  <a:lnTo>
                    <a:pt x="29986" y="50327"/>
                  </a:lnTo>
                  <a:lnTo>
                    <a:pt x="16014" y="59450"/>
                  </a:lnTo>
                  <a:lnTo>
                    <a:pt x="7593" y="70961"/>
                  </a:lnTo>
                  <a:lnTo>
                    <a:pt x="2969" y="84896"/>
                  </a:lnTo>
                  <a:lnTo>
                    <a:pt x="0" y="109080"/>
                  </a:lnTo>
                  <a:lnTo>
                    <a:pt x="3725" y="112407"/>
                  </a:lnTo>
                  <a:lnTo>
                    <a:pt x="46894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5"/>
            <p:cNvSpPr/>
            <p:nvPr>
              <p:custDataLst>
                <p:tags r:id="rId198"/>
              </p:custDataLst>
            </p:nvPr>
          </p:nvSpPr>
          <p:spPr>
            <a:xfrm>
              <a:off x="3312429" y="4226719"/>
              <a:ext cx="68947" cy="107157"/>
            </a:xfrm>
            <a:custGeom>
              <a:avLst/>
              <a:gdLst/>
              <a:ahLst/>
              <a:cxnLst/>
              <a:rect l="0" t="0" r="0" b="0"/>
              <a:pathLst>
                <a:path w="68947" h="107157">
                  <a:moveTo>
                    <a:pt x="68946" y="0"/>
                  </a:moveTo>
                  <a:lnTo>
                    <a:pt x="68946" y="0"/>
                  </a:lnTo>
                  <a:lnTo>
                    <a:pt x="62625" y="0"/>
                  </a:lnTo>
                  <a:lnTo>
                    <a:pt x="55994" y="3528"/>
                  </a:lnTo>
                  <a:lnTo>
                    <a:pt x="28876" y="29813"/>
                  </a:lnTo>
                  <a:lnTo>
                    <a:pt x="3115" y="74261"/>
                  </a:lnTo>
                  <a:lnTo>
                    <a:pt x="0" y="85040"/>
                  </a:lnTo>
                  <a:lnTo>
                    <a:pt x="493" y="89766"/>
                  </a:lnTo>
                  <a:lnTo>
                    <a:pt x="4567" y="98545"/>
                  </a:lnTo>
                  <a:lnTo>
                    <a:pt x="8829" y="101415"/>
                  </a:lnTo>
                  <a:lnTo>
                    <a:pt x="5704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6"/>
            <p:cNvSpPr/>
            <p:nvPr>
              <p:custDataLst>
                <p:tags r:id="rId199"/>
              </p:custDataLst>
            </p:nvPr>
          </p:nvSpPr>
          <p:spPr>
            <a:xfrm>
              <a:off x="3488531" y="4229734"/>
              <a:ext cx="118307" cy="127955"/>
            </a:xfrm>
            <a:custGeom>
              <a:avLst/>
              <a:gdLst/>
              <a:ahLst/>
              <a:cxnLst/>
              <a:rect l="0" t="0" r="0" b="0"/>
              <a:pathLst>
                <a:path w="118307" h="127955">
                  <a:moveTo>
                    <a:pt x="0" y="68422"/>
                  </a:moveTo>
                  <a:lnTo>
                    <a:pt x="0" y="68422"/>
                  </a:lnTo>
                  <a:lnTo>
                    <a:pt x="0" y="74743"/>
                  </a:lnTo>
                  <a:lnTo>
                    <a:pt x="3528" y="81374"/>
                  </a:lnTo>
                  <a:lnTo>
                    <a:pt x="6321" y="84994"/>
                  </a:lnTo>
                  <a:lnTo>
                    <a:pt x="12952" y="89017"/>
                  </a:lnTo>
                  <a:lnTo>
                    <a:pt x="16572" y="90089"/>
                  </a:lnTo>
                  <a:lnTo>
                    <a:pt x="27650" y="87754"/>
                  </a:lnTo>
                  <a:lnTo>
                    <a:pt x="48762" y="82529"/>
                  </a:lnTo>
                  <a:lnTo>
                    <a:pt x="56321" y="81795"/>
                  </a:lnTo>
                  <a:lnTo>
                    <a:pt x="71775" y="73925"/>
                  </a:lnTo>
                  <a:lnTo>
                    <a:pt x="86140" y="61608"/>
                  </a:lnTo>
                  <a:lnTo>
                    <a:pt x="110448" y="24391"/>
                  </a:lnTo>
                  <a:lnTo>
                    <a:pt x="118306" y="0"/>
                  </a:lnTo>
                  <a:lnTo>
                    <a:pt x="111671" y="1853"/>
                  </a:lnTo>
                  <a:lnTo>
                    <a:pt x="96588" y="10334"/>
                  </a:lnTo>
                  <a:lnTo>
                    <a:pt x="86584" y="20115"/>
                  </a:lnTo>
                  <a:lnTo>
                    <a:pt x="54421" y="67504"/>
                  </a:lnTo>
                  <a:lnTo>
                    <a:pt x="48222" y="116277"/>
                  </a:lnTo>
                  <a:lnTo>
                    <a:pt x="50669" y="120169"/>
                  </a:lnTo>
                  <a:lnTo>
                    <a:pt x="107157" y="1279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7"/>
            <p:cNvSpPr/>
            <p:nvPr>
              <p:custDataLst>
                <p:tags r:id="rId200"/>
              </p:custDataLst>
            </p:nvPr>
          </p:nvSpPr>
          <p:spPr>
            <a:xfrm>
              <a:off x="3733586" y="4214813"/>
              <a:ext cx="99189" cy="154782"/>
            </a:xfrm>
            <a:custGeom>
              <a:avLst/>
              <a:gdLst/>
              <a:ahLst/>
              <a:cxnLst/>
              <a:rect l="0" t="0" r="0" b="0"/>
              <a:pathLst>
                <a:path w="99189" h="154782">
                  <a:moveTo>
                    <a:pt x="64508" y="0"/>
                  </a:moveTo>
                  <a:lnTo>
                    <a:pt x="64508" y="0"/>
                  </a:lnTo>
                  <a:lnTo>
                    <a:pt x="58187" y="0"/>
                  </a:lnTo>
                  <a:lnTo>
                    <a:pt x="51556" y="3528"/>
                  </a:lnTo>
                  <a:lnTo>
                    <a:pt x="1480" y="51164"/>
                  </a:lnTo>
                  <a:lnTo>
                    <a:pt x="0" y="55276"/>
                  </a:lnTo>
                  <a:lnTo>
                    <a:pt x="336" y="59340"/>
                  </a:lnTo>
                  <a:lnTo>
                    <a:pt x="3601" y="71380"/>
                  </a:lnTo>
                  <a:lnTo>
                    <a:pt x="4060" y="75368"/>
                  </a:lnTo>
                  <a:lnTo>
                    <a:pt x="11625" y="83326"/>
                  </a:lnTo>
                  <a:lnTo>
                    <a:pt x="23806" y="89951"/>
                  </a:lnTo>
                  <a:lnTo>
                    <a:pt x="82483" y="104363"/>
                  </a:lnTo>
                  <a:lnTo>
                    <a:pt x="88398" y="105294"/>
                  </a:lnTo>
                  <a:lnTo>
                    <a:pt x="92341" y="107238"/>
                  </a:lnTo>
                  <a:lnTo>
                    <a:pt x="94969" y="109856"/>
                  </a:lnTo>
                  <a:lnTo>
                    <a:pt x="99188" y="117244"/>
                  </a:lnTo>
                  <a:lnTo>
                    <a:pt x="93598" y="131164"/>
                  </a:lnTo>
                  <a:lnTo>
                    <a:pt x="83564" y="145725"/>
                  </a:lnTo>
                  <a:lnTo>
                    <a:pt x="76064" y="150756"/>
                  </a:lnTo>
                  <a:lnTo>
                    <a:pt x="52602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8"/>
            <p:cNvSpPr/>
            <p:nvPr>
              <p:custDataLst>
                <p:tags r:id="rId201"/>
              </p:custDataLst>
            </p:nvPr>
          </p:nvSpPr>
          <p:spPr>
            <a:xfrm>
              <a:off x="3994362" y="4202906"/>
              <a:ext cx="129389" cy="261939"/>
            </a:xfrm>
            <a:custGeom>
              <a:avLst/>
              <a:gdLst/>
              <a:ahLst/>
              <a:cxnLst/>
              <a:rect l="0" t="0" r="0" b="0"/>
              <a:pathLst>
                <a:path w="129389" h="261939">
                  <a:moveTo>
                    <a:pt x="77576" y="0"/>
                  </a:moveTo>
                  <a:lnTo>
                    <a:pt x="77576" y="0"/>
                  </a:lnTo>
                  <a:lnTo>
                    <a:pt x="18478" y="59097"/>
                  </a:lnTo>
                  <a:lnTo>
                    <a:pt x="901" y="76675"/>
                  </a:lnTo>
                  <a:lnTo>
                    <a:pt x="0" y="80221"/>
                  </a:lnTo>
                  <a:lnTo>
                    <a:pt x="724" y="83908"/>
                  </a:lnTo>
                  <a:lnTo>
                    <a:pt x="2528" y="87689"/>
                  </a:lnTo>
                  <a:lnTo>
                    <a:pt x="5055" y="90209"/>
                  </a:lnTo>
                  <a:lnTo>
                    <a:pt x="60917" y="115427"/>
                  </a:lnTo>
                  <a:lnTo>
                    <a:pt x="111672" y="134982"/>
                  </a:lnTo>
                  <a:lnTo>
                    <a:pt x="127513" y="146857"/>
                  </a:lnTo>
                  <a:lnTo>
                    <a:pt x="129388" y="153467"/>
                  </a:lnTo>
                  <a:lnTo>
                    <a:pt x="127943" y="171396"/>
                  </a:lnTo>
                  <a:lnTo>
                    <a:pt x="119693" y="197481"/>
                  </a:lnTo>
                  <a:lnTo>
                    <a:pt x="96229" y="221967"/>
                  </a:lnTo>
                  <a:lnTo>
                    <a:pt x="41857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" name="SMARTInkShape-Group3"/>
          <p:cNvGrpSpPr/>
          <p:nvPr/>
        </p:nvGrpSpPr>
        <p:grpSpPr>
          <a:xfrm>
            <a:off x="7568554" y="4100797"/>
            <a:ext cx="1980260" cy="539622"/>
            <a:chOff x="7568554" y="4100797"/>
            <a:chExt cx="1980260" cy="539622"/>
          </a:xfrm>
        </p:grpSpPr>
        <p:sp>
          <p:nvSpPr>
            <p:cNvPr id="15" name="SMARTInkShape-9"/>
            <p:cNvSpPr/>
            <p:nvPr>
              <p:custDataLst>
                <p:tags r:id="rId189"/>
              </p:custDataLst>
            </p:nvPr>
          </p:nvSpPr>
          <p:spPr>
            <a:xfrm>
              <a:off x="7568554" y="4131469"/>
              <a:ext cx="194322" cy="189571"/>
            </a:xfrm>
            <a:custGeom>
              <a:avLst/>
              <a:gdLst/>
              <a:ahLst/>
              <a:cxnLst/>
              <a:rect l="0" t="0" r="0" b="0"/>
              <a:pathLst>
                <a:path w="194322" h="189571">
                  <a:moveTo>
                    <a:pt x="194321" y="0"/>
                  </a:moveTo>
                  <a:lnTo>
                    <a:pt x="194321" y="0"/>
                  </a:lnTo>
                  <a:lnTo>
                    <a:pt x="171367" y="1323"/>
                  </a:lnTo>
                  <a:lnTo>
                    <a:pt x="127750" y="16572"/>
                  </a:lnTo>
                  <a:lnTo>
                    <a:pt x="69055" y="56320"/>
                  </a:lnTo>
                  <a:lnTo>
                    <a:pt x="12501" y="110448"/>
                  </a:lnTo>
                  <a:lnTo>
                    <a:pt x="72" y="135471"/>
                  </a:lnTo>
                  <a:lnTo>
                    <a:pt x="0" y="144554"/>
                  </a:lnTo>
                  <a:lnTo>
                    <a:pt x="6973" y="161701"/>
                  </a:lnTo>
                  <a:lnTo>
                    <a:pt x="18891" y="174614"/>
                  </a:lnTo>
                  <a:lnTo>
                    <a:pt x="25775" y="179909"/>
                  </a:lnTo>
                  <a:lnTo>
                    <a:pt x="47533" y="185793"/>
                  </a:lnTo>
                  <a:lnTo>
                    <a:pt x="104618" y="189570"/>
                  </a:lnTo>
                  <a:lnTo>
                    <a:pt x="194321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0"/>
            <p:cNvSpPr/>
            <p:nvPr>
              <p:custDataLst>
                <p:tags r:id="rId190"/>
              </p:custDataLst>
            </p:nvPr>
          </p:nvSpPr>
          <p:spPr>
            <a:xfrm>
              <a:off x="7816010" y="4107656"/>
              <a:ext cx="518366" cy="238126"/>
            </a:xfrm>
            <a:custGeom>
              <a:avLst/>
              <a:gdLst/>
              <a:ahLst/>
              <a:cxnLst/>
              <a:rect l="0" t="0" r="0" b="0"/>
              <a:pathLst>
                <a:path w="518366" h="238126">
                  <a:moveTo>
                    <a:pt x="65928" y="0"/>
                  </a:moveTo>
                  <a:lnTo>
                    <a:pt x="65928" y="0"/>
                  </a:lnTo>
                  <a:lnTo>
                    <a:pt x="49356" y="49716"/>
                  </a:lnTo>
                  <a:lnTo>
                    <a:pt x="37940" y="96604"/>
                  </a:lnTo>
                  <a:lnTo>
                    <a:pt x="26179" y="146069"/>
                  </a:lnTo>
                  <a:lnTo>
                    <a:pt x="14315" y="194240"/>
                  </a:lnTo>
                  <a:lnTo>
                    <a:pt x="6637" y="228085"/>
                  </a:lnTo>
                  <a:lnTo>
                    <a:pt x="3911" y="231431"/>
                  </a:lnTo>
                  <a:lnTo>
                    <a:pt x="771" y="233662"/>
                  </a:lnTo>
                  <a:lnTo>
                    <a:pt x="0" y="235150"/>
                  </a:lnTo>
                  <a:lnTo>
                    <a:pt x="809" y="236142"/>
                  </a:lnTo>
                  <a:lnTo>
                    <a:pt x="2672" y="236803"/>
                  </a:lnTo>
                  <a:lnTo>
                    <a:pt x="17934" y="225092"/>
                  </a:lnTo>
                  <a:lnTo>
                    <a:pt x="46795" y="191895"/>
                  </a:lnTo>
                  <a:lnTo>
                    <a:pt x="62275" y="184505"/>
                  </a:lnTo>
                  <a:lnTo>
                    <a:pt x="85864" y="180345"/>
                  </a:lnTo>
                  <a:lnTo>
                    <a:pt x="118862" y="188445"/>
                  </a:lnTo>
                  <a:lnTo>
                    <a:pt x="167462" y="206627"/>
                  </a:lnTo>
                  <a:lnTo>
                    <a:pt x="218227" y="212795"/>
                  </a:lnTo>
                  <a:lnTo>
                    <a:pt x="267844" y="214013"/>
                  </a:lnTo>
                  <a:lnTo>
                    <a:pt x="290605" y="212857"/>
                  </a:lnTo>
                  <a:lnTo>
                    <a:pt x="319617" y="203445"/>
                  </a:lnTo>
                  <a:lnTo>
                    <a:pt x="350116" y="184487"/>
                  </a:lnTo>
                  <a:lnTo>
                    <a:pt x="367384" y="163436"/>
                  </a:lnTo>
                  <a:lnTo>
                    <a:pt x="371887" y="152895"/>
                  </a:lnTo>
                  <a:lnTo>
                    <a:pt x="371765" y="149555"/>
                  </a:lnTo>
                  <a:lnTo>
                    <a:pt x="370362" y="147328"/>
                  </a:lnTo>
                  <a:lnTo>
                    <a:pt x="368102" y="145844"/>
                  </a:lnTo>
                  <a:lnTo>
                    <a:pt x="365274" y="147500"/>
                  </a:lnTo>
                  <a:lnTo>
                    <a:pt x="333097" y="197197"/>
                  </a:lnTo>
                  <a:lnTo>
                    <a:pt x="330190" y="205824"/>
                  </a:lnTo>
                  <a:lnTo>
                    <a:pt x="330738" y="208653"/>
                  </a:lnTo>
                  <a:lnTo>
                    <a:pt x="332426" y="210540"/>
                  </a:lnTo>
                  <a:lnTo>
                    <a:pt x="334875" y="211797"/>
                  </a:lnTo>
                  <a:lnTo>
                    <a:pt x="337830" y="211313"/>
                  </a:lnTo>
                  <a:lnTo>
                    <a:pt x="352078" y="204558"/>
                  </a:lnTo>
                  <a:lnTo>
                    <a:pt x="355913" y="203841"/>
                  </a:lnTo>
                  <a:lnTo>
                    <a:pt x="388477" y="183748"/>
                  </a:lnTo>
                  <a:lnTo>
                    <a:pt x="396055" y="182030"/>
                  </a:lnTo>
                  <a:lnTo>
                    <a:pt x="411529" y="183649"/>
                  </a:lnTo>
                  <a:lnTo>
                    <a:pt x="425903" y="188778"/>
                  </a:lnTo>
                  <a:lnTo>
                    <a:pt x="450218" y="206671"/>
                  </a:lnTo>
                  <a:lnTo>
                    <a:pt x="476143" y="229168"/>
                  </a:lnTo>
                  <a:lnTo>
                    <a:pt x="518365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1"/>
            <p:cNvSpPr/>
            <p:nvPr>
              <p:custDataLst>
                <p:tags r:id="rId191"/>
              </p:custDataLst>
            </p:nvPr>
          </p:nvSpPr>
          <p:spPr>
            <a:xfrm>
              <a:off x="8455092" y="4119563"/>
              <a:ext cx="34065" cy="214313"/>
            </a:xfrm>
            <a:custGeom>
              <a:avLst/>
              <a:gdLst/>
              <a:ahLst/>
              <a:cxnLst/>
              <a:rect l="0" t="0" r="0" b="0"/>
              <a:pathLst>
                <a:path w="34065" h="214313">
                  <a:moveTo>
                    <a:pt x="10252" y="0"/>
                  </a:moveTo>
                  <a:lnTo>
                    <a:pt x="10252" y="0"/>
                  </a:lnTo>
                  <a:lnTo>
                    <a:pt x="3931" y="6320"/>
                  </a:lnTo>
                  <a:lnTo>
                    <a:pt x="0" y="29212"/>
                  </a:lnTo>
                  <a:lnTo>
                    <a:pt x="6855" y="82009"/>
                  </a:lnTo>
                  <a:lnTo>
                    <a:pt x="9804" y="140134"/>
                  </a:lnTo>
                  <a:lnTo>
                    <a:pt x="13721" y="188179"/>
                  </a:lnTo>
                  <a:lnTo>
                    <a:pt x="19731" y="202697"/>
                  </a:lnTo>
                  <a:lnTo>
                    <a:pt x="34064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2"/>
            <p:cNvSpPr/>
            <p:nvPr>
              <p:custDataLst>
                <p:tags r:id="rId192"/>
              </p:custDataLst>
            </p:nvPr>
          </p:nvSpPr>
          <p:spPr>
            <a:xfrm>
              <a:off x="8596313" y="4100797"/>
              <a:ext cx="23813" cy="244985"/>
            </a:xfrm>
            <a:custGeom>
              <a:avLst/>
              <a:gdLst/>
              <a:ahLst/>
              <a:cxnLst/>
              <a:rect l="0" t="0" r="0" b="0"/>
              <a:pathLst>
                <a:path w="23813" h="244985">
                  <a:moveTo>
                    <a:pt x="0" y="6859"/>
                  </a:moveTo>
                  <a:lnTo>
                    <a:pt x="0" y="6859"/>
                  </a:lnTo>
                  <a:lnTo>
                    <a:pt x="0" y="0"/>
                  </a:lnTo>
                  <a:lnTo>
                    <a:pt x="0" y="58620"/>
                  </a:lnTo>
                  <a:lnTo>
                    <a:pt x="0" y="112448"/>
                  </a:lnTo>
                  <a:lnTo>
                    <a:pt x="1323" y="170885"/>
                  </a:lnTo>
                  <a:lnTo>
                    <a:pt x="23812" y="244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3"/>
            <p:cNvSpPr/>
            <p:nvPr>
              <p:custDataLst>
                <p:tags r:id="rId193"/>
              </p:custDataLst>
            </p:nvPr>
          </p:nvSpPr>
          <p:spPr>
            <a:xfrm>
              <a:off x="8679656" y="4205186"/>
              <a:ext cx="869158" cy="435233"/>
            </a:xfrm>
            <a:custGeom>
              <a:avLst/>
              <a:gdLst/>
              <a:ahLst/>
              <a:cxnLst/>
              <a:rect l="0" t="0" r="0" b="0"/>
              <a:pathLst>
                <a:path w="869158" h="435233">
                  <a:moveTo>
                    <a:pt x="0" y="92970"/>
                  </a:moveTo>
                  <a:lnTo>
                    <a:pt x="0" y="92970"/>
                  </a:lnTo>
                  <a:lnTo>
                    <a:pt x="50899" y="91647"/>
                  </a:lnTo>
                  <a:lnTo>
                    <a:pt x="101267" y="76398"/>
                  </a:lnTo>
                  <a:lnTo>
                    <a:pt x="120111" y="64982"/>
                  </a:lnTo>
                  <a:lnTo>
                    <a:pt x="123730" y="59760"/>
                  </a:lnTo>
                  <a:lnTo>
                    <a:pt x="128824" y="41090"/>
                  </a:lnTo>
                  <a:lnTo>
                    <a:pt x="130016" y="31107"/>
                  </a:lnTo>
                  <a:lnTo>
                    <a:pt x="129010" y="27916"/>
                  </a:lnTo>
                  <a:lnTo>
                    <a:pt x="127017" y="25788"/>
                  </a:lnTo>
                  <a:lnTo>
                    <a:pt x="121275" y="23424"/>
                  </a:lnTo>
                  <a:lnTo>
                    <a:pt x="114313" y="22373"/>
                  </a:lnTo>
                  <a:lnTo>
                    <a:pt x="103282" y="28962"/>
                  </a:lnTo>
                  <a:lnTo>
                    <a:pt x="90882" y="38064"/>
                  </a:lnTo>
                  <a:lnTo>
                    <a:pt x="80961" y="42109"/>
                  </a:lnTo>
                  <a:lnTo>
                    <a:pt x="72143" y="50962"/>
                  </a:lnTo>
                  <a:lnTo>
                    <a:pt x="65137" y="63717"/>
                  </a:lnTo>
                  <a:lnTo>
                    <a:pt x="60269" y="94916"/>
                  </a:lnTo>
                  <a:lnTo>
                    <a:pt x="62669" y="99559"/>
                  </a:lnTo>
                  <a:lnTo>
                    <a:pt x="72392" y="108246"/>
                  </a:lnTo>
                  <a:lnTo>
                    <a:pt x="80011" y="109768"/>
                  </a:lnTo>
                  <a:lnTo>
                    <a:pt x="108373" y="105591"/>
                  </a:lnTo>
                  <a:lnTo>
                    <a:pt x="145860" y="88799"/>
                  </a:lnTo>
                  <a:lnTo>
                    <a:pt x="191089" y="66717"/>
                  </a:lnTo>
                  <a:lnTo>
                    <a:pt x="239097" y="58082"/>
                  </a:lnTo>
                  <a:lnTo>
                    <a:pt x="244065" y="60451"/>
                  </a:lnTo>
                  <a:lnTo>
                    <a:pt x="253112" y="70139"/>
                  </a:lnTo>
                  <a:lnTo>
                    <a:pt x="254731" y="76426"/>
                  </a:lnTo>
                  <a:lnTo>
                    <a:pt x="253002" y="90468"/>
                  </a:lnTo>
                  <a:lnTo>
                    <a:pt x="238504" y="149391"/>
                  </a:lnTo>
                  <a:lnTo>
                    <a:pt x="238294" y="151119"/>
                  </a:lnTo>
                  <a:lnTo>
                    <a:pt x="244495" y="145771"/>
                  </a:lnTo>
                  <a:lnTo>
                    <a:pt x="254627" y="142895"/>
                  </a:lnTo>
                  <a:lnTo>
                    <a:pt x="311011" y="127846"/>
                  </a:lnTo>
                  <a:lnTo>
                    <a:pt x="366639" y="108734"/>
                  </a:lnTo>
                  <a:lnTo>
                    <a:pt x="418943" y="85023"/>
                  </a:lnTo>
                  <a:lnTo>
                    <a:pt x="474982" y="63534"/>
                  </a:lnTo>
                  <a:lnTo>
                    <a:pt x="484253" y="59113"/>
                  </a:lnTo>
                  <a:lnTo>
                    <a:pt x="485554" y="57169"/>
                  </a:lnTo>
                  <a:lnTo>
                    <a:pt x="487000" y="51482"/>
                  </a:lnTo>
                  <a:lnTo>
                    <a:pt x="484740" y="50760"/>
                  </a:lnTo>
                  <a:lnTo>
                    <a:pt x="462101" y="59105"/>
                  </a:lnTo>
                  <a:lnTo>
                    <a:pt x="418824" y="77339"/>
                  </a:lnTo>
                  <a:lnTo>
                    <a:pt x="394017" y="103292"/>
                  </a:lnTo>
                  <a:lnTo>
                    <a:pt x="386785" y="117842"/>
                  </a:lnTo>
                  <a:lnTo>
                    <a:pt x="384857" y="125426"/>
                  </a:lnTo>
                  <a:lnTo>
                    <a:pt x="386243" y="140909"/>
                  </a:lnTo>
                  <a:lnTo>
                    <a:pt x="392590" y="156610"/>
                  </a:lnTo>
                  <a:lnTo>
                    <a:pt x="431940" y="210967"/>
                  </a:lnTo>
                  <a:lnTo>
                    <a:pt x="451525" y="241122"/>
                  </a:lnTo>
                  <a:lnTo>
                    <a:pt x="472161" y="294748"/>
                  </a:lnTo>
                  <a:lnTo>
                    <a:pt x="480166" y="313177"/>
                  </a:lnTo>
                  <a:lnTo>
                    <a:pt x="481077" y="333715"/>
                  </a:lnTo>
                  <a:lnTo>
                    <a:pt x="477204" y="366597"/>
                  </a:lnTo>
                  <a:lnTo>
                    <a:pt x="469618" y="380388"/>
                  </a:lnTo>
                  <a:lnTo>
                    <a:pt x="426620" y="428060"/>
                  </a:lnTo>
                  <a:lnTo>
                    <a:pt x="417592" y="433722"/>
                  </a:lnTo>
                  <a:lnTo>
                    <a:pt x="413332" y="435232"/>
                  </a:lnTo>
                  <a:lnTo>
                    <a:pt x="401544" y="433382"/>
                  </a:lnTo>
                  <a:lnTo>
                    <a:pt x="394696" y="431036"/>
                  </a:lnTo>
                  <a:lnTo>
                    <a:pt x="390131" y="426827"/>
                  </a:lnTo>
                  <a:lnTo>
                    <a:pt x="385058" y="415094"/>
                  </a:lnTo>
                  <a:lnTo>
                    <a:pt x="388523" y="387293"/>
                  </a:lnTo>
                  <a:lnTo>
                    <a:pt x="397928" y="366561"/>
                  </a:lnTo>
                  <a:lnTo>
                    <a:pt x="442761" y="308164"/>
                  </a:lnTo>
                  <a:lnTo>
                    <a:pt x="499213" y="248874"/>
                  </a:lnTo>
                  <a:lnTo>
                    <a:pt x="551790" y="206889"/>
                  </a:lnTo>
                  <a:lnTo>
                    <a:pt x="610920" y="166919"/>
                  </a:lnTo>
                  <a:lnTo>
                    <a:pt x="666030" y="120531"/>
                  </a:lnTo>
                  <a:lnTo>
                    <a:pt x="721368" y="76820"/>
                  </a:lnTo>
                  <a:lnTo>
                    <a:pt x="780808" y="29261"/>
                  </a:lnTo>
                  <a:lnTo>
                    <a:pt x="796237" y="20295"/>
                  </a:lnTo>
                  <a:lnTo>
                    <a:pt x="803674" y="13045"/>
                  </a:lnTo>
                  <a:lnTo>
                    <a:pt x="806980" y="5413"/>
                  </a:lnTo>
                  <a:lnTo>
                    <a:pt x="805216" y="2849"/>
                  </a:lnTo>
                  <a:lnTo>
                    <a:pt x="796200" y="0"/>
                  </a:lnTo>
                  <a:lnTo>
                    <a:pt x="790092" y="1886"/>
                  </a:lnTo>
                  <a:lnTo>
                    <a:pt x="776249" y="11037"/>
                  </a:lnTo>
                  <a:lnTo>
                    <a:pt x="768333" y="20396"/>
                  </a:lnTo>
                  <a:lnTo>
                    <a:pt x="762169" y="30288"/>
                  </a:lnTo>
                  <a:lnTo>
                    <a:pt x="745146" y="52055"/>
                  </a:lnTo>
                  <a:lnTo>
                    <a:pt x="732459" y="81729"/>
                  </a:lnTo>
                  <a:lnTo>
                    <a:pt x="729027" y="99440"/>
                  </a:lnTo>
                  <a:lnTo>
                    <a:pt x="730758" y="107866"/>
                  </a:lnTo>
                  <a:lnTo>
                    <a:pt x="739736" y="124285"/>
                  </a:lnTo>
                  <a:lnTo>
                    <a:pt x="749018" y="133346"/>
                  </a:lnTo>
                  <a:lnTo>
                    <a:pt x="786161" y="147823"/>
                  </a:lnTo>
                  <a:lnTo>
                    <a:pt x="869157" y="1525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4"/>
            <p:cNvSpPr/>
            <p:nvPr>
              <p:custDataLst>
                <p:tags r:id="rId194"/>
              </p:custDataLst>
            </p:nvPr>
          </p:nvSpPr>
          <p:spPr>
            <a:xfrm>
              <a:off x="7881938" y="4452938"/>
              <a:ext cx="1273969" cy="83344"/>
            </a:xfrm>
            <a:custGeom>
              <a:avLst/>
              <a:gdLst/>
              <a:ahLst/>
              <a:cxnLst/>
              <a:rect l="0" t="0" r="0" b="0"/>
              <a:pathLst>
                <a:path w="1273969" h="83344">
                  <a:moveTo>
                    <a:pt x="0" y="0"/>
                  </a:moveTo>
                  <a:lnTo>
                    <a:pt x="0" y="0"/>
                  </a:lnTo>
                  <a:lnTo>
                    <a:pt x="12151" y="1322"/>
                  </a:lnTo>
                  <a:lnTo>
                    <a:pt x="61131" y="10251"/>
                  </a:lnTo>
                  <a:lnTo>
                    <a:pt x="108365" y="17736"/>
                  </a:lnTo>
                  <a:lnTo>
                    <a:pt x="160360" y="23935"/>
                  </a:lnTo>
                  <a:lnTo>
                    <a:pt x="216848" y="31639"/>
                  </a:lnTo>
                  <a:lnTo>
                    <a:pt x="272243" y="34510"/>
                  </a:lnTo>
                  <a:lnTo>
                    <a:pt x="319875" y="35181"/>
                  </a:lnTo>
                  <a:lnTo>
                    <a:pt x="364857" y="35480"/>
                  </a:lnTo>
                  <a:lnTo>
                    <a:pt x="423842" y="35648"/>
                  </a:lnTo>
                  <a:lnTo>
                    <a:pt x="474833" y="39225"/>
                  </a:lnTo>
                  <a:lnTo>
                    <a:pt x="526983" y="45136"/>
                  </a:lnTo>
                  <a:lnTo>
                    <a:pt x="584326" y="46887"/>
                  </a:lnTo>
                  <a:lnTo>
                    <a:pt x="643210" y="47406"/>
                  </a:lnTo>
                  <a:lnTo>
                    <a:pt x="702549" y="47560"/>
                  </a:lnTo>
                  <a:lnTo>
                    <a:pt x="743515" y="47596"/>
                  </a:lnTo>
                  <a:lnTo>
                    <a:pt x="788180" y="47612"/>
                  </a:lnTo>
                  <a:lnTo>
                    <a:pt x="830961" y="47619"/>
                  </a:lnTo>
                  <a:lnTo>
                    <a:pt x="872024" y="47622"/>
                  </a:lnTo>
                  <a:lnTo>
                    <a:pt x="931007" y="47624"/>
                  </a:lnTo>
                  <a:lnTo>
                    <a:pt x="982584" y="47624"/>
                  </a:lnTo>
                  <a:lnTo>
                    <a:pt x="1031382" y="48947"/>
                  </a:lnTo>
                  <a:lnTo>
                    <a:pt x="1081999" y="55807"/>
                  </a:lnTo>
                  <a:lnTo>
                    <a:pt x="1123825" y="57876"/>
                  </a:lnTo>
                  <a:lnTo>
                    <a:pt x="1165345" y="62323"/>
                  </a:lnTo>
                  <a:lnTo>
                    <a:pt x="1273968" y="83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2" name="SMARTInkShape-15"/>
          <p:cNvSpPr/>
          <p:nvPr>
            <p:custDataLst>
              <p:tags r:id="rId2"/>
            </p:custDataLst>
          </p:nvPr>
        </p:nvSpPr>
        <p:spPr>
          <a:xfrm>
            <a:off x="2584637" y="4500563"/>
            <a:ext cx="1499208" cy="71438"/>
          </a:xfrm>
          <a:custGeom>
            <a:avLst/>
            <a:gdLst/>
            <a:ahLst/>
            <a:cxnLst/>
            <a:rect l="0" t="0" r="0" b="0"/>
            <a:pathLst>
              <a:path w="1499208" h="71438">
                <a:moveTo>
                  <a:pt x="22832" y="71437"/>
                </a:moveTo>
                <a:lnTo>
                  <a:pt x="22832" y="71437"/>
                </a:lnTo>
                <a:lnTo>
                  <a:pt x="2329" y="61186"/>
                </a:lnTo>
                <a:lnTo>
                  <a:pt x="1226" y="61957"/>
                </a:lnTo>
                <a:lnTo>
                  <a:pt x="0" y="66342"/>
                </a:lnTo>
                <a:lnTo>
                  <a:pt x="996" y="68040"/>
                </a:lnTo>
                <a:lnTo>
                  <a:pt x="2983" y="69172"/>
                </a:lnTo>
                <a:lnTo>
                  <a:pt x="12687" y="70430"/>
                </a:lnTo>
                <a:lnTo>
                  <a:pt x="70427" y="71304"/>
                </a:lnTo>
                <a:lnTo>
                  <a:pt x="126259" y="63228"/>
                </a:lnTo>
                <a:lnTo>
                  <a:pt x="183932" y="56733"/>
                </a:lnTo>
                <a:lnTo>
                  <a:pt x="231961" y="50323"/>
                </a:lnTo>
                <a:lnTo>
                  <a:pt x="281911" y="48424"/>
                </a:lnTo>
                <a:lnTo>
                  <a:pt x="325832" y="47980"/>
                </a:lnTo>
                <a:lnTo>
                  <a:pt x="376221" y="47783"/>
                </a:lnTo>
                <a:lnTo>
                  <a:pt x="431370" y="47671"/>
                </a:lnTo>
                <a:lnTo>
                  <a:pt x="479166" y="47638"/>
                </a:lnTo>
                <a:lnTo>
                  <a:pt x="526842" y="47628"/>
                </a:lnTo>
                <a:lnTo>
                  <a:pt x="574482" y="47626"/>
                </a:lnTo>
                <a:lnTo>
                  <a:pt x="622111" y="47625"/>
                </a:lnTo>
                <a:lnTo>
                  <a:pt x="676058" y="47625"/>
                </a:lnTo>
                <a:lnTo>
                  <a:pt x="733935" y="47625"/>
                </a:lnTo>
                <a:lnTo>
                  <a:pt x="786655" y="41304"/>
                </a:lnTo>
                <a:lnTo>
                  <a:pt x="842110" y="37373"/>
                </a:lnTo>
                <a:lnTo>
                  <a:pt x="900434" y="29888"/>
                </a:lnTo>
                <a:lnTo>
                  <a:pt x="959608" y="25612"/>
                </a:lnTo>
                <a:lnTo>
                  <a:pt x="1012712" y="24346"/>
                </a:lnTo>
                <a:lnTo>
                  <a:pt x="1068281" y="17650"/>
                </a:lnTo>
                <a:lnTo>
                  <a:pt x="1120318" y="13608"/>
                </a:lnTo>
                <a:lnTo>
                  <a:pt x="1169250" y="12410"/>
                </a:lnTo>
                <a:lnTo>
                  <a:pt x="1223583" y="5735"/>
                </a:lnTo>
                <a:lnTo>
                  <a:pt x="1275253" y="1699"/>
                </a:lnTo>
                <a:lnTo>
                  <a:pt x="1331938" y="335"/>
                </a:lnTo>
                <a:lnTo>
                  <a:pt x="1377179" y="99"/>
                </a:lnTo>
                <a:lnTo>
                  <a:pt x="1425421" y="29"/>
                </a:lnTo>
                <a:lnTo>
                  <a:pt x="1499207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1" name="SMARTInkShape-Group5"/>
          <p:cNvGrpSpPr/>
          <p:nvPr/>
        </p:nvGrpSpPr>
        <p:grpSpPr>
          <a:xfrm>
            <a:off x="916781" y="4573655"/>
            <a:ext cx="4191001" cy="498409"/>
            <a:chOff x="916781" y="4573655"/>
            <a:chExt cx="4191001" cy="498409"/>
          </a:xfrm>
        </p:grpSpPr>
        <p:sp>
          <p:nvSpPr>
            <p:cNvPr id="23" name="SMARTInkShape-16"/>
            <p:cNvSpPr/>
            <p:nvPr>
              <p:custDataLst>
                <p:tags r:id="rId171"/>
              </p:custDataLst>
            </p:nvPr>
          </p:nvSpPr>
          <p:spPr>
            <a:xfrm>
              <a:off x="916781" y="4822031"/>
              <a:ext cx="190497" cy="23814"/>
            </a:xfrm>
            <a:custGeom>
              <a:avLst/>
              <a:gdLst/>
              <a:ahLst/>
              <a:cxnLst/>
              <a:rect l="0" t="0" r="0" b="0"/>
              <a:pathLst>
                <a:path w="190497" h="23814">
                  <a:moveTo>
                    <a:pt x="0" y="23813"/>
                  </a:moveTo>
                  <a:lnTo>
                    <a:pt x="0" y="23813"/>
                  </a:lnTo>
                  <a:lnTo>
                    <a:pt x="0" y="11908"/>
                  </a:lnTo>
                  <a:lnTo>
                    <a:pt x="10252" y="11907"/>
                  </a:lnTo>
                  <a:lnTo>
                    <a:pt x="10803" y="10584"/>
                  </a:lnTo>
                  <a:lnTo>
                    <a:pt x="11416" y="5586"/>
                  </a:lnTo>
                  <a:lnTo>
                    <a:pt x="12903" y="3724"/>
                  </a:lnTo>
                  <a:lnTo>
                    <a:pt x="18082" y="1655"/>
                  </a:lnTo>
                  <a:lnTo>
                    <a:pt x="75451" y="1"/>
                  </a:lnTo>
                  <a:lnTo>
                    <a:pt x="134448" y="0"/>
                  </a:lnTo>
                  <a:lnTo>
                    <a:pt x="190496" y="0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7"/>
            <p:cNvSpPr/>
            <p:nvPr>
              <p:custDataLst>
                <p:tags r:id="rId172"/>
              </p:custDataLst>
            </p:nvPr>
          </p:nvSpPr>
          <p:spPr>
            <a:xfrm>
              <a:off x="1274136" y="4750599"/>
              <a:ext cx="190334" cy="154777"/>
            </a:xfrm>
            <a:custGeom>
              <a:avLst/>
              <a:gdLst/>
              <a:ahLst/>
              <a:cxnLst/>
              <a:rect l="0" t="0" r="0" b="0"/>
              <a:pathLst>
                <a:path w="190334" h="154777">
                  <a:moveTo>
                    <a:pt x="23645" y="47620"/>
                  </a:moveTo>
                  <a:lnTo>
                    <a:pt x="23645" y="47620"/>
                  </a:lnTo>
                  <a:lnTo>
                    <a:pt x="29966" y="53940"/>
                  </a:lnTo>
                  <a:lnTo>
                    <a:pt x="36597" y="57044"/>
                  </a:lnTo>
                  <a:lnTo>
                    <a:pt x="40217" y="57871"/>
                  </a:lnTo>
                  <a:lnTo>
                    <a:pt x="42631" y="59746"/>
                  </a:lnTo>
                  <a:lnTo>
                    <a:pt x="45312" y="65357"/>
                  </a:lnTo>
                  <a:lnTo>
                    <a:pt x="47350" y="67382"/>
                  </a:lnTo>
                  <a:lnTo>
                    <a:pt x="53143" y="69632"/>
                  </a:lnTo>
                  <a:lnTo>
                    <a:pt x="99065" y="71419"/>
                  </a:lnTo>
                  <a:lnTo>
                    <a:pt x="106995" y="67898"/>
                  </a:lnTo>
                  <a:lnTo>
                    <a:pt x="114929" y="63247"/>
                  </a:lnTo>
                  <a:lnTo>
                    <a:pt x="126834" y="59305"/>
                  </a:lnTo>
                  <a:lnTo>
                    <a:pt x="134771" y="53695"/>
                  </a:lnTo>
                  <a:lnTo>
                    <a:pt x="139180" y="46792"/>
                  </a:lnTo>
                  <a:lnTo>
                    <a:pt x="140356" y="43099"/>
                  </a:lnTo>
                  <a:lnTo>
                    <a:pt x="142463" y="40637"/>
                  </a:lnTo>
                  <a:lnTo>
                    <a:pt x="148332" y="37902"/>
                  </a:lnTo>
                  <a:lnTo>
                    <a:pt x="150426" y="35850"/>
                  </a:lnTo>
                  <a:lnTo>
                    <a:pt x="154451" y="24355"/>
                  </a:lnTo>
                  <a:lnTo>
                    <a:pt x="154613" y="635"/>
                  </a:lnTo>
                  <a:lnTo>
                    <a:pt x="114865" y="0"/>
                  </a:lnTo>
                  <a:lnTo>
                    <a:pt x="106962" y="3525"/>
                  </a:lnTo>
                  <a:lnTo>
                    <a:pt x="99039" y="8178"/>
                  </a:lnTo>
                  <a:lnTo>
                    <a:pt x="67055" y="21080"/>
                  </a:lnTo>
                  <a:lnTo>
                    <a:pt x="21477" y="51637"/>
                  </a:lnTo>
                  <a:lnTo>
                    <a:pt x="16067" y="59547"/>
                  </a:lnTo>
                  <a:lnTo>
                    <a:pt x="12340" y="67473"/>
                  </a:lnTo>
                  <a:lnTo>
                    <a:pt x="4126" y="79373"/>
                  </a:lnTo>
                  <a:lnTo>
                    <a:pt x="1105" y="91277"/>
                  </a:lnTo>
                  <a:lnTo>
                    <a:pt x="0" y="111120"/>
                  </a:lnTo>
                  <a:lnTo>
                    <a:pt x="3435" y="119057"/>
                  </a:lnTo>
                  <a:lnTo>
                    <a:pt x="16419" y="134932"/>
                  </a:lnTo>
                  <a:lnTo>
                    <a:pt x="23962" y="139342"/>
                  </a:lnTo>
                  <a:lnTo>
                    <a:pt x="79967" y="153949"/>
                  </a:lnTo>
                  <a:lnTo>
                    <a:pt x="133662" y="154727"/>
                  </a:lnTo>
                  <a:lnTo>
                    <a:pt x="190333" y="1547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8"/>
            <p:cNvSpPr/>
            <p:nvPr>
              <p:custDataLst>
                <p:tags r:id="rId173"/>
              </p:custDataLst>
            </p:nvPr>
          </p:nvSpPr>
          <p:spPr>
            <a:xfrm>
              <a:off x="1539046" y="4762500"/>
              <a:ext cx="104018" cy="119064"/>
            </a:xfrm>
            <a:custGeom>
              <a:avLst/>
              <a:gdLst/>
              <a:ahLst/>
              <a:cxnLst/>
              <a:rect l="0" t="0" r="0" b="0"/>
              <a:pathLst>
                <a:path w="104018" h="119064">
                  <a:moveTo>
                    <a:pt x="104017" y="0"/>
                  </a:moveTo>
                  <a:lnTo>
                    <a:pt x="104017" y="0"/>
                  </a:lnTo>
                  <a:lnTo>
                    <a:pt x="91375" y="0"/>
                  </a:lnTo>
                  <a:lnTo>
                    <a:pt x="81641" y="3528"/>
                  </a:lnTo>
                  <a:lnTo>
                    <a:pt x="25684" y="34308"/>
                  </a:lnTo>
                  <a:lnTo>
                    <a:pt x="7458" y="56321"/>
                  </a:lnTo>
                  <a:lnTo>
                    <a:pt x="1571" y="71774"/>
                  </a:lnTo>
                  <a:lnTo>
                    <a:pt x="0" y="79599"/>
                  </a:lnTo>
                  <a:lnTo>
                    <a:pt x="1599" y="87462"/>
                  </a:lnTo>
                  <a:lnTo>
                    <a:pt x="10432" y="103254"/>
                  </a:lnTo>
                  <a:lnTo>
                    <a:pt x="19649" y="112037"/>
                  </a:lnTo>
                  <a:lnTo>
                    <a:pt x="23959" y="114378"/>
                  </a:lnTo>
                  <a:lnTo>
                    <a:pt x="80204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9"/>
            <p:cNvSpPr/>
            <p:nvPr>
              <p:custDataLst>
                <p:tags r:id="rId174"/>
              </p:custDataLst>
            </p:nvPr>
          </p:nvSpPr>
          <p:spPr>
            <a:xfrm>
              <a:off x="1775389" y="4741351"/>
              <a:ext cx="332018" cy="133394"/>
            </a:xfrm>
            <a:custGeom>
              <a:avLst/>
              <a:gdLst/>
              <a:ahLst/>
              <a:cxnLst/>
              <a:rect l="0" t="0" r="0" b="0"/>
              <a:pathLst>
                <a:path w="332018" h="133394">
                  <a:moveTo>
                    <a:pt x="70080" y="9243"/>
                  </a:moveTo>
                  <a:lnTo>
                    <a:pt x="70080" y="9243"/>
                  </a:lnTo>
                  <a:lnTo>
                    <a:pt x="14104" y="58897"/>
                  </a:lnTo>
                  <a:lnTo>
                    <a:pt x="8950" y="66158"/>
                  </a:lnTo>
                  <a:lnTo>
                    <a:pt x="679" y="99272"/>
                  </a:lnTo>
                  <a:lnTo>
                    <a:pt x="0" y="104981"/>
                  </a:lnTo>
                  <a:lnTo>
                    <a:pt x="2193" y="110110"/>
                  </a:lnTo>
                  <a:lnTo>
                    <a:pt x="11686" y="119336"/>
                  </a:lnTo>
                  <a:lnTo>
                    <a:pt x="31905" y="131968"/>
                  </a:lnTo>
                  <a:lnTo>
                    <a:pt x="39338" y="133393"/>
                  </a:lnTo>
                  <a:lnTo>
                    <a:pt x="54653" y="131448"/>
                  </a:lnTo>
                  <a:lnTo>
                    <a:pt x="71829" y="122916"/>
                  </a:lnTo>
                  <a:lnTo>
                    <a:pt x="85297" y="112009"/>
                  </a:lnTo>
                  <a:lnTo>
                    <a:pt x="86839" y="106858"/>
                  </a:lnTo>
                  <a:lnTo>
                    <a:pt x="85025" y="94079"/>
                  </a:lnTo>
                  <a:lnTo>
                    <a:pt x="73081" y="65639"/>
                  </a:lnTo>
                  <a:lnTo>
                    <a:pt x="61510" y="45910"/>
                  </a:lnTo>
                  <a:lnTo>
                    <a:pt x="58833" y="22953"/>
                  </a:lnTo>
                  <a:lnTo>
                    <a:pt x="59936" y="18383"/>
                  </a:lnTo>
                  <a:lnTo>
                    <a:pt x="61994" y="15336"/>
                  </a:lnTo>
                  <a:lnTo>
                    <a:pt x="70455" y="10628"/>
                  </a:lnTo>
                  <a:lnTo>
                    <a:pt x="104697" y="354"/>
                  </a:lnTo>
                  <a:lnTo>
                    <a:pt x="121184" y="0"/>
                  </a:lnTo>
                  <a:lnTo>
                    <a:pt x="161297" y="14085"/>
                  </a:lnTo>
                  <a:lnTo>
                    <a:pt x="173680" y="25065"/>
                  </a:lnTo>
                  <a:lnTo>
                    <a:pt x="178834" y="31697"/>
                  </a:lnTo>
                  <a:lnTo>
                    <a:pt x="184561" y="49649"/>
                  </a:lnTo>
                  <a:lnTo>
                    <a:pt x="188237" y="87192"/>
                  </a:lnTo>
                  <a:lnTo>
                    <a:pt x="185212" y="100331"/>
                  </a:lnTo>
                  <a:lnTo>
                    <a:pt x="178812" y="113225"/>
                  </a:lnTo>
                  <a:lnTo>
                    <a:pt x="179609" y="114283"/>
                  </a:lnTo>
                  <a:lnTo>
                    <a:pt x="184024" y="115458"/>
                  </a:lnTo>
                  <a:lnTo>
                    <a:pt x="185730" y="113126"/>
                  </a:lnTo>
                  <a:lnTo>
                    <a:pt x="190777" y="97202"/>
                  </a:lnTo>
                  <a:lnTo>
                    <a:pt x="232437" y="49536"/>
                  </a:lnTo>
                  <a:lnTo>
                    <a:pt x="253600" y="37682"/>
                  </a:lnTo>
                  <a:lnTo>
                    <a:pt x="269738" y="33665"/>
                  </a:lnTo>
                  <a:lnTo>
                    <a:pt x="277992" y="45877"/>
                  </a:lnTo>
                  <a:lnTo>
                    <a:pt x="293566" y="93513"/>
                  </a:lnTo>
                  <a:lnTo>
                    <a:pt x="294477" y="101141"/>
                  </a:lnTo>
                  <a:lnTo>
                    <a:pt x="296407" y="106227"/>
                  </a:lnTo>
                  <a:lnTo>
                    <a:pt x="332017" y="1163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0"/>
            <p:cNvSpPr/>
            <p:nvPr>
              <p:custDataLst>
                <p:tags r:id="rId175"/>
              </p:custDataLst>
            </p:nvPr>
          </p:nvSpPr>
          <p:spPr>
            <a:xfrm>
              <a:off x="2203825" y="4717581"/>
              <a:ext cx="367926" cy="115142"/>
            </a:xfrm>
            <a:custGeom>
              <a:avLst/>
              <a:gdLst/>
              <a:ahLst/>
              <a:cxnLst/>
              <a:rect l="0" t="0" r="0" b="0"/>
              <a:pathLst>
                <a:path w="367926" h="115142">
                  <a:moveTo>
                    <a:pt x="46456" y="44919"/>
                  </a:moveTo>
                  <a:lnTo>
                    <a:pt x="46456" y="44919"/>
                  </a:lnTo>
                  <a:lnTo>
                    <a:pt x="40136" y="51240"/>
                  </a:lnTo>
                  <a:lnTo>
                    <a:pt x="33505" y="54343"/>
                  </a:lnTo>
                  <a:lnTo>
                    <a:pt x="29884" y="55170"/>
                  </a:lnTo>
                  <a:lnTo>
                    <a:pt x="12148" y="68976"/>
                  </a:lnTo>
                  <a:lnTo>
                    <a:pt x="4750" y="78983"/>
                  </a:lnTo>
                  <a:lnTo>
                    <a:pt x="1462" y="89162"/>
                  </a:lnTo>
                  <a:lnTo>
                    <a:pt x="0" y="102507"/>
                  </a:lnTo>
                  <a:lnTo>
                    <a:pt x="2256" y="107123"/>
                  </a:lnTo>
                  <a:lnTo>
                    <a:pt x="6406" y="110201"/>
                  </a:lnTo>
                  <a:lnTo>
                    <a:pt x="19436" y="115141"/>
                  </a:lnTo>
                  <a:lnTo>
                    <a:pt x="34335" y="109676"/>
                  </a:lnTo>
                  <a:lnTo>
                    <a:pt x="38375" y="106611"/>
                  </a:lnTo>
                  <a:lnTo>
                    <a:pt x="42865" y="99678"/>
                  </a:lnTo>
                  <a:lnTo>
                    <a:pt x="46246" y="41542"/>
                  </a:lnTo>
                  <a:lnTo>
                    <a:pt x="46363" y="25338"/>
                  </a:lnTo>
                  <a:lnTo>
                    <a:pt x="47717" y="19959"/>
                  </a:lnTo>
                  <a:lnTo>
                    <a:pt x="49942" y="16373"/>
                  </a:lnTo>
                  <a:lnTo>
                    <a:pt x="63020" y="4297"/>
                  </a:lnTo>
                  <a:lnTo>
                    <a:pt x="77630" y="406"/>
                  </a:lnTo>
                  <a:lnTo>
                    <a:pt x="94707" y="0"/>
                  </a:lnTo>
                  <a:lnTo>
                    <a:pt x="106707" y="4229"/>
                  </a:lnTo>
                  <a:lnTo>
                    <a:pt x="116449" y="14047"/>
                  </a:lnTo>
                  <a:lnTo>
                    <a:pt x="136224" y="41344"/>
                  </a:lnTo>
                  <a:lnTo>
                    <a:pt x="140984" y="70923"/>
                  </a:lnTo>
                  <a:lnTo>
                    <a:pt x="137858" y="79848"/>
                  </a:lnTo>
                  <a:lnTo>
                    <a:pt x="131392" y="90036"/>
                  </a:lnTo>
                  <a:lnTo>
                    <a:pt x="136592" y="85480"/>
                  </a:lnTo>
                  <a:lnTo>
                    <a:pt x="139433" y="79263"/>
                  </a:lnTo>
                  <a:lnTo>
                    <a:pt x="140191" y="75752"/>
                  </a:lnTo>
                  <a:lnTo>
                    <a:pt x="153898" y="51850"/>
                  </a:lnTo>
                  <a:lnTo>
                    <a:pt x="181038" y="25953"/>
                  </a:lnTo>
                  <a:lnTo>
                    <a:pt x="201573" y="14164"/>
                  </a:lnTo>
                  <a:lnTo>
                    <a:pt x="238951" y="9636"/>
                  </a:lnTo>
                  <a:lnTo>
                    <a:pt x="242255" y="12137"/>
                  </a:lnTo>
                  <a:lnTo>
                    <a:pt x="247992" y="29741"/>
                  </a:lnTo>
                  <a:lnTo>
                    <a:pt x="237095" y="56510"/>
                  </a:lnTo>
                  <a:lnTo>
                    <a:pt x="253454" y="43832"/>
                  </a:lnTo>
                  <a:lnTo>
                    <a:pt x="287840" y="28829"/>
                  </a:lnTo>
                  <a:lnTo>
                    <a:pt x="314945" y="23394"/>
                  </a:lnTo>
                  <a:lnTo>
                    <a:pt x="328062" y="25652"/>
                  </a:lnTo>
                  <a:lnTo>
                    <a:pt x="342885" y="34360"/>
                  </a:lnTo>
                  <a:lnTo>
                    <a:pt x="359745" y="49154"/>
                  </a:lnTo>
                  <a:lnTo>
                    <a:pt x="361149" y="53034"/>
                  </a:lnTo>
                  <a:lnTo>
                    <a:pt x="360762" y="56943"/>
                  </a:lnTo>
                  <a:lnTo>
                    <a:pt x="357424" y="68766"/>
                  </a:lnTo>
                  <a:lnTo>
                    <a:pt x="356296" y="78293"/>
                  </a:lnTo>
                  <a:lnTo>
                    <a:pt x="357527" y="79074"/>
                  </a:lnTo>
                  <a:lnTo>
                    <a:pt x="367925" y="806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1"/>
            <p:cNvSpPr/>
            <p:nvPr>
              <p:custDataLst>
                <p:tags r:id="rId176"/>
              </p:custDataLst>
            </p:nvPr>
          </p:nvSpPr>
          <p:spPr>
            <a:xfrm>
              <a:off x="2655094" y="4726781"/>
              <a:ext cx="142371" cy="345283"/>
            </a:xfrm>
            <a:custGeom>
              <a:avLst/>
              <a:gdLst/>
              <a:ahLst/>
              <a:cxnLst/>
              <a:rect l="0" t="0" r="0" b="0"/>
              <a:pathLst>
                <a:path w="142371" h="345283">
                  <a:moveTo>
                    <a:pt x="0" y="0"/>
                  </a:moveTo>
                  <a:lnTo>
                    <a:pt x="0" y="0"/>
                  </a:lnTo>
                  <a:lnTo>
                    <a:pt x="0" y="12642"/>
                  </a:lnTo>
                  <a:lnTo>
                    <a:pt x="3527" y="22376"/>
                  </a:lnTo>
                  <a:lnTo>
                    <a:pt x="16572" y="39404"/>
                  </a:lnTo>
                  <a:lnTo>
                    <a:pt x="34308" y="51510"/>
                  </a:lnTo>
                  <a:lnTo>
                    <a:pt x="56320" y="57155"/>
                  </a:lnTo>
                  <a:lnTo>
                    <a:pt x="71774" y="54947"/>
                  </a:lnTo>
                  <a:lnTo>
                    <a:pt x="109846" y="39084"/>
                  </a:lnTo>
                  <a:lnTo>
                    <a:pt x="129932" y="27221"/>
                  </a:lnTo>
                  <a:lnTo>
                    <a:pt x="140318" y="24486"/>
                  </a:lnTo>
                  <a:lnTo>
                    <a:pt x="141171" y="25585"/>
                  </a:lnTo>
                  <a:lnTo>
                    <a:pt x="142370" y="34774"/>
                  </a:lnTo>
                  <a:lnTo>
                    <a:pt x="141507" y="92385"/>
                  </a:lnTo>
                  <a:lnTo>
                    <a:pt x="126297" y="150648"/>
                  </a:lnTo>
                  <a:lnTo>
                    <a:pt x="112309" y="208450"/>
                  </a:lnTo>
                  <a:lnTo>
                    <a:pt x="104646" y="255145"/>
                  </a:lnTo>
                  <a:lnTo>
                    <a:pt x="92547" y="310404"/>
                  </a:lnTo>
                  <a:lnTo>
                    <a:pt x="89479" y="318061"/>
                  </a:lnTo>
                  <a:lnTo>
                    <a:pt x="88757" y="324489"/>
                  </a:lnTo>
                  <a:lnTo>
                    <a:pt x="95250" y="345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2"/>
            <p:cNvSpPr/>
            <p:nvPr>
              <p:custDataLst>
                <p:tags r:id="rId177"/>
              </p:custDataLst>
            </p:nvPr>
          </p:nvSpPr>
          <p:spPr>
            <a:xfrm>
              <a:off x="2940844" y="4833938"/>
              <a:ext cx="11907" cy="71438"/>
            </a:xfrm>
            <a:custGeom>
              <a:avLst/>
              <a:gdLst/>
              <a:ahLst/>
              <a:cxnLst/>
              <a:rect l="0" t="0" r="0" b="0"/>
              <a:pathLst>
                <a:path w="11907" h="71438">
                  <a:moveTo>
                    <a:pt x="11906" y="0"/>
                  </a:moveTo>
                  <a:lnTo>
                    <a:pt x="11906" y="0"/>
                  </a:lnTo>
                  <a:lnTo>
                    <a:pt x="11906" y="48490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3"/>
            <p:cNvSpPr/>
            <p:nvPr>
              <p:custDataLst>
                <p:tags r:id="rId178"/>
              </p:custDataLst>
            </p:nvPr>
          </p:nvSpPr>
          <p:spPr>
            <a:xfrm>
              <a:off x="3202781" y="4774406"/>
              <a:ext cx="105294" cy="293247"/>
            </a:xfrm>
            <a:custGeom>
              <a:avLst/>
              <a:gdLst/>
              <a:ahLst/>
              <a:cxnLst/>
              <a:rect l="0" t="0" r="0" b="0"/>
              <a:pathLst>
                <a:path w="105294" h="293247">
                  <a:moveTo>
                    <a:pt x="23813" y="0"/>
                  </a:moveTo>
                  <a:lnTo>
                    <a:pt x="23813" y="0"/>
                  </a:lnTo>
                  <a:lnTo>
                    <a:pt x="33318" y="10828"/>
                  </a:lnTo>
                  <a:lnTo>
                    <a:pt x="65519" y="59933"/>
                  </a:lnTo>
                  <a:lnTo>
                    <a:pt x="71453" y="76908"/>
                  </a:lnTo>
                  <a:lnTo>
                    <a:pt x="93293" y="123671"/>
                  </a:lnTo>
                  <a:lnTo>
                    <a:pt x="104418" y="170832"/>
                  </a:lnTo>
                  <a:lnTo>
                    <a:pt x="105293" y="215131"/>
                  </a:lnTo>
                  <a:lnTo>
                    <a:pt x="96834" y="261311"/>
                  </a:lnTo>
                  <a:lnTo>
                    <a:pt x="88899" y="275329"/>
                  </a:lnTo>
                  <a:lnTo>
                    <a:pt x="77875" y="287733"/>
                  </a:lnTo>
                  <a:lnTo>
                    <a:pt x="68566" y="293246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4"/>
            <p:cNvSpPr/>
            <p:nvPr>
              <p:custDataLst>
                <p:tags r:id="rId179"/>
              </p:custDataLst>
            </p:nvPr>
          </p:nvSpPr>
          <p:spPr>
            <a:xfrm>
              <a:off x="3238500" y="4667250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11906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5"/>
            <p:cNvSpPr/>
            <p:nvPr>
              <p:custDataLst>
                <p:tags r:id="rId180"/>
              </p:custDataLst>
            </p:nvPr>
          </p:nvSpPr>
          <p:spPr>
            <a:xfrm>
              <a:off x="3406558" y="4726781"/>
              <a:ext cx="102750" cy="130120"/>
            </a:xfrm>
            <a:custGeom>
              <a:avLst/>
              <a:gdLst/>
              <a:ahLst/>
              <a:cxnLst/>
              <a:rect l="0" t="0" r="0" b="0"/>
              <a:pathLst>
                <a:path w="102750" h="130120">
                  <a:moveTo>
                    <a:pt x="81973" y="47625"/>
                  </a:moveTo>
                  <a:lnTo>
                    <a:pt x="81973" y="47625"/>
                  </a:lnTo>
                  <a:lnTo>
                    <a:pt x="75653" y="47625"/>
                  </a:lnTo>
                  <a:lnTo>
                    <a:pt x="29777" y="61074"/>
                  </a:lnTo>
                  <a:lnTo>
                    <a:pt x="14237" y="71682"/>
                  </a:lnTo>
                  <a:lnTo>
                    <a:pt x="5566" y="81689"/>
                  </a:lnTo>
                  <a:lnTo>
                    <a:pt x="1712" y="91869"/>
                  </a:lnTo>
                  <a:lnTo>
                    <a:pt x="0" y="105213"/>
                  </a:lnTo>
                  <a:lnTo>
                    <a:pt x="2189" y="111152"/>
                  </a:lnTo>
                  <a:lnTo>
                    <a:pt x="11677" y="121280"/>
                  </a:lnTo>
                  <a:lnTo>
                    <a:pt x="24713" y="126662"/>
                  </a:lnTo>
                  <a:lnTo>
                    <a:pt x="54641" y="130119"/>
                  </a:lnTo>
                  <a:lnTo>
                    <a:pt x="78137" y="124396"/>
                  </a:lnTo>
                  <a:lnTo>
                    <a:pt x="90411" y="110850"/>
                  </a:lnTo>
                  <a:lnTo>
                    <a:pt x="98952" y="92923"/>
                  </a:lnTo>
                  <a:lnTo>
                    <a:pt x="102749" y="76136"/>
                  </a:lnTo>
                  <a:lnTo>
                    <a:pt x="100908" y="59856"/>
                  </a:lnTo>
                  <a:lnTo>
                    <a:pt x="8197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6"/>
            <p:cNvSpPr/>
            <p:nvPr>
              <p:custDataLst>
                <p:tags r:id="rId181"/>
              </p:custDataLst>
            </p:nvPr>
          </p:nvSpPr>
          <p:spPr>
            <a:xfrm>
              <a:off x="3607594" y="4573655"/>
              <a:ext cx="199663" cy="259683"/>
            </a:xfrm>
            <a:custGeom>
              <a:avLst/>
              <a:gdLst/>
              <a:ahLst/>
              <a:cxnLst/>
              <a:rect l="0" t="0" r="0" b="0"/>
              <a:pathLst>
                <a:path w="199663" h="259683">
                  <a:moveTo>
                    <a:pt x="0" y="10251"/>
                  </a:moveTo>
                  <a:lnTo>
                    <a:pt x="0" y="10251"/>
                  </a:lnTo>
                  <a:lnTo>
                    <a:pt x="0" y="3931"/>
                  </a:lnTo>
                  <a:lnTo>
                    <a:pt x="1323" y="2069"/>
                  </a:lnTo>
                  <a:lnTo>
                    <a:pt x="3528" y="827"/>
                  </a:lnTo>
                  <a:lnTo>
                    <a:pt x="6320" y="0"/>
                  </a:lnTo>
                  <a:lnTo>
                    <a:pt x="8182" y="771"/>
                  </a:lnTo>
                  <a:lnTo>
                    <a:pt x="9424" y="2608"/>
                  </a:lnTo>
                  <a:lnTo>
                    <a:pt x="28332" y="59520"/>
                  </a:lnTo>
                  <a:lnTo>
                    <a:pt x="38273" y="108200"/>
                  </a:lnTo>
                  <a:lnTo>
                    <a:pt x="45778" y="166301"/>
                  </a:lnTo>
                  <a:lnTo>
                    <a:pt x="47381" y="225645"/>
                  </a:lnTo>
                  <a:lnTo>
                    <a:pt x="47620" y="259682"/>
                  </a:lnTo>
                  <a:lnTo>
                    <a:pt x="55806" y="241153"/>
                  </a:lnTo>
                  <a:lnTo>
                    <a:pt x="61074" y="218308"/>
                  </a:lnTo>
                  <a:lnTo>
                    <a:pt x="78215" y="189637"/>
                  </a:lnTo>
                  <a:lnTo>
                    <a:pt x="92529" y="176850"/>
                  </a:lnTo>
                  <a:lnTo>
                    <a:pt x="111239" y="170285"/>
                  </a:lnTo>
                  <a:lnTo>
                    <a:pt x="155587" y="166070"/>
                  </a:lnTo>
                  <a:lnTo>
                    <a:pt x="171896" y="169021"/>
                  </a:lnTo>
                  <a:lnTo>
                    <a:pt x="188515" y="178121"/>
                  </a:lnTo>
                  <a:lnTo>
                    <a:pt x="196232" y="185402"/>
                  </a:lnTo>
                  <a:lnTo>
                    <a:pt x="199662" y="193047"/>
                  </a:lnTo>
                  <a:lnTo>
                    <a:pt x="197931" y="196938"/>
                  </a:lnTo>
                  <a:lnTo>
                    <a:pt x="188952" y="204789"/>
                  </a:lnTo>
                  <a:lnTo>
                    <a:pt x="169021" y="216647"/>
                  </a:lnTo>
                  <a:lnTo>
                    <a:pt x="112636" y="230189"/>
                  </a:lnTo>
                  <a:lnTo>
                    <a:pt x="106841" y="230960"/>
                  </a:lnTo>
                  <a:lnTo>
                    <a:pt x="95250" y="2245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7"/>
            <p:cNvSpPr/>
            <p:nvPr>
              <p:custDataLst>
                <p:tags r:id="rId182"/>
              </p:custDataLst>
            </p:nvPr>
          </p:nvSpPr>
          <p:spPr>
            <a:xfrm>
              <a:off x="3922973" y="4660717"/>
              <a:ext cx="148966" cy="208940"/>
            </a:xfrm>
            <a:custGeom>
              <a:avLst/>
              <a:gdLst/>
              <a:ahLst/>
              <a:cxnLst/>
              <a:rect l="0" t="0" r="0" b="0"/>
              <a:pathLst>
                <a:path w="148966" h="208940">
                  <a:moveTo>
                    <a:pt x="148965" y="18439"/>
                  </a:moveTo>
                  <a:lnTo>
                    <a:pt x="148965" y="18439"/>
                  </a:lnTo>
                  <a:lnTo>
                    <a:pt x="142644" y="12119"/>
                  </a:lnTo>
                  <a:lnTo>
                    <a:pt x="132485" y="9015"/>
                  </a:lnTo>
                  <a:lnTo>
                    <a:pt x="89909" y="0"/>
                  </a:lnTo>
                  <a:lnTo>
                    <a:pt x="39411" y="7108"/>
                  </a:lnTo>
                  <a:lnTo>
                    <a:pt x="16930" y="12521"/>
                  </a:lnTo>
                  <a:lnTo>
                    <a:pt x="9348" y="17140"/>
                  </a:lnTo>
                  <a:lnTo>
                    <a:pt x="4293" y="22865"/>
                  </a:lnTo>
                  <a:lnTo>
                    <a:pt x="923" y="29327"/>
                  </a:lnTo>
                  <a:lnTo>
                    <a:pt x="0" y="36281"/>
                  </a:lnTo>
                  <a:lnTo>
                    <a:pt x="2501" y="51064"/>
                  </a:lnTo>
                  <a:lnTo>
                    <a:pt x="17667" y="74261"/>
                  </a:lnTo>
                  <a:lnTo>
                    <a:pt x="38918" y="97891"/>
                  </a:lnTo>
                  <a:lnTo>
                    <a:pt x="90620" y="128088"/>
                  </a:lnTo>
                  <a:lnTo>
                    <a:pt x="139703" y="164732"/>
                  </a:lnTo>
                  <a:lnTo>
                    <a:pt x="141467" y="170208"/>
                  </a:lnTo>
                  <a:lnTo>
                    <a:pt x="139900" y="183347"/>
                  </a:lnTo>
                  <a:lnTo>
                    <a:pt x="131266" y="194478"/>
                  </a:lnTo>
                  <a:lnTo>
                    <a:pt x="125259" y="199298"/>
                  </a:lnTo>
                  <a:lnTo>
                    <a:pt x="91523" y="206083"/>
                  </a:lnTo>
                  <a:lnTo>
                    <a:pt x="29902" y="2089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28"/>
            <p:cNvSpPr/>
            <p:nvPr>
              <p:custDataLst>
                <p:tags r:id="rId183"/>
              </p:custDataLst>
            </p:nvPr>
          </p:nvSpPr>
          <p:spPr>
            <a:xfrm>
              <a:off x="4202906" y="4822031"/>
              <a:ext cx="22158" cy="119064"/>
            </a:xfrm>
            <a:custGeom>
              <a:avLst/>
              <a:gdLst/>
              <a:ahLst/>
              <a:cxnLst/>
              <a:rect l="0" t="0" r="0" b="0"/>
              <a:pathLst>
                <a:path w="22158" h="119064">
                  <a:moveTo>
                    <a:pt x="11907" y="0"/>
                  </a:moveTo>
                  <a:lnTo>
                    <a:pt x="11907" y="0"/>
                  </a:lnTo>
                  <a:lnTo>
                    <a:pt x="5047" y="0"/>
                  </a:lnTo>
                  <a:lnTo>
                    <a:pt x="11562" y="0"/>
                  </a:lnTo>
                  <a:lnTo>
                    <a:pt x="18125" y="6321"/>
                  </a:lnTo>
                  <a:lnTo>
                    <a:pt x="22128" y="29213"/>
                  </a:lnTo>
                  <a:lnTo>
                    <a:pt x="22157" y="63000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29"/>
            <p:cNvSpPr/>
            <p:nvPr>
              <p:custDataLst>
                <p:tags r:id="rId184"/>
              </p:custDataLst>
            </p:nvPr>
          </p:nvSpPr>
          <p:spPr>
            <a:xfrm>
              <a:off x="4495967" y="4681027"/>
              <a:ext cx="254628" cy="391037"/>
            </a:xfrm>
            <a:custGeom>
              <a:avLst/>
              <a:gdLst/>
              <a:ahLst/>
              <a:cxnLst/>
              <a:rect l="0" t="0" r="0" b="0"/>
              <a:pathLst>
                <a:path w="254628" h="391037">
                  <a:moveTo>
                    <a:pt x="64127" y="21942"/>
                  </a:moveTo>
                  <a:lnTo>
                    <a:pt x="64127" y="21942"/>
                  </a:lnTo>
                  <a:lnTo>
                    <a:pt x="30983" y="38514"/>
                  </a:lnTo>
                  <a:lnTo>
                    <a:pt x="19410" y="53120"/>
                  </a:lnTo>
                  <a:lnTo>
                    <a:pt x="1201" y="88514"/>
                  </a:lnTo>
                  <a:lnTo>
                    <a:pt x="0" y="104887"/>
                  </a:lnTo>
                  <a:lnTo>
                    <a:pt x="3688" y="124316"/>
                  </a:lnTo>
                  <a:lnTo>
                    <a:pt x="5313" y="125910"/>
                  </a:lnTo>
                  <a:lnTo>
                    <a:pt x="10647" y="127681"/>
                  </a:lnTo>
                  <a:lnTo>
                    <a:pt x="21088" y="128678"/>
                  </a:lnTo>
                  <a:lnTo>
                    <a:pt x="24851" y="126172"/>
                  </a:lnTo>
                  <a:lnTo>
                    <a:pt x="40396" y="103140"/>
                  </a:lnTo>
                  <a:lnTo>
                    <a:pt x="58846" y="58456"/>
                  </a:lnTo>
                  <a:lnTo>
                    <a:pt x="63885" y="40404"/>
                  </a:lnTo>
                  <a:lnTo>
                    <a:pt x="73242" y="22453"/>
                  </a:lnTo>
                  <a:lnTo>
                    <a:pt x="75481" y="12488"/>
                  </a:lnTo>
                  <a:lnTo>
                    <a:pt x="82190" y="4442"/>
                  </a:lnTo>
                  <a:lnTo>
                    <a:pt x="92440" y="935"/>
                  </a:lnTo>
                  <a:lnTo>
                    <a:pt x="98877" y="0"/>
                  </a:lnTo>
                  <a:lnTo>
                    <a:pt x="120578" y="5004"/>
                  </a:lnTo>
                  <a:lnTo>
                    <a:pt x="157141" y="26166"/>
                  </a:lnTo>
                  <a:lnTo>
                    <a:pt x="168525" y="41017"/>
                  </a:lnTo>
                  <a:lnTo>
                    <a:pt x="186613" y="89210"/>
                  </a:lnTo>
                  <a:lnTo>
                    <a:pt x="201602" y="147040"/>
                  </a:lnTo>
                  <a:lnTo>
                    <a:pt x="209463" y="197269"/>
                  </a:lnTo>
                  <a:lnTo>
                    <a:pt x="216109" y="247193"/>
                  </a:lnTo>
                  <a:lnTo>
                    <a:pt x="221606" y="288443"/>
                  </a:lnTo>
                  <a:lnTo>
                    <a:pt x="230925" y="342688"/>
                  </a:lnTo>
                  <a:lnTo>
                    <a:pt x="239961" y="368479"/>
                  </a:lnTo>
                  <a:lnTo>
                    <a:pt x="254627" y="391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0"/>
            <p:cNvSpPr/>
            <p:nvPr>
              <p:custDataLst>
                <p:tags r:id="rId185"/>
              </p:custDataLst>
            </p:nvPr>
          </p:nvSpPr>
          <p:spPr>
            <a:xfrm>
              <a:off x="4679156" y="4643438"/>
              <a:ext cx="116341" cy="107157"/>
            </a:xfrm>
            <a:custGeom>
              <a:avLst/>
              <a:gdLst/>
              <a:ahLst/>
              <a:cxnLst/>
              <a:rect l="0" t="0" r="0" b="0"/>
              <a:pathLst>
                <a:path w="116341" h="107157">
                  <a:moveTo>
                    <a:pt x="11907" y="0"/>
                  </a:moveTo>
                  <a:lnTo>
                    <a:pt x="11907" y="0"/>
                  </a:lnTo>
                  <a:lnTo>
                    <a:pt x="24058" y="1322"/>
                  </a:lnTo>
                  <a:lnTo>
                    <a:pt x="81765" y="20308"/>
                  </a:lnTo>
                  <a:lnTo>
                    <a:pt x="94989" y="27987"/>
                  </a:lnTo>
                  <a:lnTo>
                    <a:pt x="109872" y="46068"/>
                  </a:lnTo>
                  <a:lnTo>
                    <a:pt x="116340" y="61862"/>
                  </a:lnTo>
                  <a:lnTo>
                    <a:pt x="114601" y="67700"/>
                  </a:lnTo>
                  <a:lnTo>
                    <a:pt x="105615" y="81241"/>
                  </a:lnTo>
                  <a:lnTo>
                    <a:pt x="85680" y="97420"/>
                  </a:lnTo>
                  <a:lnTo>
                    <a:pt x="56696" y="104271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1"/>
            <p:cNvSpPr/>
            <p:nvPr>
              <p:custDataLst>
                <p:tags r:id="rId186"/>
              </p:custDataLst>
            </p:nvPr>
          </p:nvSpPr>
          <p:spPr>
            <a:xfrm>
              <a:off x="4929188" y="4655344"/>
              <a:ext cx="23813" cy="369095"/>
            </a:xfrm>
            <a:custGeom>
              <a:avLst/>
              <a:gdLst/>
              <a:ahLst/>
              <a:cxnLst/>
              <a:rect l="0" t="0" r="0" b="0"/>
              <a:pathLst>
                <a:path w="23813" h="369095">
                  <a:moveTo>
                    <a:pt x="0" y="0"/>
                  </a:moveTo>
                  <a:lnTo>
                    <a:pt x="0" y="0"/>
                  </a:lnTo>
                  <a:lnTo>
                    <a:pt x="0" y="59449"/>
                  </a:lnTo>
                  <a:lnTo>
                    <a:pt x="3527" y="95225"/>
                  </a:lnTo>
                  <a:lnTo>
                    <a:pt x="10802" y="147918"/>
                  </a:lnTo>
                  <a:lnTo>
                    <a:pt x="11688" y="204186"/>
                  </a:lnTo>
                  <a:lnTo>
                    <a:pt x="11863" y="253616"/>
                  </a:lnTo>
                  <a:lnTo>
                    <a:pt x="23812" y="3690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2"/>
            <p:cNvSpPr/>
            <p:nvPr>
              <p:custDataLst>
                <p:tags r:id="rId187"/>
              </p:custDataLst>
            </p:nvPr>
          </p:nvSpPr>
          <p:spPr>
            <a:xfrm>
              <a:off x="4869656" y="4576091"/>
              <a:ext cx="165127" cy="126879"/>
            </a:xfrm>
            <a:custGeom>
              <a:avLst/>
              <a:gdLst/>
              <a:ahLst/>
              <a:cxnLst/>
              <a:rect l="0" t="0" r="0" b="0"/>
              <a:pathLst>
                <a:path w="165127" h="126879">
                  <a:moveTo>
                    <a:pt x="0" y="55440"/>
                  </a:moveTo>
                  <a:lnTo>
                    <a:pt x="0" y="55440"/>
                  </a:lnTo>
                  <a:lnTo>
                    <a:pt x="6321" y="42799"/>
                  </a:lnTo>
                  <a:lnTo>
                    <a:pt x="16479" y="33065"/>
                  </a:lnTo>
                  <a:lnTo>
                    <a:pt x="68561" y="5114"/>
                  </a:lnTo>
                  <a:lnTo>
                    <a:pt x="88239" y="0"/>
                  </a:lnTo>
                  <a:lnTo>
                    <a:pt x="120513" y="3442"/>
                  </a:lnTo>
                  <a:lnTo>
                    <a:pt x="139992" y="12927"/>
                  </a:lnTo>
                  <a:lnTo>
                    <a:pt x="148890" y="19160"/>
                  </a:lnTo>
                  <a:lnTo>
                    <a:pt x="158778" y="33142"/>
                  </a:lnTo>
                  <a:lnTo>
                    <a:pt x="165126" y="57356"/>
                  </a:lnTo>
                  <a:lnTo>
                    <a:pt x="158938" y="69962"/>
                  </a:lnTo>
                  <a:lnTo>
                    <a:pt x="133407" y="99613"/>
                  </a:lnTo>
                  <a:lnTo>
                    <a:pt x="118382" y="108146"/>
                  </a:lnTo>
                  <a:lnTo>
                    <a:pt x="35719" y="1268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3"/>
            <p:cNvSpPr/>
            <p:nvPr>
              <p:custDataLst>
                <p:tags r:id="rId188"/>
              </p:custDataLst>
            </p:nvPr>
          </p:nvSpPr>
          <p:spPr>
            <a:xfrm>
              <a:off x="5095875" y="4702969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2" name="SMARTInkShape-Group6"/>
          <p:cNvGrpSpPr/>
          <p:nvPr/>
        </p:nvGrpSpPr>
        <p:grpSpPr>
          <a:xfrm>
            <a:off x="940594" y="4857750"/>
            <a:ext cx="4464845" cy="710665"/>
            <a:chOff x="940594" y="4857750"/>
            <a:chExt cx="4464845" cy="710665"/>
          </a:xfrm>
        </p:grpSpPr>
        <p:sp>
          <p:nvSpPr>
            <p:cNvPr id="42" name="SMARTInkShape-34"/>
            <p:cNvSpPr/>
            <p:nvPr>
              <p:custDataLst>
                <p:tags r:id="rId151"/>
              </p:custDataLst>
            </p:nvPr>
          </p:nvSpPr>
          <p:spPr>
            <a:xfrm>
              <a:off x="940594" y="5286375"/>
              <a:ext cx="214313" cy="1"/>
            </a:xfrm>
            <a:custGeom>
              <a:avLst/>
              <a:gdLst/>
              <a:ahLst/>
              <a:cxnLst/>
              <a:rect l="0" t="0" r="0" b="0"/>
              <a:pathLst>
                <a:path w="214313" h="1">
                  <a:moveTo>
                    <a:pt x="0" y="0"/>
                  </a:moveTo>
                  <a:lnTo>
                    <a:pt x="0" y="0"/>
                  </a:lnTo>
                  <a:lnTo>
                    <a:pt x="55156" y="0"/>
                  </a:lnTo>
                  <a:lnTo>
                    <a:pt x="108148" y="0"/>
                  </a:lnTo>
                  <a:lnTo>
                    <a:pt x="165495" y="0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5"/>
            <p:cNvSpPr/>
            <p:nvPr>
              <p:custDataLst>
                <p:tags r:id="rId152"/>
              </p:custDataLst>
            </p:nvPr>
          </p:nvSpPr>
          <p:spPr>
            <a:xfrm>
              <a:off x="1323288" y="5191125"/>
              <a:ext cx="474557" cy="118794"/>
            </a:xfrm>
            <a:custGeom>
              <a:avLst/>
              <a:gdLst/>
              <a:ahLst/>
              <a:cxnLst/>
              <a:rect l="0" t="0" r="0" b="0"/>
              <a:pathLst>
                <a:path w="474557" h="118794">
                  <a:moveTo>
                    <a:pt x="22118" y="0"/>
                  </a:moveTo>
                  <a:lnTo>
                    <a:pt x="22118" y="0"/>
                  </a:lnTo>
                  <a:lnTo>
                    <a:pt x="10702" y="0"/>
                  </a:lnTo>
                  <a:lnTo>
                    <a:pt x="10357" y="6321"/>
                  </a:lnTo>
                  <a:lnTo>
                    <a:pt x="13804" y="12952"/>
                  </a:lnTo>
                  <a:lnTo>
                    <a:pt x="16576" y="16572"/>
                  </a:lnTo>
                  <a:lnTo>
                    <a:pt x="20476" y="40629"/>
                  </a:lnTo>
                  <a:lnTo>
                    <a:pt x="11219" y="97718"/>
                  </a:lnTo>
                  <a:lnTo>
                    <a:pt x="10660" y="108695"/>
                  </a:lnTo>
                  <a:lnTo>
                    <a:pt x="9187" y="112151"/>
                  </a:lnTo>
                  <a:lnTo>
                    <a:pt x="6883" y="114454"/>
                  </a:lnTo>
                  <a:lnTo>
                    <a:pt x="0" y="118152"/>
                  </a:lnTo>
                  <a:lnTo>
                    <a:pt x="758" y="118456"/>
                  </a:lnTo>
                  <a:lnTo>
                    <a:pt x="5128" y="118793"/>
                  </a:lnTo>
                  <a:lnTo>
                    <a:pt x="11480" y="111887"/>
                  </a:lnTo>
                  <a:lnTo>
                    <a:pt x="52814" y="53985"/>
                  </a:lnTo>
                  <a:lnTo>
                    <a:pt x="61337" y="44719"/>
                  </a:lnTo>
                  <a:lnTo>
                    <a:pt x="66785" y="43042"/>
                  </a:lnTo>
                  <a:lnTo>
                    <a:pt x="79894" y="44706"/>
                  </a:lnTo>
                  <a:lnTo>
                    <a:pt x="130752" y="69085"/>
                  </a:lnTo>
                  <a:lnTo>
                    <a:pt x="158964" y="86321"/>
                  </a:lnTo>
                  <a:lnTo>
                    <a:pt x="211035" y="93487"/>
                  </a:lnTo>
                  <a:lnTo>
                    <a:pt x="247868" y="91200"/>
                  </a:lnTo>
                  <a:lnTo>
                    <a:pt x="283917" y="78616"/>
                  </a:lnTo>
                  <a:lnTo>
                    <a:pt x="338178" y="40146"/>
                  </a:lnTo>
                  <a:lnTo>
                    <a:pt x="338658" y="37347"/>
                  </a:lnTo>
                  <a:lnTo>
                    <a:pt x="335664" y="30710"/>
                  </a:lnTo>
                  <a:lnTo>
                    <a:pt x="331690" y="29734"/>
                  </a:lnTo>
                  <a:lnTo>
                    <a:pt x="320220" y="32176"/>
                  </a:lnTo>
                  <a:lnTo>
                    <a:pt x="309830" y="41201"/>
                  </a:lnTo>
                  <a:lnTo>
                    <a:pt x="280202" y="85282"/>
                  </a:lnTo>
                  <a:lnTo>
                    <a:pt x="278841" y="88605"/>
                  </a:lnTo>
                  <a:lnTo>
                    <a:pt x="279256" y="90819"/>
                  </a:lnTo>
                  <a:lnTo>
                    <a:pt x="280856" y="92296"/>
                  </a:lnTo>
                  <a:lnTo>
                    <a:pt x="295749" y="94375"/>
                  </a:lnTo>
                  <a:lnTo>
                    <a:pt x="316918" y="88670"/>
                  </a:lnTo>
                  <a:lnTo>
                    <a:pt x="339948" y="78601"/>
                  </a:lnTo>
                  <a:lnTo>
                    <a:pt x="348584" y="71094"/>
                  </a:lnTo>
                  <a:lnTo>
                    <a:pt x="350887" y="67239"/>
                  </a:lnTo>
                  <a:lnTo>
                    <a:pt x="353745" y="64670"/>
                  </a:lnTo>
                  <a:lnTo>
                    <a:pt x="360449" y="61816"/>
                  </a:lnTo>
                  <a:lnTo>
                    <a:pt x="362766" y="62377"/>
                  </a:lnTo>
                  <a:lnTo>
                    <a:pt x="364311" y="64074"/>
                  </a:lnTo>
                  <a:lnTo>
                    <a:pt x="380080" y="93166"/>
                  </a:lnTo>
                  <a:lnTo>
                    <a:pt x="383791" y="97830"/>
                  </a:lnTo>
                  <a:lnTo>
                    <a:pt x="398497" y="103011"/>
                  </a:lnTo>
                  <a:lnTo>
                    <a:pt x="47455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6"/>
            <p:cNvSpPr/>
            <p:nvPr>
              <p:custDataLst>
                <p:tags r:id="rId153"/>
              </p:custDataLst>
            </p:nvPr>
          </p:nvSpPr>
          <p:spPr>
            <a:xfrm>
              <a:off x="1893094" y="5024438"/>
              <a:ext cx="47626" cy="285751"/>
            </a:xfrm>
            <a:custGeom>
              <a:avLst/>
              <a:gdLst/>
              <a:ahLst/>
              <a:cxnLst/>
              <a:rect l="0" t="0" r="0" b="0"/>
              <a:pathLst>
                <a:path w="47626" h="285751">
                  <a:moveTo>
                    <a:pt x="0" y="0"/>
                  </a:moveTo>
                  <a:lnTo>
                    <a:pt x="0" y="0"/>
                  </a:lnTo>
                  <a:lnTo>
                    <a:pt x="1323" y="31136"/>
                  </a:lnTo>
                  <a:lnTo>
                    <a:pt x="10803" y="89033"/>
                  </a:lnTo>
                  <a:lnTo>
                    <a:pt x="15216" y="141254"/>
                  </a:lnTo>
                  <a:lnTo>
                    <a:pt x="30863" y="194010"/>
                  </a:lnTo>
                  <a:lnTo>
                    <a:pt x="47625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7"/>
            <p:cNvSpPr/>
            <p:nvPr>
              <p:custDataLst>
                <p:tags r:id="rId154"/>
              </p:custDataLst>
            </p:nvPr>
          </p:nvSpPr>
          <p:spPr>
            <a:xfrm>
              <a:off x="1785938" y="5167530"/>
              <a:ext cx="226219" cy="95034"/>
            </a:xfrm>
            <a:custGeom>
              <a:avLst/>
              <a:gdLst/>
              <a:ahLst/>
              <a:cxnLst/>
              <a:rect l="0" t="0" r="0" b="0"/>
              <a:pathLst>
                <a:path w="226219" h="95034">
                  <a:moveTo>
                    <a:pt x="0" y="11689"/>
                  </a:moveTo>
                  <a:lnTo>
                    <a:pt x="0" y="11689"/>
                  </a:lnTo>
                  <a:lnTo>
                    <a:pt x="20333" y="10366"/>
                  </a:lnTo>
                  <a:lnTo>
                    <a:pt x="69041" y="886"/>
                  </a:lnTo>
                  <a:lnTo>
                    <a:pt x="121724" y="0"/>
                  </a:lnTo>
                  <a:lnTo>
                    <a:pt x="160420" y="3375"/>
                  </a:lnTo>
                  <a:lnTo>
                    <a:pt x="179777" y="10639"/>
                  </a:lnTo>
                  <a:lnTo>
                    <a:pt x="202903" y="28282"/>
                  </a:lnTo>
                  <a:lnTo>
                    <a:pt x="209242" y="38025"/>
                  </a:lnTo>
                  <a:lnTo>
                    <a:pt x="226218" y="950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8"/>
            <p:cNvSpPr/>
            <p:nvPr>
              <p:custDataLst>
                <p:tags r:id="rId155"/>
              </p:custDataLst>
            </p:nvPr>
          </p:nvSpPr>
          <p:spPr>
            <a:xfrm>
              <a:off x="2071688" y="511968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11906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39"/>
            <p:cNvSpPr/>
            <p:nvPr>
              <p:custDataLst>
                <p:tags r:id="rId156"/>
              </p:custDataLst>
            </p:nvPr>
          </p:nvSpPr>
          <p:spPr>
            <a:xfrm>
              <a:off x="2162124" y="5109814"/>
              <a:ext cx="528690" cy="138091"/>
            </a:xfrm>
            <a:custGeom>
              <a:avLst/>
              <a:gdLst/>
              <a:ahLst/>
              <a:cxnLst/>
              <a:rect l="0" t="0" r="0" b="0"/>
              <a:pathLst>
                <a:path w="528690" h="138091">
                  <a:moveTo>
                    <a:pt x="52439" y="9874"/>
                  </a:moveTo>
                  <a:lnTo>
                    <a:pt x="52439" y="9874"/>
                  </a:lnTo>
                  <a:lnTo>
                    <a:pt x="39797" y="9874"/>
                  </a:lnTo>
                  <a:lnTo>
                    <a:pt x="30063" y="13401"/>
                  </a:lnTo>
                  <a:lnTo>
                    <a:pt x="25615" y="16194"/>
                  </a:lnTo>
                  <a:lnTo>
                    <a:pt x="929" y="58364"/>
                  </a:lnTo>
                  <a:lnTo>
                    <a:pt x="0" y="75080"/>
                  </a:lnTo>
                  <a:lnTo>
                    <a:pt x="3997" y="93094"/>
                  </a:lnTo>
                  <a:lnTo>
                    <a:pt x="10183" y="105510"/>
                  </a:lnTo>
                  <a:lnTo>
                    <a:pt x="15008" y="109350"/>
                  </a:lnTo>
                  <a:lnTo>
                    <a:pt x="33116" y="114754"/>
                  </a:lnTo>
                  <a:lnTo>
                    <a:pt x="62274" y="116730"/>
                  </a:lnTo>
                  <a:lnTo>
                    <a:pt x="66933" y="114184"/>
                  </a:lnTo>
                  <a:lnTo>
                    <a:pt x="70039" y="109841"/>
                  </a:lnTo>
                  <a:lnTo>
                    <a:pt x="75024" y="90180"/>
                  </a:lnTo>
                  <a:lnTo>
                    <a:pt x="65032" y="31665"/>
                  </a:lnTo>
                  <a:lnTo>
                    <a:pt x="64803" y="24402"/>
                  </a:lnTo>
                  <a:lnTo>
                    <a:pt x="65973" y="19559"/>
                  </a:lnTo>
                  <a:lnTo>
                    <a:pt x="68076" y="16330"/>
                  </a:lnTo>
                  <a:lnTo>
                    <a:pt x="80957" y="4828"/>
                  </a:lnTo>
                  <a:lnTo>
                    <a:pt x="92013" y="1017"/>
                  </a:lnTo>
                  <a:lnTo>
                    <a:pt x="98665" y="0"/>
                  </a:lnTo>
                  <a:lnTo>
                    <a:pt x="113112" y="2398"/>
                  </a:lnTo>
                  <a:lnTo>
                    <a:pt x="120669" y="4890"/>
                  </a:lnTo>
                  <a:lnTo>
                    <a:pt x="132593" y="18242"/>
                  </a:lnTo>
                  <a:lnTo>
                    <a:pt x="140979" y="37406"/>
                  </a:lnTo>
                  <a:lnTo>
                    <a:pt x="146805" y="93707"/>
                  </a:lnTo>
                  <a:lnTo>
                    <a:pt x="147665" y="138090"/>
                  </a:lnTo>
                  <a:lnTo>
                    <a:pt x="192247" y="84795"/>
                  </a:lnTo>
                  <a:lnTo>
                    <a:pt x="200566" y="72717"/>
                  </a:lnTo>
                  <a:lnTo>
                    <a:pt x="208776" y="58480"/>
                  </a:lnTo>
                  <a:lnTo>
                    <a:pt x="212226" y="54184"/>
                  </a:lnTo>
                  <a:lnTo>
                    <a:pt x="223115" y="49411"/>
                  </a:lnTo>
                  <a:lnTo>
                    <a:pt x="229723" y="48138"/>
                  </a:lnTo>
                  <a:lnTo>
                    <a:pt x="235451" y="49935"/>
                  </a:lnTo>
                  <a:lnTo>
                    <a:pt x="291548" y="102544"/>
                  </a:lnTo>
                  <a:lnTo>
                    <a:pt x="299157" y="107373"/>
                  </a:lnTo>
                  <a:lnTo>
                    <a:pt x="346746" y="115122"/>
                  </a:lnTo>
                  <a:lnTo>
                    <a:pt x="375708" y="115141"/>
                  </a:lnTo>
                  <a:lnTo>
                    <a:pt x="399723" y="107357"/>
                  </a:lnTo>
                  <a:lnTo>
                    <a:pt x="410957" y="100383"/>
                  </a:lnTo>
                  <a:lnTo>
                    <a:pt x="413160" y="95349"/>
                  </a:lnTo>
                  <a:lnTo>
                    <a:pt x="412079" y="82699"/>
                  </a:lnTo>
                  <a:lnTo>
                    <a:pt x="404032" y="60703"/>
                  </a:lnTo>
                  <a:lnTo>
                    <a:pt x="399282" y="55666"/>
                  </a:lnTo>
                  <a:lnTo>
                    <a:pt x="386949" y="50069"/>
                  </a:lnTo>
                  <a:lnTo>
                    <a:pt x="358810" y="53239"/>
                  </a:lnTo>
                  <a:lnTo>
                    <a:pt x="337978" y="62557"/>
                  </a:lnTo>
                  <a:lnTo>
                    <a:pt x="334079" y="67485"/>
                  </a:lnTo>
                  <a:lnTo>
                    <a:pt x="327309" y="89307"/>
                  </a:lnTo>
                  <a:lnTo>
                    <a:pt x="333794" y="95007"/>
                  </a:lnTo>
                  <a:lnTo>
                    <a:pt x="345496" y="100627"/>
                  </a:lnTo>
                  <a:lnTo>
                    <a:pt x="359516" y="103125"/>
                  </a:lnTo>
                  <a:lnTo>
                    <a:pt x="374567" y="100707"/>
                  </a:lnTo>
                  <a:lnTo>
                    <a:pt x="408638" y="90347"/>
                  </a:lnTo>
                  <a:lnTo>
                    <a:pt x="417125" y="85327"/>
                  </a:lnTo>
                  <a:lnTo>
                    <a:pt x="433352" y="82104"/>
                  </a:lnTo>
                  <a:lnTo>
                    <a:pt x="437349" y="81840"/>
                  </a:lnTo>
                  <a:lnTo>
                    <a:pt x="441337" y="84310"/>
                  </a:lnTo>
                  <a:lnTo>
                    <a:pt x="460771" y="103756"/>
                  </a:lnTo>
                  <a:lnTo>
                    <a:pt x="528689" y="1289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40"/>
            <p:cNvSpPr/>
            <p:nvPr>
              <p:custDataLst>
                <p:tags r:id="rId157"/>
              </p:custDataLst>
            </p:nvPr>
          </p:nvSpPr>
          <p:spPr>
            <a:xfrm>
              <a:off x="2824207" y="5024438"/>
              <a:ext cx="21388" cy="261938"/>
            </a:xfrm>
            <a:custGeom>
              <a:avLst/>
              <a:gdLst/>
              <a:ahLst/>
              <a:cxnLst/>
              <a:rect l="0" t="0" r="0" b="0"/>
              <a:pathLst>
                <a:path w="21388" h="261938">
                  <a:moveTo>
                    <a:pt x="9481" y="0"/>
                  </a:moveTo>
                  <a:lnTo>
                    <a:pt x="9481" y="0"/>
                  </a:lnTo>
                  <a:lnTo>
                    <a:pt x="9481" y="45784"/>
                  </a:lnTo>
                  <a:lnTo>
                    <a:pt x="8158" y="104392"/>
                  </a:lnTo>
                  <a:lnTo>
                    <a:pt x="57" y="159870"/>
                  </a:lnTo>
                  <a:lnTo>
                    <a:pt x="0" y="180855"/>
                  </a:lnTo>
                  <a:lnTo>
                    <a:pt x="21387" y="261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1"/>
            <p:cNvSpPr/>
            <p:nvPr>
              <p:custDataLst>
                <p:tags r:id="rId158"/>
              </p:custDataLst>
            </p:nvPr>
          </p:nvSpPr>
          <p:spPr>
            <a:xfrm>
              <a:off x="3107531" y="5143500"/>
              <a:ext cx="47626" cy="357189"/>
            </a:xfrm>
            <a:custGeom>
              <a:avLst/>
              <a:gdLst/>
              <a:ahLst/>
              <a:cxnLst/>
              <a:rect l="0" t="0" r="0" b="0"/>
              <a:pathLst>
                <a:path w="47626" h="357189">
                  <a:moveTo>
                    <a:pt x="0" y="0"/>
                  </a:moveTo>
                  <a:lnTo>
                    <a:pt x="0" y="0"/>
                  </a:lnTo>
                  <a:lnTo>
                    <a:pt x="16572" y="56036"/>
                  </a:lnTo>
                  <a:lnTo>
                    <a:pt x="26387" y="112706"/>
                  </a:lnTo>
                  <a:lnTo>
                    <a:pt x="34490" y="172220"/>
                  </a:lnTo>
                  <a:lnTo>
                    <a:pt x="35355" y="220949"/>
                  </a:lnTo>
                  <a:lnTo>
                    <a:pt x="35647" y="278438"/>
                  </a:lnTo>
                  <a:lnTo>
                    <a:pt x="37032" y="323152"/>
                  </a:lnTo>
                  <a:lnTo>
                    <a:pt x="47625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2"/>
            <p:cNvSpPr/>
            <p:nvPr>
              <p:custDataLst>
                <p:tags r:id="rId159"/>
              </p:custDataLst>
            </p:nvPr>
          </p:nvSpPr>
          <p:spPr>
            <a:xfrm>
              <a:off x="3107531" y="5133782"/>
              <a:ext cx="172188" cy="93063"/>
            </a:xfrm>
            <a:custGeom>
              <a:avLst/>
              <a:gdLst/>
              <a:ahLst/>
              <a:cxnLst/>
              <a:rect l="0" t="0" r="0" b="0"/>
              <a:pathLst>
                <a:path w="172188" h="93063">
                  <a:moveTo>
                    <a:pt x="0" y="33531"/>
                  </a:moveTo>
                  <a:lnTo>
                    <a:pt x="0" y="33531"/>
                  </a:lnTo>
                  <a:lnTo>
                    <a:pt x="0" y="27210"/>
                  </a:lnTo>
                  <a:lnTo>
                    <a:pt x="1323" y="25348"/>
                  </a:lnTo>
                  <a:lnTo>
                    <a:pt x="3528" y="24107"/>
                  </a:lnTo>
                  <a:lnTo>
                    <a:pt x="60379" y="2736"/>
                  </a:lnTo>
                  <a:lnTo>
                    <a:pt x="77988" y="0"/>
                  </a:lnTo>
                  <a:lnTo>
                    <a:pt x="131832" y="11051"/>
                  </a:lnTo>
                  <a:lnTo>
                    <a:pt x="159803" y="19535"/>
                  </a:lnTo>
                  <a:lnTo>
                    <a:pt x="167156" y="27752"/>
                  </a:lnTo>
                  <a:lnTo>
                    <a:pt x="170968" y="33647"/>
                  </a:lnTo>
                  <a:lnTo>
                    <a:pt x="172187" y="40222"/>
                  </a:lnTo>
                  <a:lnTo>
                    <a:pt x="170014" y="54585"/>
                  </a:lnTo>
                  <a:lnTo>
                    <a:pt x="157583" y="69788"/>
                  </a:lnTo>
                  <a:lnTo>
                    <a:pt x="140152" y="82717"/>
                  </a:lnTo>
                  <a:lnTo>
                    <a:pt x="123585" y="88464"/>
                  </a:lnTo>
                  <a:lnTo>
                    <a:pt x="66204" y="92793"/>
                  </a:lnTo>
                  <a:lnTo>
                    <a:pt x="47625" y="93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3"/>
            <p:cNvSpPr/>
            <p:nvPr>
              <p:custDataLst>
                <p:tags r:id="rId160"/>
              </p:custDataLst>
            </p:nvPr>
          </p:nvSpPr>
          <p:spPr>
            <a:xfrm>
              <a:off x="3309938" y="5109713"/>
              <a:ext cx="107157" cy="115131"/>
            </a:xfrm>
            <a:custGeom>
              <a:avLst/>
              <a:gdLst/>
              <a:ahLst/>
              <a:cxnLst/>
              <a:rect l="0" t="0" r="0" b="0"/>
              <a:pathLst>
                <a:path w="107157" h="115131">
                  <a:moveTo>
                    <a:pt x="0" y="57600"/>
                  </a:moveTo>
                  <a:lnTo>
                    <a:pt x="0" y="57600"/>
                  </a:lnTo>
                  <a:lnTo>
                    <a:pt x="0" y="74171"/>
                  </a:lnTo>
                  <a:lnTo>
                    <a:pt x="12641" y="91908"/>
                  </a:lnTo>
                  <a:lnTo>
                    <a:pt x="22375" y="99306"/>
                  </a:lnTo>
                  <a:lnTo>
                    <a:pt x="35292" y="106999"/>
                  </a:lnTo>
                  <a:lnTo>
                    <a:pt x="45189" y="115130"/>
                  </a:lnTo>
                  <a:lnTo>
                    <a:pt x="47323" y="114474"/>
                  </a:lnTo>
                  <a:lnTo>
                    <a:pt x="53223" y="110217"/>
                  </a:lnTo>
                  <a:lnTo>
                    <a:pt x="56728" y="103916"/>
                  </a:lnTo>
                  <a:lnTo>
                    <a:pt x="57662" y="100384"/>
                  </a:lnTo>
                  <a:lnTo>
                    <a:pt x="52656" y="82770"/>
                  </a:lnTo>
                  <a:lnTo>
                    <a:pt x="37815" y="43847"/>
                  </a:lnTo>
                  <a:lnTo>
                    <a:pt x="36340" y="24126"/>
                  </a:lnTo>
                  <a:lnTo>
                    <a:pt x="39522" y="12736"/>
                  </a:lnTo>
                  <a:lnTo>
                    <a:pt x="42223" y="7847"/>
                  </a:lnTo>
                  <a:lnTo>
                    <a:pt x="46670" y="4588"/>
                  </a:lnTo>
                  <a:lnTo>
                    <a:pt x="64245" y="0"/>
                  </a:lnTo>
                  <a:lnTo>
                    <a:pt x="107156" y="99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4"/>
            <p:cNvSpPr/>
            <p:nvPr>
              <p:custDataLst>
                <p:tags r:id="rId161"/>
              </p:custDataLst>
            </p:nvPr>
          </p:nvSpPr>
          <p:spPr>
            <a:xfrm>
              <a:off x="3524250" y="5143500"/>
              <a:ext cx="11907" cy="59532"/>
            </a:xfrm>
            <a:custGeom>
              <a:avLst/>
              <a:gdLst/>
              <a:ahLst/>
              <a:cxnLst/>
              <a:rect l="0" t="0" r="0" b="0"/>
              <a:pathLst>
                <a:path w="11907" h="59532">
                  <a:moveTo>
                    <a:pt x="0" y="0"/>
                  </a:moveTo>
                  <a:lnTo>
                    <a:pt x="0" y="0"/>
                  </a:lnTo>
                  <a:lnTo>
                    <a:pt x="11906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5"/>
            <p:cNvSpPr/>
            <p:nvPr>
              <p:custDataLst>
                <p:tags r:id="rId162"/>
              </p:custDataLst>
            </p:nvPr>
          </p:nvSpPr>
          <p:spPr>
            <a:xfrm>
              <a:off x="3571875" y="5095875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35719"/>
                  </a:moveTo>
                  <a:lnTo>
                    <a:pt x="0" y="357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46"/>
            <p:cNvSpPr/>
            <p:nvPr>
              <p:custDataLst>
                <p:tags r:id="rId163"/>
              </p:custDataLst>
            </p:nvPr>
          </p:nvSpPr>
          <p:spPr>
            <a:xfrm>
              <a:off x="3706187" y="4941094"/>
              <a:ext cx="115720" cy="309563"/>
            </a:xfrm>
            <a:custGeom>
              <a:avLst/>
              <a:gdLst/>
              <a:ahLst/>
              <a:cxnLst/>
              <a:rect l="0" t="0" r="0" b="0"/>
              <a:pathLst>
                <a:path w="115720" h="309563">
                  <a:moveTo>
                    <a:pt x="68094" y="0"/>
                  </a:moveTo>
                  <a:lnTo>
                    <a:pt x="68094" y="0"/>
                  </a:lnTo>
                  <a:lnTo>
                    <a:pt x="68094" y="47656"/>
                  </a:lnTo>
                  <a:lnTo>
                    <a:pt x="68094" y="104810"/>
                  </a:lnTo>
                  <a:lnTo>
                    <a:pt x="76277" y="154317"/>
                  </a:lnTo>
                  <a:lnTo>
                    <a:pt x="79265" y="205842"/>
                  </a:lnTo>
                  <a:lnTo>
                    <a:pt x="86176" y="260264"/>
                  </a:lnTo>
                  <a:lnTo>
                    <a:pt x="101655" y="304015"/>
                  </a:lnTo>
                  <a:lnTo>
                    <a:pt x="102374" y="303218"/>
                  </a:lnTo>
                  <a:lnTo>
                    <a:pt x="103174" y="295277"/>
                  </a:lnTo>
                  <a:lnTo>
                    <a:pt x="97303" y="275932"/>
                  </a:lnTo>
                  <a:lnTo>
                    <a:pt x="80864" y="253442"/>
                  </a:lnTo>
                  <a:lnTo>
                    <a:pt x="70242" y="244932"/>
                  </a:lnTo>
                  <a:lnTo>
                    <a:pt x="65558" y="242663"/>
                  </a:lnTo>
                  <a:lnTo>
                    <a:pt x="56824" y="233086"/>
                  </a:lnTo>
                  <a:lnTo>
                    <a:pt x="52643" y="226829"/>
                  </a:lnTo>
                  <a:lnTo>
                    <a:pt x="45887" y="222657"/>
                  </a:lnTo>
                  <a:lnTo>
                    <a:pt x="7941" y="215411"/>
                  </a:lnTo>
                  <a:lnTo>
                    <a:pt x="4180" y="216368"/>
                  </a:lnTo>
                  <a:lnTo>
                    <a:pt x="1672" y="218328"/>
                  </a:lnTo>
                  <a:lnTo>
                    <a:pt x="0" y="220958"/>
                  </a:lnTo>
                  <a:lnTo>
                    <a:pt x="1671" y="230936"/>
                  </a:lnTo>
                  <a:lnTo>
                    <a:pt x="13522" y="258900"/>
                  </a:lnTo>
                  <a:lnTo>
                    <a:pt x="37372" y="282057"/>
                  </a:lnTo>
                  <a:lnTo>
                    <a:pt x="115719" y="3095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47"/>
            <p:cNvSpPr/>
            <p:nvPr>
              <p:custDataLst>
                <p:tags r:id="rId164"/>
              </p:custDataLst>
            </p:nvPr>
          </p:nvSpPr>
          <p:spPr>
            <a:xfrm>
              <a:off x="3869531" y="5155602"/>
              <a:ext cx="124539" cy="130774"/>
            </a:xfrm>
            <a:custGeom>
              <a:avLst/>
              <a:gdLst/>
              <a:ahLst/>
              <a:cxnLst/>
              <a:rect l="0" t="0" r="0" b="0"/>
              <a:pathLst>
                <a:path w="124539" h="130774">
                  <a:moveTo>
                    <a:pt x="0" y="47429"/>
                  </a:moveTo>
                  <a:lnTo>
                    <a:pt x="0" y="47429"/>
                  </a:lnTo>
                  <a:lnTo>
                    <a:pt x="57668" y="47429"/>
                  </a:lnTo>
                  <a:lnTo>
                    <a:pt x="66227" y="47429"/>
                  </a:lnTo>
                  <a:lnTo>
                    <a:pt x="82792" y="40373"/>
                  </a:lnTo>
                  <a:lnTo>
                    <a:pt x="123306" y="7336"/>
                  </a:lnTo>
                  <a:lnTo>
                    <a:pt x="124538" y="4826"/>
                  </a:lnTo>
                  <a:lnTo>
                    <a:pt x="124035" y="3152"/>
                  </a:lnTo>
                  <a:lnTo>
                    <a:pt x="122378" y="2036"/>
                  </a:lnTo>
                  <a:lnTo>
                    <a:pt x="86210" y="0"/>
                  </a:lnTo>
                  <a:lnTo>
                    <a:pt x="70948" y="6947"/>
                  </a:lnTo>
                  <a:lnTo>
                    <a:pt x="52232" y="20324"/>
                  </a:lnTo>
                  <a:lnTo>
                    <a:pt x="42670" y="41603"/>
                  </a:lnTo>
                  <a:lnTo>
                    <a:pt x="42336" y="62038"/>
                  </a:lnTo>
                  <a:lnTo>
                    <a:pt x="44099" y="73043"/>
                  </a:lnTo>
                  <a:lnTo>
                    <a:pt x="83344" y="1307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48"/>
            <p:cNvSpPr/>
            <p:nvPr>
              <p:custDataLst>
                <p:tags r:id="rId165"/>
              </p:custDataLst>
            </p:nvPr>
          </p:nvSpPr>
          <p:spPr>
            <a:xfrm>
              <a:off x="4158807" y="4941094"/>
              <a:ext cx="79819" cy="416720"/>
            </a:xfrm>
            <a:custGeom>
              <a:avLst/>
              <a:gdLst/>
              <a:ahLst/>
              <a:cxnLst/>
              <a:rect l="0" t="0" r="0" b="0"/>
              <a:pathLst>
                <a:path w="79819" h="416720">
                  <a:moveTo>
                    <a:pt x="79818" y="0"/>
                  </a:moveTo>
                  <a:lnTo>
                    <a:pt x="79818" y="0"/>
                  </a:lnTo>
                  <a:lnTo>
                    <a:pt x="78495" y="12151"/>
                  </a:lnTo>
                  <a:lnTo>
                    <a:pt x="69567" y="67451"/>
                  </a:lnTo>
                  <a:lnTo>
                    <a:pt x="55178" y="124548"/>
                  </a:lnTo>
                  <a:lnTo>
                    <a:pt x="39967" y="177325"/>
                  </a:lnTo>
                  <a:lnTo>
                    <a:pt x="24223" y="236796"/>
                  </a:lnTo>
                  <a:lnTo>
                    <a:pt x="12340" y="289031"/>
                  </a:lnTo>
                  <a:lnTo>
                    <a:pt x="0" y="340050"/>
                  </a:lnTo>
                  <a:lnTo>
                    <a:pt x="8381" y="416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49"/>
            <p:cNvSpPr/>
            <p:nvPr>
              <p:custDataLst>
                <p:tags r:id="rId166"/>
              </p:custDataLst>
            </p:nvPr>
          </p:nvSpPr>
          <p:spPr>
            <a:xfrm>
              <a:off x="4373199" y="5143500"/>
              <a:ext cx="150493" cy="424915"/>
            </a:xfrm>
            <a:custGeom>
              <a:avLst/>
              <a:gdLst/>
              <a:ahLst/>
              <a:cxnLst/>
              <a:rect l="0" t="0" r="0" b="0"/>
              <a:pathLst>
                <a:path w="150493" h="424915">
                  <a:moveTo>
                    <a:pt x="91645" y="0"/>
                  </a:moveTo>
                  <a:lnTo>
                    <a:pt x="91645" y="0"/>
                  </a:lnTo>
                  <a:lnTo>
                    <a:pt x="41619" y="3528"/>
                  </a:lnTo>
                  <a:lnTo>
                    <a:pt x="14646" y="12952"/>
                  </a:lnTo>
                  <a:lnTo>
                    <a:pt x="4506" y="20308"/>
                  </a:lnTo>
                  <a:lnTo>
                    <a:pt x="0" y="27987"/>
                  </a:lnTo>
                  <a:lnTo>
                    <a:pt x="1525" y="39338"/>
                  </a:lnTo>
                  <a:lnTo>
                    <a:pt x="3783" y="46069"/>
                  </a:lnTo>
                  <a:lnTo>
                    <a:pt x="13349" y="57076"/>
                  </a:lnTo>
                  <a:lnTo>
                    <a:pt x="26419" y="65055"/>
                  </a:lnTo>
                  <a:lnTo>
                    <a:pt x="41048" y="68600"/>
                  </a:lnTo>
                  <a:lnTo>
                    <a:pt x="56369" y="66649"/>
                  </a:lnTo>
                  <a:lnTo>
                    <a:pt x="70675" y="61372"/>
                  </a:lnTo>
                  <a:lnTo>
                    <a:pt x="81443" y="54617"/>
                  </a:lnTo>
                  <a:lnTo>
                    <a:pt x="94943" y="37055"/>
                  </a:lnTo>
                  <a:lnTo>
                    <a:pt x="101000" y="21416"/>
                  </a:lnTo>
                  <a:lnTo>
                    <a:pt x="100528" y="16923"/>
                  </a:lnTo>
                  <a:lnTo>
                    <a:pt x="96475" y="8403"/>
                  </a:lnTo>
                  <a:lnTo>
                    <a:pt x="94865" y="6925"/>
                  </a:lnTo>
                  <a:lnTo>
                    <a:pt x="93791" y="7262"/>
                  </a:lnTo>
                  <a:lnTo>
                    <a:pt x="93076" y="8810"/>
                  </a:lnTo>
                  <a:lnTo>
                    <a:pt x="91770" y="53489"/>
                  </a:lnTo>
                  <a:lnTo>
                    <a:pt x="98003" y="99781"/>
                  </a:lnTo>
                  <a:lnTo>
                    <a:pt x="108227" y="153331"/>
                  </a:lnTo>
                  <a:lnTo>
                    <a:pt x="115352" y="203491"/>
                  </a:lnTo>
                  <a:lnTo>
                    <a:pt x="131841" y="255760"/>
                  </a:lnTo>
                  <a:lnTo>
                    <a:pt x="145985" y="305648"/>
                  </a:lnTo>
                  <a:lnTo>
                    <a:pt x="150492" y="358501"/>
                  </a:lnTo>
                  <a:lnTo>
                    <a:pt x="144653" y="393296"/>
                  </a:lnTo>
                  <a:lnTo>
                    <a:pt x="134606" y="409836"/>
                  </a:lnTo>
                  <a:lnTo>
                    <a:pt x="128224" y="416099"/>
                  </a:lnTo>
                  <a:lnTo>
                    <a:pt x="114076" y="423058"/>
                  </a:lnTo>
                  <a:lnTo>
                    <a:pt x="106598" y="424914"/>
                  </a:lnTo>
                  <a:lnTo>
                    <a:pt x="77114" y="421205"/>
                  </a:lnTo>
                  <a:lnTo>
                    <a:pt x="55883" y="411727"/>
                  </a:lnTo>
                  <a:lnTo>
                    <a:pt x="20207" y="3690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0"/>
            <p:cNvSpPr/>
            <p:nvPr>
              <p:custDataLst>
                <p:tags r:id="rId167"/>
              </p:custDataLst>
            </p:nvPr>
          </p:nvSpPr>
          <p:spPr>
            <a:xfrm>
              <a:off x="4585561" y="5090360"/>
              <a:ext cx="403159" cy="136484"/>
            </a:xfrm>
            <a:custGeom>
              <a:avLst/>
              <a:gdLst/>
              <a:ahLst/>
              <a:cxnLst/>
              <a:rect l="0" t="0" r="0" b="0"/>
              <a:pathLst>
                <a:path w="403159" h="136484">
                  <a:moveTo>
                    <a:pt x="10252" y="124578"/>
                  </a:moveTo>
                  <a:lnTo>
                    <a:pt x="10252" y="124578"/>
                  </a:lnTo>
                  <a:lnTo>
                    <a:pt x="8929" y="83185"/>
                  </a:lnTo>
                  <a:lnTo>
                    <a:pt x="0" y="51299"/>
                  </a:lnTo>
                  <a:lnTo>
                    <a:pt x="5156" y="31575"/>
                  </a:lnTo>
                  <a:lnTo>
                    <a:pt x="15062" y="15294"/>
                  </a:lnTo>
                  <a:lnTo>
                    <a:pt x="20073" y="12034"/>
                  </a:lnTo>
                  <a:lnTo>
                    <a:pt x="54679" y="53"/>
                  </a:lnTo>
                  <a:lnTo>
                    <a:pt x="70125" y="0"/>
                  </a:lnTo>
                  <a:lnTo>
                    <a:pt x="113910" y="8559"/>
                  </a:lnTo>
                  <a:lnTo>
                    <a:pt x="140463" y="28683"/>
                  </a:lnTo>
                  <a:lnTo>
                    <a:pt x="140996" y="35457"/>
                  </a:lnTo>
                  <a:lnTo>
                    <a:pt x="139747" y="37383"/>
                  </a:lnTo>
                  <a:lnTo>
                    <a:pt x="137593" y="38666"/>
                  </a:lnTo>
                  <a:lnTo>
                    <a:pt x="134833" y="39522"/>
                  </a:lnTo>
                  <a:lnTo>
                    <a:pt x="105407" y="61762"/>
                  </a:lnTo>
                  <a:lnTo>
                    <a:pt x="101470" y="62856"/>
                  </a:lnTo>
                  <a:lnTo>
                    <a:pt x="98845" y="64909"/>
                  </a:lnTo>
                  <a:lnTo>
                    <a:pt x="83404" y="87041"/>
                  </a:lnTo>
                  <a:lnTo>
                    <a:pt x="82197" y="94641"/>
                  </a:lnTo>
                  <a:lnTo>
                    <a:pt x="85443" y="101571"/>
                  </a:lnTo>
                  <a:lnTo>
                    <a:pt x="111290" y="130350"/>
                  </a:lnTo>
                  <a:lnTo>
                    <a:pt x="118216" y="133758"/>
                  </a:lnTo>
                  <a:lnTo>
                    <a:pt x="141007" y="136378"/>
                  </a:lnTo>
                  <a:lnTo>
                    <a:pt x="164379" y="136483"/>
                  </a:lnTo>
                  <a:lnTo>
                    <a:pt x="175227" y="126232"/>
                  </a:lnTo>
                  <a:lnTo>
                    <a:pt x="176432" y="118747"/>
                  </a:lnTo>
                  <a:lnTo>
                    <a:pt x="176935" y="72970"/>
                  </a:lnTo>
                  <a:lnTo>
                    <a:pt x="173410" y="65040"/>
                  </a:lnTo>
                  <a:lnTo>
                    <a:pt x="166688" y="55490"/>
                  </a:lnTo>
                  <a:lnTo>
                    <a:pt x="165359" y="44099"/>
                  </a:lnTo>
                  <a:lnTo>
                    <a:pt x="165033" y="6023"/>
                  </a:lnTo>
                  <a:lnTo>
                    <a:pt x="194632" y="5516"/>
                  </a:lnTo>
                  <a:lnTo>
                    <a:pt x="196672" y="6839"/>
                  </a:lnTo>
                  <a:lnTo>
                    <a:pt x="198032" y="9043"/>
                  </a:lnTo>
                  <a:lnTo>
                    <a:pt x="198938" y="11836"/>
                  </a:lnTo>
                  <a:lnTo>
                    <a:pt x="200866" y="13697"/>
                  </a:lnTo>
                  <a:lnTo>
                    <a:pt x="213464" y="20213"/>
                  </a:lnTo>
                  <a:lnTo>
                    <a:pt x="217164" y="23252"/>
                  </a:lnTo>
                  <a:lnTo>
                    <a:pt x="221275" y="30155"/>
                  </a:lnTo>
                  <a:lnTo>
                    <a:pt x="222371" y="33848"/>
                  </a:lnTo>
                  <a:lnTo>
                    <a:pt x="224425" y="36310"/>
                  </a:lnTo>
                  <a:lnTo>
                    <a:pt x="230235" y="39046"/>
                  </a:lnTo>
                  <a:lnTo>
                    <a:pt x="232313" y="41098"/>
                  </a:lnTo>
                  <a:lnTo>
                    <a:pt x="234623" y="46906"/>
                  </a:lnTo>
                  <a:lnTo>
                    <a:pt x="237428" y="61414"/>
                  </a:lnTo>
                  <a:lnTo>
                    <a:pt x="246674" y="74645"/>
                  </a:lnTo>
                  <a:lnTo>
                    <a:pt x="248040" y="86002"/>
                  </a:lnTo>
                  <a:lnTo>
                    <a:pt x="248377" y="124574"/>
                  </a:lnTo>
                  <a:lnTo>
                    <a:pt x="248377" y="114326"/>
                  </a:lnTo>
                  <a:lnTo>
                    <a:pt x="256559" y="103493"/>
                  </a:lnTo>
                  <a:lnTo>
                    <a:pt x="258628" y="96244"/>
                  </a:lnTo>
                  <a:lnTo>
                    <a:pt x="260503" y="93783"/>
                  </a:lnTo>
                  <a:lnTo>
                    <a:pt x="266113" y="91047"/>
                  </a:lnTo>
                  <a:lnTo>
                    <a:pt x="268138" y="88995"/>
                  </a:lnTo>
                  <a:lnTo>
                    <a:pt x="273156" y="76861"/>
                  </a:lnTo>
                  <a:lnTo>
                    <a:pt x="283591" y="65585"/>
                  </a:lnTo>
                  <a:lnTo>
                    <a:pt x="283946" y="58885"/>
                  </a:lnTo>
                  <a:lnTo>
                    <a:pt x="285318" y="56970"/>
                  </a:lnTo>
                  <a:lnTo>
                    <a:pt x="287557" y="55693"/>
                  </a:lnTo>
                  <a:lnTo>
                    <a:pt x="290372" y="54842"/>
                  </a:lnTo>
                  <a:lnTo>
                    <a:pt x="292248" y="55598"/>
                  </a:lnTo>
                  <a:lnTo>
                    <a:pt x="293499" y="57425"/>
                  </a:lnTo>
                  <a:lnTo>
                    <a:pt x="295507" y="63541"/>
                  </a:lnTo>
                  <a:lnTo>
                    <a:pt x="299310" y="64377"/>
                  </a:lnTo>
                  <a:lnTo>
                    <a:pt x="302176" y="64601"/>
                  </a:lnTo>
                  <a:lnTo>
                    <a:pt x="304086" y="66072"/>
                  </a:lnTo>
                  <a:lnTo>
                    <a:pt x="318010" y="86702"/>
                  </a:lnTo>
                  <a:lnTo>
                    <a:pt x="327640" y="97938"/>
                  </a:lnTo>
                  <a:lnTo>
                    <a:pt x="331183" y="110470"/>
                  </a:lnTo>
                  <a:lnTo>
                    <a:pt x="341924" y="122730"/>
                  </a:lnTo>
                  <a:lnTo>
                    <a:pt x="346398" y="123756"/>
                  </a:lnTo>
                  <a:lnTo>
                    <a:pt x="361839" y="124576"/>
                  </a:lnTo>
                  <a:lnTo>
                    <a:pt x="363706" y="123254"/>
                  </a:lnTo>
                  <a:lnTo>
                    <a:pt x="364950" y="121049"/>
                  </a:lnTo>
                  <a:lnTo>
                    <a:pt x="368434" y="104269"/>
                  </a:lnTo>
                  <a:lnTo>
                    <a:pt x="375525" y="92690"/>
                  </a:lnTo>
                  <a:lnTo>
                    <a:pt x="378591" y="76925"/>
                  </a:lnTo>
                  <a:lnTo>
                    <a:pt x="379196" y="61072"/>
                  </a:lnTo>
                  <a:lnTo>
                    <a:pt x="380569" y="58428"/>
                  </a:lnTo>
                  <a:lnTo>
                    <a:pt x="382807" y="56665"/>
                  </a:lnTo>
                  <a:lnTo>
                    <a:pt x="385622" y="55490"/>
                  </a:lnTo>
                  <a:lnTo>
                    <a:pt x="387498" y="53384"/>
                  </a:lnTo>
                  <a:lnTo>
                    <a:pt x="389583" y="47516"/>
                  </a:lnTo>
                  <a:lnTo>
                    <a:pt x="391252" y="17572"/>
                  </a:lnTo>
                  <a:lnTo>
                    <a:pt x="402667" y="17425"/>
                  </a:lnTo>
                  <a:lnTo>
                    <a:pt x="403158" y="2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1"/>
            <p:cNvSpPr/>
            <p:nvPr>
              <p:custDataLst>
                <p:tags r:id="rId168"/>
              </p:custDataLst>
            </p:nvPr>
          </p:nvSpPr>
          <p:spPr>
            <a:xfrm>
              <a:off x="5107782" y="4905375"/>
              <a:ext cx="11907" cy="357189"/>
            </a:xfrm>
            <a:custGeom>
              <a:avLst/>
              <a:gdLst/>
              <a:ahLst/>
              <a:cxnLst/>
              <a:rect l="0" t="0" r="0" b="0"/>
              <a:pathLst>
                <a:path w="11907" h="357189">
                  <a:moveTo>
                    <a:pt x="11906" y="0"/>
                  </a:moveTo>
                  <a:lnTo>
                    <a:pt x="11906" y="0"/>
                  </a:lnTo>
                  <a:lnTo>
                    <a:pt x="11906" y="54037"/>
                  </a:lnTo>
                  <a:lnTo>
                    <a:pt x="10582" y="71641"/>
                  </a:lnTo>
                  <a:lnTo>
                    <a:pt x="2482" y="100778"/>
                  </a:lnTo>
                  <a:lnTo>
                    <a:pt x="217" y="154222"/>
                  </a:lnTo>
                  <a:lnTo>
                    <a:pt x="19" y="205884"/>
                  </a:lnTo>
                  <a:lnTo>
                    <a:pt x="0" y="259131"/>
                  </a:lnTo>
                  <a:lnTo>
                    <a:pt x="1322" y="296808"/>
                  </a:lnTo>
                  <a:lnTo>
                    <a:pt x="9423" y="326789"/>
                  </a:lnTo>
                  <a:lnTo>
                    <a:pt x="11906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2"/>
            <p:cNvSpPr/>
            <p:nvPr>
              <p:custDataLst>
                <p:tags r:id="rId169"/>
              </p:custDataLst>
            </p:nvPr>
          </p:nvSpPr>
          <p:spPr>
            <a:xfrm>
              <a:off x="4964906" y="5095875"/>
              <a:ext cx="214314" cy="11907"/>
            </a:xfrm>
            <a:custGeom>
              <a:avLst/>
              <a:gdLst/>
              <a:ahLst/>
              <a:cxnLst/>
              <a:rect l="0" t="0" r="0" b="0"/>
              <a:pathLst>
                <a:path w="214314" h="11907">
                  <a:moveTo>
                    <a:pt x="0" y="0"/>
                  </a:moveTo>
                  <a:lnTo>
                    <a:pt x="0" y="0"/>
                  </a:lnTo>
                  <a:lnTo>
                    <a:pt x="52196" y="1323"/>
                  </a:lnTo>
                  <a:lnTo>
                    <a:pt x="107454" y="10803"/>
                  </a:lnTo>
                  <a:lnTo>
                    <a:pt x="161073" y="11810"/>
                  </a:lnTo>
                  <a:lnTo>
                    <a:pt x="214313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3"/>
            <p:cNvSpPr/>
            <p:nvPr>
              <p:custDataLst>
                <p:tags r:id="rId170"/>
              </p:custDataLst>
            </p:nvPr>
          </p:nvSpPr>
          <p:spPr>
            <a:xfrm>
              <a:off x="5238750" y="4857750"/>
              <a:ext cx="166689" cy="345282"/>
            </a:xfrm>
            <a:custGeom>
              <a:avLst/>
              <a:gdLst/>
              <a:ahLst/>
              <a:cxnLst/>
              <a:rect l="0" t="0" r="0" b="0"/>
              <a:pathLst>
                <a:path w="166689" h="345282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8" y="12952"/>
                  </a:lnTo>
                  <a:lnTo>
                    <a:pt x="8182" y="20308"/>
                  </a:lnTo>
                  <a:lnTo>
                    <a:pt x="10803" y="33210"/>
                  </a:lnTo>
                  <a:lnTo>
                    <a:pt x="11878" y="88557"/>
                  </a:lnTo>
                  <a:lnTo>
                    <a:pt x="11904" y="143229"/>
                  </a:lnTo>
                  <a:lnTo>
                    <a:pt x="11906" y="202195"/>
                  </a:lnTo>
                  <a:lnTo>
                    <a:pt x="10583" y="240743"/>
                  </a:lnTo>
                  <a:lnTo>
                    <a:pt x="2482" y="264415"/>
                  </a:lnTo>
                  <a:lnTo>
                    <a:pt x="1" y="309020"/>
                  </a:lnTo>
                  <a:lnTo>
                    <a:pt x="6321" y="303081"/>
                  </a:lnTo>
                  <a:lnTo>
                    <a:pt x="9424" y="296539"/>
                  </a:lnTo>
                  <a:lnTo>
                    <a:pt x="10251" y="292943"/>
                  </a:lnTo>
                  <a:lnTo>
                    <a:pt x="17737" y="281561"/>
                  </a:lnTo>
                  <a:lnTo>
                    <a:pt x="28332" y="269810"/>
                  </a:lnTo>
                  <a:lnTo>
                    <a:pt x="32436" y="258381"/>
                  </a:lnTo>
                  <a:lnTo>
                    <a:pt x="38274" y="237072"/>
                  </a:lnTo>
                  <a:lnTo>
                    <a:pt x="48382" y="217528"/>
                  </a:lnTo>
                  <a:lnTo>
                    <a:pt x="75450" y="186720"/>
                  </a:lnTo>
                  <a:lnTo>
                    <a:pt x="86891" y="182205"/>
                  </a:lnTo>
                  <a:lnTo>
                    <a:pt x="93646" y="181001"/>
                  </a:lnTo>
                  <a:lnTo>
                    <a:pt x="98150" y="181522"/>
                  </a:lnTo>
                  <a:lnTo>
                    <a:pt x="101152" y="183192"/>
                  </a:lnTo>
                  <a:lnTo>
                    <a:pt x="118611" y="214339"/>
                  </a:lnTo>
                  <a:lnTo>
                    <a:pt x="142293" y="273847"/>
                  </a:lnTo>
                  <a:lnTo>
                    <a:pt x="166688" y="345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" name="SMARTInkShape-Group7"/>
          <p:cNvGrpSpPr/>
          <p:nvPr/>
        </p:nvGrpSpPr>
        <p:grpSpPr>
          <a:xfrm>
            <a:off x="988709" y="5539388"/>
            <a:ext cx="1154417" cy="186575"/>
            <a:chOff x="988709" y="5539388"/>
            <a:chExt cx="1154417" cy="186575"/>
          </a:xfrm>
        </p:grpSpPr>
        <p:sp>
          <p:nvSpPr>
            <p:cNvPr id="63" name="SMARTInkShape-54"/>
            <p:cNvSpPr/>
            <p:nvPr>
              <p:custDataLst>
                <p:tags r:id="rId148"/>
              </p:custDataLst>
            </p:nvPr>
          </p:nvSpPr>
          <p:spPr>
            <a:xfrm>
              <a:off x="988709" y="5655469"/>
              <a:ext cx="142386" cy="1"/>
            </a:xfrm>
            <a:custGeom>
              <a:avLst/>
              <a:gdLst/>
              <a:ahLst/>
              <a:cxnLst/>
              <a:rect l="0" t="0" r="0" b="0"/>
              <a:pathLst>
                <a:path w="142386" h="1">
                  <a:moveTo>
                    <a:pt x="11416" y="0"/>
                  </a:moveTo>
                  <a:lnTo>
                    <a:pt x="11416" y="0"/>
                  </a:lnTo>
                  <a:lnTo>
                    <a:pt x="0" y="0"/>
                  </a:lnTo>
                  <a:lnTo>
                    <a:pt x="55920" y="0"/>
                  </a:lnTo>
                  <a:lnTo>
                    <a:pt x="114241" y="0"/>
                  </a:lnTo>
                  <a:lnTo>
                    <a:pt x="14238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55"/>
            <p:cNvSpPr/>
            <p:nvPr>
              <p:custDataLst>
                <p:tags r:id="rId149"/>
              </p:custDataLst>
            </p:nvPr>
          </p:nvSpPr>
          <p:spPr>
            <a:xfrm>
              <a:off x="1393031" y="5595938"/>
              <a:ext cx="250033" cy="130025"/>
            </a:xfrm>
            <a:custGeom>
              <a:avLst/>
              <a:gdLst/>
              <a:ahLst/>
              <a:cxnLst/>
              <a:rect l="0" t="0" r="0" b="0"/>
              <a:pathLst>
                <a:path w="250033" h="130025">
                  <a:moveTo>
                    <a:pt x="0" y="0"/>
                  </a:moveTo>
                  <a:lnTo>
                    <a:pt x="0" y="0"/>
                  </a:lnTo>
                  <a:lnTo>
                    <a:pt x="1323" y="53518"/>
                  </a:lnTo>
                  <a:lnTo>
                    <a:pt x="10803" y="108751"/>
                  </a:lnTo>
                  <a:lnTo>
                    <a:pt x="11863" y="130024"/>
                  </a:lnTo>
                  <a:lnTo>
                    <a:pt x="33535" y="80791"/>
                  </a:lnTo>
                  <a:lnTo>
                    <a:pt x="64833" y="22225"/>
                  </a:lnTo>
                  <a:lnTo>
                    <a:pt x="76440" y="9878"/>
                  </a:lnTo>
                  <a:lnTo>
                    <a:pt x="92512" y="1301"/>
                  </a:lnTo>
                  <a:lnTo>
                    <a:pt x="93425" y="2189"/>
                  </a:lnTo>
                  <a:lnTo>
                    <a:pt x="94439" y="6705"/>
                  </a:lnTo>
                  <a:lnTo>
                    <a:pt x="95236" y="64762"/>
                  </a:lnTo>
                  <a:lnTo>
                    <a:pt x="95248" y="70558"/>
                  </a:lnTo>
                  <a:lnTo>
                    <a:pt x="95250" y="64856"/>
                  </a:lnTo>
                  <a:lnTo>
                    <a:pt x="98778" y="58370"/>
                  </a:lnTo>
                  <a:lnTo>
                    <a:pt x="123238" y="31681"/>
                  </a:lnTo>
                  <a:lnTo>
                    <a:pt x="131061" y="27310"/>
                  </a:lnTo>
                  <a:lnTo>
                    <a:pt x="134999" y="26144"/>
                  </a:lnTo>
                  <a:lnTo>
                    <a:pt x="146430" y="28376"/>
                  </a:lnTo>
                  <a:lnTo>
                    <a:pt x="153183" y="30824"/>
                  </a:lnTo>
                  <a:lnTo>
                    <a:pt x="164213" y="40598"/>
                  </a:lnTo>
                  <a:lnTo>
                    <a:pt x="182074" y="62111"/>
                  </a:lnTo>
                  <a:lnTo>
                    <a:pt x="250032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56"/>
            <p:cNvSpPr/>
            <p:nvPr>
              <p:custDataLst>
                <p:tags r:id="rId150"/>
              </p:custDataLst>
            </p:nvPr>
          </p:nvSpPr>
          <p:spPr>
            <a:xfrm>
              <a:off x="1697070" y="5539388"/>
              <a:ext cx="446056" cy="163577"/>
            </a:xfrm>
            <a:custGeom>
              <a:avLst/>
              <a:gdLst/>
              <a:ahLst/>
              <a:cxnLst/>
              <a:rect l="0" t="0" r="0" b="0"/>
              <a:pathLst>
                <a:path w="446056" h="163577">
                  <a:moveTo>
                    <a:pt x="65055" y="68456"/>
                  </a:moveTo>
                  <a:lnTo>
                    <a:pt x="65055" y="68456"/>
                  </a:lnTo>
                  <a:lnTo>
                    <a:pt x="58734" y="62135"/>
                  </a:lnTo>
                  <a:lnTo>
                    <a:pt x="52103" y="59032"/>
                  </a:lnTo>
                  <a:lnTo>
                    <a:pt x="48483" y="58204"/>
                  </a:lnTo>
                  <a:lnTo>
                    <a:pt x="37405" y="64340"/>
                  </a:lnTo>
                  <a:lnTo>
                    <a:pt x="24985" y="73242"/>
                  </a:lnTo>
                  <a:lnTo>
                    <a:pt x="15055" y="77197"/>
                  </a:lnTo>
                  <a:lnTo>
                    <a:pt x="11878" y="80898"/>
                  </a:lnTo>
                  <a:lnTo>
                    <a:pt x="40" y="113228"/>
                  </a:lnTo>
                  <a:lnTo>
                    <a:pt x="0" y="128483"/>
                  </a:lnTo>
                  <a:lnTo>
                    <a:pt x="4392" y="142759"/>
                  </a:lnTo>
                  <a:lnTo>
                    <a:pt x="10753" y="153515"/>
                  </a:lnTo>
                  <a:lnTo>
                    <a:pt x="17990" y="159177"/>
                  </a:lnTo>
                  <a:lnTo>
                    <a:pt x="26939" y="161693"/>
                  </a:lnTo>
                  <a:lnTo>
                    <a:pt x="39736" y="162811"/>
                  </a:lnTo>
                  <a:lnTo>
                    <a:pt x="45530" y="160463"/>
                  </a:lnTo>
                  <a:lnTo>
                    <a:pt x="62222" y="143125"/>
                  </a:lnTo>
                  <a:lnTo>
                    <a:pt x="64806" y="113354"/>
                  </a:lnTo>
                  <a:lnTo>
                    <a:pt x="65033" y="88409"/>
                  </a:lnTo>
                  <a:lnTo>
                    <a:pt x="68573" y="80410"/>
                  </a:lnTo>
                  <a:lnTo>
                    <a:pt x="71369" y="76426"/>
                  </a:lnTo>
                  <a:lnTo>
                    <a:pt x="78004" y="71998"/>
                  </a:lnTo>
                  <a:lnTo>
                    <a:pt x="86685" y="70030"/>
                  </a:lnTo>
                  <a:lnTo>
                    <a:pt x="115055" y="68663"/>
                  </a:lnTo>
                  <a:lnTo>
                    <a:pt x="127405" y="75603"/>
                  </a:lnTo>
                  <a:lnTo>
                    <a:pt x="156463" y="102225"/>
                  </a:lnTo>
                  <a:lnTo>
                    <a:pt x="195218" y="156188"/>
                  </a:lnTo>
                  <a:lnTo>
                    <a:pt x="207709" y="163576"/>
                  </a:lnTo>
                  <a:lnTo>
                    <a:pt x="209240" y="123081"/>
                  </a:lnTo>
                  <a:lnTo>
                    <a:pt x="224500" y="84207"/>
                  </a:lnTo>
                  <a:lnTo>
                    <a:pt x="235579" y="71928"/>
                  </a:lnTo>
                  <a:lnTo>
                    <a:pt x="248000" y="63385"/>
                  </a:lnTo>
                  <a:lnTo>
                    <a:pt x="262430" y="58574"/>
                  </a:lnTo>
                  <a:lnTo>
                    <a:pt x="270958" y="57449"/>
                  </a:lnTo>
                  <a:lnTo>
                    <a:pt x="327674" y="75588"/>
                  </a:lnTo>
                  <a:lnTo>
                    <a:pt x="370216" y="79733"/>
                  </a:lnTo>
                  <a:lnTo>
                    <a:pt x="394333" y="73855"/>
                  </a:lnTo>
                  <a:lnTo>
                    <a:pt x="418236" y="63735"/>
                  </a:lnTo>
                  <a:lnTo>
                    <a:pt x="430604" y="52688"/>
                  </a:lnTo>
                  <a:lnTo>
                    <a:pt x="439188" y="38958"/>
                  </a:lnTo>
                  <a:lnTo>
                    <a:pt x="443003" y="24036"/>
                  </a:lnTo>
                  <a:lnTo>
                    <a:pt x="441171" y="12113"/>
                  </a:lnTo>
                  <a:lnTo>
                    <a:pt x="438830" y="7082"/>
                  </a:lnTo>
                  <a:lnTo>
                    <a:pt x="435947" y="3727"/>
                  </a:lnTo>
                  <a:lnTo>
                    <a:pt x="429215" y="0"/>
                  </a:lnTo>
                  <a:lnTo>
                    <a:pt x="418286" y="1871"/>
                  </a:lnTo>
                  <a:lnTo>
                    <a:pt x="389711" y="13852"/>
                  </a:lnTo>
                  <a:lnTo>
                    <a:pt x="377798" y="28312"/>
                  </a:lnTo>
                  <a:lnTo>
                    <a:pt x="369416" y="46645"/>
                  </a:lnTo>
                  <a:lnTo>
                    <a:pt x="365691" y="63613"/>
                  </a:lnTo>
                  <a:lnTo>
                    <a:pt x="369915" y="94361"/>
                  </a:lnTo>
                  <a:lnTo>
                    <a:pt x="385865" y="122287"/>
                  </a:lnTo>
                  <a:lnTo>
                    <a:pt x="446055" y="151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7" name="SMARTInkShape-Group8"/>
          <p:cNvGrpSpPr/>
          <p:nvPr/>
        </p:nvGrpSpPr>
        <p:grpSpPr>
          <a:xfrm>
            <a:off x="2503196" y="5357813"/>
            <a:ext cx="2800926" cy="297657"/>
            <a:chOff x="2503196" y="5357813"/>
            <a:chExt cx="2800926" cy="297657"/>
          </a:xfrm>
        </p:grpSpPr>
        <p:sp>
          <p:nvSpPr>
            <p:cNvPr id="67" name="SMARTInkShape-57"/>
            <p:cNvSpPr/>
            <p:nvPr>
              <p:custDataLst>
                <p:tags r:id="rId138"/>
              </p:custDataLst>
            </p:nvPr>
          </p:nvSpPr>
          <p:spPr>
            <a:xfrm>
              <a:off x="2503196" y="5524500"/>
              <a:ext cx="92368" cy="130970"/>
            </a:xfrm>
            <a:custGeom>
              <a:avLst/>
              <a:gdLst/>
              <a:ahLst/>
              <a:cxnLst/>
              <a:rect l="0" t="0" r="0" b="0"/>
              <a:pathLst>
                <a:path w="92368" h="130970">
                  <a:moveTo>
                    <a:pt x="92367" y="0"/>
                  </a:moveTo>
                  <a:lnTo>
                    <a:pt x="92367" y="0"/>
                  </a:lnTo>
                  <a:lnTo>
                    <a:pt x="36544" y="1323"/>
                  </a:lnTo>
                  <a:lnTo>
                    <a:pt x="3605" y="12126"/>
                  </a:lnTo>
                  <a:lnTo>
                    <a:pt x="1442" y="14698"/>
                  </a:lnTo>
                  <a:lnTo>
                    <a:pt x="0" y="17737"/>
                  </a:lnTo>
                  <a:lnTo>
                    <a:pt x="362" y="21085"/>
                  </a:lnTo>
                  <a:lnTo>
                    <a:pt x="4292" y="28333"/>
                  </a:lnTo>
                  <a:lnTo>
                    <a:pt x="60165" y="63778"/>
                  </a:lnTo>
                  <a:lnTo>
                    <a:pt x="81649" y="78281"/>
                  </a:lnTo>
                  <a:lnTo>
                    <a:pt x="87603" y="86826"/>
                  </a:lnTo>
                  <a:lnTo>
                    <a:pt x="87868" y="90957"/>
                  </a:lnTo>
                  <a:lnTo>
                    <a:pt x="84635" y="99075"/>
                  </a:lnTo>
                  <a:lnTo>
                    <a:pt x="69056" y="111082"/>
                  </a:lnTo>
                  <a:lnTo>
                    <a:pt x="47683" y="116698"/>
                  </a:lnTo>
                  <a:lnTo>
                    <a:pt x="9023" y="130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58"/>
            <p:cNvSpPr/>
            <p:nvPr>
              <p:custDataLst>
                <p:tags r:id="rId139"/>
              </p:custDataLst>
            </p:nvPr>
          </p:nvSpPr>
          <p:spPr>
            <a:xfrm>
              <a:off x="2632519" y="5536476"/>
              <a:ext cx="269833" cy="118994"/>
            </a:xfrm>
            <a:custGeom>
              <a:avLst/>
              <a:gdLst/>
              <a:ahLst/>
              <a:cxnLst/>
              <a:rect l="0" t="0" r="0" b="0"/>
              <a:pathLst>
                <a:path w="269833" h="118994">
                  <a:moveTo>
                    <a:pt x="82106" y="11837"/>
                  </a:moveTo>
                  <a:lnTo>
                    <a:pt x="82106" y="11837"/>
                  </a:lnTo>
                  <a:lnTo>
                    <a:pt x="63095" y="13160"/>
                  </a:lnTo>
                  <a:lnTo>
                    <a:pt x="42812" y="21342"/>
                  </a:lnTo>
                  <a:lnTo>
                    <a:pt x="12860" y="46145"/>
                  </a:lnTo>
                  <a:lnTo>
                    <a:pt x="5028" y="60599"/>
                  </a:lnTo>
                  <a:lnTo>
                    <a:pt x="0" y="85115"/>
                  </a:lnTo>
                  <a:lnTo>
                    <a:pt x="2840" y="94235"/>
                  </a:lnTo>
                  <a:lnTo>
                    <a:pt x="5450" y="98518"/>
                  </a:lnTo>
                  <a:lnTo>
                    <a:pt x="28084" y="110868"/>
                  </a:lnTo>
                  <a:lnTo>
                    <a:pt x="35508" y="112254"/>
                  </a:lnTo>
                  <a:lnTo>
                    <a:pt x="47284" y="110265"/>
                  </a:lnTo>
                  <a:lnTo>
                    <a:pt x="73807" y="98209"/>
                  </a:lnTo>
                  <a:lnTo>
                    <a:pt x="84150" y="90794"/>
                  </a:lnTo>
                  <a:lnTo>
                    <a:pt x="97410" y="72861"/>
                  </a:lnTo>
                  <a:lnTo>
                    <a:pt x="98610" y="54833"/>
                  </a:lnTo>
                  <a:lnTo>
                    <a:pt x="93294" y="18331"/>
                  </a:lnTo>
                  <a:lnTo>
                    <a:pt x="82620" y="726"/>
                  </a:lnTo>
                  <a:lnTo>
                    <a:pt x="111364" y="0"/>
                  </a:lnTo>
                  <a:lnTo>
                    <a:pt x="162802" y="8126"/>
                  </a:lnTo>
                  <a:lnTo>
                    <a:pt x="212552" y="11103"/>
                  </a:lnTo>
                  <a:lnTo>
                    <a:pt x="247955" y="11692"/>
                  </a:lnTo>
                  <a:lnTo>
                    <a:pt x="258563" y="8244"/>
                  </a:lnTo>
                  <a:lnTo>
                    <a:pt x="269832" y="1573"/>
                  </a:lnTo>
                  <a:lnTo>
                    <a:pt x="269434" y="1025"/>
                  </a:lnTo>
                  <a:lnTo>
                    <a:pt x="255791" y="74"/>
                  </a:lnTo>
                  <a:lnTo>
                    <a:pt x="216264" y="16515"/>
                  </a:lnTo>
                  <a:lnTo>
                    <a:pt x="193000" y="34243"/>
                  </a:lnTo>
                  <a:lnTo>
                    <a:pt x="184309" y="48694"/>
                  </a:lnTo>
                  <a:lnTo>
                    <a:pt x="178729" y="79530"/>
                  </a:lnTo>
                  <a:lnTo>
                    <a:pt x="180917" y="86070"/>
                  </a:lnTo>
                  <a:lnTo>
                    <a:pt x="190404" y="96864"/>
                  </a:lnTo>
                  <a:lnTo>
                    <a:pt x="248794" y="118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59"/>
            <p:cNvSpPr/>
            <p:nvPr>
              <p:custDataLst>
                <p:tags r:id="rId140"/>
              </p:custDataLst>
            </p:nvPr>
          </p:nvSpPr>
          <p:spPr>
            <a:xfrm>
              <a:off x="2988959" y="5548313"/>
              <a:ext cx="23323" cy="95251"/>
            </a:xfrm>
            <a:custGeom>
              <a:avLst/>
              <a:gdLst/>
              <a:ahLst/>
              <a:cxnLst/>
              <a:rect l="0" t="0" r="0" b="0"/>
              <a:pathLst>
                <a:path w="23323" h="95251">
                  <a:moveTo>
                    <a:pt x="11416" y="0"/>
                  </a:moveTo>
                  <a:lnTo>
                    <a:pt x="11416" y="0"/>
                  </a:lnTo>
                  <a:lnTo>
                    <a:pt x="5095" y="6320"/>
                  </a:lnTo>
                  <a:lnTo>
                    <a:pt x="1992" y="16479"/>
                  </a:lnTo>
                  <a:lnTo>
                    <a:pt x="0" y="38238"/>
                  </a:lnTo>
                  <a:lnTo>
                    <a:pt x="5976" y="57485"/>
                  </a:lnTo>
                  <a:lnTo>
                    <a:pt x="23322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60"/>
            <p:cNvSpPr/>
            <p:nvPr>
              <p:custDataLst>
                <p:tags r:id="rId141"/>
              </p:custDataLst>
            </p:nvPr>
          </p:nvSpPr>
          <p:spPr>
            <a:xfrm>
              <a:off x="3048000" y="5548313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0" y="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61"/>
            <p:cNvSpPr/>
            <p:nvPr>
              <p:custDataLst>
                <p:tags r:id="rId142"/>
              </p:custDataLst>
            </p:nvPr>
          </p:nvSpPr>
          <p:spPr>
            <a:xfrm>
              <a:off x="3115047" y="5561874"/>
              <a:ext cx="171079" cy="69783"/>
            </a:xfrm>
            <a:custGeom>
              <a:avLst/>
              <a:gdLst/>
              <a:ahLst/>
              <a:cxnLst/>
              <a:rect l="0" t="0" r="0" b="0"/>
              <a:pathLst>
                <a:path w="171079" h="69783">
                  <a:moveTo>
                    <a:pt x="135359" y="10251"/>
                  </a:moveTo>
                  <a:lnTo>
                    <a:pt x="135359" y="10251"/>
                  </a:lnTo>
                  <a:lnTo>
                    <a:pt x="129039" y="3930"/>
                  </a:lnTo>
                  <a:lnTo>
                    <a:pt x="106146" y="0"/>
                  </a:lnTo>
                  <a:lnTo>
                    <a:pt x="51304" y="11514"/>
                  </a:lnTo>
                  <a:lnTo>
                    <a:pt x="23142" y="22532"/>
                  </a:lnTo>
                  <a:lnTo>
                    <a:pt x="6419" y="30647"/>
                  </a:lnTo>
                  <a:lnTo>
                    <a:pt x="1774" y="31786"/>
                  </a:lnTo>
                  <a:lnTo>
                    <a:pt x="0" y="33868"/>
                  </a:lnTo>
                  <a:lnTo>
                    <a:pt x="141" y="36579"/>
                  </a:lnTo>
                  <a:lnTo>
                    <a:pt x="1557" y="39709"/>
                  </a:lnTo>
                  <a:lnTo>
                    <a:pt x="5147" y="41796"/>
                  </a:lnTo>
                  <a:lnTo>
                    <a:pt x="16192" y="44115"/>
                  </a:lnTo>
                  <a:lnTo>
                    <a:pt x="74976" y="33736"/>
                  </a:lnTo>
                  <a:lnTo>
                    <a:pt x="108852" y="22686"/>
                  </a:lnTo>
                  <a:lnTo>
                    <a:pt x="113877" y="25920"/>
                  </a:lnTo>
                  <a:lnTo>
                    <a:pt x="117069" y="28634"/>
                  </a:lnTo>
                  <a:lnTo>
                    <a:pt x="120616" y="35179"/>
                  </a:lnTo>
                  <a:lnTo>
                    <a:pt x="121562" y="38776"/>
                  </a:lnTo>
                  <a:lnTo>
                    <a:pt x="129213" y="50159"/>
                  </a:lnTo>
                  <a:lnTo>
                    <a:pt x="171078" y="697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62"/>
            <p:cNvSpPr/>
            <p:nvPr>
              <p:custDataLst>
                <p:tags r:id="rId143"/>
              </p:custDataLst>
            </p:nvPr>
          </p:nvSpPr>
          <p:spPr>
            <a:xfrm>
              <a:off x="3405188" y="5381625"/>
              <a:ext cx="23813" cy="238126"/>
            </a:xfrm>
            <a:custGeom>
              <a:avLst/>
              <a:gdLst/>
              <a:ahLst/>
              <a:cxnLst/>
              <a:rect l="0" t="0" r="0" b="0"/>
              <a:pathLst>
                <a:path w="23813" h="238126">
                  <a:moveTo>
                    <a:pt x="0" y="0"/>
                  </a:moveTo>
                  <a:lnTo>
                    <a:pt x="0" y="0"/>
                  </a:lnTo>
                  <a:lnTo>
                    <a:pt x="0" y="59081"/>
                  </a:lnTo>
                  <a:lnTo>
                    <a:pt x="0" y="110596"/>
                  </a:lnTo>
                  <a:lnTo>
                    <a:pt x="0" y="169296"/>
                  </a:lnTo>
                  <a:lnTo>
                    <a:pt x="1322" y="200533"/>
                  </a:lnTo>
                  <a:lnTo>
                    <a:pt x="23812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63"/>
            <p:cNvSpPr/>
            <p:nvPr>
              <p:custDataLst>
                <p:tags r:id="rId144"/>
              </p:custDataLst>
            </p:nvPr>
          </p:nvSpPr>
          <p:spPr>
            <a:xfrm>
              <a:off x="3595688" y="5453066"/>
              <a:ext cx="642938" cy="178548"/>
            </a:xfrm>
            <a:custGeom>
              <a:avLst/>
              <a:gdLst/>
              <a:ahLst/>
              <a:cxnLst/>
              <a:rect l="0" t="0" r="0" b="0"/>
              <a:pathLst>
                <a:path w="642938" h="178548">
                  <a:moveTo>
                    <a:pt x="0" y="59528"/>
                  </a:moveTo>
                  <a:lnTo>
                    <a:pt x="0" y="59528"/>
                  </a:lnTo>
                  <a:lnTo>
                    <a:pt x="46516" y="59528"/>
                  </a:lnTo>
                  <a:lnTo>
                    <a:pt x="57274" y="63055"/>
                  </a:lnTo>
                  <a:lnTo>
                    <a:pt x="66465" y="67710"/>
                  </a:lnTo>
                  <a:lnTo>
                    <a:pt x="86673" y="70698"/>
                  </a:lnTo>
                  <a:lnTo>
                    <a:pt x="99375" y="72430"/>
                  </a:lnTo>
                  <a:lnTo>
                    <a:pt x="122529" y="81642"/>
                  </a:lnTo>
                  <a:lnTo>
                    <a:pt x="138807" y="84328"/>
                  </a:lnTo>
                  <a:lnTo>
                    <a:pt x="154761" y="92698"/>
                  </a:lnTo>
                  <a:lnTo>
                    <a:pt x="158736" y="93547"/>
                  </a:lnTo>
                  <a:lnTo>
                    <a:pt x="185207" y="107273"/>
                  </a:lnTo>
                  <a:lnTo>
                    <a:pt x="186971" y="109879"/>
                  </a:lnTo>
                  <a:lnTo>
                    <a:pt x="189803" y="117246"/>
                  </a:lnTo>
                  <a:lnTo>
                    <a:pt x="198544" y="128206"/>
                  </a:lnTo>
                  <a:lnTo>
                    <a:pt x="201897" y="140679"/>
                  </a:lnTo>
                  <a:lnTo>
                    <a:pt x="202361" y="152930"/>
                  </a:lnTo>
                  <a:lnTo>
                    <a:pt x="203699" y="153546"/>
                  </a:lnTo>
                  <a:lnTo>
                    <a:pt x="208713" y="154230"/>
                  </a:lnTo>
                  <a:lnTo>
                    <a:pt x="210579" y="155736"/>
                  </a:lnTo>
                  <a:lnTo>
                    <a:pt x="214269" y="166534"/>
                  </a:lnTo>
                  <a:lnTo>
                    <a:pt x="214312" y="178547"/>
                  </a:lnTo>
                  <a:lnTo>
                    <a:pt x="214312" y="168335"/>
                  </a:lnTo>
                  <a:lnTo>
                    <a:pt x="224563" y="156578"/>
                  </a:lnTo>
                  <a:lnTo>
                    <a:pt x="225728" y="148991"/>
                  </a:lnTo>
                  <a:lnTo>
                    <a:pt x="226217" y="102689"/>
                  </a:lnTo>
                  <a:lnTo>
                    <a:pt x="229745" y="95027"/>
                  </a:lnTo>
                  <a:lnTo>
                    <a:pt x="236470" y="85649"/>
                  </a:lnTo>
                  <a:lnTo>
                    <a:pt x="237634" y="77703"/>
                  </a:lnTo>
                  <a:lnTo>
                    <a:pt x="239121" y="75614"/>
                  </a:lnTo>
                  <a:lnTo>
                    <a:pt x="241434" y="74221"/>
                  </a:lnTo>
                  <a:lnTo>
                    <a:pt x="244300" y="73292"/>
                  </a:lnTo>
                  <a:lnTo>
                    <a:pt x="246210" y="71350"/>
                  </a:lnTo>
                  <a:lnTo>
                    <a:pt x="248333" y="65664"/>
                  </a:lnTo>
                  <a:lnTo>
                    <a:pt x="250222" y="63619"/>
                  </a:lnTo>
                  <a:lnTo>
                    <a:pt x="260133" y="60066"/>
                  </a:lnTo>
                  <a:lnTo>
                    <a:pt x="319161" y="59528"/>
                  </a:lnTo>
                  <a:lnTo>
                    <a:pt x="330518" y="67710"/>
                  </a:lnTo>
                  <a:lnTo>
                    <a:pt x="341641" y="70331"/>
                  </a:lnTo>
                  <a:lnTo>
                    <a:pt x="349396" y="70943"/>
                  </a:lnTo>
                  <a:lnTo>
                    <a:pt x="357252" y="74744"/>
                  </a:lnTo>
                  <a:lnTo>
                    <a:pt x="365153" y="79520"/>
                  </a:lnTo>
                  <a:lnTo>
                    <a:pt x="381005" y="82586"/>
                  </a:lnTo>
                  <a:lnTo>
                    <a:pt x="408781" y="83296"/>
                  </a:lnTo>
                  <a:lnTo>
                    <a:pt x="416718" y="79793"/>
                  </a:lnTo>
                  <a:lnTo>
                    <a:pt x="437665" y="63578"/>
                  </a:lnTo>
                  <a:lnTo>
                    <a:pt x="444990" y="61328"/>
                  </a:lnTo>
                  <a:lnTo>
                    <a:pt x="447472" y="59405"/>
                  </a:lnTo>
                  <a:lnTo>
                    <a:pt x="452289" y="51701"/>
                  </a:lnTo>
                  <a:lnTo>
                    <a:pt x="458104" y="49435"/>
                  </a:lnTo>
                  <a:lnTo>
                    <a:pt x="460184" y="47507"/>
                  </a:lnTo>
                  <a:lnTo>
                    <a:pt x="465301" y="35602"/>
                  </a:lnTo>
                  <a:lnTo>
                    <a:pt x="472418" y="26568"/>
                  </a:lnTo>
                  <a:lnTo>
                    <a:pt x="476100" y="12553"/>
                  </a:lnTo>
                  <a:lnTo>
                    <a:pt x="464487" y="147"/>
                  </a:lnTo>
                  <a:lnTo>
                    <a:pt x="446611" y="0"/>
                  </a:lnTo>
                  <a:lnTo>
                    <a:pt x="444584" y="1322"/>
                  </a:lnTo>
                  <a:lnTo>
                    <a:pt x="443233" y="3526"/>
                  </a:lnTo>
                  <a:lnTo>
                    <a:pt x="442332" y="6318"/>
                  </a:lnTo>
                  <a:lnTo>
                    <a:pt x="440409" y="8180"/>
                  </a:lnTo>
                  <a:lnTo>
                    <a:pt x="434744" y="10248"/>
                  </a:lnTo>
                  <a:lnTo>
                    <a:pt x="432704" y="12123"/>
                  </a:lnTo>
                  <a:lnTo>
                    <a:pt x="430438" y="17733"/>
                  </a:lnTo>
                  <a:lnTo>
                    <a:pt x="428626" y="75549"/>
                  </a:lnTo>
                  <a:lnTo>
                    <a:pt x="432153" y="83405"/>
                  </a:lnTo>
                  <a:lnTo>
                    <a:pt x="456957" y="111613"/>
                  </a:lnTo>
                  <a:lnTo>
                    <a:pt x="464588" y="115750"/>
                  </a:lnTo>
                  <a:lnTo>
                    <a:pt x="484220" y="118623"/>
                  </a:lnTo>
                  <a:lnTo>
                    <a:pt x="542615" y="119056"/>
                  </a:lnTo>
                  <a:lnTo>
                    <a:pt x="551165" y="119057"/>
                  </a:lnTo>
                  <a:lnTo>
                    <a:pt x="559375" y="115530"/>
                  </a:lnTo>
                  <a:lnTo>
                    <a:pt x="583386" y="98465"/>
                  </a:lnTo>
                  <a:lnTo>
                    <a:pt x="587362" y="97392"/>
                  </a:lnTo>
                  <a:lnTo>
                    <a:pt x="590012" y="95354"/>
                  </a:lnTo>
                  <a:lnTo>
                    <a:pt x="605356" y="73635"/>
                  </a:lnTo>
                  <a:lnTo>
                    <a:pt x="607055" y="61376"/>
                  </a:lnTo>
                  <a:lnTo>
                    <a:pt x="607204" y="49439"/>
                  </a:lnTo>
                  <a:lnTo>
                    <a:pt x="596966" y="37530"/>
                  </a:lnTo>
                  <a:lnTo>
                    <a:pt x="585206" y="35875"/>
                  </a:lnTo>
                  <a:lnTo>
                    <a:pt x="565716" y="35719"/>
                  </a:lnTo>
                  <a:lnTo>
                    <a:pt x="563675" y="37041"/>
                  </a:lnTo>
                  <a:lnTo>
                    <a:pt x="562314" y="39244"/>
                  </a:lnTo>
                  <a:lnTo>
                    <a:pt x="561407" y="42037"/>
                  </a:lnTo>
                  <a:lnTo>
                    <a:pt x="559480" y="43898"/>
                  </a:lnTo>
                  <a:lnTo>
                    <a:pt x="553810" y="45967"/>
                  </a:lnTo>
                  <a:lnTo>
                    <a:pt x="551769" y="47841"/>
                  </a:lnTo>
                  <a:lnTo>
                    <a:pt x="549501" y="53452"/>
                  </a:lnTo>
                  <a:lnTo>
                    <a:pt x="547701" y="87814"/>
                  </a:lnTo>
                  <a:lnTo>
                    <a:pt x="551221" y="95471"/>
                  </a:lnTo>
                  <a:lnTo>
                    <a:pt x="575675" y="123041"/>
                  </a:lnTo>
                  <a:lnTo>
                    <a:pt x="583498" y="127443"/>
                  </a:lnTo>
                  <a:lnTo>
                    <a:pt x="642937" y="1547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64"/>
            <p:cNvSpPr/>
            <p:nvPr>
              <p:custDataLst>
                <p:tags r:id="rId145"/>
              </p:custDataLst>
            </p:nvPr>
          </p:nvSpPr>
          <p:spPr>
            <a:xfrm>
              <a:off x="4364784" y="5357813"/>
              <a:ext cx="133621" cy="285751"/>
            </a:xfrm>
            <a:custGeom>
              <a:avLst/>
              <a:gdLst/>
              <a:ahLst/>
              <a:cxnLst/>
              <a:rect l="0" t="0" r="0" b="0"/>
              <a:pathLst>
                <a:path w="133621" h="285751">
                  <a:moveTo>
                    <a:pt x="100060" y="0"/>
                  </a:moveTo>
                  <a:lnTo>
                    <a:pt x="100060" y="0"/>
                  </a:lnTo>
                  <a:lnTo>
                    <a:pt x="100060" y="57200"/>
                  </a:lnTo>
                  <a:lnTo>
                    <a:pt x="108242" y="116201"/>
                  </a:lnTo>
                  <a:lnTo>
                    <a:pt x="111230" y="171756"/>
                  </a:lnTo>
                  <a:lnTo>
                    <a:pt x="112962" y="190107"/>
                  </a:lnTo>
                  <a:lnTo>
                    <a:pt x="118141" y="202672"/>
                  </a:lnTo>
                  <a:lnTo>
                    <a:pt x="133620" y="223542"/>
                  </a:lnTo>
                  <a:lnTo>
                    <a:pt x="101895" y="194950"/>
                  </a:lnTo>
                  <a:lnTo>
                    <a:pt x="57429" y="174688"/>
                  </a:lnTo>
                  <a:lnTo>
                    <a:pt x="40984" y="173770"/>
                  </a:lnTo>
                  <a:lnTo>
                    <a:pt x="26179" y="177773"/>
                  </a:lnTo>
                  <a:lnTo>
                    <a:pt x="15189" y="183961"/>
                  </a:lnTo>
                  <a:lnTo>
                    <a:pt x="1565" y="201203"/>
                  </a:lnTo>
                  <a:lnTo>
                    <a:pt x="0" y="208219"/>
                  </a:lnTo>
                  <a:lnTo>
                    <a:pt x="1791" y="223069"/>
                  </a:lnTo>
                  <a:lnTo>
                    <a:pt x="14051" y="238489"/>
                  </a:lnTo>
                  <a:lnTo>
                    <a:pt x="32730" y="252839"/>
                  </a:lnTo>
                  <a:lnTo>
                    <a:pt x="123872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65"/>
            <p:cNvSpPr/>
            <p:nvPr>
              <p:custDataLst>
                <p:tags r:id="rId146"/>
              </p:custDataLst>
            </p:nvPr>
          </p:nvSpPr>
          <p:spPr>
            <a:xfrm>
              <a:off x="4632368" y="5500688"/>
              <a:ext cx="451602" cy="116520"/>
            </a:xfrm>
            <a:custGeom>
              <a:avLst/>
              <a:gdLst/>
              <a:ahLst/>
              <a:cxnLst/>
              <a:rect l="0" t="0" r="0" b="0"/>
              <a:pathLst>
                <a:path w="451602" h="116520">
                  <a:moveTo>
                    <a:pt x="58695" y="0"/>
                  </a:moveTo>
                  <a:lnTo>
                    <a:pt x="58695" y="0"/>
                  </a:lnTo>
                  <a:lnTo>
                    <a:pt x="49189" y="10828"/>
                  </a:lnTo>
                  <a:lnTo>
                    <a:pt x="37063" y="28490"/>
                  </a:lnTo>
                  <a:lnTo>
                    <a:pt x="13460" y="50509"/>
                  </a:lnTo>
                  <a:lnTo>
                    <a:pt x="5518" y="64782"/>
                  </a:lnTo>
                  <a:lnTo>
                    <a:pt x="0" y="97035"/>
                  </a:lnTo>
                  <a:lnTo>
                    <a:pt x="3063" y="106185"/>
                  </a:lnTo>
                  <a:lnTo>
                    <a:pt x="5732" y="110478"/>
                  </a:lnTo>
                  <a:lnTo>
                    <a:pt x="19281" y="115247"/>
                  </a:lnTo>
                  <a:lnTo>
                    <a:pt x="28450" y="116519"/>
                  </a:lnTo>
                  <a:lnTo>
                    <a:pt x="45693" y="110876"/>
                  </a:lnTo>
                  <a:lnTo>
                    <a:pt x="72001" y="92016"/>
                  </a:lnTo>
                  <a:lnTo>
                    <a:pt x="77838" y="80142"/>
                  </a:lnTo>
                  <a:lnTo>
                    <a:pt x="81585" y="50961"/>
                  </a:lnTo>
                  <a:lnTo>
                    <a:pt x="72175" y="10233"/>
                  </a:lnTo>
                  <a:lnTo>
                    <a:pt x="70327" y="6822"/>
                  </a:lnTo>
                  <a:lnTo>
                    <a:pt x="67772" y="4547"/>
                  </a:lnTo>
                  <a:lnTo>
                    <a:pt x="60488" y="898"/>
                  </a:lnTo>
                  <a:lnTo>
                    <a:pt x="61213" y="598"/>
                  </a:lnTo>
                  <a:lnTo>
                    <a:pt x="65546" y="266"/>
                  </a:lnTo>
                  <a:lnTo>
                    <a:pt x="118648" y="24132"/>
                  </a:lnTo>
                  <a:lnTo>
                    <a:pt x="143739" y="39751"/>
                  </a:lnTo>
                  <a:lnTo>
                    <a:pt x="165552" y="65435"/>
                  </a:lnTo>
                  <a:lnTo>
                    <a:pt x="169620" y="67436"/>
                  </a:lnTo>
                  <a:lnTo>
                    <a:pt x="172333" y="70092"/>
                  </a:lnTo>
                  <a:lnTo>
                    <a:pt x="177545" y="82749"/>
                  </a:lnTo>
                  <a:lnTo>
                    <a:pt x="179068" y="53495"/>
                  </a:lnTo>
                  <a:lnTo>
                    <a:pt x="187259" y="32460"/>
                  </a:lnTo>
                  <a:lnTo>
                    <a:pt x="194327" y="21923"/>
                  </a:lnTo>
                  <a:lnTo>
                    <a:pt x="199387" y="18584"/>
                  </a:lnTo>
                  <a:lnTo>
                    <a:pt x="212065" y="14874"/>
                  </a:lnTo>
                  <a:lnTo>
                    <a:pt x="217827" y="15207"/>
                  </a:lnTo>
                  <a:lnTo>
                    <a:pt x="247105" y="28738"/>
                  </a:lnTo>
                  <a:lnTo>
                    <a:pt x="263274" y="39971"/>
                  </a:lnTo>
                  <a:lnTo>
                    <a:pt x="282403" y="67455"/>
                  </a:lnTo>
                  <a:lnTo>
                    <a:pt x="284693" y="81339"/>
                  </a:lnTo>
                  <a:lnTo>
                    <a:pt x="286193" y="72119"/>
                  </a:lnTo>
                  <a:lnTo>
                    <a:pt x="297856" y="49719"/>
                  </a:lnTo>
                  <a:lnTo>
                    <a:pt x="306541" y="40618"/>
                  </a:lnTo>
                  <a:lnTo>
                    <a:pt x="341233" y="19966"/>
                  </a:lnTo>
                  <a:lnTo>
                    <a:pt x="371052" y="13498"/>
                  </a:lnTo>
                  <a:lnTo>
                    <a:pt x="381847" y="12613"/>
                  </a:lnTo>
                  <a:lnTo>
                    <a:pt x="386578" y="15023"/>
                  </a:lnTo>
                  <a:lnTo>
                    <a:pt x="395361" y="24756"/>
                  </a:lnTo>
                  <a:lnTo>
                    <a:pt x="400147" y="34374"/>
                  </a:lnTo>
                  <a:lnTo>
                    <a:pt x="414003" y="67352"/>
                  </a:lnTo>
                  <a:lnTo>
                    <a:pt x="421646" y="76547"/>
                  </a:lnTo>
                  <a:lnTo>
                    <a:pt x="451601" y="83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66"/>
            <p:cNvSpPr/>
            <p:nvPr>
              <p:custDataLst>
                <p:tags r:id="rId147"/>
              </p:custDataLst>
            </p:nvPr>
          </p:nvSpPr>
          <p:spPr>
            <a:xfrm>
              <a:off x="5187493" y="5459327"/>
              <a:ext cx="116629" cy="172330"/>
            </a:xfrm>
            <a:custGeom>
              <a:avLst/>
              <a:gdLst/>
              <a:ahLst/>
              <a:cxnLst/>
              <a:rect l="0" t="0" r="0" b="0"/>
              <a:pathLst>
                <a:path w="116629" h="172330">
                  <a:moveTo>
                    <a:pt x="63163" y="41361"/>
                  </a:moveTo>
                  <a:lnTo>
                    <a:pt x="63163" y="41361"/>
                  </a:lnTo>
                  <a:lnTo>
                    <a:pt x="89986" y="24789"/>
                  </a:lnTo>
                  <a:lnTo>
                    <a:pt x="91628" y="21052"/>
                  </a:lnTo>
                  <a:lnTo>
                    <a:pt x="91400" y="17239"/>
                  </a:lnTo>
                  <a:lnTo>
                    <a:pt x="89926" y="13373"/>
                  </a:lnTo>
                  <a:lnTo>
                    <a:pt x="86297" y="10796"/>
                  </a:lnTo>
                  <a:lnTo>
                    <a:pt x="47770" y="0"/>
                  </a:lnTo>
                  <a:lnTo>
                    <a:pt x="29423" y="48"/>
                  </a:lnTo>
                  <a:lnTo>
                    <a:pt x="20826" y="1913"/>
                  </a:lnTo>
                  <a:lnTo>
                    <a:pt x="7746" y="11040"/>
                  </a:lnTo>
                  <a:lnTo>
                    <a:pt x="2406" y="17178"/>
                  </a:lnTo>
                  <a:lnTo>
                    <a:pt x="169" y="22593"/>
                  </a:lnTo>
                  <a:lnTo>
                    <a:pt x="0" y="27526"/>
                  </a:lnTo>
                  <a:lnTo>
                    <a:pt x="4664" y="39180"/>
                  </a:lnTo>
                  <a:lnTo>
                    <a:pt x="22165" y="65409"/>
                  </a:lnTo>
                  <a:lnTo>
                    <a:pt x="75548" y="105752"/>
                  </a:lnTo>
                  <a:lnTo>
                    <a:pt x="99171" y="127614"/>
                  </a:lnTo>
                  <a:lnTo>
                    <a:pt x="115579" y="151824"/>
                  </a:lnTo>
                  <a:lnTo>
                    <a:pt x="116628" y="156013"/>
                  </a:lnTo>
                  <a:lnTo>
                    <a:pt x="116004" y="160129"/>
                  </a:lnTo>
                  <a:lnTo>
                    <a:pt x="114266" y="164196"/>
                  </a:lnTo>
                  <a:lnTo>
                    <a:pt x="110461" y="166907"/>
                  </a:lnTo>
                  <a:lnTo>
                    <a:pt x="92465" y="170723"/>
                  </a:lnTo>
                  <a:lnTo>
                    <a:pt x="39351" y="1723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8" name="SMARTInkShape-67"/>
          <p:cNvSpPr/>
          <p:nvPr>
            <p:custDataLst>
              <p:tags r:id="rId3"/>
            </p:custDataLst>
          </p:nvPr>
        </p:nvSpPr>
        <p:spPr>
          <a:xfrm>
            <a:off x="3704513" y="5350990"/>
            <a:ext cx="141207" cy="268761"/>
          </a:xfrm>
          <a:custGeom>
            <a:avLst/>
            <a:gdLst/>
            <a:ahLst/>
            <a:cxnLst/>
            <a:rect l="0" t="0" r="0" b="0"/>
            <a:pathLst>
              <a:path w="141207" h="268761">
                <a:moveTo>
                  <a:pt x="141206" y="30635"/>
                </a:moveTo>
                <a:lnTo>
                  <a:pt x="141206" y="30635"/>
                </a:lnTo>
                <a:lnTo>
                  <a:pt x="119539" y="8968"/>
                </a:lnTo>
                <a:lnTo>
                  <a:pt x="114819" y="7776"/>
                </a:lnTo>
                <a:lnTo>
                  <a:pt x="101010" y="7011"/>
                </a:lnTo>
                <a:lnTo>
                  <a:pt x="98534" y="5625"/>
                </a:lnTo>
                <a:lnTo>
                  <a:pt x="96882" y="3379"/>
                </a:lnTo>
                <a:lnTo>
                  <a:pt x="95782" y="558"/>
                </a:lnTo>
                <a:lnTo>
                  <a:pt x="93725" y="0"/>
                </a:lnTo>
                <a:lnTo>
                  <a:pt x="77202" y="5663"/>
                </a:lnTo>
                <a:lnTo>
                  <a:pt x="65650" y="6479"/>
                </a:lnTo>
                <a:lnTo>
                  <a:pt x="63054" y="7916"/>
                </a:lnTo>
                <a:lnTo>
                  <a:pt x="61323" y="10198"/>
                </a:lnTo>
                <a:lnTo>
                  <a:pt x="58077" y="16260"/>
                </a:lnTo>
                <a:lnTo>
                  <a:pt x="27079" y="52140"/>
                </a:lnTo>
                <a:lnTo>
                  <a:pt x="19591" y="75844"/>
                </a:lnTo>
                <a:lnTo>
                  <a:pt x="14394" y="85124"/>
                </a:lnTo>
                <a:lnTo>
                  <a:pt x="11469" y="99109"/>
                </a:lnTo>
                <a:lnTo>
                  <a:pt x="10399" y="128157"/>
                </a:lnTo>
                <a:lnTo>
                  <a:pt x="6781" y="137037"/>
                </a:lnTo>
                <a:lnTo>
                  <a:pt x="3965" y="141257"/>
                </a:lnTo>
                <a:lnTo>
                  <a:pt x="0" y="159838"/>
                </a:lnTo>
                <a:lnTo>
                  <a:pt x="2601" y="170962"/>
                </a:lnTo>
                <a:lnTo>
                  <a:pt x="6843" y="180315"/>
                </a:lnTo>
                <a:lnTo>
                  <a:pt x="9939" y="205160"/>
                </a:lnTo>
                <a:lnTo>
                  <a:pt x="10104" y="213153"/>
                </a:lnTo>
                <a:lnTo>
                  <a:pt x="13706" y="221115"/>
                </a:lnTo>
                <a:lnTo>
                  <a:pt x="18393" y="229064"/>
                </a:lnTo>
                <a:lnTo>
                  <a:pt x="20477" y="237006"/>
                </a:lnTo>
                <a:lnTo>
                  <a:pt x="22355" y="239653"/>
                </a:lnTo>
                <a:lnTo>
                  <a:pt x="24930" y="241418"/>
                </a:lnTo>
                <a:lnTo>
                  <a:pt x="27970" y="242595"/>
                </a:lnTo>
                <a:lnTo>
                  <a:pt x="29997" y="244702"/>
                </a:lnTo>
                <a:lnTo>
                  <a:pt x="33516" y="254992"/>
                </a:lnTo>
                <a:lnTo>
                  <a:pt x="37340" y="256027"/>
                </a:lnTo>
                <a:lnTo>
                  <a:pt x="45452" y="256805"/>
                </a:lnTo>
                <a:lnTo>
                  <a:pt x="45956" y="2687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6" name="SMARTInkShape-Group10"/>
          <p:cNvGrpSpPr/>
          <p:nvPr/>
        </p:nvGrpSpPr>
        <p:grpSpPr>
          <a:xfrm>
            <a:off x="1023938" y="5917412"/>
            <a:ext cx="1000126" cy="404808"/>
            <a:chOff x="1023938" y="5917412"/>
            <a:chExt cx="1000126" cy="404808"/>
          </a:xfrm>
        </p:grpSpPr>
        <p:sp>
          <p:nvSpPr>
            <p:cNvPr id="79" name="SMARTInkShape-68"/>
            <p:cNvSpPr/>
            <p:nvPr>
              <p:custDataLst>
                <p:tags r:id="rId131"/>
              </p:custDataLst>
            </p:nvPr>
          </p:nvSpPr>
          <p:spPr>
            <a:xfrm>
              <a:off x="1023938" y="5976938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55155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69"/>
            <p:cNvSpPr/>
            <p:nvPr>
              <p:custDataLst>
                <p:tags r:id="rId132"/>
              </p:custDataLst>
            </p:nvPr>
          </p:nvSpPr>
          <p:spPr>
            <a:xfrm>
              <a:off x="1393031" y="5965031"/>
              <a:ext cx="59533" cy="321470"/>
            </a:xfrm>
            <a:custGeom>
              <a:avLst/>
              <a:gdLst/>
              <a:ahLst/>
              <a:cxnLst/>
              <a:rect l="0" t="0" r="0" b="0"/>
              <a:pathLst>
                <a:path w="59533" h="321470">
                  <a:moveTo>
                    <a:pt x="0" y="0"/>
                  </a:moveTo>
                  <a:lnTo>
                    <a:pt x="0" y="0"/>
                  </a:lnTo>
                  <a:lnTo>
                    <a:pt x="6321" y="12641"/>
                  </a:lnTo>
                  <a:lnTo>
                    <a:pt x="14699" y="70620"/>
                  </a:lnTo>
                  <a:lnTo>
                    <a:pt x="24640" y="113970"/>
                  </a:lnTo>
                  <a:lnTo>
                    <a:pt x="32436" y="165179"/>
                  </a:lnTo>
                  <a:lnTo>
                    <a:pt x="41391" y="223569"/>
                  </a:lnTo>
                  <a:lnTo>
                    <a:pt x="47078" y="276921"/>
                  </a:lnTo>
                  <a:lnTo>
                    <a:pt x="59532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70"/>
            <p:cNvSpPr/>
            <p:nvPr>
              <p:custDataLst>
                <p:tags r:id="rId133"/>
              </p:custDataLst>
            </p:nvPr>
          </p:nvSpPr>
          <p:spPr>
            <a:xfrm>
              <a:off x="1345406" y="5917412"/>
              <a:ext cx="226162" cy="130964"/>
            </a:xfrm>
            <a:custGeom>
              <a:avLst/>
              <a:gdLst/>
              <a:ahLst/>
              <a:cxnLst/>
              <a:rect l="0" t="0" r="0" b="0"/>
              <a:pathLst>
                <a:path w="226162" h="130964">
                  <a:moveTo>
                    <a:pt x="0" y="71432"/>
                  </a:moveTo>
                  <a:lnTo>
                    <a:pt x="0" y="71432"/>
                  </a:lnTo>
                  <a:lnTo>
                    <a:pt x="0" y="60016"/>
                  </a:lnTo>
                  <a:lnTo>
                    <a:pt x="8183" y="50117"/>
                  </a:lnTo>
                  <a:lnTo>
                    <a:pt x="12126" y="39246"/>
                  </a:lnTo>
                  <a:lnTo>
                    <a:pt x="17737" y="31550"/>
                  </a:lnTo>
                  <a:lnTo>
                    <a:pt x="24640" y="27248"/>
                  </a:lnTo>
                  <a:lnTo>
                    <a:pt x="32118" y="24014"/>
                  </a:lnTo>
                  <a:lnTo>
                    <a:pt x="63777" y="4956"/>
                  </a:lnTo>
                  <a:lnTo>
                    <a:pt x="79604" y="1464"/>
                  </a:lnTo>
                  <a:lnTo>
                    <a:pt x="134827" y="33"/>
                  </a:lnTo>
                  <a:lnTo>
                    <a:pt x="158213" y="0"/>
                  </a:lnTo>
                  <a:lnTo>
                    <a:pt x="192767" y="10246"/>
                  </a:lnTo>
                  <a:lnTo>
                    <a:pt x="195980" y="12120"/>
                  </a:lnTo>
                  <a:lnTo>
                    <a:pt x="198122" y="14693"/>
                  </a:lnTo>
                  <a:lnTo>
                    <a:pt x="199550" y="17731"/>
                  </a:lnTo>
                  <a:lnTo>
                    <a:pt x="201825" y="19757"/>
                  </a:lnTo>
                  <a:lnTo>
                    <a:pt x="214982" y="26534"/>
                  </a:lnTo>
                  <a:lnTo>
                    <a:pt x="218728" y="29594"/>
                  </a:lnTo>
                  <a:lnTo>
                    <a:pt x="222890" y="36521"/>
                  </a:lnTo>
                  <a:lnTo>
                    <a:pt x="225780" y="47480"/>
                  </a:lnTo>
                  <a:lnTo>
                    <a:pt x="226161" y="63998"/>
                  </a:lnTo>
                  <a:lnTo>
                    <a:pt x="222666" y="71656"/>
                  </a:lnTo>
                  <a:lnTo>
                    <a:pt x="208481" y="88975"/>
                  </a:lnTo>
                  <a:lnTo>
                    <a:pt x="201578" y="92458"/>
                  </a:lnTo>
                  <a:lnTo>
                    <a:pt x="197886" y="93386"/>
                  </a:lnTo>
                  <a:lnTo>
                    <a:pt x="178521" y="104424"/>
                  </a:lnTo>
                  <a:lnTo>
                    <a:pt x="174577" y="105333"/>
                  </a:lnTo>
                  <a:lnTo>
                    <a:pt x="154775" y="116335"/>
                  </a:lnTo>
                  <a:lnTo>
                    <a:pt x="97602" y="119053"/>
                  </a:lnTo>
                  <a:lnTo>
                    <a:pt x="83344" y="1309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71"/>
            <p:cNvSpPr/>
            <p:nvPr>
              <p:custDataLst>
                <p:tags r:id="rId134"/>
              </p:custDataLst>
            </p:nvPr>
          </p:nvSpPr>
          <p:spPr>
            <a:xfrm>
              <a:off x="1631158" y="5988844"/>
              <a:ext cx="71437" cy="94755"/>
            </a:xfrm>
            <a:custGeom>
              <a:avLst/>
              <a:gdLst/>
              <a:ahLst/>
              <a:cxnLst/>
              <a:rect l="0" t="0" r="0" b="0"/>
              <a:pathLst>
                <a:path w="71437" h="94755">
                  <a:moveTo>
                    <a:pt x="71436" y="0"/>
                  </a:moveTo>
                  <a:lnTo>
                    <a:pt x="71436" y="0"/>
                  </a:lnTo>
                  <a:lnTo>
                    <a:pt x="24349" y="0"/>
                  </a:lnTo>
                  <a:lnTo>
                    <a:pt x="14412" y="8182"/>
                  </a:lnTo>
                  <a:lnTo>
                    <a:pt x="7286" y="10251"/>
                  </a:lnTo>
                  <a:lnTo>
                    <a:pt x="4857" y="12126"/>
                  </a:lnTo>
                  <a:lnTo>
                    <a:pt x="2158" y="17737"/>
                  </a:lnTo>
                  <a:lnTo>
                    <a:pt x="0" y="65199"/>
                  </a:lnTo>
                  <a:lnTo>
                    <a:pt x="3527" y="72192"/>
                  </a:lnTo>
                  <a:lnTo>
                    <a:pt x="10250" y="81141"/>
                  </a:lnTo>
                  <a:lnTo>
                    <a:pt x="14697" y="82364"/>
                  </a:lnTo>
                  <a:lnTo>
                    <a:pt x="22010" y="83150"/>
                  </a:lnTo>
                  <a:lnTo>
                    <a:pt x="33904" y="93578"/>
                  </a:lnTo>
                  <a:lnTo>
                    <a:pt x="41500" y="94754"/>
                  </a:lnTo>
                  <a:lnTo>
                    <a:pt x="43541" y="93596"/>
                  </a:lnTo>
                  <a:lnTo>
                    <a:pt x="44902" y="91502"/>
                  </a:lnTo>
                  <a:lnTo>
                    <a:pt x="45809" y="88783"/>
                  </a:lnTo>
                  <a:lnTo>
                    <a:pt x="47737" y="86970"/>
                  </a:lnTo>
                  <a:lnTo>
                    <a:pt x="59370" y="83385"/>
                  </a:lnTo>
                  <a:lnTo>
                    <a:pt x="65803" y="77035"/>
                  </a:lnTo>
                  <a:lnTo>
                    <a:pt x="68932" y="70397"/>
                  </a:lnTo>
                  <a:lnTo>
                    <a:pt x="71392" y="43148"/>
                  </a:lnTo>
                  <a:lnTo>
                    <a:pt x="67889" y="35492"/>
                  </a:lnTo>
                  <a:lnTo>
                    <a:pt x="61181" y="26120"/>
                  </a:lnTo>
                  <a:lnTo>
                    <a:pt x="59530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72"/>
            <p:cNvSpPr/>
            <p:nvPr>
              <p:custDataLst>
                <p:tags r:id="rId135"/>
              </p:custDataLst>
            </p:nvPr>
          </p:nvSpPr>
          <p:spPr>
            <a:xfrm>
              <a:off x="1797844" y="5976938"/>
              <a:ext cx="83345" cy="345282"/>
            </a:xfrm>
            <a:custGeom>
              <a:avLst/>
              <a:gdLst/>
              <a:ahLst/>
              <a:cxnLst/>
              <a:rect l="0" t="0" r="0" b="0"/>
              <a:pathLst>
                <a:path w="83345" h="345282">
                  <a:moveTo>
                    <a:pt x="0" y="0"/>
                  </a:moveTo>
                  <a:lnTo>
                    <a:pt x="0" y="0"/>
                  </a:lnTo>
                  <a:lnTo>
                    <a:pt x="0" y="50447"/>
                  </a:lnTo>
                  <a:lnTo>
                    <a:pt x="3527" y="59021"/>
                  </a:lnTo>
                  <a:lnTo>
                    <a:pt x="6320" y="63160"/>
                  </a:lnTo>
                  <a:lnTo>
                    <a:pt x="14698" y="92723"/>
                  </a:lnTo>
                  <a:lnTo>
                    <a:pt x="17736" y="97534"/>
                  </a:lnTo>
                  <a:lnTo>
                    <a:pt x="26540" y="128264"/>
                  </a:lnTo>
                  <a:lnTo>
                    <a:pt x="40226" y="152630"/>
                  </a:lnTo>
                  <a:lnTo>
                    <a:pt x="55374" y="206481"/>
                  </a:lnTo>
                  <a:lnTo>
                    <a:pt x="69620" y="263558"/>
                  </a:lnTo>
                  <a:lnTo>
                    <a:pt x="72654" y="304352"/>
                  </a:lnTo>
                  <a:lnTo>
                    <a:pt x="80840" y="321223"/>
                  </a:lnTo>
                  <a:lnTo>
                    <a:pt x="83344" y="345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73"/>
            <p:cNvSpPr/>
            <p:nvPr>
              <p:custDataLst>
                <p:tags r:id="rId136"/>
              </p:custDataLst>
            </p:nvPr>
          </p:nvSpPr>
          <p:spPr>
            <a:xfrm>
              <a:off x="1774031" y="5919110"/>
              <a:ext cx="214147" cy="129266"/>
            </a:xfrm>
            <a:custGeom>
              <a:avLst/>
              <a:gdLst/>
              <a:ahLst/>
              <a:cxnLst/>
              <a:rect l="0" t="0" r="0" b="0"/>
              <a:pathLst>
                <a:path w="214147" h="129266">
                  <a:moveTo>
                    <a:pt x="0" y="81640"/>
                  </a:moveTo>
                  <a:lnTo>
                    <a:pt x="0" y="81640"/>
                  </a:lnTo>
                  <a:lnTo>
                    <a:pt x="0" y="71389"/>
                  </a:lnTo>
                  <a:lnTo>
                    <a:pt x="8183" y="60555"/>
                  </a:lnTo>
                  <a:lnTo>
                    <a:pt x="10252" y="53307"/>
                  </a:lnTo>
                  <a:lnTo>
                    <a:pt x="12126" y="50845"/>
                  </a:lnTo>
                  <a:lnTo>
                    <a:pt x="17737" y="48109"/>
                  </a:lnTo>
                  <a:lnTo>
                    <a:pt x="19762" y="46057"/>
                  </a:lnTo>
                  <a:lnTo>
                    <a:pt x="29600" y="29542"/>
                  </a:lnTo>
                  <a:lnTo>
                    <a:pt x="36527" y="25412"/>
                  </a:lnTo>
                  <a:lnTo>
                    <a:pt x="44016" y="22254"/>
                  </a:lnTo>
                  <a:lnTo>
                    <a:pt x="55669" y="14362"/>
                  </a:lnTo>
                  <a:lnTo>
                    <a:pt x="68823" y="11435"/>
                  </a:lnTo>
                  <a:lnTo>
                    <a:pt x="87567" y="9245"/>
                  </a:lnTo>
                  <a:lnTo>
                    <a:pt x="110636" y="0"/>
                  </a:lnTo>
                  <a:lnTo>
                    <a:pt x="169992" y="13532"/>
                  </a:lnTo>
                  <a:lnTo>
                    <a:pt x="195982" y="22303"/>
                  </a:lnTo>
                  <a:lnTo>
                    <a:pt x="198123" y="24884"/>
                  </a:lnTo>
                  <a:lnTo>
                    <a:pt x="201826" y="31280"/>
                  </a:lnTo>
                  <a:lnTo>
                    <a:pt x="210025" y="42318"/>
                  </a:lnTo>
                  <a:lnTo>
                    <a:pt x="213748" y="55524"/>
                  </a:lnTo>
                  <a:lnTo>
                    <a:pt x="214146" y="63466"/>
                  </a:lnTo>
                  <a:lnTo>
                    <a:pt x="210711" y="70476"/>
                  </a:lnTo>
                  <a:lnTo>
                    <a:pt x="206097" y="78001"/>
                  </a:lnTo>
                  <a:lnTo>
                    <a:pt x="204047" y="85755"/>
                  </a:lnTo>
                  <a:lnTo>
                    <a:pt x="200854" y="88352"/>
                  </a:lnTo>
                  <a:lnTo>
                    <a:pt x="180247" y="96048"/>
                  </a:lnTo>
                  <a:lnTo>
                    <a:pt x="171391" y="101273"/>
                  </a:lnTo>
                  <a:lnTo>
                    <a:pt x="158968" y="105537"/>
                  </a:lnTo>
                  <a:lnTo>
                    <a:pt x="146909" y="113268"/>
                  </a:lnTo>
                  <a:lnTo>
                    <a:pt x="134957" y="117470"/>
                  </a:lnTo>
                  <a:lnTo>
                    <a:pt x="123037" y="125182"/>
                  </a:lnTo>
                  <a:lnTo>
                    <a:pt x="109509" y="128727"/>
                  </a:lnTo>
                  <a:lnTo>
                    <a:pt x="95250" y="1292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74"/>
            <p:cNvSpPr/>
            <p:nvPr>
              <p:custDataLst>
                <p:tags r:id="rId137"/>
              </p:custDataLst>
            </p:nvPr>
          </p:nvSpPr>
          <p:spPr>
            <a:xfrm>
              <a:off x="2012156" y="6048375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0" y="0"/>
                  </a:moveTo>
                  <a:lnTo>
                    <a:pt x="0" y="0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" name="SMARTInkShape-Group11"/>
          <p:cNvGrpSpPr/>
          <p:nvPr/>
        </p:nvGrpSpPr>
        <p:grpSpPr>
          <a:xfrm>
            <a:off x="2315753" y="5726906"/>
            <a:ext cx="1125154" cy="575753"/>
            <a:chOff x="2315753" y="5726906"/>
            <a:chExt cx="1125154" cy="575753"/>
          </a:xfrm>
        </p:grpSpPr>
        <p:sp>
          <p:nvSpPr>
            <p:cNvPr id="87" name="SMARTInkShape-75"/>
            <p:cNvSpPr/>
            <p:nvPr>
              <p:custDataLst>
                <p:tags r:id="rId126"/>
              </p:custDataLst>
            </p:nvPr>
          </p:nvSpPr>
          <p:spPr>
            <a:xfrm>
              <a:off x="2315753" y="5919061"/>
              <a:ext cx="172286" cy="383598"/>
            </a:xfrm>
            <a:custGeom>
              <a:avLst/>
              <a:gdLst/>
              <a:ahLst/>
              <a:cxnLst/>
              <a:rect l="0" t="0" r="0" b="0"/>
              <a:pathLst>
                <a:path w="172286" h="383598">
                  <a:moveTo>
                    <a:pt x="136935" y="10252"/>
                  </a:moveTo>
                  <a:lnTo>
                    <a:pt x="136935" y="10252"/>
                  </a:lnTo>
                  <a:lnTo>
                    <a:pt x="124783" y="8928"/>
                  </a:lnTo>
                  <a:lnTo>
                    <a:pt x="69482" y="0"/>
                  </a:lnTo>
                  <a:lnTo>
                    <a:pt x="50511" y="2609"/>
                  </a:lnTo>
                  <a:lnTo>
                    <a:pt x="36347" y="9500"/>
                  </a:lnTo>
                  <a:lnTo>
                    <a:pt x="16144" y="26933"/>
                  </a:lnTo>
                  <a:lnTo>
                    <a:pt x="985" y="55843"/>
                  </a:lnTo>
                  <a:lnTo>
                    <a:pt x="0" y="61812"/>
                  </a:lnTo>
                  <a:lnTo>
                    <a:pt x="2432" y="71973"/>
                  </a:lnTo>
                  <a:lnTo>
                    <a:pt x="11451" y="80898"/>
                  </a:lnTo>
                  <a:lnTo>
                    <a:pt x="17560" y="85131"/>
                  </a:lnTo>
                  <a:lnTo>
                    <a:pt x="45120" y="91087"/>
                  </a:lnTo>
                  <a:lnTo>
                    <a:pt x="81806" y="91777"/>
                  </a:lnTo>
                  <a:lnTo>
                    <a:pt x="103172" y="87055"/>
                  </a:lnTo>
                  <a:lnTo>
                    <a:pt x="118842" y="77018"/>
                  </a:lnTo>
                  <a:lnTo>
                    <a:pt x="128894" y="65061"/>
                  </a:lnTo>
                  <a:lnTo>
                    <a:pt x="133361" y="55337"/>
                  </a:lnTo>
                  <a:lnTo>
                    <a:pt x="131818" y="43077"/>
                  </a:lnTo>
                  <a:lnTo>
                    <a:pt x="129555" y="36105"/>
                  </a:lnTo>
                  <a:lnTo>
                    <a:pt x="126723" y="31456"/>
                  </a:lnTo>
                  <a:lnTo>
                    <a:pt x="123512" y="28356"/>
                  </a:lnTo>
                  <a:lnTo>
                    <a:pt x="120049" y="26290"/>
                  </a:lnTo>
                  <a:lnTo>
                    <a:pt x="96213" y="23382"/>
                  </a:lnTo>
                  <a:lnTo>
                    <a:pt x="82235" y="26230"/>
                  </a:lnTo>
                  <a:lnTo>
                    <a:pt x="76656" y="28841"/>
                  </a:lnTo>
                  <a:lnTo>
                    <a:pt x="66929" y="38798"/>
                  </a:lnTo>
                  <a:lnTo>
                    <a:pt x="62483" y="45158"/>
                  </a:lnTo>
                  <a:lnTo>
                    <a:pt x="60842" y="52043"/>
                  </a:lnTo>
                  <a:lnTo>
                    <a:pt x="64852" y="75698"/>
                  </a:lnTo>
                  <a:lnTo>
                    <a:pt x="86955" y="133557"/>
                  </a:lnTo>
                  <a:lnTo>
                    <a:pt x="121795" y="189404"/>
                  </a:lnTo>
                  <a:lnTo>
                    <a:pt x="151420" y="239027"/>
                  </a:lnTo>
                  <a:lnTo>
                    <a:pt x="163216" y="260096"/>
                  </a:lnTo>
                  <a:lnTo>
                    <a:pt x="169857" y="288155"/>
                  </a:lnTo>
                  <a:lnTo>
                    <a:pt x="172285" y="344161"/>
                  </a:lnTo>
                  <a:lnTo>
                    <a:pt x="168962" y="360621"/>
                  </a:lnTo>
                  <a:lnTo>
                    <a:pt x="166223" y="366862"/>
                  </a:lnTo>
                  <a:lnTo>
                    <a:pt x="152597" y="377326"/>
                  </a:lnTo>
                  <a:lnTo>
                    <a:pt x="143408" y="381967"/>
                  </a:lnTo>
                  <a:lnTo>
                    <a:pt x="122614" y="383597"/>
                  </a:lnTo>
                  <a:lnTo>
                    <a:pt x="100143" y="378589"/>
                  </a:lnTo>
                  <a:lnTo>
                    <a:pt x="66502" y="360894"/>
                  </a:lnTo>
                  <a:lnTo>
                    <a:pt x="29778" y="3079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76"/>
            <p:cNvSpPr/>
            <p:nvPr>
              <p:custDataLst>
                <p:tags r:id="rId127"/>
              </p:custDataLst>
            </p:nvPr>
          </p:nvSpPr>
          <p:spPr>
            <a:xfrm>
              <a:off x="2524126" y="5872366"/>
              <a:ext cx="486094" cy="139656"/>
            </a:xfrm>
            <a:custGeom>
              <a:avLst/>
              <a:gdLst/>
              <a:ahLst/>
              <a:cxnLst/>
              <a:rect l="0" t="0" r="0" b="0"/>
              <a:pathLst>
                <a:path w="486094" h="139656">
                  <a:moveTo>
                    <a:pt x="11905" y="116478"/>
                  </a:moveTo>
                  <a:lnTo>
                    <a:pt x="11905" y="116478"/>
                  </a:lnTo>
                  <a:lnTo>
                    <a:pt x="5585" y="122798"/>
                  </a:lnTo>
                  <a:lnTo>
                    <a:pt x="2482" y="129429"/>
                  </a:lnTo>
                  <a:lnTo>
                    <a:pt x="144" y="139655"/>
                  </a:lnTo>
                  <a:lnTo>
                    <a:pt x="0" y="90286"/>
                  </a:lnTo>
                  <a:lnTo>
                    <a:pt x="6320" y="70940"/>
                  </a:lnTo>
                  <a:lnTo>
                    <a:pt x="16571" y="54772"/>
                  </a:lnTo>
                  <a:lnTo>
                    <a:pt x="34307" y="41603"/>
                  </a:lnTo>
                  <a:lnTo>
                    <a:pt x="75668" y="27557"/>
                  </a:lnTo>
                  <a:lnTo>
                    <a:pt x="90074" y="27568"/>
                  </a:lnTo>
                  <a:lnTo>
                    <a:pt x="103533" y="30661"/>
                  </a:lnTo>
                  <a:lnTo>
                    <a:pt x="140983" y="36173"/>
                  </a:lnTo>
                  <a:lnTo>
                    <a:pt x="178315" y="44995"/>
                  </a:lnTo>
                  <a:lnTo>
                    <a:pt x="172190" y="45027"/>
                  </a:lnTo>
                  <a:lnTo>
                    <a:pt x="155676" y="51357"/>
                  </a:lnTo>
                  <a:lnTo>
                    <a:pt x="140347" y="61611"/>
                  </a:lnTo>
                  <a:lnTo>
                    <a:pt x="127426" y="79348"/>
                  </a:lnTo>
                  <a:lnTo>
                    <a:pt x="121540" y="101361"/>
                  </a:lnTo>
                  <a:lnTo>
                    <a:pt x="123691" y="113286"/>
                  </a:lnTo>
                  <a:lnTo>
                    <a:pt x="126116" y="118319"/>
                  </a:lnTo>
                  <a:lnTo>
                    <a:pt x="135867" y="127438"/>
                  </a:lnTo>
                  <a:lnTo>
                    <a:pt x="149020" y="134578"/>
                  </a:lnTo>
                  <a:lnTo>
                    <a:pt x="163686" y="137752"/>
                  </a:lnTo>
                  <a:lnTo>
                    <a:pt x="179023" y="135634"/>
                  </a:lnTo>
                  <a:lnTo>
                    <a:pt x="199005" y="127004"/>
                  </a:lnTo>
                  <a:lnTo>
                    <a:pt x="204107" y="123495"/>
                  </a:lnTo>
                  <a:lnTo>
                    <a:pt x="207509" y="118510"/>
                  </a:lnTo>
                  <a:lnTo>
                    <a:pt x="211288" y="105916"/>
                  </a:lnTo>
                  <a:lnTo>
                    <a:pt x="209440" y="91499"/>
                  </a:lnTo>
                  <a:lnTo>
                    <a:pt x="190072" y="39042"/>
                  </a:lnTo>
                  <a:lnTo>
                    <a:pt x="183694" y="27822"/>
                  </a:lnTo>
                  <a:lnTo>
                    <a:pt x="179264" y="12019"/>
                  </a:lnTo>
                  <a:lnTo>
                    <a:pt x="182419" y="6993"/>
                  </a:lnTo>
                  <a:lnTo>
                    <a:pt x="185113" y="3800"/>
                  </a:lnTo>
                  <a:lnTo>
                    <a:pt x="198688" y="253"/>
                  </a:lnTo>
                  <a:lnTo>
                    <a:pt x="216628" y="0"/>
                  </a:lnTo>
                  <a:lnTo>
                    <a:pt x="265760" y="17834"/>
                  </a:lnTo>
                  <a:lnTo>
                    <a:pt x="281716" y="25452"/>
                  </a:lnTo>
                  <a:lnTo>
                    <a:pt x="287029" y="30659"/>
                  </a:lnTo>
                  <a:lnTo>
                    <a:pt x="292933" y="43499"/>
                  </a:lnTo>
                  <a:lnTo>
                    <a:pt x="297241" y="95230"/>
                  </a:lnTo>
                  <a:lnTo>
                    <a:pt x="297532" y="116503"/>
                  </a:lnTo>
                  <a:lnTo>
                    <a:pt x="296250" y="120463"/>
                  </a:lnTo>
                  <a:lnTo>
                    <a:pt x="294073" y="123104"/>
                  </a:lnTo>
                  <a:lnTo>
                    <a:pt x="291298" y="124863"/>
                  </a:lnTo>
                  <a:lnTo>
                    <a:pt x="290771" y="126037"/>
                  </a:lnTo>
                  <a:lnTo>
                    <a:pt x="291743" y="126820"/>
                  </a:lnTo>
                  <a:lnTo>
                    <a:pt x="302808" y="128075"/>
                  </a:lnTo>
                  <a:lnTo>
                    <a:pt x="306382" y="124209"/>
                  </a:lnTo>
                  <a:lnTo>
                    <a:pt x="319056" y="102452"/>
                  </a:lnTo>
                  <a:lnTo>
                    <a:pt x="366598" y="47949"/>
                  </a:lnTo>
                  <a:lnTo>
                    <a:pt x="367430" y="48303"/>
                  </a:lnTo>
                  <a:lnTo>
                    <a:pt x="369923" y="55120"/>
                  </a:lnTo>
                  <a:lnTo>
                    <a:pt x="397061" y="95063"/>
                  </a:lnTo>
                  <a:lnTo>
                    <a:pt x="415156" y="108075"/>
                  </a:lnTo>
                  <a:lnTo>
                    <a:pt x="437275" y="113988"/>
                  </a:lnTo>
                  <a:lnTo>
                    <a:pt x="460585" y="115740"/>
                  </a:lnTo>
                  <a:lnTo>
                    <a:pt x="465807" y="114663"/>
                  </a:lnTo>
                  <a:lnTo>
                    <a:pt x="469287" y="112622"/>
                  </a:lnTo>
                  <a:lnTo>
                    <a:pt x="481194" y="99841"/>
                  </a:lnTo>
                  <a:lnTo>
                    <a:pt x="485062" y="88799"/>
                  </a:lnTo>
                  <a:lnTo>
                    <a:pt x="486093" y="82150"/>
                  </a:lnTo>
                  <a:lnTo>
                    <a:pt x="476249" y="212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77"/>
            <p:cNvSpPr/>
            <p:nvPr>
              <p:custDataLst>
                <p:tags r:id="rId128"/>
              </p:custDataLst>
            </p:nvPr>
          </p:nvSpPr>
          <p:spPr>
            <a:xfrm>
              <a:off x="3083719" y="5750719"/>
              <a:ext cx="59532" cy="273845"/>
            </a:xfrm>
            <a:custGeom>
              <a:avLst/>
              <a:gdLst/>
              <a:ahLst/>
              <a:cxnLst/>
              <a:rect l="0" t="0" r="0" b="0"/>
              <a:pathLst>
                <a:path w="59532" h="273845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0251" y="57200"/>
                  </a:lnTo>
                  <a:lnTo>
                    <a:pt x="17736" y="100880"/>
                  </a:lnTo>
                  <a:lnTo>
                    <a:pt x="28332" y="153656"/>
                  </a:lnTo>
                  <a:lnTo>
                    <a:pt x="43765" y="213061"/>
                  </a:lnTo>
                  <a:lnTo>
                    <a:pt x="59531" y="273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78"/>
            <p:cNvSpPr/>
            <p:nvPr>
              <p:custDataLst>
                <p:tags r:id="rId129"/>
              </p:custDataLst>
            </p:nvPr>
          </p:nvSpPr>
          <p:spPr>
            <a:xfrm>
              <a:off x="3000375" y="5869781"/>
              <a:ext cx="226220" cy="23814"/>
            </a:xfrm>
            <a:custGeom>
              <a:avLst/>
              <a:gdLst/>
              <a:ahLst/>
              <a:cxnLst/>
              <a:rect l="0" t="0" r="0" b="0"/>
              <a:pathLst>
                <a:path w="226220" h="23814">
                  <a:moveTo>
                    <a:pt x="0" y="0"/>
                  </a:moveTo>
                  <a:lnTo>
                    <a:pt x="0" y="0"/>
                  </a:lnTo>
                  <a:lnTo>
                    <a:pt x="20334" y="1323"/>
                  </a:lnTo>
                  <a:lnTo>
                    <a:pt x="76896" y="14699"/>
                  </a:lnTo>
                  <a:lnTo>
                    <a:pt x="112301" y="21113"/>
                  </a:lnTo>
                  <a:lnTo>
                    <a:pt x="167531" y="23576"/>
                  </a:lnTo>
                  <a:lnTo>
                    <a:pt x="226219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79"/>
            <p:cNvSpPr/>
            <p:nvPr>
              <p:custDataLst>
                <p:tags r:id="rId130"/>
              </p:custDataLst>
            </p:nvPr>
          </p:nvSpPr>
          <p:spPr>
            <a:xfrm>
              <a:off x="3238500" y="5726906"/>
              <a:ext cx="202407" cy="345283"/>
            </a:xfrm>
            <a:custGeom>
              <a:avLst/>
              <a:gdLst/>
              <a:ahLst/>
              <a:cxnLst/>
              <a:rect l="0" t="0" r="0" b="0"/>
              <a:pathLst>
                <a:path w="202407" h="345283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3528" y="12952"/>
                  </a:lnTo>
                  <a:lnTo>
                    <a:pt x="9506" y="22954"/>
                  </a:lnTo>
                  <a:lnTo>
                    <a:pt x="26387" y="77049"/>
                  </a:lnTo>
                  <a:lnTo>
                    <a:pt x="32954" y="112347"/>
                  </a:lnTo>
                  <a:lnTo>
                    <a:pt x="38427" y="149264"/>
                  </a:lnTo>
                  <a:lnTo>
                    <a:pt x="44900" y="184015"/>
                  </a:lnTo>
                  <a:lnTo>
                    <a:pt x="46817" y="231353"/>
                  </a:lnTo>
                  <a:lnTo>
                    <a:pt x="47465" y="287646"/>
                  </a:lnTo>
                  <a:lnTo>
                    <a:pt x="47611" y="307638"/>
                  </a:lnTo>
                  <a:lnTo>
                    <a:pt x="53944" y="267540"/>
                  </a:lnTo>
                  <a:lnTo>
                    <a:pt x="64197" y="234199"/>
                  </a:lnTo>
                  <a:lnTo>
                    <a:pt x="92859" y="194557"/>
                  </a:lnTo>
                  <a:lnTo>
                    <a:pt x="102125" y="185688"/>
                  </a:lnTo>
                  <a:lnTo>
                    <a:pt x="110653" y="181747"/>
                  </a:lnTo>
                  <a:lnTo>
                    <a:pt x="116102" y="183342"/>
                  </a:lnTo>
                  <a:lnTo>
                    <a:pt x="129212" y="192169"/>
                  </a:lnTo>
                  <a:lnTo>
                    <a:pt x="151468" y="218335"/>
                  </a:lnTo>
                  <a:lnTo>
                    <a:pt x="177635" y="274373"/>
                  </a:lnTo>
                  <a:lnTo>
                    <a:pt x="202406" y="345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9" name="SMARTInkShape-Group12"/>
          <p:cNvGrpSpPr/>
          <p:nvPr/>
        </p:nvGrpSpPr>
        <p:grpSpPr>
          <a:xfrm>
            <a:off x="5786438" y="4429125"/>
            <a:ext cx="988219" cy="333376"/>
            <a:chOff x="5786438" y="4429125"/>
            <a:chExt cx="988219" cy="333376"/>
          </a:xfrm>
        </p:grpSpPr>
        <p:sp>
          <p:nvSpPr>
            <p:cNvPr id="93" name="SMARTInkShape-80"/>
            <p:cNvSpPr/>
            <p:nvPr>
              <p:custDataLst>
                <p:tags r:id="rId120"/>
              </p:custDataLst>
            </p:nvPr>
          </p:nvSpPr>
          <p:spPr>
            <a:xfrm>
              <a:off x="5786438" y="4714875"/>
              <a:ext cx="107157" cy="1"/>
            </a:xfrm>
            <a:custGeom>
              <a:avLst/>
              <a:gdLst/>
              <a:ahLst/>
              <a:cxnLst/>
              <a:rect l="0" t="0" r="0" b="0"/>
              <a:pathLst>
                <a:path w="107157" h="1">
                  <a:moveTo>
                    <a:pt x="0" y="0"/>
                  </a:moveTo>
                  <a:lnTo>
                    <a:pt x="0" y="0"/>
                  </a:lnTo>
                  <a:lnTo>
                    <a:pt x="56599" y="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81"/>
            <p:cNvSpPr/>
            <p:nvPr>
              <p:custDataLst>
                <p:tags r:id="rId121"/>
              </p:custDataLst>
            </p:nvPr>
          </p:nvSpPr>
          <p:spPr>
            <a:xfrm>
              <a:off x="6130493" y="4441031"/>
              <a:ext cx="25039" cy="321470"/>
            </a:xfrm>
            <a:custGeom>
              <a:avLst/>
              <a:gdLst/>
              <a:ahLst/>
              <a:cxnLst/>
              <a:rect l="0" t="0" r="0" b="0"/>
              <a:pathLst>
                <a:path w="25039" h="321470">
                  <a:moveTo>
                    <a:pt x="25038" y="0"/>
                  </a:moveTo>
                  <a:lnTo>
                    <a:pt x="25038" y="0"/>
                  </a:lnTo>
                  <a:lnTo>
                    <a:pt x="16856" y="19011"/>
                  </a:lnTo>
                  <a:lnTo>
                    <a:pt x="13623" y="74938"/>
                  </a:lnTo>
                  <a:lnTo>
                    <a:pt x="13277" y="122892"/>
                  </a:lnTo>
                  <a:lnTo>
                    <a:pt x="4978" y="175676"/>
                  </a:lnTo>
                  <a:lnTo>
                    <a:pt x="1720" y="233985"/>
                  </a:lnTo>
                  <a:lnTo>
                    <a:pt x="0" y="275427"/>
                  </a:lnTo>
                  <a:lnTo>
                    <a:pt x="1226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82"/>
            <p:cNvSpPr/>
            <p:nvPr>
              <p:custDataLst>
                <p:tags r:id="rId122"/>
              </p:custDataLst>
            </p:nvPr>
          </p:nvSpPr>
          <p:spPr>
            <a:xfrm>
              <a:off x="6244810" y="4620261"/>
              <a:ext cx="148847" cy="127108"/>
            </a:xfrm>
            <a:custGeom>
              <a:avLst/>
              <a:gdLst/>
              <a:ahLst/>
              <a:cxnLst/>
              <a:rect l="0" t="0" r="0" b="0"/>
              <a:pathLst>
                <a:path w="148847" h="127108">
                  <a:moveTo>
                    <a:pt x="101221" y="23177"/>
                  </a:moveTo>
                  <a:lnTo>
                    <a:pt x="101221" y="23177"/>
                  </a:lnTo>
                  <a:lnTo>
                    <a:pt x="80913" y="4191"/>
                  </a:lnTo>
                  <a:lnTo>
                    <a:pt x="69334" y="794"/>
                  </a:lnTo>
                  <a:lnTo>
                    <a:pt x="61473" y="0"/>
                  </a:lnTo>
                  <a:lnTo>
                    <a:pt x="50042" y="6702"/>
                  </a:lnTo>
                  <a:lnTo>
                    <a:pt x="28730" y="28878"/>
                  </a:lnTo>
                  <a:lnTo>
                    <a:pt x="16086" y="49523"/>
                  </a:lnTo>
                  <a:lnTo>
                    <a:pt x="0" y="107821"/>
                  </a:lnTo>
                  <a:lnTo>
                    <a:pt x="2435" y="119445"/>
                  </a:lnTo>
                  <a:lnTo>
                    <a:pt x="4937" y="123074"/>
                  </a:lnTo>
                  <a:lnTo>
                    <a:pt x="7927" y="125494"/>
                  </a:lnTo>
                  <a:lnTo>
                    <a:pt x="11244" y="127107"/>
                  </a:lnTo>
                  <a:lnTo>
                    <a:pt x="14778" y="126859"/>
                  </a:lnTo>
                  <a:lnTo>
                    <a:pt x="22232" y="123056"/>
                  </a:lnTo>
                  <a:lnTo>
                    <a:pt x="79242" y="68892"/>
                  </a:lnTo>
                  <a:lnTo>
                    <a:pt x="88366" y="63338"/>
                  </a:lnTo>
                  <a:lnTo>
                    <a:pt x="92651" y="61857"/>
                  </a:lnTo>
                  <a:lnTo>
                    <a:pt x="96831" y="62193"/>
                  </a:lnTo>
                  <a:lnTo>
                    <a:pt x="105002" y="66093"/>
                  </a:lnTo>
                  <a:lnTo>
                    <a:pt x="117040" y="75727"/>
                  </a:lnTo>
                  <a:lnTo>
                    <a:pt x="148846" y="1184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83"/>
            <p:cNvSpPr/>
            <p:nvPr>
              <p:custDataLst>
                <p:tags r:id="rId123"/>
              </p:custDataLst>
            </p:nvPr>
          </p:nvSpPr>
          <p:spPr>
            <a:xfrm>
              <a:off x="6477359" y="4595813"/>
              <a:ext cx="59173" cy="130969"/>
            </a:xfrm>
            <a:custGeom>
              <a:avLst/>
              <a:gdLst/>
              <a:ahLst/>
              <a:cxnLst/>
              <a:rect l="0" t="0" r="0" b="0"/>
              <a:pathLst>
                <a:path w="59173" h="130969">
                  <a:moveTo>
                    <a:pt x="59172" y="0"/>
                  </a:moveTo>
                  <a:lnTo>
                    <a:pt x="59172" y="0"/>
                  </a:lnTo>
                  <a:lnTo>
                    <a:pt x="46531" y="6320"/>
                  </a:lnTo>
                  <a:lnTo>
                    <a:pt x="36797" y="16478"/>
                  </a:lnTo>
                  <a:lnTo>
                    <a:pt x="8846" y="60378"/>
                  </a:lnTo>
                  <a:lnTo>
                    <a:pt x="1459" y="94632"/>
                  </a:lnTo>
                  <a:lnTo>
                    <a:pt x="0" y="120557"/>
                  </a:lnTo>
                  <a:lnTo>
                    <a:pt x="2526" y="124028"/>
                  </a:lnTo>
                  <a:lnTo>
                    <a:pt x="59172" y="130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84"/>
            <p:cNvSpPr/>
            <p:nvPr>
              <p:custDataLst>
                <p:tags r:id="rId124"/>
              </p:custDataLst>
            </p:nvPr>
          </p:nvSpPr>
          <p:spPr>
            <a:xfrm>
              <a:off x="6643688" y="4429125"/>
              <a:ext cx="47626" cy="321470"/>
            </a:xfrm>
            <a:custGeom>
              <a:avLst/>
              <a:gdLst/>
              <a:ahLst/>
              <a:cxnLst/>
              <a:rect l="0" t="0" r="0" b="0"/>
              <a:pathLst>
                <a:path w="47626" h="321470">
                  <a:moveTo>
                    <a:pt x="47625" y="0"/>
                  </a:moveTo>
                  <a:lnTo>
                    <a:pt x="47625" y="0"/>
                  </a:lnTo>
                  <a:lnTo>
                    <a:pt x="23503" y="51772"/>
                  </a:lnTo>
                  <a:lnTo>
                    <a:pt x="14196" y="89749"/>
                  </a:lnTo>
                  <a:lnTo>
                    <a:pt x="11035" y="140416"/>
                  </a:lnTo>
                  <a:lnTo>
                    <a:pt x="2571" y="193542"/>
                  </a:lnTo>
                  <a:lnTo>
                    <a:pt x="508" y="248280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85"/>
            <p:cNvSpPr/>
            <p:nvPr>
              <p:custDataLst>
                <p:tags r:id="rId125"/>
              </p:custDataLst>
            </p:nvPr>
          </p:nvSpPr>
          <p:spPr>
            <a:xfrm>
              <a:off x="6680302" y="4548188"/>
              <a:ext cx="94355" cy="202407"/>
            </a:xfrm>
            <a:custGeom>
              <a:avLst/>
              <a:gdLst/>
              <a:ahLst/>
              <a:cxnLst/>
              <a:rect l="0" t="0" r="0" b="0"/>
              <a:pathLst>
                <a:path w="94355" h="202407">
                  <a:moveTo>
                    <a:pt x="94354" y="0"/>
                  </a:moveTo>
                  <a:lnTo>
                    <a:pt x="94354" y="0"/>
                  </a:lnTo>
                  <a:lnTo>
                    <a:pt x="42159" y="52195"/>
                  </a:lnTo>
                  <a:lnTo>
                    <a:pt x="2130" y="92224"/>
                  </a:lnTo>
                  <a:lnTo>
                    <a:pt x="448" y="97433"/>
                  </a:lnTo>
                  <a:lnTo>
                    <a:pt x="0" y="100674"/>
                  </a:lnTo>
                  <a:lnTo>
                    <a:pt x="3030" y="107802"/>
                  </a:lnTo>
                  <a:lnTo>
                    <a:pt x="20788" y="135267"/>
                  </a:lnTo>
                  <a:lnTo>
                    <a:pt x="44350" y="157590"/>
                  </a:lnTo>
                  <a:lnTo>
                    <a:pt x="94354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3" name="SMARTInkShape-Group13"/>
          <p:cNvGrpSpPr/>
          <p:nvPr/>
        </p:nvGrpSpPr>
        <p:grpSpPr>
          <a:xfrm>
            <a:off x="7111026" y="4432052"/>
            <a:ext cx="318475" cy="303498"/>
            <a:chOff x="7111026" y="4432052"/>
            <a:chExt cx="318475" cy="303498"/>
          </a:xfrm>
        </p:grpSpPr>
        <p:sp>
          <p:nvSpPr>
            <p:cNvPr id="100" name="SMARTInkShape-86"/>
            <p:cNvSpPr/>
            <p:nvPr>
              <p:custDataLst>
                <p:tags r:id="rId117"/>
              </p:custDataLst>
            </p:nvPr>
          </p:nvSpPr>
          <p:spPr>
            <a:xfrm>
              <a:off x="7111026" y="4633677"/>
              <a:ext cx="92256" cy="101873"/>
            </a:xfrm>
            <a:custGeom>
              <a:avLst/>
              <a:gdLst/>
              <a:ahLst/>
              <a:cxnLst/>
              <a:rect l="0" t="0" r="0" b="0"/>
              <a:pathLst>
                <a:path w="92256" h="101873">
                  <a:moveTo>
                    <a:pt x="92255" y="21667"/>
                  </a:moveTo>
                  <a:lnTo>
                    <a:pt x="92255" y="21667"/>
                  </a:lnTo>
                  <a:lnTo>
                    <a:pt x="92255" y="15346"/>
                  </a:lnTo>
                  <a:lnTo>
                    <a:pt x="85199" y="8715"/>
                  </a:lnTo>
                  <a:lnTo>
                    <a:pt x="74567" y="2681"/>
                  </a:lnTo>
                  <a:lnTo>
                    <a:pt x="65432" y="0"/>
                  </a:lnTo>
                  <a:lnTo>
                    <a:pt x="53434" y="5863"/>
                  </a:lnTo>
                  <a:lnTo>
                    <a:pt x="17764" y="31737"/>
                  </a:lnTo>
                  <a:lnTo>
                    <a:pt x="7113" y="49955"/>
                  </a:lnTo>
                  <a:lnTo>
                    <a:pt x="0" y="76204"/>
                  </a:lnTo>
                  <a:lnTo>
                    <a:pt x="1864" y="89121"/>
                  </a:lnTo>
                  <a:lnTo>
                    <a:pt x="4213" y="94417"/>
                  </a:lnTo>
                  <a:lnTo>
                    <a:pt x="7102" y="97949"/>
                  </a:lnTo>
                  <a:lnTo>
                    <a:pt x="13840" y="101872"/>
                  </a:lnTo>
                  <a:lnTo>
                    <a:pt x="17489" y="101595"/>
                  </a:lnTo>
                  <a:lnTo>
                    <a:pt x="25071" y="97760"/>
                  </a:lnTo>
                  <a:lnTo>
                    <a:pt x="56547" y="54465"/>
                  </a:lnTo>
                  <a:lnTo>
                    <a:pt x="80349" y="97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87"/>
            <p:cNvSpPr/>
            <p:nvPr>
              <p:custDataLst>
                <p:tags r:id="rId118"/>
              </p:custDataLst>
            </p:nvPr>
          </p:nvSpPr>
          <p:spPr>
            <a:xfrm>
              <a:off x="7301926" y="4432052"/>
              <a:ext cx="127575" cy="294730"/>
            </a:xfrm>
            <a:custGeom>
              <a:avLst/>
              <a:gdLst/>
              <a:ahLst/>
              <a:cxnLst/>
              <a:rect l="0" t="0" r="0" b="0"/>
              <a:pathLst>
                <a:path w="127575" h="294730">
                  <a:moveTo>
                    <a:pt x="127574" y="56604"/>
                  </a:moveTo>
                  <a:lnTo>
                    <a:pt x="127574" y="56604"/>
                  </a:lnTo>
                  <a:lnTo>
                    <a:pt x="111002" y="23461"/>
                  </a:lnTo>
                  <a:lnTo>
                    <a:pt x="99924" y="11888"/>
                  </a:lnTo>
                  <a:lnTo>
                    <a:pt x="87504" y="3657"/>
                  </a:lnTo>
                  <a:lnTo>
                    <a:pt x="77574" y="0"/>
                  </a:lnTo>
                  <a:lnTo>
                    <a:pt x="65223" y="1901"/>
                  </a:lnTo>
                  <a:lnTo>
                    <a:pt x="50915" y="8479"/>
                  </a:lnTo>
                  <a:lnTo>
                    <a:pt x="30630" y="25735"/>
                  </a:lnTo>
                  <a:lnTo>
                    <a:pt x="22121" y="42460"/>
                  </a:lnTo>
                  <a:lnTo>
                    <a:pt x="8063" y="89382"/>
                  </a:lnTo>
                  <a:lnTo>
                    <a:pt x="0" y="135549"/>
                  </a:lnTo>
                  <a:lnTo>
                    <a:pt x="1139" y="174363"/>
                  </a:lnTo>
                  <a:lnTo>
                    <a:pt x="8081" y="232111"/>
                  </a:lnTo>
                  <a:lnTo>
                    <a:pt x="8512" y="294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88"/>
            <p:cNvSpPr/>
            <p:nvPr>
              <p:custDataLst>
                <p:tags r:id="rId119"/>
              </p:custDataLst>
            </p:nvPr>
          </p:nvSpPr>
          <p:spPr>
            <a:xfrm>
              <a:off x="7227094" y="4607719"/>
              <a:ext cx="154782" cy="35720"/>
            </a:xfrm>
            <a:custGeom>
              <a:avLst/>
              <a:gdLst/>
              <a:ahLst/>
              <a:cxnLst/>
              <a:rect l="0" t="0" r="0" b="0"/>
              <a:pathLst>
                <a:path w="154782" h="35720">
                  <a:moveTo>
                    <a:pt x="0" y="35719"/>
                  </a:moveTo>
                  <a:lnTo>
                    <a:pt x="0" y="35719"/>
                  </a:lnTo>
                  <a:lnTo>
                    <a:pt x="27193" y="34396"/>
                  </a:lnTo>
                  <a:lnTo>
                    <a:pt x="83537" y="16733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1" name="SMARTInkShape-Group14"/>
          <p:cNvGrpSpPr/>
          <p:nvPr/>
        </p:nvGrpSpPr>
        <p:grpSpPr>
          <a:xfrm>
            <a:off x="7810500" y="4597467"/>
            <a:ext cx="1683518" cy="236472"/>
            <a:chOff x="7810500" y="4597467"/>
            <a:chExt cx="1683518" cy="236472"/>
          </a:xfrm>
        </p:grpSpPr>
        <p:sp>
          <p:nvSpPr>
            <p:cNvPr id="104" name="SMARTInkShape-89"/>
            <p:cNvSpPr/>
            <p:nvPr>
              <p:custDataLst>
                <p:tags r:id="rId110"/>
              </p:custDataLst>
            </p:nvPr>
          </p:nvSpPr>
          <p:spPr>
            <a:xfrm>
              <a:off x="7810500" y="4632382"/>
              <a:ext cx="273084" cy="130119"/>
            </a:xfrm>
            <a:custGeom>
              <a:avLst/>
              <a:gdLst/>
              <a:ahLst/>
              <a:cxnLst/>
              <a:rect l="0" t="0" r="0" b="0"/>
              <a:pathLst>
                <a:path w="273084" h="130119">
                  <a:moveTo>
                    <a:pt x="0" y="22962"/>
                  </a:moveTo>
                  <a:lnTo>
                    <a:pt x="0" y="22962"/>
                  </a:lnTo>
                  <a:lnTo>
                    <a:pt x="3528" y="74734"/>
                  </a:lnTo>
                  <a:lnTo>
                    <a:pt x="11894" y="129882"/>
                  </a:lnTo>
                  <a:lnTo>
                    <a:pt x="11902" y="123727"/>
                  </a:lnTo>
                  <a:lnTo>
                    <a:pt x="28477" y="85552"/>
                  </a:lnTo>
                  <a:lnTo>
                    <a:pt x="39894" y="68700"/>
                  </a:lnTo>
                  <a:lnTo>
                    <a:pt x="47716" y="63134"/>
                  </a:lnTo>
                  <a:lnTo>
                    <a:pt x="56926" y="60660"/>
                  </a:lnTo>
                  <a:lnTo>
                    <a:pt x="85663" y="58941"/>
                  </a:lnTo>
                  <a:lnTo>
                    <a:pt x="144867" y="73389"/>
                  </a:lnTo>
                  <a:lnTo>
                    <a:pt x="152141" y="76424"/>
                  </a:lnTo>
                  <a:lnTo>
                    <a:pt x="170805" y="76268"/>
                  </a:lnTo>
                  <a:lnTo>
                    <a:pt x="217256" y="68689"/>
                  </a:lnTo>
                  <a:lnTo>
                    <a:pt x="251513" y="43862"/>
                  </a:lnTo>
                  <a:lnTo>
                    <a:pt x="265169" y="24892"/>
                  </a:lnTo>
                  <a:lnTo>
                    <a:pt x="273083" y="2019"/>
                  </a:lnTo>
                  <a:lnTo>
                    <a:pt x="272013" y="1062"/>
                  </a:lnTo>
                  <a:lnTo>
                    <a:pt x="267298" y="0"/>
                  </a:lnTo>
                  <a:lnTo>
                    <a:pt x="250884" y="5722"/>
                  </a:lnTo>
                  <a:lnTo>
                    <a:pt x="229264" y="22116"/>
                  </a:lnTo>
                  <a:lnTo>
                    <a:pt x="203330" y="59092"/>
                  </a:lnTo>
                  <a:lnTo>
                    <a:pt x="186713" y="90512"/>
                  </a:lnTo>
                  <a:lnTo>
                    <a:pt x="186653" y="98422"/>
                  </a:lnTo>
                  <a:lnTo>
                    <a:pt x="193641" y="114267"/>
                  </a:lnTo>
                  <a:lnTo>
                    <a:pt x="238125" y="1301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90"/>
            <p:cNvSpPr/>
            <p:nvPr>
              <p:custDataLst>
                <p:tags r:id="rId111"/>
              </p:custDataLst>
            </p:nvPr>
          </p:nvSpPr>
          <p:spPr>
            <a:xfrm>
              <a:off x="8156708" y="4607719"/>
              <a:ext cx="105189" cy="152822"/>
            </a:xfrm>
            <a:custGeom>
              <a:avLst/>
              <a:gdLst/>
              <a:ahLst/>
              <a:cxnLst/>
              <a:rect l="0" t="0" r="0" b="0"/>
              <a:pathLst>
                <a:path w="105189" h="152822">
                  <a:moveTo>
                    <a:pt x="94323" y="0"/>
                  </a:moveTo>
                  <a:lnTo>
                    <a:pt x="94323" y="0"/>
                  </a:lnTo>
                  <a:lnTo>
                    <a:pt x="88003" y="0"/>
                  </a:lnTo>
                  <a:lnTo>
                    <a:pt x="81372" y="3527"/>
                  </a:lnTo>
                  <a:lnTo>
                    <a:pt x="27752" y="44559"/>
                  </a:lnTo>
                  <a:lnTo>
                    <a:pt x="6110" y="66079"/>
                  </a:lnTo>
                  <a:lnTo>
                    <a:pt x="0" y="80809"/>
                  </a:lnTo>
                  <a:lnTo>
                    <a:pt x="3013" y="85745"/>
                  </a:lnTo>
                  <a:lnTo>
                    <a:pt x="5668" y="88913"/>
                  </a:lnTo>
                  <a:lnTo>
                    <a:pt x="15675" y="92433"/>
                  </a:lnTo>
                  <a:lnTo>
                    <a:pt x="73137" y="101406"/>
                  </a:lnTo>
                  <a:lnTo>
                    <a:pt x="98321" y="107343"/>
                  </a:lnTo>
                  <a:lnTo>
                    <a:pt x="100957" y="109926"/>
                  </a:lnTo>
                  <a:lnTo>
                    <a:pt x="105188" y="117257"/>
                  </a:lnTo>
                  <a:lnTo>
                    <a:pt x="93280" y="131169"/>
                  </a:lnTo>
                  <a:lnTo>
                    <a:pt x="83718" y="137672"/>
                  </a:lnTo>
                  <a:lnTo>
                    <a:pt x="44460" y="152821"/>
                  </a:lnTo>
                  <a:lnTo>
                    <a:pt x="41237" y="152152"/>
                  </a:lnTo>
                  <a:lnTo>
                    <a:pt x="3479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91"/>
            <p:cNvSpPr/>
            <p:nvPr>
              <p:custDataLst>
                <p:tags r:id="rId112"/>
              </p:custDataLst>
            </p:nvPr>
          </p:nvSpPr>
          <p:spPr>
            <a:xfrm>
              <a:off x="8313518" y="4607719"/>
              <a:ext cx="294702" cy="153868"/>
            </a:xfrm>
            <a:custGeom>
              <a:avLst/>
              <a:gdLst/>
              <a:ahLst/>
              <a:cxnLst/>
              <a:rect l="0" t="0" r="0" b="0"/>
              <a:pathLst>
                <a:path w="294702" h="153868">
                  <a:moveTo>
                    <a:pt x="92295" y="0"/>
                  </a:moveTo>
                  <a:lnTo>
                    <a:pt x="92295" y="0"/>
                  </a:lnTo>
                  <a:lnTo>
                    <a:pt x="38316" y="55302"/>
                  </a:lnTo>
                  <a:lnTo>
                    <a:pt x="7020" y="101846"/>
                  </a:lnTo>
                  <a:lnTo>
                    <a:pt x="0" y="126602"/>
                  </a:lnTo>
                  <a:lnTo>
                    <a:pt x="1886" y="139170"/>
                  </a:lnTo>
                  <a:lnTo>
                    <a:pt x="4241" y="144374"/>
                  </a:lnTo>
                  <a:lnTo>
                    <a:pt x="7134" y="147843"/>
                  </a:lnTo>
                  <a:lnTo>
                    <a:pt x="13876" y="151697"/>
                  </a:lnTo>
                  <a:lnTo>
                    <a:pt x="37751" y="153867"/>
                  </a:lnTo>
                  <a:lnTo>
                    <a:pt x="63639" y="148190"/>
                  </a:lnTo>
                  <a:lnTo>
                    <a:pt x="100558" y="121199"/>
                  </a:lnTo>
                  <a:lnTo>
                    <a:pt x="109197" y="112074"/>
                  </a:lnTo>
                  <a:lnTo>
                    <a:pt x="113036" y="103609"/>
                  </a:lnTo>
                  <a:lnTo>
                    <a:pt x="115197" y="91406"/>
                  </a:lnTo>
                  <a:lnTo>
                    <a:pt x="108647" y="79872"/>
                  </a:lnTo>
                  <a:lnTo>
                    <a:pt x="99562" y="67248"/>
                  </a:lnTo>
                  <a:lnTo>
                    <a:pt x="93125" y="54027"/>
                  </a:lnTo>
                  <a:lnTo>
                    <a:pt x="84750" y="48199"/>
                  </a:lnTo>
                  <a:lnTo>
                    <a:pt x="80963" y="37623"/>
                  </a:lnTo>
                  <a:lnTo>
                    <a:pt x="90008" y="26590"/>
                  </a:lnTo>
                  <a:lnTo>
                    <a:pt x="97010" y="19314"/>
                  </a:lnTo>
                  <a:lnTo>
                    <a:pt x="108060" y="15198"/>
                  </a:lnTo>
                  <a:lnTo>
                    <a:pt x="114711" y="14101"/>
                  </a:lnTo>
                  <a:lnTo>
                    <a:pt x="129157" y="16410"/>
                  </a:lnTo>
                  <a:lnTo>
                    <a:pt x="166529" y="32343"/>
                  </a:lnTo>
                  <a:lnTo>
                    <a:pt x="177322" y="39951"/>
                  </a:lnTo>
                  <a:lnTo>
                    <a:pt x="183002" y="54798"/>
                  </a:lnTo>
                  <a:lnTo>
                    <a:pt x="196452" y="105455"/>
                  </a:lnTo>
                  <a:lnTo>
                    <a:pt x="203850" y="118747"/>
                  </a:lnTo>
                  <a:lnTo>
                    <a:pt x="221774" y="133668"/>
                  </a:lnTo>
                  <a:lnTo>
                    <a:pt x="237521" y="140147"/>
                  </a:lnTo>
                  <a:lnTo>
                    <a:pt x="242029" y="139733"/>
                  </a:lnTo>
                  <a:lnTo>
                    <a:pt x="250565" y="135746"/>
                  </a:lnTo>
                  <a:lnTo>
                    <a:pt x="262808" y="126063"/>
                  </a:lnTo>
                  <a:lnTo>
                    <a:pt x="286751" y="86533"/>
                  </a:lnTo>
                  <a:lnTo>
                    <a:pt x="294701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92"/>
            <p:cNvSpPr/>
            <p:nvPr>
              <p:custDataLst>
                <p:tags r:id="rId113"/>
              </p:custDataLst>
            </p:nvPr>
          </p:nvSpPr>
          <p:spPr>
            <a:xfrm>
              <a:off x="8655844" y="4661686"/>
              <a:ext cx="166688" cy="123829"/>
            </a:xfrm>
            <a:custGeom>
              <a:avLst/>
              <a:gdLst/>
              <a:ahLst/>
              <a:cxnLst/>
              <a:rect l="0" t="0" r="0" b="0"/>
              <a:pathLst>
                <a:path w="166688" h="123829">
                  <a:moveTo>
                    <a:pt x="0" y="17470"/>
                  </a:moveTo>
                  <a:lnTo>
                    <a:pt x="0" y="17470"/>
                  </a:lnTo>
                  <a:lnTo>
                    <a:pt x="8182" y="36481"/>
                  </a:lnTo>
                  <a:lnTo>
                    <a:pt x="21112" y="94988"/>
                  </a:lnTo>
                  <a:lnTo>
                    <a:pt x="23935" y="106162"/>
                  </a:lnTo>
                  <a:lnTo>
                    <a:pt x="35181" y="123828"/>
                  </a:lnTo>
                  <a:lnTo>
                    <a:pt x="42035" y="68300"/>
                  </a:lnTo>
                  <a:lnTo>
                    <a:pt x="50417" y="32803"/>
                  </a:lnTo>
                  <a:lnTo>
                    <a:pt x="53455" y="27692"/>
                  </a:lnTo>
                  <a:lnTo>
                    <a:pt x="70371" y="14179"/>
                  </a:lnTo>
                  <a:lnTo>
                    <a:pt x="111418" y="0"/>
                  </a:lnTo>
                  <a:lnTo>
                    <a:pt x="166687" y="5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93"/>
            <p:cNvSpPr/>
            <p:nvPr>
              <p:custDataLst>
                <p:tags r:id="rId114"/>
              </p:custDataLst>
            </p:nvPr>
          </p:nvSpPr>
          <p:spPr>
            <a:xfrm>
              <a:off x="8847201" y="4643438"/>
              <a:ext cx="94394" cy="142876"/>
            </a:xfrm>
            <a:custGeom>
              <a:avLst/>
              <a:gdLst/>
              <a:ahLst/>
              <a:cxnLst/>
              <a:rect l="0" t="0" r="0" b="0"/>
              <a:pathLst>
                <a:path w="94394" h="142876">
                  <a:moveTo>
                    <a:pt x="94393" y="0"/>
                  </a:moveTo>
                  <a:lnTo>
                    <a:pt x="94393" y="0"/>
                  </a:lnTo>
                  <a:lnTo>
                    <a:pt x="75382" y="1322"/>
                  </a:lnTo>
                  <a:lnTo>
                    <a:pt x="61249" y="6320"/>
                  </a:lnTo>
                  <a:lnTo>
                    <a:pt x="49676" y="16478"/>
                  </a:lnTo>
                  <a:lnTo>
                    <a:pt x="8906" y="67736"/>
                  </a:lnTo>
                  <a:lnTo>
                    <a:pt x="2036" y="91360"/>
                  </a:lnTo>
                  <a:lnTo>
                    <a:pt x="0" y="108796"/>
                  </a:lnTo>
                  <a:lnTo>
                    <a:pt x="3683" y="113541"/>
                  </a:lnTo>
                  <a:lnTo>
                    <a:pt x="5867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94"/>
            <p:cNvSpPr/>
            <p:nvPr>
              <p:custDataLst>
                <p:tags r:id="rId115"/>
              </p:custDataLst>
            </p:nvPr>
          </p:nvSpPr>
          <p:spPr>
            <a:xfrm>
              <a:off x="9038499" y="4633223"/>
              <a:ext cx="176940" cy="156944"/>
            </a:xfrm>
            <a:custGeom>
              <a:avLst/>
              <a:gdLst/>
              <a:ahLst/>
              <a:cxnLst/>
              <a:rect l="0" t="0" r="0" b="0"/>
              <a:pathLst>
                <a:path w="176940" h="156944">
                  <a:moveTo>
                    <a:pt x="10251" y="105465"/>
                  </a:moveTo>
                  <a:lnTo>
                    <a:pt x="10251" y="105465"/>
                  </a:lnTo>
                  <a:lnTo>
                    <a:pt x="3930" y="111785"/>
                  </a:lnTo>
                  <a:lnTo>
                    <a:pt x="827" y="118416"/>
                  </a:lnTo>
                  <a:lnTo>
                    <a:pt x="0" y="122036"/>
                  </a:lnTo>
                  <a:lnTo>
                    <a:pt x="771" y="124450"/>
                  </a:lnTo>
                  <a:lnTo>
                    <a:pt x="2608" y="126059"/>
                  </a:lnTo>
                  <a:lnTo>
                    <a:pt x="5156" y="127131"/>
                  </a:lnTo>
                  <a:lnTo>
                    <a:pt x="27703" y="128641"/>
                  </a:lnTo>
                  <a:lnTo>
                    <a:pt x="53199" y="122768"/>
                  </a:lnTo>
                  <a:lnTo>
                    <a:pt x="108821" y="95706"/>
                  </a:lnTo>
                  <a:lnTo>
                    <a:pt x="137907" y="71787"/>
                  </a:lnTo>
                  <a:lnTo>
                    <a:pt x="146362" y="60511"/>
                  </a:lnTo>
                  <a:lnTo>
                    <a:pt x="154650" y="46725"/>
                  </a:lnTo>
                  <a:lnTo>
                    <a:pt x="158110" y="42492"/>
                  </a:lnTo>
                  <a:lnTo>
                    <a:pt x="162982" y="17573"/>
                  </a:lnTo>
                  <a:lnTo>
                    <a:pt x="162342" y="11152"/>
                  </a:lnTo>
                  <a:lnTo>
                    <a:pt x="160593" y="6871"/>
                  </a:lnTo>
                  <a:lnTo>
                    <a:pt x="158104" y="4016"/>
                  </a:lnTo>
                  <a:lnTo>
                    <a:pt x="148283" y="845"/>
                  </a:lnTo>
                  <a:lnTo>
                    <a:pt x="141960" y="0"/>
                  </a:lnTo>
                  <a:lnTo>
                    <a:pt x="127879" y="6116"/>
                  </a:lnTo>
                  <a:lnTo>
                    <a:pt x="83919" y="44076"/>
                  </a:lnTo>
                  <a:lnTo>
                    <a:pt x="51624" y="100271"/>
                  </a:lnTo>
                  <a:lnTo>
                    <a:pt x="48483" y="114621"/>
                  </a:lnTo>
                  <a:lnTo>
                    <a:pt x="50614" y="129819"/>
                  </a:lnTo>
                  <a:lnTo>
                    <a:pt x="53035" y="137576"/>
                  </a:lnTo>
                  <a:lnTo>
                    <a:pt x="62780" y="149722"/>
                  </a:lnTo>
                  <a:lnTo>
                    <a:pt x="69083" y="154813"/>
                  </a:lnTo>
                  <a:lnTo>
                    <a:pt x="90197" y="156943"/>
                  </a:lnTo>
                  <a:lnTo>
                    <a:pt x="176939" y="141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95"/>
            <p:cNvSpPr/>
            <p:nvPr>
              <p:custDataLst>
                <p:tags r:id="rId116"/>
              </p:custDataLst>
            </p:nvPr>
          </p:nvSpPr>
          <p:spPr>
            <a:xfrm>
              <a:off x="9360817" y="4597467"/>
              <a:ext cx="133201" cy="236472"/>
            </a:xfrm>
            <a:custGeom>
              <a:avLst/>
              <a:gdLst/>
              <a:ahLst/>
              <a:cxnLst/>
              <a:rect l="0" t="0" r="0" b="0"/>
              <a:pathLst>
                <a:path w="133201" h="236472">
                  <a:moveTo>
                    <a:pt x="80839" y="10252"/>
                  </a:moveTo>
                  <a:lnTo>
                    <a:pt x="80839" y="10252"/>
                  </a:lnTo>
                  <a:lnTo>
                    <a:pt x="80839" y="0"/>
                  </a:lnTo>
                  <a:lnTo>
                    <a:pt x="54016" y="8742"/>
                  </a:lnTo>
                  <a:lnTo>
                    <a:pt x="29190" y="27641"/>
                  </a:lnTo>
                  <a:lnTo>
                    <a:pt x="5948" y="49616"/>
                  </a:lnTo>
                  <a:lnTo>
                    <a:pt x="1252" y="57733"/>
                  </a:lnTo>
                  <a:lnTo>
                    <a:pt x="0" y="61749"/>
                  </a:lnTo>
                  <a:lnTo>
                    <a:pt x="488" y="65750"/>
                  </a:lnTo>
                  <a:lnTo>
                    <a:pt x="4559" y="73723"/>
                  </a:lnTo>
                  <a:lnTo>
                    <a:pt x="20608" y="91970"/>
                  </a:lnTo>
                  <a:lnTo>
                    <a:pt x="34667" y="99488"/>
                  </a:lnTo>
                  <a:lnTo>
                    <a:pt x="90391" y="117925"/>
                  </a:lnTo>
                  <a:lnTo>
                    <a:pt x="106251" y="126899"/>
                  </a:lnTo>
                  <a:lnTo>
                    <a:pt x="127212" y="147162"/>
                  </a:lnTo>
                  <a:lnTo>
                    <a:pt x="131598" y="149150"/>
                  </a:lnTo>
                  <a:lnTo>
                    <a:pt x="133200" y="153121"/>
                  </a:lnTo>
                  <a:lnTo>
                    <a:pt x="131451" y="164590"/>
                  </a:lnTo>
                  <a:lnTo>
                    <a:pt x="123029" y="185922"/>
                  </a:lnTo>
                  <a:lnTo>
                    <a:pt x="112378" y="197688"/>
                  </a:lnTo>
                  <a:lnTo>
                    <a:pt x="83982" y="216022"/>
                  </a:lnTo>
                  <a:lnTo>
                    <a:pt x="24804" y="233655"/>
                  </a:lnTo>
                  <a:lnTo>
                    <a:pt x="9402" y="236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5" name="SMARTInkShape-Group15"/>
          <p:cNvGrpSpPr/>
          <p:nvPr/>
        </p:nvGrpSpPr>
        <p:grpSpPr>
          <a:xfrm>
            <a:off x="5752374" y="4726781"/>
            <a:ext cx="4246127" cy="892970"/>
            <a:chOff x="5752374" y="4726781"/>
            <a:chExt cx="4246127" cy="892970"/>
          </a:xfrm>
        </p:grpSpPr>
        <p:sp>
          <p:nvSpPr>
            <p:cNvPr id="112" name="SMARTInkShape-96"/>
            <p:cNvSpPr/>
            <p:nvPr>
              <p:custDataLst>
                <p:tags r:id="rId87"/>
              </p:custDataLst>
            </p:nvPr>
          </p:nvSpPr>
          <p:spPr>
            <a:xfrm>
              <a:off x="5752374" y="5000625"/>
              <a:ext cx="81690" cy="1"/>
            </a:xfrm>
            <a:custGeom>
              <a:avLst/>
              <a:gdLst/>
              <a:ahLst/>
              <a:cxnLst/>
              <a:rect l="0" t="0" r="0" b="0"/>
              <a:pathLst>
                <a:path w="81690" h="1">
                  <a:moveTo>
                    <a:pt x="10251" y="0"/>
                  </a:moveTo>
                  <a:lnTo>
                    <a:pt x="10251" y="0"/>
                  </a:lnTo>
                  <a:lnTo>
                    <a:pt x="0" y="0"/>
                  </a:lnTo>
                  <a:lnTo>
                    <a:pt x="816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97"/>
            <p:cNvSpPr/>
            <p:nvPr>
              <p:custDataLst>
                <p:tags r:id="rId88"/>
              </p:custDataLst>
            </p:nvPr>
          </p:nvSpPr>
          <p:spPr>
            <a:xfrm>
              <a:off x="6060281" y="4949406"/>
              <a:ext cx="107158" cy="158198"/>
            </a:xfrm>
            <a:custGeom>
              <a:avLst/>
              <a:gdLst/>
              <a:ahLst/>
              <a:cxnLst/>
              <a:rect l="0" t="0" r="0" b="0"/>
              <a:pathLst>
                <a:path w="107158" h="158198">
                  <a:moveTo>
                    <a:pt x="0" y="15500"/>
                  </a:moveTo>
                  <a:lnTo>
                    <a:pt x="0" y="15500"/>
                  </a:lnTo>
                  <a:lnTo>
                    <a:pt x="0" y="71476"/>
                  </a:lnTo>
                  <a:lnTo>
                    <a:pt x="9424" y="123756"/>
                  </a:lnTo>
                  <a:lnTo>
                    <a:pt x="11894" y="158197"/>
                  </a:lnTo>
                  <a:lnTo>
                    <a:pt x="5582" y="145681"/>
                  </a:lnTo>
                  <a:lnTo>
                    <a:pt x="1654" y="112575"/>
                  </a:lnTo>
                  <a:lnTo>
                    <a:pt x="9832" y="71668"/>
                  </a:lnTo>
                  <a:lnTo>
                    <a:pt x="24186" y="33798"/>
                  </a:lnTo>
                  <a:lnTo>
                    <a:pt x="33239" y="22310"/>
                  </a:lnTo>
                  <a:lnTo>
                    <a:pt x="61867" y="0"/>
                  </a:lnTo>
                  <a:lnTo>
                    <a:pt x="107157" y="3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98"/>
            <p:cNvSpPr/>
            <p:nvPr>
              <p:custDataLst>
                <p:tags r:id="rId89"/>
              </p:custDataLst>
            </p:nvPr>
          </p:nvSpPr>
          <p:spPr>
            <a:xfrm>
              <a:off x="6203742" y="4965227"/>
              <a:ext cx="117580" cy="190180"/>
            </a:xfrm>
            <a:custGeom>
              <a:avLst/>
              <a:gdLst/>
              <a:ahLst/>
              <a:cxnLst/>
              <a:rect l="0" t="0" r="0" b="0"/>
              <a:pathLst>
                <a:path w="117580" h="190180">
                  <a:moveTo>
                    <a:pt x="11321" y="71117"/>
                  </a:moveTo>
                  <a:lnTo>
                    <a:pt x="11321" y="71117"/>
                  </a:lnTo>
                  <a:lnTo>
                    <a:pt x="17641" y="77437"/>
                  </a:lnTo>
                  <a:lnTo>
                    <a:pt x="24272" y="80541"/>
                  </a:lnTo>
                  <a:lnTo>
                    <a:pt x="27892" y="81368"/>
                  </a:lnTo>
                  <a:lnTo>
                    <a:pt x="83094" y="68260"/>
                  </a:lnTo>
                  <a:lnTo>
                    <a:pt x="103142" y="58363"/>
                  </a:lnTo>
                  <a:lnTo>
                    <a:pt x="108254" y="54677"/>
                  </a:lnTo>
                  <a:lnTo>
                    <a:pt x="111662" y="49574"/>
                  </a:lnTo>
                  <a:lnTo>
                    <a:pt x="117579" y="27449"/>
                  </a:lnTo>
                  <a:lnTo>
                    <a:pt x="111890" y="12023"/>
                  </a:lnTo>
                  <a:lnTo>
                    <a:pt x="108794" y="7908"/>
                  </a:lnTo>
                  <a:lnTo>
                    <a:pt x="101826" y="3336"/>
                  </a:lnTo>
                  <a:lnTo>
                    <a:pt x="68470" y="0"/>
                  </a:lnTo>
                  <a:lnTo>
                    <a:pt x="56124" y="6877"/>
                  </a:lnTo>
                  <a:lnTo>
                    <a:pt x="44462" y="17430"/>
                  </a:lnTo>
                  <a:lnTo>
                    <a:pt x="12447" y="71256"/>
                  </a:lnTo>
                  <a:lnTo>
                    <a:pt x="3864" y="98498"/>
                  </a:lnTo>
                  <a:lnTo>
                    <a:pt x="0" y="148610"/>
                  </a:lnTo>
                  <a:lnTo>
                    <a:pt x="6730" y="165530"/>
                  </a:lnTo>
                  <a:lnTo>
                    <a:pt x="12229" y="173747"/>
                  </a:lnTo>
                  <a:lnTo>
                    <a:pt x="18541" y="179224"/>
                  </a:lnTo>
                  <a:lnTo>
                    <a:pt x="32609" y="185311"/>
                  </a:lnTo>
                  <a:lnTo>
                    <a:pt x="82758" y="190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99"/>
            <p:cNvSpPr/>
            <p:nvPr>
              <p:custDataLst>
                <p:tags r:id="rId90"/>
              </p:custDataLst>
            </p:nvPr>
          </p:nvSpPr>
          <p:spPr>
            <a:xfrm>
              <a:off x="6408596" y="4810125"/>
              <a:ext cx="139339" cy="309564"/>
            </a:xfrm>
            <a:custGeom>
              <a:avLst/>
              <a:gdLst/>
              <a:ahLst/>
              <a:cxnLst/>
              <a:rect l="0" t="0" r="0" b="0"/>
              <a:pathLst>
                <a:path w="139339" h="309564">
                  <a:moveTo>
                    <a:pt x="116029" y="0"/>
                  </a:moveTo>
                  <a:lnTo>
                    <a:pt x="116029" y="0"/>
                  </a:lnTo>
                  <a:lnTo>
                    <a:pt x="112501" y="23535"/>
                  </a:lnTo>
                  <a:lnTo>
                    <a:pt x="105778" y="71383"/>
                  </a:lnTo>
                  <a:lnTo>
                    <a:pt x="112632" y="125912"/>
                  </a:lnTo>
                  <a:lnTo>
                    <a:pt x="115358" y="171960"/>
                  </a:lnTo>
                  <a:lnTo>
                    <a:pt x="122217" y="224908"/>
                  </a:lnTo>
                  <a:lnTo>
                    <a:pt x="134107" y="283686"/>
                  </a:lnTo>
                  <a:lnTo>
                    <a:pt x="139338" y="296430"/>
                  </a:lnTo>
                  <a:lnTo>
                    <a:pt x="118181" y="244842"/>
                  </a:lnTo>
                  <a:lnTo>
                    <a:pt x="99763" y="216744"/>
                  </a:lnTo>
                  <a:lnTo>
                    <a:pt x="89838" y="208779"/>
                  </a:lnTo>
                  <a:lnTo>
                    <a:pt x="70492" y="204294"/>
                  </a:lnTo>
                  <a:lnTo>
                    <a:pt x="48003" y="209286"/>
                  </a:lnTo>
                  <a:lnTo>
                    <a:pt x="24583" y="225464"/>
                  </a:lnTo>
                  <a:lnTo>
                    <a:pt x="7207" y="247015"/>
                  </a:lnTo>
                  <a:lnTo>
                    <a:pt x="1518" y="262361"/>
                  </a:lnTo>
                  <a:lnTo>
                    <a:pt x="0" y="270157"/>
                  </a:lnTo>
                  <a:lnTo>
                    <a:pt x="1843" y="282348"/>
                  </a:lnTo>
                  <a:lnTo>
                    <a:pt x="56498" y="30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100"/>
            <p:cNvSpPr/>
            <p:nvPr>
              <p:custDataLst>
                <p:tags r:id="rId91"/>
              </p:custDataLst>
            </p:nvPr>
          </p:nvSpPr>
          <p:spPr>
            <a:xfrm>
              <a:off x="6622904" y="4977863"/>
              <a:ext cx="110160" cy="141826"/>
            </a:xfrm>
            <a:custGeom>
              <a:avLst/>
              <a:gdLst/>
              <a:ahLst/>
              <a:cxnLst/>
              <a:rect l="0" t="0" r="0" b="0"/>
              <a:pathLst>
                <a:path w="110160" h="141826">
                  <a:moveTo>
                    <a:pt x="8877" y="58481"/>
                  </a:moveTo>
                  <a:lnTo>
                    <a:pt x="8877" y="58481"/>
                  </a:lnTo>
                  <a:lnTo>
                    <a:pt x="8877" y="71122"/>
                  </a:lnTo>
                  <a:lnTo>
                    <a:pt x="10200" y="74846"/>
                  </a:lnTo>
                  <a:lnTo>
                    <a:pt x="12405" y="77328"/>
                  </a:lnTo>
                  <a:lnTo>
                    <a:pt x="15198" y="78983"/>
                  </a:lnTo>
                  <a:lnTo>
                    <a:pt x="53437" y="82003"/>
                  </a:lnTo>
                  <a:lnTo>
                    <a:pt x="65282" y="78636"/>
                  </a:lnTo>
                  <a:lnTo>
                    <a:pt x="82916" y="65776"/>
                  </a:lnTo>
                  <a:lnTo>
                    <a:pt x="94700" y="53785"/>
                  </a:lnTo>
                  <a:lnTo>
                    <a:pt x="109207" y="31126"/>
                  </a:lnTo>
                  <a:lnTo>
                    <a:pt x="110159" y="27015"/>
                  </a:lnTo>
                  <a:lnTo>
                    <a:pt x="109471" y="22952"/>
                  </a:lnTo>
                  <a:lnTo>
                    <a:pt x="105180" y="14909"/>
                  </a:lnTo>
                  <a:lnTo>
                    <a:pt x="98862" y="6925"/>
                  </a:lnTo>
                  <a:lnTo>
                    <a:pt x="91645" y="2494"/>
                  </a:lnTo>
                  <a:lnTo>
                    <a:pt x="76616" y="0"/>
                  </a:lnTo>
                  <a:lnTo>
                    <a:pt x="62796" y="739"/>
                  </a:lnTo>
                  <a:lnTo>
                    <a:pt x="47835" y="5478"/>
                  </a:lnTo>
                  <a:lnTo>
                    <a:pt x="24535" y="28224"/>
                  </a:lnTo>
                  <a:lnTo>
                    <a:pt x="7196" y="53779"/>
                  </a:lnTo>
                  <a:lnTo>
                    <a:pt x="0" y="78107"/>
                  </a:lnTo>
                  <a:lnTo>
                    <a:pt x="1845" y="94103"/>
                  </a:lnTo>
                  <a:lnTo>
                    <a:pt x="7075" y="108709"/>
                  </a:lnTo>
                  <a:lnTo>
                    <a:pt x="13809" y="119610"/>
                  </a:lnTo>
                  <a:lnTo>
                    <a:pt x="56502" y="141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101"/>
            <p:cNvSpPr/>
            <p:nvPr>
              <p:custDataLst>
                <p:tags r:id="rId92"/>
              </p:custDataLst>
            </p:nvPr>
          </p:nvSpPr>
          <p:spPr>
            <a:xfrm>
              <a:off x="6834196" y="4762500"/>
              <a:ext cx="83336" cy="392907"/>
            </a:xfrm>
            <a:custGeom>
              <a:avLst/>
              <a:gdLst/>
              <a:ahLst/>
              <a:cxnLst/>
              <a:rect l="0" t="0" r="0" b="0"/>
              <a:pathLst>
                <a:path w="83336" h="392907">
                  <a:moveTo>
                    <a:pt x="83335" y="0"/>
                  </a:moveTo>
                  <a:lnTo>
                    <a:pt x="83335" y="0"/>
                  </a:lnTo>
                  <a:lnTo>
                    <a:pt x="65598" y="0"/>
                  </a:lnTo>
                  <a:lnTo>
                    <a:pt x="63573" y="1323"/>
                  </a:lnTo>
                  <a:lnTo>
                    <a:pt x="62223" y="3528"/>
                  </a:lnTo>
                  <a:lnTo>
                    <a:pt x="61323" y="6321"/>
                  </a:lnTo>
                  <a:lnTo>
                    <a:pt x="59400" y="8182"/>
                  </a:lnTo>
                  <a:lnTo>
                    <a:pt x="53736" y="10251"/>
                  </a:lnTo>
                  <a:lnTo>
                    <a:pt x="51696" y="12126"/>
                  </a:lnTo>
                  <a:lnTo>
                    <a:pt x="41833" y="28333"/>
                  </a:lnTo>
                  <a:lnTo>
                    <a:pt x="28737" y="43766"/>
                  </a:lnTo>
                  <a:lnTo>
                    <a:pt x="13746" y="85662"/>
                  </a:lnTo>
                  <a:lnTo>
                    <a:pt x="10940" y="111044"/>
                  </a:lnTo>
                  <a:lnTo>
                    <a:pt x="2546" y="133696"/>
                  </a:lnTo>
                  <a:lnTo>
                    <a:pt x="141" y="186691"/>
                  </a:lnTo>
                  <a:lnTo>
                    <a:pt x="0" y="242103"/>
                  </a:lnTo>
                  <a:lnTo>
                    <a:pt x="1317" y="265909"/>
                  </a:lnTo>
                  <a:lnTo>
                    <a:pt x="11163" y="312045"/>
                  </a:lnTo>
                  <a:lnTo>
                    <a:pt x="12895" y="325218"/>
                  </a:lnTo>
                  <a:lnTo>
                    <a:pt x="22106" y="348698"/>
                  </a:lnTo>
                  <a:lnTo>
                    <a:pt x="23301" y="360993"/>
                  </a:lnTo>
                  <a:lnTo>
                    <a:pt x="24792" y="363693"/>
                  </a:lnTo>
                  <a:lnTo>
                    <a:pt x="27108" y="365493"/>
                  </a:lnTo>
                  <a:lnTo>
                    <a:pt x="29976" y="366693"/>
                  </a:lnTo>
                  <a:lnTo>
                    <a:pt x="31887" y="368816"/>
                  </a:lnTo>
                  <a:lnTo>
                    <a:pt x="35206" y="379134"/>
                  </a:lnTo>
                  <a:lnTo>
                    <a:pt x="39014" y="380171"/>
                  </a:lnTo>
                  <a:lnTo>
                    <a:pt x="42470" y="380631"/>
                  </a:lnTo>
                  <a:lnTo>
                    <a:pt x="39597" y="380836"/>
                  </a:lnTo>
                  <a:lnTo>
                    <a:pt x="39624" y="382214"/>
                  </a:lnTo>
                  <a:lnTo>
                    <a:pt x="47617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102"/>
            <p:cNvSpPr/>
            <p:nvPr>
              <p:custDataLst>
                <p:tags r:id="rId93"/>
              </p:custDataLst>
            </p:nvPr>
          </p:nvSpPr>
          <p:spPr>
            <a:xfrm>
              <a:off x="6764405" y="4942718"/>
              <a:ext cx="212659" cy="153158"/>
            </a:xfrm>
            <a:custGeom>
              <a:avLst/>
              <a:gdLst/>
              <a:ahLst/>
              <a:cxnLst/>
              <a:rect l="0" t="0" r="0" b="0"/>
              <a:pathLst>
                <a:path w="212659" h="153158">
                  <a:moveTo>
                    <a:pt x="10251" y="10282"/>
                  </a:moveTo>
                  <a:lnTo>
                    <a:pt x="10251" y="10282"/>
                  </a:lnTo>
                  <a:lnTo>
                    <a:pt x="0" y="10282"/>
                  </a:lnTo>
                  <a:lnTo>
                    <a:pt x="26784" y="10282"/>
                  </a:lnTo>
                  <a:lnTo>
                    <a:pt x="34355" y="6754"/>
                  </a:lnTo>
                  <a:lnTo>
                    <a:pt x="38227" y="3961"/>
                  </a:lnTo>
                  <a:lnTo>
                    <a:pt x="42131" y="3423"/>
                  </a:lnTo>
                  <a:lnTo>
                    <a:pt x="73757" y="9937"/>
                  </a:lnTo>
                  <a:lnTo>
                    <a:pt x="107816" y="0"/>
                  </a:lnTo>
                  <a:lnTo>
                    <a:pt x="111013" y="782"/>
                  </a:lnTo>
                  <a:lnTo>
                    <a:pt x="113144" y="2625"/>
                  </a:lnTo>
                  <a:lnTo>
                    <a:pt x="114565" y="5178"/>
                  </a:lnTo>
                  <a:lnTo>
                    <a:pt x="116835" y="6879"/>
                  </a:lnTo>
                  <a:lnTo>
                    <a:pt x="122886" y="8770"/>
                  </a:lnTo>
                  <a:lnTo>
                    <a:pt x="158762" y="10270"/>
                  </a:lnTo>
                  <a:lnTo>
                    <a:pt x="160852" y="11597"/>
                  </a:lnTo>
                  <a:lnTo>
                    <a:pt x="162245" y="13804"/>
                  </a:lnTo>
                  <a:lnTo>
                    <a:pt x="163174" y="16599"/>
                  </a:lnTo>
                  <a:lnTo>
                    <a:pt x="165117" y="18462"/>
                  </a:lnTo>
                  <a:lnTo>
                    <a:pt x="175121" y="21698"/>
                  </a:lnTo>
                  <a:lnTo>
                    <a:pt x="176131" y="25498"/>
                  </a:lnTo>
                  <a:lnTo>
                    <a:pt x="176400" y="28363"/>
                  </a:lnTo>
                  <a:lnTo>
                    <a:pt x="180228" y="35075"/>
                  </a:lnTo>
                  <a:lnTo>
                    <a:pt x="187143" y="43842"/>
                  </a:lnTo>
                  <a:lnTo>
                    <a:pt x="188509" y="55080"/>
                  </a:lnTo>
                  <a:lnTo>
                    <a:pt x="188832" y="85732"/>
                  </a:lnTo>
                  <a:lnTo>
                    <a:pt x="192367" y="93646"/>
                  </a:lnTo>
                  <a:lnTo>
                    <a:pt x="197024" y="101573"/>
                  </a:lnTo>
                  <a:lnTo>
                    <a:pt x="200261" y="115087"/>
                  </a:lnTo>
                  <a:lnTo>
                    <a:pt x="200739" y="139044"/>
                  </a:lnTo>
                  <a:lnTo>
                    <a:pt x="202066" y="139780"/>
                  </a:lnTo>
                  <a:lnTo>
                    <a:pt x="207068" y="140597"/>
                  </a:lnTo>
                  <a:lnTo>
                    <a:pt x="208931" y="142138"/>
                  </a:lnTo>
                  <a:lnTo>
                    <a:pt x="212658" y="153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103"/>
            <p:cNvSpPr/>
            <p:nvPr>
              <p:custDataLst>
                <p:tags r:id="rId94"/>
              </p:custDataLst>
            </p:nvPr>
          </p:nvSpPr>
          <p:spPr>
            <a:xfrm>
              <a:off x="6988969" y="4917281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1190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04"/>
            <p:cNvSpPr/>
            <p:nvPr>
              <p:custDataLst>
                <p:tags r:id="rId95"/>
              </p:custDataLst>
            </p:nvPr>
          </p:nvSpPr>
          <p:spPr>
            <a:xfrm>
              <a:off x="7084219" y="4988719"/>
              <a:ext cx="107157" cy="119063"/>
            </a:xfrm>
            <a:custGeom>
              <a:avLst/>
              <a:gdLst/>
              <a:ahLst/>
              <a:cxnLst/>
              <a:rect l="0" t="0" r="0" b="0"/>
              <a:pathLst>
                <a:path w="107157" h="119063">
                  <a:moveTo>
                    <a:pt x="11906" y="0"/>
                  </a:moveTo>
                  <a:lnTo>
                    <a:pt x="11906" y="0"/>
                  </a:lnTo>
                  <a:lnTo>
                    <a:pt x="11906" y="27987"/>
                  </a:lnTo>
                  <a:lnTo>
                    <a:pt x="8378" y="35810"/>
                  </a:lnTo>
                  <a:lnTo>
                    <a:pt x="3724" y="43696"/>
                  </a:lnTo>
                  <a:lnTo>
                    <a:pt x="736" y="59539"/>
                  </a:lnTo>
                  <a:lnTo>
                    <a:pt x="0" y="117389"/>
                  </a:lnTo>
                  <a:lnTo>
                    <a:pt x="0" y="107603"/>
                  </a:lnTo>
                  <a:lnTo>
                    <a:pt x="45810" y="61346"/>
                  </a:lnTo>
                  <a:lnTo>
                    <a:pt x="53407" y="60068"/>
                  </a:lnTo>
                  <a:lnTo>
                    <a:pt x="55449" y="58567"/>
                  </a:lnTo>
                  <a:lnTo>
                    <a:pt x="57716" y="53369"/>
                  </a:lnTo>
                  <a:lnTo>
                    <a:pt x="59644" y="52777"/>
                  </a:lnTo>
                  <a:lnTo>
                    <a:pt x="71550" y="58764"/>
                  </a:lnTo>
                  <a:lnTo>
                    <a:pt x="77220" y="59190"/>
                  </a:lnTo>
                  <a:lnTo>
                    <a:pt x="79262" y="60626"/>
                  </a:lnTo>
                  <a:lnTo>
                    <a:pt x="80622" y="62908"/>
                  </a:lnTo>
                  <a:lnTo>
                    <a:pt x="81529" y="65751"/>
                  </a:lnTo>
                  <a:lnTo>
                    <a:pt x="83457" y="67646"/>
                  </a:lnTo>
                  <a:lnTo>
                    <a:pt x="89126" y="69752"/>
                  </a:lnTo>
                  <a:lnTo>
                    <a:pt x="91168" y="71636"/>
                  </a:lnTo>
                  <a:lnTo>
                    <a:pt x="93435" y="77259"/>
                  </a:lnTo>
                  <a:lnTo>
                    <a:pt x="95236" y="111629"/>
                  </a:lnTo>
                  <a:lnTo>
                    <a:pt x="96563" y="114108"/>
                  </a:lnTo>
                  <a:lnTo>
                    <a:pt x="98772" y="115759"/>
                  </a:lnTo>
                  <a:lnTo>
                    <a:pt x="107156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05"/>
            <p:cNvSpPr/>
            <p:nvPr>
              <p:custDataLst>
                <p:tags r:id="rId96"/>
              </p:custDataLst>
            </p:nvPr>
          </p:nvSpPr>
          <p:spPr>
            <a:xfrm>
              <a:off x="7262813" y="504825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0"/>
                  </a:moveTo>
                  <a:lnTo>
                    <a:pt x="0" y="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06"/>
            <p:cNvSpPr/>
            <p:nvPr>
              <p:custDataLst>
                <p:tags r:id="rId97"/>
              </p:custDataLst>
            </p:nvPr>
          </p:nvSpPr>
          <p:spPr>
            <a:xfrm>
              <a:off x="7358063" y="4976813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07"/>
            <p:cNvSpPr/>
            <p:nvPr>
              <p:custDataLst>
                <p:tags r:id="rId98"/>
              </p:custDataLst>
            </p:nvPr>
          </p:nvSpPr>
          <p:spPr>
            <a:xfrm>
              <a:off x="7465315" y="4786313"/>
              <a:ext cx="11811" cy="369094"/>
            </a:xfrm>
            <a:custGeom>
              <a:avLst/>
              <a:gdLst/>
              <a:ahLst/>
              <a:cxnLst/>
              <a:rect l="0" t="0" r="0" b="0"/>
              <a:pathLst>
                <a:path w="11811" h="369094">
                  <a:moveTo>
                    <a:pt x="11810" y="0"/>
                  </a:moveTo>
                  <a:lnTo>
                    <a:pt x="11810" y="0"/>
                  </a:lnTo>
                  <a:lnTo>
                    <a:pt x="11810" y="57081"/>
                  </a:lnTo>
                  <a:lnTo>
                    <a:pt x="8282" y="106429"/>
                  </a:lnTo>
                  <a:lnTo>
                    <a:pt x="2386" y="158093"/>
                  </a:lnTo>
                  <a:lnTo>
                    <a:pt x="394" y="215848"/>
                  </a:lnTo>
                  <a:lnTo>
                    <a:pt x="0" y="271746"/>
                  </a:lnTo>
                  <a:lnTo>
                    <a:pt x="11810" y="369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108"/>
            <p:cNvSpPr/>
            <p:nvPr>
              <p:custDataLst>
                <p:tags r:id="rId99"/>
              </p:custDataLst>
            </p:nvPr>
          </p:nvSpPr>
          <p:spPr>
            <a:xfrm>
              <a:off x="7369969" y="4972783"/>
              <a:ext cx="214313" cy="134999"/>
            </a:xfrm>
            <a:custGeom>
              <a:avLst/>
              <a:gdLst/>
              <a:ahLst/>
              <a:cxnLst/>
              <a:rect l="0" t="0" r="0" b="0"/>
              <a:pathLst>
                <a:path w="214313" h="134999">
                  <a:moveTo>
                    <a:pt x="0" y="39748"/>
                  </a:moveTo>
                  <a:lnTo>
                    <a:pt x="0" y="39748"/>
                  </a:lnTo>
                  <a:lnTo>
                    <a:pt x="6320" y="33428"/>
                  </a:lnTo>
                  <a:lnTo>
                    <a:pt x="65207" y="3938"/>
                  </a:lnTo>
                  <a:lnTo>
                    <a:pt x="75222" y="0"/>
                  </a:lnTo>
                  <a:lnTo>
                    <a:pt x="114598" y="778"/>
                  </a:lnTo>
                  <a:lnTo>
                    <a:pt x="140818" y="9387"/>
                  </a:lnTo>
                  <a:lnTo>
                    <a:pt x="163284" y="26637"/>
                  </a:lnTo>
                  <a:lnTo>
                    <a:pt x="171790" y="37448"/>
                  </a:lnTo>
                  <a:lnTo>
                    <a:pt x="194767" y="90288"/>
                  </a:lnTo>
                  <a:lnTo>
                    <a:pt x="214312" y="134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109"/>
            <p:cNvSpPr/>
            <p:nvPr>
              <p:custDataLst>
                <p:tags r:id="rId100"/>
              </p:custDataLst>
            </p:nvPr>
          </p:nvSpPr>
          <p:spPr>
            <a:xfrm>
              <a:off x="7643813" y="4941094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110"/>
            <p:cNvSpPr/>
            <p:nvPr>
              <p:custDataLst>
                <p:tags r:id="rId101"/>
              </p:custDataLst>
            </p:nvPr>
          </p:nvSpPr>
          <p:spPr>
            <a:xfrm>
              <a:off x="7681490" y="4976813"/>
              <a:ext cx="307605" cy="154782"/>
            </a:xfrm>
            <a:custGeom>
              <a:avLst/>
              <a:gdLst/>
              <a:ahLst/>
              <a:cxnLst/>
              <a:rect l="0" t="0" r="0" b="0"/>
              <a:pathLst>
                <a:path w="307605" h="154782">
                  <a:moveTo>
                    <a:pt x="45666" y="0"/>
                  </a:moveTo>
                  <a:lnTo>
                    <a:pt x="45666" y="0"/>
                  </a:lnTo>
                  <a:lnTo>
                    <a:pt x="39346" y="6320"/>
                  </a:lnTo>
                  <a:lnTo>
                    <a:pt x="36242" y="12951"/>
                  </a:lnTo>
                  <a:lnTo>
                    <a:pt x="35415" y="16571"/>
                  </a:lnTo>
                  <a:lnTo>
                    <a:pt x="17722" y="41392"/>
                  </a:lnTo>
                  <a:lnTo>
                    <a:pt x="2447" y="94321"/>
                  </a:lnTo>
                  <a:lnTo>
                    <a:pt x="0" y="107184"/>
                  </a:lnTo>
                  <a:lnTo>
                    <a:pt x="1993" y="112466"/>
                  </a:lnTo>
                  <a:lnTo>
                    <a:pt x="25037" y="134591"/>
                  </a:lnTo>
                  <a:lnTo>
                    <a:pt x="29267" y="136030"/>
                  </a:lnTo>
                  <a:lnTo>
                    <a:pt x="33410" y="135665"/>
                  </a:lnTo>
                  <a:lnTo>
                    <a:pt x="43245" y="131896"/>
                  </a:lnTo>
                  <a:lnTo>
                    <a:pt x="44948" y="118602"/>
                  </a:lnTo>
                  <a:lnTo>
                    <a:pt x="45638" y="59358"/>
                  </a:lnTo>
                  <a:lnTo>
                    <a:pt x="46976" y="43579"/>
                  </a:lnTo>
                  <a:lnTo>
                    <a:pt x="51981" y="27747"/>
                  </a:lnTo>
                  <a:lnTo>
                    <a:pt x="62143" y="15418"/>
                  </a:lnTo>
                  <a:lnTo>
                    <a:pt x="74156" y="6853"/>
                  </a:lnTo>
                  <a:lnTo>
                    <a:pt x="83904" y="3045"/>
                  </a:lnTo>
                  <a:lnTo>
                    <a:pt x="109472" y="7222"/>
                  </a:lnTo>
                  <a:lnTo>
                    <a:pt x="135862" y="16839"/>
                  </a:lnTo>
                  <a:lnTo>
                    <a:pt x="160438" y="40707"/>
                  </a:lnTo>
                  <a:lnTo>
                    <a:pt x="181618" y="81683"/>
                  </a:lnTo>
                  <a:lnTo>
                    <a:pt x="187630" y="109861"/>
                  </a:lnTo>
                  <a:lnTo>
                    <a:pt x="188271" y="122656"/>
                  </a:lnTo>
                  <a:lnTo>
                    <a:pt x="188361" y="122781"/>
                  </a:lnTo>
                  <a:lnTo>
                    <a:pt x="189811" y="110315"/>
                  </a:lnTo>
                  <a:lnTo>
                    <a:pt x="212661" y="53356"/>
                  </a:lnTo>
                  <a:lnTo>
                    <a:pt x="228289" y="32882"/>
                  </a:lnTo>
                  <a:lnTo>
                    <a:pt x="239721" y="27843"/>
                  </a:lnTo>
                  <a:lnTo>
                    <a:pt x="246474" y="26499"/>
                  </a:lnTo>
                  <a:lnTo>
                    <a:pt x="250975" y="28250"/>
                  </a:lnTo>
                  <a:lnTo>
                    <a:pt x="253977" y="32062"/>
                  </a:lnTo>
                  <a:lnTo>
                    <a:pt x="272403" y="88641"/>
                  </a:lnTo>
                  <a:lnTo>
                    <a:pt x="307604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111"/>
            <p:cNvSpPr/>
            <p:nvPr>
              <p:custDataLst>
                <p:tags r:id="rId102"/>
              </p:custDataLst>
            </p:nvPr>
          </p:nvSpPr>
          <p:spPr>
            <a:xfrm>
              <a:off x="8194486" y="5012531"/>
              <a:ext cx="92265" cy="94315"/>
            </a:xfrm>
            <a:custGeom>
              <a:avLst/>
              <a:gdLst/>
              <a:ahLst/>
              <a:cxnLst/>
              <a:rect l="0" t="0" r="0" b="0"/>
              <a:pathLst>
                <a:path w="92265" h="94315">
                  <a:moveTo>
                    <a:pt x="92264" y="0"/>
                  </a:moveTo>
                  <a:lnTo>
                    <a:pt x="92264" y="0"/>
                  </a:lnTo>
                  <a:lnTo>
                    <a:pt x="46195" y="0"/>
                  </a:lnTo>
                  <a:lnTo>
                    <a:pt x="31661" y="7056"/>
                  </a:lnTo>
                  <a:lnTo>
                    <a:pt x="24081" y="12641"/>
                  </a:lnTo>
                  <a:lnTo>
                    <a:pt x="12130" y="29431"/>
                  </a:lnTo>
                  <a:lnTo>
                    <a:pt x="1493" y="57669"/>
                  </a:lnTo>
                  <a:lnTo>
                    <a:pt x="0" y="66227"/>
                  </a:lnTo>
                  <a:lnTo>
                    <a:pt x="1650" y="73255"/>
                  </a:lnTo>
                  <a:lnTo>
                    <a:pt x="10540" y="84593"/>
                  </a:lnTo>
                  <a:lnTo>
                    <a:pt x="19782" y="90513"/>
                  </a:lnTo>
                  <a:lnTo>
                    <a:pt x="29623" y="93145"/>
                  </a:lnTo>
                  <a:lnTo>
                    <a:pt x="42816" y="94314"/>
                  </a:lnTo>
                  <a:lnTo>
                    <a:pt x="53971" y="91307"/>
                  </a:lnTo>
                  <a:lnTo>
                    <a:pt x="71217" y="78648"/>
                  </a:lnTo>
                  <a:lnTo>
                    <a:pt x="78232" y="72276"/>
                  </a:lnTo>
                  <a:lnTo>
                    <a:pt x="86028" y="54612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112"/>
            <p:cNvSpPr/>
            <p:nvPr>
              <p:custDataLst>
                <p:tags r:id="rId103"/>
              </p:custDataLst>
            </p:nvPr>
          </p:nvSpPr>
          <p:spPr>
            <a:xfrm>
              <a:off x="8417844" y="4840088"/>
              <a:ext cx="130845" cy="267694"/>
            </a:xfrm>
            <a:custGeom>
              <a:avLst/>
              <a:gdLst/>
              <a:ahLst/>
              <a:cxnLst/>
              <a:rect l="0" t="0" r="0" b="0"/>
              <a:pathLst>
                <a:path w="130845" h="267694">
                  <a:moveTo>
                    <a:pt x="130844" y="17662"/>
                  </a:moveTo>
                  <a:lnTo>
                    <a:pt x="130844" y="17662"/>
                  </a:lnTo>
                  <a:lnTo>
                    <a:pt x="114272" y="1090"/>
                  </a:lnTo>
                  <a:lnTo>
                    <a:pt x="107890" y="0"/>
                  </a:lnTo>
                  <a:lnTo>
                    <a:pt x="90215" y="2315"/>
                  </a:lnTo>
                  <a:lnTo>
                    <a:pt x="57952" y="17378"/>
                  </a:lnTo>
                  <a:lnTo>
                    <a:pt x="29577" y="44918"/>
                  </a:lnTo>
                  <a:lnTo>
                    <a:pt x="10733" y="78213"/>
                  </a:lnTo>
                  <a:lnTo>
                    <a:pt x="3092" y="106894"/>
                  </a:lnTo>
                  <a:lnTo>
                    <a:pt x="510" y="152440"/>
                  </a:lnTo>
                  <a:lnTo>
                    <a:pt x="0" y="211805"/>
                  </a:lnTo>
                  <a:lnTo>
                    <a:pt x="1253" y="232271"/>
                  </a:lnTo>
                  <a:lnTo>
                    <a:pt x="11781" y="2676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113"/>
            <p:cNvSpPr/>
            <p:nvPr>
              <p:custDataLst>
                <p:tags r:id="rId104"/>
              </p:custDataLst>
            </p:nvPr>
          </p:nvSpPr>
          <p:spPr>
            <a:xfrm>
              <a:off x="8322469" y="5000625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0" y="23813"/>
                  </a:lnTo>
                  <a:lnTo>
                    <a:pt x="19011" y="22489"/>
                  </a:lnTo>
                  <a:lnTo>
                    <a:pt x="55299" y="14389"/>
                  </a:lnTo>
                  <a:lnTo>
                    <a:pt x="114536" y="4050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114"/>
            <p:cNvSpPr/>
            <p:nvPr>
              <p:custDataLst>
                <p:tags r:id="rId105"/>
              </p:custDataLst>
            </p:nvPr>
          </p:nvSpPr>
          <p:spPr>
            <a:xfrm>
              <a:off x="8810625" y="5018684"/>
              <a:ext cx="631032" cy="133525"/>
            </a:xfrm>
            <a:custGeom>
              <a:avLst/>
              <a:gdLst/>
              <a:ahLst/>
              <a:cxnLst/>
              <a:rect l="0" t="0" r="0" b="0"/>
              <a:pathLst>
                <a:path w="631032" h="133525">
                  <a:moveTo>
                    <a:pt x="0" y="29566"/>
                  </a:moveTo>
                  <a:lnTo>
                    <a:pt x="0" y="29566"/>
                  </a:lnTo>
                  <a:lnTo>
                    <a:pt x="0" y="23245"/>
                  </a:lnTo>
                  <a:lnTo>
                    <a:pt x="1323" y="22707"/>
                  </a:lnTo>
                  <a:lnTo>
                    <a:pt x="12151" y="26946"/>
                  </a:lnTo>
                  <a:lnTo>
                    <a:pt x="61132" y="29221"/>
                  </a:lnTo>
                  <a:lnTo>
                    <a:pt x="108365" y="29464"/>
                  </a:lnTo>
                  <a:lnTo>
                    <a:pt x="157932" y="23215"/>
                  </a:lnTo>
                  <a:lnTo>
                    <a:pt x="212454" y="19305"/>
                  </a:lnTo>
                  <a:lnTo>
                    <a:pt x="270986" y="17876"/>
                  </a:lnTo>
                  <a:lnTo>
                    <a:pt x="292388" y="17702"/>
                  </a:lnTo>
                  <a:lnTo>
                    <a:pt x="294144" y="16365"/>
                  </a:lnTo>
                  <a:lnTo>
                    <a:pt x="296095" y="11352"/>
                  </a:lnTo>
                  <a:lnTo>
                    <a:pt x="293970" y="8163"/>
                  </a:lnTo>
                  <a:lnTo>
                    <a:pt x="284552" y="1092"/>
                  </a:lnTo>
                  <a:lnTo>
                    <a:pt x="279660" y="0"/>
                  </a:lnTo>
                  <a:lnTo>
                    <a:pt x="275075" y="595"/>
                  </a:lnTo>
                  <a:lnTo>
                    <a:pt x="270697" y="2314"/>
                  </a:lnTo>
                  <a:lnTo>
                    <a:pt x="245980" y="32267"/>
                  </a:lnTo>
                  <a:lnTo>
                    <a:pt x="235883" y="48846"/>
                  </a:lnTo>
                  <a:lnTo>
                    <a:pt x="229082" y="79376"/>
                  </a:lnTo>
                  <a:lnTo>
                    <a:pt x="231020" y="98447"/>
                  </a:lnTo>
                  <a:lnTo>
                    <a:pt x="236289" y="114420"/>
                  </a:lnTo>
                  <a:lnTo>
                    <a:pt x="243043" y="125928"/>
                  </a:lnTo>
                  <a:lnTo>
                    <a:pt x="250452" y="131925"/>
                  </a:lnTo>
                  <a:lnTo>
                    <a:pt x="254281" y="133524"/>
                  </a:lnTo>
                  <a:lnTo>
                    <a:pt x="258156" y="131944"/>
                  </a:lnTo>
                  <a:lnTo>
                    <a:pt x="265990" y="123134"/>
                  </a:lnTo>
                  <a:lnTo>
                    <a:pt x="297659" y="65065"/>
                  </a:lnTo>
                  <a:lnTo>
                    <a:pt x="313531" y="39812"/>
                  </a:lnTo>
                  <a:lnTo>
                    <a:pt x="317500" y="39042"/>
                  </a:lnTo>
                  <a:lnTo>
                    <a:pt x="321469" y="41175"/>
                  </a:lnTo>
                  <a:lnTo>
                    <a:pt x="328084" y="49278"/>
                  </a:lnTo>
                  <a:lnTo>
                    <a:pt x="349740" y="97726"/>
                  </a:lnTo>
                  <a:lnTo>
                    <a:pt x="357405" y="106161"/>
                  </a:lnTo>
                  <a:lnTo>
                    <a:pt x="366785" y="111576"/>
                  </a:lnTo>
                  <a:lnTo>
                    <a:pt x="381050" y="106195"/>
                  </a:lnTo>
                  <a:lnTo>
                    <a:pt x="391164" y="96255"/>
                  </a:lnTo>
                  <a:lnTo>
                    <a:pt x="431448" y="39964"/>
                  </a:lnTo>
                  <a:lnTo>
                    <a:pt x="445656" y="24615"/>
                  </a:lnTo>
                  <a:lnTo>
                    <a:pt x="452951" y="20751"/>
                  </a:lnTo>
                  <a:lnTo>
                    <a:pt x="456749" y="19720"/>
                  </a:lnTo>
                  <a:lnTo>
                    <a:pt x="460603" y="21679"/>
                  </a:lnTo>
                  <a:lnTo>
                    <a:pt x="468414" y="30911"/>
                  </a:lnTo>
                  <a:lnTo>
                    <a:pt x="472768" y="43834"/>
                  </a:lnTo>
                  <a:lnTo>
                    <a:pt x="476190" y="76328"/>
                  </a:lnTo>
                  <a:lnTo>
                    <a:pt x="476233" y="70615"/>
                  </a:lnTo>
                  <a:lnTo>
                    <a:pt x="482565" y="54223"/>
                  </a:lnTo>
                  <a:lnTo>
                    <a:pt x="496843" y="30200"/>
                  </a:lnTo>
                  <a:lnTo>
                    <a:pt x="499955" y="21910"/>
                  </a:lnTo>
                  <a:lnTo>
                    <a:pt x="505747" y="13817"/>
                  </a:lnTo>
                  <a:lnTo>
                    <a:pt x="509144" y="12452"/>
                  </a:lnTo>
                  <a:lnTo>
                    <a:pt x="512731" y="12865"/>
                  </a:lnTo>
                  <a:lnTo>
                    <a:pt x="516446" y="14463"/>
                  </a:lnTo>
                  <a:lnTo>
                    <a:pt x="524101" y="23294"/>
                  </a:lnTo>
                  <a:lnTo>
                    <a:pt x="530590" y="36039"/>
                  </a:lnTo>
                  <a:lnTo>
                    <a:pt x="545830" y="90812"/>
                  </a:lnTo>
                  <a:lnTo>
                    <a:pt x="547773" y="94209"/>
                  </a:lnTo>
                  <a:lnTo>
                    <a:pt x="550390" y="96474"/>
                  </a:lnTo>
                  <a:lnTo>
                    <a:pt x="557776" y="100109"/>
                  </a:lnTo>
                  <a:lnTo>
                    <a:pt x="587534" y="45005"/>
                  </a:lnTo>
                  <a:lnTo>
                    <a:pt x="595099" y="24433"/>
                  </a:lnTo>
                  <a:lnTo>
                    <a:pt x="597816" y="22176"/>
                  </a:lnTo>
                  <a:lnTo>
                    <a:pt x="600951" y="20670"/>
                  </a:lnTo>
                  <a:lnTo>
                    <a:pt x="603040" y="22312"/>
                  </a:lnTo>
                  <a:lnTo>
                    <a:pt x="616398" y="66022"/>
                  </a:lnTo>
                  <a:lnTo>
                    <a:pt x="631031" y="89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115"/>
            <p:cNvSpPr/>
            <p:nvPr>
              <p:custDataLst>
                <p:tags r:id="rId106"/>
              </p:custDataLst>
            </p:nvPr>
          </p:nvSpPr>
          <p:spPr>
            <a:xfrm>
              <a:off x="9542492" y="5036344"/>
              <a:ext cx="6322" cy="71438"/>
            </a:xfrm>
            <a:custGeom>
              <a:avLst/>
              <a:gdLst/>
              <a:ahLst/>
              <a:cxnLst/>
              <a:rect l="0" t="0" r="0" b="0"/>
              <a:pathLst>
                <a:path w="6322" h="71438">
                  <a:moveTo>
                    <a:pt x="6321" y="0"/>
                  </a:moveTo>
                  <a:lnTo>
                    <a:pt x="6321" y="0"/>
                  </a:lnTo>
                  <a:lnTo>
                    <a:pt x="0" y="0"/>
                  </a:lnTo>
                  <a:lnTo>
                    <a:pt x="6321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116"/>
            <p:cNvSpPr/>
            <p:nvPr>
              <p:custDataLst>
                <p:tags r:id="rId107"/>
              </p:custDataLst>
            </p:nvPr>
          </p:nvSpPr>
          <p:spPr>
            <a:xfrm>
              <a:off x="9620250" y="4964906"/>
              <a:ext cx="1" cy="23814"/>
            </a:xfrm>
            <a:custGeom>
              <a:avLst/>
              <a:gdLst/>
              <a:ahLst/>
              <a:cxnLst/>
              <a:rect l="0" t="0" r="0" b="0"/>
              <a:pathLst>
                <a:path w="1" h="23814">
                  <a:moveTo>
                    <a:pt x="0" y="23813"/>
                  </a:moveTo>
                  <a:lnTo>
                    <a:pt x="0" y="2381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117"/>
            <p:cNvSpPr/>
            <p:nvPr>
              <p:custDataLst>
                <p:tags r:id="rId108"/>
              </p:custDataLst>
            </p:nvPr>
          </p:nvSpPr>
          <p:spPr>
            <a:xfrm>
              <a:off x="9727406" y="4726781"/>
              <a:ext cx="11908" cy="381001"/>
            </a:xfrm>
            <a:custGeom>
              <a:avLst/>
              <a:gdLst/>
              <a:ahLst/>
              <a:cxnLst/>
              <a:rect l="0" t="0" r="0" b="0"/>
              <a:pathLst>
                <a:path w="11908" h="381001">
                  <a:moveTo>
                    <a:pt x="0" y="0"/>
                  </a:moveTo>
                  <a:lnTo>
                    <a:pt x="0" y="0"/>
                  </a:lnTo>
                  <a:lnTo>
                    <a:pt x="0" y="45785"/>
                  </a:lnTo>
                  <a:lnTo>
                    <a:pt x="0" y="101746"/>
                  </a:lnTo>
                  <a:lnTo>
                    <a:pt x="0" y="151606"/>
                  </a:lnTo>
                  <a:lnTo>
                    <a:pt x="0" y="204994"/>
                  </a:lnTo>
                  <a:lnTo>
                    <a:pt x="0" y="263331"/>
                  </a:lnTo>
                  <a:lnTo>
                    <a:pt x="0" y="311161"/>
                  </a:lnTo>
                  <a:lnTo>
                    <a:pt x="11907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118"/>
            <p:cNvSpPr/>
            <p:nvPr>
              <p:custDataLst>
                <p:tags r:id="rId109"/>
              </p:custDataLst>
            </p:nvPr>
          </p:nvSpPr>
          <p:spPr>
            <a:xfrm>
              <a:off x="9811241" y="4964906"/>
              <a:ext cx="187260" cy="654845"/>
            </a:xfrm>
            <a:custGeom>
              <a:avLst/>
              <a:gdLst/>
              <a:ahLst/>
              <a:cxnLst/>
              <a:rect l="0" t="0" r="0" b="0"/>
              <a:pathLst>
                <a:path w="187260" h="654845">
                  <a:moveTo>
                    <a:pt x="11415" y="0"/>
                  </a:moveTo>
                  <a:lnTo>
                    <a:pt x="11415" y="0"/>
                  </a:lnTo>
                  <a:lnTo>
                    <a:pt x="5095" y="12641"/>
                  </a:lnTo>
                  <a:lnTo>
                    <a:pt x="0" y="66227"/>
                  </a:lnTo>
                  <a:lnTo>
                    <a:pt x="3255" y="79264"/>
                  </a:lnTo>
                  <a:lnTo>
                    <a:pt x="5975" y="84593"/>
                  </a:lnTo>
                  <a:lnTo>
                    <a:pt x="16054" y="94042"/>
                  </a:lnTo>
                  <a:lnTo>
                    <a:pt x="22445" y="98414"/>
                  </a:lnTo>
                  <a:lnTo>
                    <a:pt x="40130" y="99743"/>
                  </a:lnTo>
                  <a:lnTo>
                    <a:pt x="97672" y="82693"/>
                  </a:lnTo>
                  <a:lnTo>
                    <a:pt x="131340" y="74773"/>
                  </a:lnTo>
                  <a:lnTo>
                    <a:pt x="142959" y="73661"/>
                  </a:lnTo>
                  <a:lnTo>
                    <a:pt x="152028" y="75566"/>
                  </a:lnTo>
                  <a:lnTo>
                    <a:pt x="165631" y="84738"/>
                  </a:lnTo>
                  <a:lnTo>
                    <a:pt x="180728" y="117418"/>
                  </a:lnTo>
                  <a:lnTo>
                    <a:pt x="187259" y="166935"/>
                  </a:lnTo>
                  <a:lnTo>
                    <a:pt x="182873" y="210858"/>
                  </a:lnTo>
                  <a:lnTo>
                    <a:pt x="173196" y="261649"/>
                  </a:lnTo>
                  <a:lnTo>
                    <a:pt x="169308" y="306348"/>
                  </a:lnTo>
                  <a:lnTo>
                    <a:pt x="166255" y="351790"/>
                  </a:lnTo>
                  <a:lnTo>
                    <a:pt x="157101" y="404977"/>
                  </a:lnTo>
                  <a:lnTo>
                    <a:pt x="149807" y="451629"/>
                  </a:lnTo>
                  <a:lnTo>
                    <a:pt x="145683" y="499703"/>
                  </a:lnTo>
                  <a:lnTo>
                    <a:pt x="142527" y="544882"/>
                  </a:lnTo>
                  <a:lnTo>
                    <a:pt x="130478" y="654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6" name="SMARTInkShape-119"/>
          <p:cNvSpPr/>
          <p:nvPr>
            <p:custDataLst>
              <p:tags r:id="rId4"/>
            </p:custDataLst>
          </p:nvPr>
        </p:nvSpPr>
        <p:spPr>
          <a:xfrm>
            <a:off x="8918586" y="4854408"/>
            <a:ext cx="177790" cy="324812"/>
          </a:xfrm>
          <a:custGeom>
            <a:avLst/>
            <a:gdLst/>
            <a:ahLst/>
            <a:cxnLst/>
            <a:rect l="0" t="0" r="0" b="0"/>
            <a:pathLst>
              <a:path w="177790" h="324812">
                <a:moveTo>
                  <a:pt x="177789" y="74780"/>
                </a:moveTo>
                <a:lnTo>
                  <a:pt x="177789" y="74780"/>
                </a:lnTo>
                <a:lnTo>
                  <a:pt x="171468" y="62138"/>
                </a:lnTo>
                <a:lnTo>
                  <a:pt x="161309" y="52404"/>
                </a:lnTo>
                <a:lnTo>
                  <a:pt x="147975" y="41022"/>
                </a:lnTo>
                <a:lnTo>
                  <a:pt x="124270" y="14947"/>
                </a:lnTo>
                <a:lnTo>
                  <a:pt x="103732" y="2768"/>
                </a:lnTo>
                <a:lnTo>
                  <a:pt x="84903" y="0"/>
                </a:lnTo>
                <a:lnTo>
                  <a:pt x="44935" y="9003"/>
                </a:lnTo>
                <a:lnTo>
                  <a:pt x="29226" y="19528"/>
                </a:lnTo>
                <a:lnTo>
                  <a:pt x="17834" y="34348"/>
                </a:lnTo>
                <a:lnTo>
                  <a:pt x="5306" y="63682"/>
                </a:lnTo>
                <a:lnTo>
                  <a:pt x="0" y="112434"/>
                </a:lnTo>
                <a:lnTo>
                  <a:pt x="7537" y="165365"/>
                </a:lnTo>
                <a:lnTo>
                  <a:pt x="16952" y="218870"/>
                </a:lnTo>
                <a:lnTo>
                  <a:pt x="29994" y="272379"/>
                </a:lnTo>
                <a:lnTo>
                  <a:pt x="34914" y="32481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55" name="SMARTInkShape-Group17"/>
          <p:cNvGrpSpPr/>
          <p:nvPr/>
        </p:nvGrpSpPr>
        <p:grpSpPr>
          <a:xfrm>
            <a:off x="1083469" y="6012656"/>
            <a:ext cx="3690938" cy="690564"/>
            <a:chOff x="1083469" y="6012656"/>
            <a:chExt cx="3690938" cy="690564"/>
          </a:xfrm>
        </p:grpSpPr>
        <p:sp>
          <p:nvSpPr>
            <p:cNvPr id="137" name="SMARTInkShape-120"/>
            <p:cNvSpPr/>
            <p:nvPr>
              <p:custDataLst>
                <p:tags r:id="rId69"/>
              </p:custDataLst>
            </p:nvPr>
          </p:nvSpPr>
          <p:spPr>
            <a:xfrm>
              <a:off x="1083469" y="6417469"/>
              <a:ext cx="130970" cy="34065"/>
            </a:xfrm>
            <a:custGeom>
              <a:avLst/>
              <a:gdLst/>
              <a:ahLst/>
              <a:cxnLst/>
              <a:rect l="0" t="0" r="0" b="0"/>
              <a:pathLst>
                <a:path w="130970" h="34065">
                  <a:moveTo>
                    <a:pt x="0" y="23812"/>
                  </a:moveTo>
                  <a:lnTo>
                    <a:pt x="0" y="23812"/>
                  </a:lnTo>
                  <a:lnTo>
                    <a:pt x="6320" y="30133"/>
                  </a:lnTo>
                  <a:lnTo>
                    <a:pt x="12951" y="33236"/>
                  </a:lnTo>
                  <a:lnTo>
                    <a:pt x="16572" y="34064"/>
                  </a:lnTo>
                  <a:lnTo>
                    <a:pt x="62350" y="20955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121"/>
            <p:cNvSpPr/>
            <p:nvPr>
              <p:custDataLst>
                <p:tags r:id="rId70"/>
              </p:custDataLst>
            </p:nvPr>
          </p:nvSpPr>
          <p:spPr>
            <a:xfrm>
              <a:off x="1547813" y="6250781"/>
              <a:ext cx="23813" cy="83345"/>
            </a:xfrm>
            <a:custGeom>
              <a:avLst/>
              <a:gdLst/>
              <a:ahLst/>
              <a:cxnLst/>
              <a:rect l="0" t="0" r="0" b="0"/>
              <a:pathLst>
                <a:path w="23813" h="83345">
                  <a:moveTo>
                    <a:pt x="0" y="0"/>
                  </a:moveTo>
                  <a:lnTo>
                    <a:pt x="0" y="0"/>
                  </a:lnTo>
                  <a:lnTo>
                    <a:pt x="1322" y="43237"/>
                  </a:lnTo>
                  <a:lnTo>
                    <a:pt x="12125" y="76796"/>
                  </a:lnTo>
                  <a:lnTo>
                    <a:pt x="14698" y="78978"/>
                  </a:lnTo>
                  <a:lnTo>
                    <a:pt x="23812" y="83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122"/>
            <p:cNvSpPr/>
            <p:nvPr>
              <p:custDataLst>
                <p:tags r:id="rId71"/>
              </p:custDataLst>
            </p:nvPr>
          </p:nvSpPr>
          <p:spPr>
            <a:xfrm>
              <a:off x="1607344" y="6215063"/>
              <a:ext cx="23813" cy="119063"/>
            </a:xfrm>
            <a:custGeom>
              <a:avLst/>
              <a:gdLst/>
              <a:ahLst/>
              <a:cxnLst/>
              <a:rect l="0" t="0" r="0" b="0"/>
              <a:pathLst>
                <a:path w="23813" h="119063">
                  <a:moveTo>
                    <a:pt x="0" y="0"/>
                  </a:moveTo>
                  <a:lnTo>
                    <a:pt x="0" y="0"/>
                  </a:lnTo>
                  <a:lnTo>
                    <a:pt x="3527" y="55921"/>
                  </a:lnTo>
                  <a:lnTo>
                    <a:pt x="23812" y="119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123"/>
            <p:cNvSpPr/>
            <p:nvPr>
              <p:custDataLst>
                <p:tags r:id="rId72"/>
              </p:custDataLst>
            </p:nvPr>
          </p:nvSpPr>
          <p:spPr>
            <a:xfrm>
              <a:off x="1762125" y="6346031"/>
              <a:ext cx="154782" cy="190501"/>
            </a:xfrm>
            <a:custGeom>
              <a:avLst/>
              <a:gdLst/>
              <a:ahLst/>
              <a:cxnLst/>
              <a:rect l="0" t="0" r="0" b="0"/>
              <a:pathLst>
                <a:path w="154782" h="190501">
                  <a:moveTo>
                    <a:pt x="0" y="0"/>
                  </a:moveTo>
                  <a:lnTo>
                    <a:pt x="0" y="0"/>
                  </a:lnTo>
                  <a:lnTo>
                    <a:pt x="1323" y="12151"/>
                  </a:lnTo>
                  <a:lnTo>
                    <a:pt x="14698" y="65207"/>
                  </a:lnTo>
                  <a:lnTo>
                    <a:pt x="32118" y="118487"/>
                  </a:lnTo>
                  <a:lnTo>
                    <a:pt x="44170" y="153884"/>
                  </a:lnTo>
                  <a:lnTo>
                    <a:pt x="47423" y="187400"/>
                  </a:lnTo>
                  <a:lnTo>
                    <a:pt x="57041" y="130930"/>
                  </a:lnTo>
                  <a:lnTo>
                    <a:pt x="61070" y="105816"/>
                  </a:lnTo>
                  <a:lnTo>
                    <a:pt x="81688" y="57160"/>
                  </a:lnTo>
                  <a:lnTo>
                    <a:pt x="98892" y="33634"/>
                  </a:lnTo>
                  <a:lnTo>
                    <a:pt x="102969" y="31683"/>
                  </a:lnTo>
                  <a:lnTo>
                    <a:pt x="107011" y="31706"/>
                  </a:lnTo>
                  <a:lnTo>
                    <a:pt x="111028" y="33044"/>
                  </a:lnTo>
                  <a:lnTo>
                    <a:pt x="119019" y="41585"/>
                  </a:lnTo>
                  <a:lnTo>
                    <a:pt x="134929" y="74948"/>
                  </a:lnTo>
                  <a:lnTo>
                    <a:pt x="141305" y="111574"/>
                  </a:lnTo>
                  <a:lnTo>
                    <a:pt x="154781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124"/>
            <p:cNvSpPr/>
            <p:nvPr>
              <p:custDataLst>
                <p:tags r:id="rId73"/>
              </p:custDataLst>
            </p:nvPr>
          </p:nvSpPr>
          <p:spPr>
            <a:xfrm>
              <a:off x="2000250" y="6346031"/>
              <a:ext cx="95251" cy="138122"/>
            </a:xfrm>
            <a:custGeom>
              <a:avLst/>
              <a:gdLst/>
              <a:ahLst/>
              <a:cxnLst/>
              <a:rect l="0" t="0" r="0" b="0"/>
              <a:pathLst>
                <a:path w="95251" h="138122">
                  <a:moveTo>
                    <a:pt x="0" y="0"/>
                  </a:moveTo>
                  <a:lnTo>
                    <a:pt x="0" y="0"/>
                  </a:lnTo>
                  <a:lnTo>
                    <a:pt x="0" y="45910"/>
                  </a:lnTo>
                  <a:lnTo>
                    <a:pt x="3528" y="87687"/>
                  </a:lnTo>
                  <a:lnTo>
                    <a:pt x="10828" y="107763"/>
                  </a:lnTo>
                  <a:lnTo>
                    <a:pt x="28491" y="131296"/>
                  </a:lnTo>
                  <a:lnTo>
                    <a:pt x="38239" y="137728"/>
                  </a:lnTo>
                  <a:lnTo>
                    <a:pt x="42691" y="138121"/>
                  </a:lnTo>
                  <a:lnTo>
                    <a:pt x="51165" y="135030"/>
                  </a:lnTo>
                  <a:lnTo>
                    <a:pt x="59341" y="122190"/>
                  </a:lnTo>
                  <a:lnTo>
                    <a:pt x="83327" y="68184"/>
                  </a:lnTo>
                  <a:lnTo>
                    <a:pt x="9525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125"/>
            <p:cNvSpPr/>
            <p:nvPr>
              <p:custDataLst>
                <p:tags r:id="rId74"/>
              </p:custDataLst>
            </p:nvPr>
          </p:nvSpPr>
          <p:spPr>
            <a:xfrm>
              <a:off x="2228129" y="6394838"/>
              <a:ext cx="117403" cy="138605"/>
            </a:xfrm>
            <a:custGeom>
              <a:avLst/>
              <a:gdLst/>
              <a:ahLst/>
              <a:cxnLst/>
              <a:rect l="0" t="0" r="0" b="0"/>
              <a:pathLst>
                <a:path w="117403" h="138605">
                  <a:moveTo>
                    <a:pt x="57871" y="58350"/>
                  </a:moveTo>
                  <a:lnTo>
                    <a:pt x="57871" y="58350"/>
                  </a:lnTo>
                  <a:lnTo>
                    <a:pt x="57871" y="52029"/>
                  </a:lnTo>
                  <a:lnTo>
                    <a:pt x="61399" y="45398"/>
                  </a:lnTo>
                  <a:lnTo>
                    <a:pt x="66053" y="38041"/>
                  </a:lnTo>
                  <a:lnTo>
                    <a:pt x="68122" y="30362"/>
                  </a:lnTo>
                  <a:lnTo>
                    <a:pt x="62966" y="12280"/>
                  </a:lnTo>
                  <a:lnTo>
                    <a:pt x="59945" y="7793"/>
                  </a:lnTo>
                  <a:lnTo>
                    <a:pt x="53060" y="2807"/>
                  </a:lnTo>
                  <a:lnTo>
                    <a:pt x="35426" y="0"/>
                  </a:lnTo>
                  <a:lnTo>
                    <a:pt x="29678" y="2252"/>
                  </a:lnTo>
                  <a:lnTo>
                    <a:pt x="19765" y="11810"/>
                  </a:lnTo>
                  <a:lnTo>
                    <a:pt x="6746" y="32066"/>
                  </a:lnTo>
                  <a:lnTo>
                    <a:pt x="0" y="70796"/>
                  </a:lnTo>
                  <a:lnTo>
                    <a:pt x="155" y="97022"/>
                  </a:lnTo>
                  <a:lnTo>
                    <a:pt x="4879" y="113461"/>
                  </a:lnTo>
                  <a:lnTo>
                    <a:pt x="14916" y="126059"/>
                  </a:lnTo>
                  <a:lnTo>
                    <a:pt x="28197" y="134744"/>
                  </a:lnTo>
                  <a:lnTo>
                    <a:pt x="42919" y="138604"/>
                  </a:lnTo>
                  <a:lnTo>
                    <a:pt x="117402" y="1297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126"/>
            <p:cNvSpPr/>
            <p:nvPr>
              <p:custDataLst>
                <p:tags r:id="rId75"/>
              </p:custDataLst>
            </p:nvPr>
          </p:nvSpPr>
          <p:spPr>
            <a:xfrm>
              <a:off x="2428894" y="6179344"/>
              <a:ext cx="47607" cy="357188"/>
            </a:xfrm>
            <a:custGeom>
              <a:avLst/>
              <a:gdLst/>
              <a:ahLst/>
              <a:cxnLst/>
              <a:rect l="0" t="0" r="0" b="0"/>
              <a:pathLst>
                <a:path w="47607" h="357188">
                  <a:moveTo>
                    <a:pt x="11887" y="0"/>
                  </a:moveTo>
                  <a:lnTo>
                    <a:pt x="11887" y="0"/>
                  </a:lnTo>
                  <a:lnTo>
                    <a:pt x="3705" y="19011"/>
                  </a:lnTo>
                  <a:lnTo>
                    <a:pt x="471" y="74937"/>
                  </a:lnTo>
                  <a:lnTo>
                    <a:pt x="78" y="122449"/>
                  </a:lnTo>
                  <a:lnTo>
                    <a:pt x="0" y="176518"/>
                  </a:lnTo>
                  <a:lnTo>
                    <a:pt x="6305" y="232129"/>
                  </a:lnTo>
                  <a:lnTo>
                    <a:pt x="18967" y="290102"/>
                  </a:lnTo>
                  <a:lnTo>
                    <a:pt x="47606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127"/>
            <p:cNvSpPr/>
            <p:nvPr>
              <p:custDataLst>
                <p:tags r:id="rId76"/>
              </p:custDataLst>
            </p:nvPr>
          </p:nvSpPr>
          <p:spPr>
            <a:xfrm>
              <a:off x="2536031" y="6396020"/>
              <a:ext cx="369095" cy="157672"/>
            </a:xfrm>
            <a:custGeom>
              <a:avLst/>
              <a:gdLst/>
              <a:ahLst/>
              <a:cxnLst/>
              <a:rect l="0" t="0" r="0" b="0"/>
              <a:pathLst>
                <a:path w="369095" h="157672">
                  <a:moveTo>
                    <a:pt x="0" y="69074"/>
                  </a:moveTo>
                  <a:lnTo>
                    <a:pt x="0" y="69074"/>
                  </a:lnTo>
                  <a:lnTo>
                    <a:pt x="0" y="75394"/>
                  </a:lnTo>
                  <a:lnTo>
                    <a:pt x="3528" y="82025"/>
                  </a:lnTo>
                  <a:lnTo>
                    <a:pt x="6321" y="85646"/>
                  </a:lnTo>
                  <a:lnTo>
                    <a:pt x="12952" y="89668"/>
                  </a:lnTo>
                  <a:lnTo>
                    <a:pt x="27650" y="91933"/>
                  </a:lnTo>
                  <a:lnTo>
                    <a:pt x="42716" y="91140"/>
                  </a:lnTo>
                  <a:lnTo>
                    <a:pt x="89851" y="76259"/>
                  </a:lnTo>
                  <a:lnTo>
                    <a:pt x="114670" y="58562"/>
                  </a:lnTo>
                  <a:lnTo>
                    <a:pt x="123725" y="47645"/>
                  </a:lnTo>
                  <a:lnTo>
                    <a:pt x="127749" y="38383"/>
                  </a:lnTo>
                  <a:lnTo>
                    <a:pt x="130545" y="17620"/>
                  </a:lnTo>
                  <a:lnTo>
                    <a:pt x="127253" y="9605"/>
                  </a:lnTo>
                  <a:lnTo>
                    <a:pt x="124523" y="5615"/>
                  </a:lnTo>
                  <a:lnTo>
                    <a:pt x="117962" y="1183"/>
                  </a:lnTo>
                  <a:lnTo>
                    <a:pt x="114360" y="0"/>
                  </a:lnTo>
                  <a:lnTo>
                    <a:pt x="110636" y="1858"/>
                  </a:lnTo>
                  <a:lnTo>
                    <a:pt x="91217" y="24667"/>
                  </a:lnTo>
                  <a:lnTo>
                    <a:pt x="79356" y="49742"/>
                  </a:lnTo>
                  <a:lnTo>
                    <a:pt x="73784" y="82308"/>
                  </a:lnTo>
                  <a:lnTo>
                    <a:pt x="78454" y="110771"/>
                  </a:lnTo>
                  <a:lnTo>
                    <a:pt x="103417" y="147542"/>
                  </a:lnTo>
                  <a:lnTo>
                    <a:pt x="125010" y="157293"/>
                  </a:lnTo>
                  <a:lnTo>
                    <a:pt x="145519" y="157671"/>
                  </a:lnTo>
                  <a:lnTo>
                    <a:pt x="184702" y="147135"/>
                  </a:lnTo>
                  <a:lnTo>
                    <a:pt x="237926" y="114269"/>
                  </a:lnTo>
                  <a:lnTo>
                    <a:pt x="282112" y="55909"/>
                  </a:lnTo>
                  <a:lnTo>
                    <a:pt x="293051" y="27396"/>
                  </a:lnTo>
                  <a:lnTo>
                    <a:pt x="296292" y="8512"/>
                  </a:lnTo>
                  <a:lnTo>
                    <a:pt x="295424" y="4887"/>
                  </a:lnTo>
                  <a:lnTo>
                    <a:pt x="293522" y="2470"/>
                  </a:lnTo>
                  <a:lnTo>
                    <a:pt x="290931" y="859"/>
                  </a:lnTo>
                  <a:lnTo>
                    <a:pt x="287882" y="2430"/>
                  </a:lnTo>
                  <a:lnTo>
                    <a:pt x="280965" y="11232"/>
                  </a:lnTo>
                  <a:lnTo>
                    <a:pt x="265358" y="51902"/>
                  </a:lnTo>
                  <a:lnTo>
                    <a:pt x="255528" y="94006"/>
                  </a:lnTo>
                  <a:lnTo>
                    <a:pt x="260833" y="129847"/>
                  </a:lnTo>
                  <a:lnTo>
                    <a:pt x="262524" y="133402"/>
                  </a:lnTo>
                  <a:lnTo>
                    <a:pt x="264974" y="135772"/>
                  </a:lnTo>
                  <a:lnTo>
                    <a:pt x="267931" y="137352"/>
                  </a:lnTo>
                  <a:lnTo>
                    <a:pt x="271225" y="137082"/>
                  </a:lnTo>
                  <a:lnTo>
                    <a:pt x="278413" y="133254"/>
                  </a:lnTo>
                  <a:lnTo>
                    <a:pt x="307226" y="73976"/>
                  </a:lnTo>
                  <a:lnTo>
                    <a:pt x="309328" y="72342"/>
                  </a:lnTo>
                  <a:lnTo>
                    <a:pt x="315191" y="70526"/>
                  </a:lnTo>
                  <a:lnTo>
                    <a:pt x="317284" y="71365"/>
                  </a:lnTo>
                  <a:lnTo>
                    <a:pt x="318679" y="73247"/>
                  </a:lnTo>
                  <a:lnTo>
                    <a:pt x="334176" y="112101"/>
                  </a:lnTo>
                  <a:lnTo>
                    <a:pt x="369094" y="1405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128"/>
            <p:cNvSpPr/>
            <p:nvPr>
              <p:custDataLst>
                <p:tags r:id="rId77"/>
              </p:custDataLst>
            </p:nvPr>
          </p:nvSpPr>
          <p:spPr>
            <a:xfrm>
              <a:off x="3000375" y="6386365"/>
              <a:ext cx="154782" cy="161697"/>
            </a:xfrm>
            <a:custGeom>
              <a:avLst/>
              <a:gdLst/>
              <a:ahLst/>
              <a:cxnLst/>
              <a:rect l="0" t="0" r="0" b="0"/>
              <a:pathLst>
                <a:path w="154782" h="161697">
                  <a:moveTo>
                    <a:pt x="0" y="114448"/>
                  </a:moveTo>
                  <a:lnTo>
                    <a:pt x="0" y="114448"/>
                  </a:lnTo>
                  <a:lnTo>
                    <a:pt x="1323" y="133459"/>
                  </a:lnTo>
                  <a:lnTo>
                    <a:pt x="6321" y="147591"/>
                  </a:lnTo>
                  <a:lnTo>
                    <a:pt x="9506" y="152419"/>
                  </a:lnTo>
                  <a:lnTo>
                    <a:pt x="23177" y="161696"/>
                  </a:lnTo>
                  <a:lnTo>
                    <a:pt x="13505" y="112324"/>
                  </a:lnTo>
                  <a:lnTo>
                    <a:pt x="22298" y="55465"/>
                  </a:lnTo>
                  <a:lnTo>
                    <a:pt x="29685" y="34059"/>
                  </a:lnTo>
                  <a:lnTo>
                    <a:pt x="46572" y="10960"/>
                  </a:lnTo>
                  <a:lnTo>
                    <a:pt x="64355" y="2307"/>
                  </a:lnTo>
                  <a:lnTo>
                    <a:pt x="74653" y="0"/>
                  </a:lnTo>
                  <a:lnTo>
                    <a:pt x="154781" y="191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129"/>
            <p:cNvSpPr/>
            <p:nvPr>
              <p:custDataLst>
                <p:tags r:id="rId78"/>
              </p:custDataLst>
            </p:nvPr>
          </p:nvSpPr>
          <p:spPr>
            <a:xfrm>
              <a:off x="3419172" y="6138900"/>
              <a:ext cx="140798" cy="433351"/>
            </a:xfrm>
            <a:custGeom>
              <a:avLst/>
              <a:gdLst/>
              <a:ahLst/>
              <a:cxnLst/>
              <a:rect l="0" t="0" r="0" b="0"/>
              <a:pathLst>
                <a:path w="140798" h="433351">
                  <a:moveTo>
                    <a:pt x="140797" y="40444"/>
                  </a:moveTo>
                  <a:lnTo>
                    <a:pt x="140797" y="40444"/>
                  </a:lnTo>
                  <a:lnTo>
                    <a:pt x="124432" y="22756"/>
                  </a:lnTo>
                  <a:lnTo>
                    <a:pt x="120294" y="13621"/>
                  </a:lnTo>
                  <a:lnTo>
                    <a:pt x="111400" y="5151"/>
                  </a:lnTo>
                  <a:lnTo>
                    <a:pt x="105324" y="1040"/>
                  </a:lnTo>
                  <a:lnTo>
                    <a:pt x="87989" y="0"/>
                  </a:lnTo>
                  <a:lnTo>
                    <a:pt x="68379" y="5271"/>
                  </a:lnTo>
                  <a:lnTo>
                    <a:pt x="50843" y="16433"/>
                  </a:lnTo>
                  <a:lnTo>
                    <a:pt x="26096" y="43913"/>
                  </a:lnTo>
                  <a:lnTo>
                    <a:pt x="17059" y="69326"/>
                  </a:lnTo>
                  <a:lnTo>
                    <a:pt x="4936" y="116117"/>
                  </a:lnTo>
                  <a:lnTo>
                    <a:pt x="0" y="161496"/>
                  </a:lnTo>
                  <a:lnTo>
                    <a:pt x="4858" y="210514"/>
                  </a:lnTo>
                  <a:lnTo>
                    <a:pt x="10169" y="266301"/>
                  </a:lnTo>
                  <a:lnTo>
                    <a:pt x="22586" y="323379"/>
                  </a:lnTo>
                  <a:lnTo>
                    <a:pt x="40367" y="375849"/>
                  </a:lnTo>
                  <a:lnTo>
                    <a:pt x="45335" y="399702"/>
                  </a:lnTo>
                  <a:lnTo>
                    <a:pt x="57453" y="433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130"/>
            <p:cNvSpPr/>
            <p:nvPr>
              <p:custDataLst>
                <p:tags r:id="rId79"/>
              </p:custDataLst>
            </p:nvPr>
          </p:nvSpPr>
          <p:spPr>
            <a:xfrm>
              <a:off x="3369469" y="6325347"/>
              <a:ext cx="392907" cy="197324"/>
            </a:xfrm>
            <a:custGeom>
              <a:avLst/>
              <a:gdLst/>
              <a:ahLst/>
              <a:cxnLst/>
              <a:rect l="0" t="0" r="0" b="0"/>
              <a:pathLst>
                <a:path w="392907" h="197324">
                  <a:moveTo>
                    <a:pt x="0" y="68309"/>
                  </a:moveTo>
                  <a:lnTo>
                    <a:pt x="0" y="68309"/>
                  </a:lnTo>
                  <a:lnTo>
                    <a:pt x="6320" y="74630"/>
                  </a:lnTo>
                  <a:lnTo>
                    <a:pt x="29213" y="84881"/>
                  </a:lnTo>
                  <a:lnTo>
                    <a:pt x="87582" y="94696"/>
                  </a:lnTo>
                  <a:lnTo>
                    <a:pt x="146912" y="102799"/>
                  </a:lnTo>
                  <a:lnTo>
                    <a:pt x="200460" y="100257"/>
                  </a:lnTo>
                  <a:lnTo>
                    <a:pt x="253499" y="91870"/>
                  </a:lnTo>
                  <a:lnTo>
                    <a:pt x="303698" y="75691"/>
                  </a:lnTo>
                  <a:lnTo>
                    <a:pt x="317098" y="61007"/>
                  </a:lnTo>
                  <a:lnTo>
                    <a:pt x="326141" y="42574"/>
                  </a:lnTo>
                  <a:lnTo>
                    <a:pt x="330159" y="25562"/>
                  </a:lnTo>
                  <a:lnTo>
                    <a:pt x="328586" y="18645"/>
                  </a:lnTo>
                  <a:lnTo>
                    <a:pt x="319781" y="7430"/>
                  </a:lnTo>
                  <a:lnTo>
                    <a:pt x="310576" y="1564"/>
                  </a:lnTo>
                  <a:lnTo>
                    <a:pt x="306269" y="0"/>
                  </a:lnTo>
                  <a:lnTo>
                    <a:pt x="300752" y="1603"/>
                  </a:lnTo>
                  <a:lnTo>
                    <a:pt x="287567" y="10440"/>
                  </a:lnTo>
                  <a:lnTo>
                    <a:pt x="271589" y="36610"/>
                  </a:lnTo>
                  <a:lnTo>
                    <a:pt x="255661" y="89192"/>
                  </a:lnTo>
                  <a:lnTo>
                    <a:pt x="250772" y="144946"/>
                  </a:lnTo>
                  <a:lnTo>
                    <a:pt x="260347" y="192679"/>
                  </a:lnTo>
                  <a:lnTo>
                    <a:pt x="262200" y="194879"/>
                  </a:lnTo>
                  <a:lnTo>
                    <a:pt x="267787" y="197323"/>
                  </a:lnTo>
                  <a:lnTo>
                    <a:pt x="278207" y="187826"/>
                  </a:lnTo>
                  <a:lnTo>
                    <a:pt x="284690" y="179737"/>
                  </a:lnTo>
                  <a:lnTo>
                    <a:pt x="291894" y="160166"/>
                  </a:lnTo>
                  <a:lnTo>
                    <a:pt x="305080" y="106227"/>
                  </a:lnTo>
                  <a:lnTo>
                    <a:pt x="315293" y="71261"/>
                  </a:lnTo>
                  <a:lnTo>
                    <a:pt x="317351" y="67631"/>
                  </a:lnTo>
                  <a:lnTo>
                    <a:pt x="318724" y="66534"/>
                  </a:lnTo>
                  <a:lnTo>
                    <a:pt x="319638" y="67126"/>
                  </a:lnTo>
                  <a:lnTo>
                    <a:pt x="330613" y="89732"/>
                  </a:lnTo>
                  <a:lnTo>
                    <a:pt x="349409" y="144757"/>
                  </a:lnTo>
                  <a:lnTo>
                    <a:pt x="392906" y="1873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131"/>
            <p:cNvSpPr/>
            <p:nvPr>
              <p:custDataLst>
                <p:tags r:id="rId80"/>
              </p:custDataLst>
            </p:nvPr>
          </p:nvSpPr>
          <p:spPr>
            <a:xfrm>
              <a:off x="3869531" y="6357951"/>
              <a:ext cx="178595" cy="140827"/>
            </a:xfrm>
            <a:custGeom>
              <a:avLst/>
              <a:gdLst/>
              <a:ahLst/>
              <a:cxnLst/>
              <a:rect l="0" t="0" r="0" b="0"/>
              <a:pathLst>
                <a:path w="178595" h="140827">
                  <a:moveTo>
                    <a:pt x="0" y="35705"/>
                  </a:moveTo>
                  <a:lnTo>
                    <a:pt x="0" y="35705"/>
                  </a:lnTo>
                  <a:lnTo>
                    <a:pt x="0" y="85421"/>
                  </a:lnTo>
                  <a:lnTo>
                    <a:pt x="0" y="135989"/>
                  </a:lnTo>
                  <a:lnTo>
                    <a:pt x="1323" y="138280"/>
                  </a:lnTo>
                  <a:lnTo>
                    <a:pt x="3528" y="139807"/>
                  </a:lnTo>
                  <a:lnTo>
                    <a:pt x="6321" y="140826"/>
                  </a:lnTo>
                  <a:lnTo>
                    <a:pt x="8183" y="140181"/>
                  </a:lnTo>
                  <a:lnTo>
                    <a:pt x="9424" y="138429"/>
                  </a:lnTo>
                  <a:lnTo>
                    <a:pt x="28333" y="85608"/>
                  </a:lnTo>
                  <a:lnTo>
                    <a:pt x="35583" y="56489"/>
                  </a:lnTo>
                  <a:lnTo>
                    <a:pt x="38274" y="53530"/>
                  </a:lnTo>
                  <a:lnTo>
                    <a:pt x="41391" y="51557"/>
                  </a:lnTo>
                  <a:lnTo>
                    <a:pt x="44792" y="51565"/>
                  </a:lnTo>
                  <a:lnTo>
                    <a:pt x="52099" y="55101"/>
                  </a:lnTo>
                  <a:lnTo>
                    <a:pt x="63650" y="64530"/>
                  </a:lnTo>
                  <a:lnTo>
                    <a:pt x="67976" y="71888"/>
                  </a:lnTo>
                  <a:lnTo>
                    <a:pt x="69130" y="75702"/>
                  </a:lnTo>
                  <a:lnTo>
                    <a:pt x="71222" y="78245"/>
                  </a:lnTo>
                  <a:lnTo>
                    <a:pt x="83330" y="83325"/>
                  </a:lnTo>
                  <a:lnTo>
                    <a:pt x="89661" y="77008"/>
                  </a:lnTo>
                  <a:lnTo>
                    <a:pt x="92766" y="70378"/>
                  </a:lnTo>
                  <a:lnTo>
                    <a:pt x="98560" y="53415"/>
                  </a:lnTo>
                  <a:lnTo>
                    <a:pt x="105458" y="39204"/>
                  </a:lnTo>
                  <a:lnTo>
                    <a:pt x="108144" y="26891"/>
                  </a:lnTo>
                  <a:lnTo>
                    <a:pt x="117364" y="14129"/>
                  </a:lnTo>
                  <a:lnTo>
                    <a:pt x="118559" y="6234"/>
                  </a:lnTo>
                  <a:lnTo>
                    <a:pt x="120050" y="4152"/>
                  </a:lnTo>
                  <a:lnTo>
                    <a:pt x="122367" y="2764"/>
                  </a:lnTo>
                  <a:lnTo>
                    <a:pt x="130820" y="35"/>
                  </a:lnTo>
                  <a:lnTo>
                    <a:pt x="137245" y="0"/>
                  </a:lnTo>
                  <a:lnTo>
                    <a:pt x="139122" y="1319"/>
                  </a:lnTo>
                  <a:lnTo>
                    <a:pt x="140373" y="3520"/>
                  </a:lnTo>
                  <a:lnTo>
                    <a:pt x="142381" y="10239"/>
                  </a:lnTo>
                  <a:lnTo>
                    <a:pt x="153083" y="21999"/>
                  </a:lnTo>
                  <a:lnTo>
                    <a:pt x="154278" y="29586"/>
                  </a:lnTo>
                  <a:lnTo>
                    <a:pt x="155769" y="31626"/>
                  </a:lnTo>
                  <a:lnTo>
                    <a:pt x="158086" y="32986"/>
                  </a:lnTo>
                  <a:lnTo>
                    <a:pt x="160953" y="33892"/>
                  </a:lnTo>
                  <a:lnTo>
                    <a:pt x="162864" y="35820"/>
                  </a:lnTo>
                  <a:lnTo>
                    <a:pt x="166184" y="45797"/>
                  </a:lnTo>
                  <a:lnTo>
                    <a:pt x="169992" y="46805"/>
                  </a:lnTo>
                  <a:lnTo>
                    <a:pt x="172859" y="47074"/>
                  </a:lnTo>
                  <a:lnTo>
                    <a:pt x="174771" y="48576"/>
                  </a:lnTo>
                  <a:lnTo>
                    <a:pt x="178594" y="595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132"/>
            <p:cNvSpPr/>
            <p:nvPr>
              <p:custDataLst>
                <p:tags r:id="rId81"/>
              </p:custDataLst>
            </p:nvPr>
          </p:nvSpPr>
          <p:spPr>
            <a:xfrm>
              <a:off x="4107656" y="6357938"/>
              <a:ext cx="11908" cy="59532"/>
            </a:xfrm>
            <a:custGeom>
              <a:avLst/>
              <a:gdLst/>
              <a:ahLst/>
              <a:cxnLst/>
              <a:rect l="0" t="0" r="0" b="0"/>
              <a:pathLst>
                <a:path w="11908" h="59532">
                  <a:moveTo>
                    <a:pt x="0" y="0"/>
                  </a:moveTo>
                  <a:lnTo>
                    <a:pt x="0" y="0"/>
                  </a:lnTo>
                  <a:lnTo>
                    <a:pt x="0" y="16571"/>
                  </a:lnTo>
                  <a:lnTo>
                    <a:pt x="3528" y="24121"/>
                  </a:lnTo>
                  <a:lnTo>
                    <a:pt x="10252" y="33428"/>
                  </a:lnTo>
                  <a:lnTo>
                    <a:pt x="11907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133"/>
            <p:cNvSpPr/>
            <p:nvPr>
              <p:custDataLst>
                <p:tags r:id="rId82"/>
              </p:custDataLst>
            </p:nvPr>
          </p:nvSpPr>
          <p:spPr>
            <a:xfrm>
              <a:off x="4214813" y="6250781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0" y="0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134"/>
            <p:cNvSpPr/>
            <p:nvPr>
              <p:custDataLst>
                <p:tags r:id="rId83"/>
              </p:custDataLst>
            </p:nvPr>
          </p:nvSpPr>
          <p:spPr>
            <a:xfrm>
              <a:off x="4274564" y="6024563"/>
              <a:ext cx="35500" cy="381001"/>
            </a:xfrm>
            <a:custGeom>
              <a:avLst/>
              <a:gdLst/>
              <a:ahLst/>
              <a:cxnLst/>
              <a:rect l="0" t="0" r="0" b="0"/>
              <a:pathLst>
                <a:path w="35500" h="381001">
                  <a:moveTo>
                    <a:pt x="35499" y="0"/>
                  </a:moveTo>
                  <a:lnTo>
                    <a:pt x="35499" y="0"/>
                  </a:lnTo>
                  <a:lnTo>
                    <a:pt x="25993" y="10828"/>
                  </a:lnTo>
                  <a:lnTo>
                    <a:pt x="16513" y="29813"/>
                  </a:lnTo>
                  <a:lnTo>
                    <a:pt x="11969" y="86990"/>
                  </a:lnTo>
                  <a:lnTo>
                    <a:pt x="10489" y="107453"/>
                  </a:lnTo>
                  <a:lnTo>
                    <a:pt x="1451" y="156649"/>
                  </a:lnTo>
                  <a:lnTo>
                    <a:pt x="0" y="211031"/>
                  </a:lnTo>
                  <a:lnTo>
                    <a:pt x="3373" y="240680"/>
                  </a:lnTo>
                  <a:lnTo>
                    <a:pt x="10956" y="296835"/>
                  </a:lnTo>
                  <a:lnTo>
                    <a:pt x="12980" y="352942"/>
                  </a:lnTo>
                  <a:lnTo>
                    <a:pt x="23592" y="381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135"/>
            <p:cNvSpPr/>
            <p:nvPr>
              <p:custDataLst>
                <p:tags r:id="rId84"/>
              </p:custDataLst>
            </p:nvPr>
          </p:nvSpPr>
          <p:spPr>
            <a:xfrm>
              <a:off x="4393406" y="6381750"/>
              <a:ext cx="178595" cy="321470"/>
            </a:xfrm>
            <a:custGeom>
              <a:avLst/>
              <a:gdLst/>
              <a:ahLst/>
              <a:cxnLst/>
              <a:rect l="0" t="0" r="0" b="0"/>
              <a:pathLst>
                <a:path w="178595" h="321470">
                  <a:moveTo>
                    <a:pt x="0" y="0"/>
                  </a:moveTo>
                  <a:lnTo>
                    <a:pt x="0" y="0"/>
                  </a:lnTo>
                  <a:lnTo>
                    <a:pt x="0" y="55575"/>
                  </a:lnTo>
                  <a:lnTo>
                    <a:pt x="0" y="75408"/>
                  </a:lnTo>
                  <a:lnTo>
                    <a:pt x="1323" y="78053"/>
                  </a:lnTo>
                  <a:lnTo>
                    <a:pt x="3528" y="79817"/>
                  </a:lnTo>
                  <a:lnTo>
                    <a:pt x="11416" y="83138"/>
                  </a:lnTo>
                  <a:lnTo>
                    <a:pt x="22115" y="93577"/>
                  </a:lnTo>
                  <a:lnTo>
                    <a:pt x="24004" y="92812"/>
                  </a:lnTo>
                  <a:lnTo>
                    <a:pt x="32983" y="86737"/>
                  </a:lnTo>
                  <a:lnTo>
                    <a:pt x="47869" y="84014"/>
                  </a:lnTo>
                  <a:lnTo>
                    <a:pt x="75901" y="83355"/>
                  </a:lnTo>
                  <a:lnTo>
                    <a:pt x="78382" y="82029"/>
                  </a:lnTo>
                  <a:lnTo>
                    <a:pt x="80036" y="79821"/>
                  </a:lnTo>
                  <a:lnTo>
                    <a:pt x="81139" y="77027"/>
                  </a:lnTo>
                  <a:lnTo>
                    <a:pt x="83197" y="75164"/>
                  </a:lnTo>
                  <a:lnTo>
                    <a:pt x="89011" y="73094"/>
                  </a:lnTo>
                  <a:lnTo>
                    <a:pt x="123076" y="71481"/>
                  </a:lnTo>
                  <a:lnTo>
                    <a:pt x="125707" y="72789"/>
                  </a:lnTo>
                  <a:lnTo>
                    <a:pt x="127461" y="74985"/>
                  </a:lnTo>
                  <a:lnTo>
                    <a:pt x="130733" y="80952"/>
                  </a:lnTo>
                  <a:lnTo>
                    <a:pt x="147335" y="99426"/>
                  </a:lnTo>
                  <a:lnTo>
                    <a:pt x="151472" y="110776"/>
                  </a:lnTo>
                  <a:lnTo>
                    <a:pt x="154588" y="169252"/>
                  </a:lnTo>
                  <a:lnTo>
                    <a:pt x="165016" y="221779"/>
                  </a:lnTo>
                  <a:lnTo>
                    <a:pt x="167912" y="276462"/>
                  </a:lnTo>
                  <a:lnTo>
                    <a:pt x="178594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136"/>
            <p:cNvSpPr/>
            <p:nvPr>
              <p:custDataLst>
                <p:tags r:id="rId85"/>
              </p:custDataLst>
            </p:nvPr>
          </p:nvSpPr>
          <p:spPr>
            <a:xfrm>
              <a:off x="4649023" y="6012656"/>
              <a:ext cx="30134" cy="166689"/>
            </a:xfrm>
            <a:custGeom>
              <a:avLst/>
              <a:gdLst/>
              <a:ahLst/>
              <a:cxnLst/>
              <a:rect l="0" t="0" r="0" b="0"/>
              <a:pathLst>
                <a:path w="30134" h="166689">
                  <a:moveTo>
                    <a:pt x="6321" y="0"/>
                  </a:moveTo>
                  <a:lnTo>
                    <a:pt x="6321" y="0"/>
                  </a:lnTo>
                  <a:lnTo>
                    <a:pt x="4998" y="19011"/>
                  </a:lnTo>
                  <a:lnTo>
                    <a:pt x="0" y="33144"/>
                  </a:lnTo>
                  <a:lnTo>
                    <a:pt x="425" y="51772"/>
                  </a:lnTo>
                  <a:lnTo>
                    <a:pt x="9331" y="102947"/>
                  </a:lnTo>
                  <a:lnTo>
                    <a:pt x="14273" y="114546"/>
                  </a:lnTo>
                  <a:lnTo>
                    <a:pt x="30133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137"/>
            <p:cNvSpPr/>
            <p:nvPr>
              <p:custDataLst>
                <p:tags r:id="rId86"/>
              </p:custDataLst>
            </p:nvPr>
          </p:nvSpPr>
          <p:spPr>
            <a:xfrm>
              <a:off x="4738688" y="6048375"/>
              <a:ext cx="35719" cy="154782"/>
            </a:xfrm>
            <a:custGeom>
              <a:avLst/>
              <a:gdLst/>
              <a:ahLst/>
              <a:cxnLst/>
              <a:rect l="0" t="0" r="0" b="0"/>
              <a:pathLst>
                <a:path w="35719" h="154782">
                  <a:moveTo>
                    <a:pt x="0" y="0"/>
                  </a:moveTo>
                  <a:lnTo>
                    <a:pt x="0" y="0"/>
                  </a:lnTo>
                  <a:lnTo>
                    <a:pt x="1322" y="20334"/>
                  </a:lnTo>
                  <a:lnTo>
                    <a:pt x="12126" y="74578"/>
                  </a:lnTo>
                  <a:lnTo>
                    <a:pt x="35718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1" name="SMARTInkShape-Group18"/>
          <p:cNvGrpSpPr/>
          <p:nvPr/>
        </p:nvGrpSpPr>
        <p:grpSpPr>
          <a:xfrm>
            <a:off x="5755766" y="5226844"/>
            <a:ext cx="894781" cy="373248"/>
            <a:chOff x="5755766" y="5226844"/>
            <a:chExt cx="894781" cy="373248"/>
          </a:xfrm>
        </p:grpSpPr>
        <p:sp>
          <p:nvSpPr>
            <p:cNvPr id="156" name="SMARTInkShape-138"/>
            <p:cNvSpPr/>
            <p:nvPr>
              <p:custDataLst>
                <p:tags r:id="rId64"/>
              </p:custDataLst>
            </p:nvPr>
          </p:nvSpPr>
          <p:spPr>
            <a:xfrm>
              <a:off x="5755766" y="5500688"/>
              <a:ext cx="90204" cy="1"/>
            </a:xfrm>
            <a:custGeom>
              <a:avLst/>
              <a:gdLst/>
              <a:ahLst/>
              <a:cxnLst/>
              <a:rect l="0" t="0" r="0" b="0"/>
              <a:pathLst>
                <a:path w="90204" h="1">
                  <a:moveTo>
                    <a:pt x="6859" y="0"/>
                  </a:moveTo>
                  <a:lnTo>
                    <a:pt x="6859" y="0"/>
                  </a:lnTo>
                  <a:lnTo>
                    <a:pt x="0" y="0"/>
                  </a:lnTo>
                  <a:lnTo>
                    <a:pt x="902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139"/>
            <p:cNvSpPr/>
            <p:nvPr>
              <p:custDataLst>
                <p:tags r:id="rId65"/>
              </p:custDataLst>
            </p:nvPr>
          </p:nvSpPr>
          <p:spPr>
            <a:xfrm>
              <a:off x="6026129" y="5228499"/>
              <a:ext cx="200841" cy="371593"/>
            </a:xfrm>
            <a:custGeom>
              <a:avLst/>
              <a:gdLst/>
              <a:ahLst/>
              <a:cxnLst/>
              <a:rect l="0" t="0" r="0" b="0"/>
              <a:pathLst>
                <a:path w="200841" h="371593">
                  <a:moveTo>
                    <a:pt x="188934" y="10251"/>
                  </a:moveTo>
                  <a:lnTo>
                    <a:pt x="188934" y="10251"/>
                  </a:lnTo>
                  <a:lnTo>
                    <a:pt x="182613" y="3930"/>
                  </a:lnTo>
                  <a:lnTo>
                    <a:pt x="172454" y="827"/>
                  </a:lnTo>
                  <a:lnTo>
                    <a:pt x="166041" y="0"/>
                  </a:lnTo>
                  <a:lnTo>
                    <a:pt x="144374" y="5156"/>
                  </a:lnTo>
                  <a:lnTo>
                    <a:pt x="103893" y="36627"/>
                  </a:lnTo>
                  <a:lnTo>
                    <a:pt x="61847" y="80503"/>
                  </a:lnTo>
                  <a:lnTo>
                    <a:pt x="32001" y="134482"/>
                  </a:lnTo>
                  <a:lnTo>
                    <a:pt x="7808" y="187465"/>
                  </a:lnTo>
                  <a:lnTo>
                    <a:pt x="286" y="241831"/>
                  </a:lnTo>
                  <a:lnTo>
                    <a:pt x="0" y="296707"/>
                  </a:lnTo>
                  <a:lnTo>
                    <a:pt x="8717" y="336664"/>
                  </a:lnTo>
                  <a:lnTo>
                    <a:pt x="22500" y="354204"/>
                  </a:lnTo>
                  <a:lnTo>
                    <a:pt x="49662" y="369838"/>
                  </a:lnTo>
                  <a:lnTo>
                    <a:pt x="71472" y="371592"/>
                  </a:lnTo>
                  <a:lnTo>
                    <a:pt x="121431" y="366663"/>
                  </a:lnTo>
                  <a:lnTo>
                    <a:pt x="154381" y="356772"/>
                  </a:lnTo>
                  <a:lnTo>
                    <a:pt x="200840" y="331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140"/>
            <p:cNvSpPr/>
            <p:nvPr>
              <p:custDataLst>
                <p:tags r:id="rId66"/>
              </p:custDataLst>
            </p:nvPr>
          </p:nvSpPr>
          <p:spPr>
            <a:xfrm>
              <a:off x="6276594" y="5443301"/>
              <a:ext cx="80492" cy="114222"/>
            </a:xfrm>
            <a:custGeom>
              <a:avLst/>
              <a:gdLst/>
              <a:ahLst/>
              <a:cxnLst/>
              <a:rect l="0" t="0" r="0" b="0"/>
              <a:pathLst>
                <a:path w="80492" h="114222">
                  <a:moveTo>
                    <a:pt x="45625" y="21668"/>
                  </a:moveTo>
                  <a:lnTo>
                    <a:pt x="45625" y="21668"/>
                  </a:lnTo>
                  <a:lnTo>
                    <a:pt x="51945" y="15347"/>
                  </a:lnTo>
                  <a:lnTo>
                    <a:pt x="55049" y="8716"/>
                  </a:lnTo>
                  <a:lnTo>
                    <a:pt x="55876" y="5096"/>
                  </a:lnTo>
                  <a:lnTo>
                    <a:pt x="55105" y="2682"/>
                  </a:lnTo>
                  <a:lnTo>
                    <a:pt x="53268" y="1074"/>
                  </a:lnTo>
                  <a:lnTo>
                    <a:pt x="50720" y="0"/>
                  </a:lnTo>
                  <a:lnTo>
                    <a:pt x="47698" y="609"/>
                  </a:lnTo>
                  <a:lnTo>
                    <a:pt x="40813" y="4811"/>
                  </a:lnTo>
                  <a:lnTo>
                    <a:pt x="23180" y="20936"/>
                  </a:lnTo>
                  <a:lnTo>
                    <a:pt x="15806" y="35012"/>
                  </a:lnTo>
                  <a:lnTo>
                    <a:pt x="0" y="93151"/>
                  </a:lnTo>
                  <a:lnTo>
                    <a:pt x="656" y="98427"/>
                  </a:lnTo>
                  <a:lnTo>
                    <a:pt x="4913" y="107818"/>
                  </a:lnTo>
                  <a:lnTo>
                    <a:pt x="9223" y="110851"/>
                  </a:lnTo>
                  <a:lnTo>
                    <a:pt x="21067" y="114221"/>
                  </a:lnTo>
                  <a:lnTo>
                    <a:pt x="26607" y="113798"/>
                  </a:lnTo>
                  <a:lnTo>
                    <a:pt x="55500" y="100109"/>
                  </a:lnTo>
                  <a:lnTo>
                    <a:pt x="71629" y="88860"/>
                  </a:lnTo>
                  <a:lnTo>
                    <a:pt x="77026" y="81077"/>
                  </a:lnTo>
                  <a:lnTo>
                    <a:pt x="80491" y="71621"/>
                  </a:lnTo>
                  <a:lnTo>
                    <a:pt x="77437" y="66799"/>
                  </a:lnTo>
                  <a:lnTo>
                    <a:pt x="74770" y="63662"/>
                  </a:lnTo>
                  <a:lnTo>
                    <a:pt x="71808" y="56648"/>
                  </a:lnTo>
                  <a:lnTo>
                    <a:pt x="71017" y="52925"/>
                  </a:lnTo>
                  <a:lnTo>
                    <a:pt x="69167" y="50444"/>
                  </a:lnTo>
                  <a:lnTo>
                    <a:pt x="57531" y="45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141"/>
            <p:cNvSpPr/>
            <p:nvPr>
              <p:custDataLst>
                <p:tags r:id="rId67"/>
              </p:custDataLst>
            </p:nvPr>
          </p:nvSpPr>
          <p:spPr>
            <a:xfrm>
              <a:off x="6453207" y="5238750"/>
              <a:ext cx="23794" cy="285751"/>
            </a:xfrm>
            <a:custGeom>
              <a:avLst/>
              <a:gdLst/>
              <a:ahLst/>
              <a:cxnLst/>
              <a:rect l="0" t="0" r="0" b="0"/>
              <a:pathLst>
                <a:path w="23794" h="285751">
                  <a:moveTo>
                    <a:pt x="11887" y="0"/>
                  </a:moveTo>
                  <a:lnTo>
                    <a:pt x="11887" y="0"/>
                  </a:lnTo>
                  <a:lnTo>
                    <a:pt x="5566" y="12641"/>
                  </a:lnTo>
                  <a:lnTo>
                    <a:pt x="1084" y="59627"/>
                  </a:lnTo>
                  <a:lnTo>
                    <a:pt x="307" y="105714"/>
                  </a:lnTo>
                  <a:lnTo>
                    <a:pt x="77" y="158029"/>
                  </a:lnTo>
                  <a:lnTo>
                    <a:pt x="0" y="216130"/>
                  </a:lnTo>
                  <a:lnTo>
                    <a:pt x="1312" y="242901"/>
                  </a:lnTo>
                  <a:lnTo>
                    <a:pt x="23793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142"/>
            <p:cNvSpPr/>
            <p:nvPr>
              <p:custDataLst>
                <p:tags r:id="rId68"/>
              </p:custDataLst>
            </p:nvPr>
          </p:nvSpPr>
          <p:spPr>
            <a:xfrm>
              <a:off x="6555473" y="5226844"/>
              <a:ext cx="95074" cy="321470"/>
            </a:xfrm>
            <a:custGeom>
              <a:avLst/>
              <a:gdLst/>
              <a:ahLst/>
              <a:cxnLst/>
              <a:rect l="0" t="0" r="0" b="0"/>
              <a:pathLst>
                <a:path w="95074" h="321470">
                  <a:moveTo>
                    <a:pt x="88215" y="0"/>
                  </a:moveTo>
                  <a:lnTo>
                    <a:pt x="88215" y="0"/>
                  </a:lnTo>
                  <a:lnTo>
                    <a:pt x="81894" y="0"/>
                  </a:lnTo>
                  <a:lnTo>
                    <a:pt x="80032" y="3969"/>
                  </a:lnTo>
                  <a:lnTo>
                    <a:pt x="77963" y="18961"/>
                  </a:lnTo>
                  <a:lnTo>
                    <a:pt x="84818" y="70430"/>
                  </a:lnTo>
                  <a:lnTo>
                    <a:pt x="87208" y="115971"/>
                  </a:lnTo>
                  <a:lnTo>
                    <a:pt x="88016" y="168183"/>
                  </a:lnTo>
                  <a:lnTo>
                    <a:pt x="88188" y="221614"/>
                  </a:lnTo>
                  <a:lnTo>
                    <a:pt x="88211" y="252348"/>
                  </a:lnTo>
                  <a:lnTo>
                    <a:pt x="89535" y="255545"/>
                  </a:lnTo>
                  <a:lnTo>
                    <a:pt x="91741" y="257675"/>
                  </a:lnTo>
                  <a:lnTo>
                    <a:pt x="94533" y="259096"/>
                  </a:lnTo>
                  <a:lnTo>
                    <a:pt x="95073" y="257397"/>
                  </a:lnTo>
                  <a:lnTo>
                    <a:pt x="87668" y="230660"/>
                  </a:lnTo>
                  <a:lnTo>
                    <a:pt x="71744" y="210406"/>
                  </a:lnTo>
                  <a:lnTo>
                    <a:pt x="66651" y="209062"/>
                  </a:lnTo>
                  <a:lnTo>
                    <a:pt x="53936" y="211097"/>
                  </a:lnTo>
                  <a:lnTo>
                    <a:pt x="39466" y="223467"/>
                  </a:lnTo>
                  <a:lnTo>
                    <a:pt x="1533" y="281620"/>
                  </a:lnTo>
                  <a:lnTo>
                    <a:pt x="0" y="288288"/>
                  </a:lnTo>
                  <a:lnTo>
                    <a:pt x="300" y="294057"/>
                  </a:lnTo>
                  <a:lnTo>
                    <a:pt x="1824" y="299225"/>
                  </a:lnTo>
                  <a:lnTo>
                    <a:pt x="10572" y="308496"/>
                  </a:lnTo>
                  <a:lnTo>
                    <a:pt x="23280" y="315703"/>
                  </a:lnTo>
                  <a:lnTo>
                    <a:pt x="7630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8" name="SMARTInkShape-Group19"/>
          <p:cNvGrpSpPr/>
          <p:nvPr/>
        </p:nvGrpSpPr>
        <p:grpSpPr>
          <a:xfrm>
            <a:off x="6929440" y="5226844"/>
            <a:ext cx="1607342" cy="307513"/>
            <a:chOff x="6929440" y="5226844"/>
            <a:chExt cx="1607342" cy="307513"/>
          </a:xfrm>
        </p:grpSpPr>
        <p:sp>
          <p:nvSpPr>
            <p:cNvPr id="162" name="SMARTInkShape-143"/>
            <p:cNvSpPr/>
            <p:nvPr>
              <p:custDataLst>
                <p:tags r:id="rId58"/>
              </p:custDataLst>
            </p:nvPr>
          </p:nvSpPr>
          <p:spPr>
            <a:xfrm>
              <a:off x="6929440" y="5226844"/>
              <a:ext cx="261936" cy="301130"/>
            </a:xfrm>
            <a:custGeom>
              <a:avLst/>
              <a:gdLst/>
              <a:ahLst/>
              <a:cxnLst/>
              <a:rect l="0" t="0" r="0" b="0"/>
              <a:pathLst>
                <a:path w="261936" h="301130">
                  <a:moveTo>
                    <a:pt x="11904" y="0"/>
                  </a:moveTo>
                  <a:lnTo>
                    <a:pt x="11904" y="0"/>
                  </a:lnTo>
                  <a:lnTo>
                    <a:pt x="2480" y="42382"/>
                  </a:lnTo>
                  <a:lnTo>
                    <a:pt x="325" y="92746"/>
                  </a:lnTo>
                  <a:lnTo>
                    <a:pt x="94" y="138753"/>
                  </a:lnTo>
                  <a:lnTo>
                    <a:pt x="17" y="195320"/>
                  </a:lnTo>
                  <a:lnTo>
                    <a:pt x="0" y="250666"/>
                  </a:lnTo>
                  <a:lnTo>
                    <a:pt x="1321" y="281969"/>
                  </a:lnTo>
                  <a:lnTo>
                    <a:pt x="3526" y="287198"/>
                  </a:lnTo>
                  <a:lnTo>
                    <a:pt x="6319" y="290684"/>
                  </a:lnTo>
                  <a:lnTo>
                    <a:pt x="9503" y="291685"/>
                  </a:lnTo>
                  <a:lnTo>
                    <a:pt x="12949" y="291030"/>
                  </a:lnTo>
                  <a:lnTo>
                    <a:pt x="16569" y="289270"/>
                  </a:lnTo>
                  <a:lnTo>
                    <a:pt x="27985" y="274152"/>
                  </a:lnTo>
                  <a:lnTo>
                    <a:pt x="51610" y="219615"/>
                  </a:lnTo>
                  <a:lnTo>
                    <a:pt x="75405" y="166842"/>
                  </a:lnTo>
                  <a:lnTo>
                    <a:pt x="78051" y="164145"/>
                  </a:lnTo>
                  <a:lnTo>
                    <a:pt x="79814" y="163670"/>
                  </a:lnTo>
                  <a:lnTo>
                    <a:pt x="80990" y="164675"/>
                  </a:lnTo>
                  <a:lnTo>
                    <a:pt x="92383" y="187946"/>
                  </a:lnTo>
                  <a:lnTo>
                    <a:pt x="107371" y="237228"/>
                  </a:lnTo>
                  <a:lnTo>
                    <a:pt x="116511" y="260216"/>
                  </a:lnTo>
                  <a:lnTo>
                    <a:pt x="136532" y="286709"/>
                  </a:lnTo>
                  <a:lnTo>
                    <a:pt x="151520" y="298524"/>
                  </a:lnTo>
                  <a:lnTo>
                    <a:pt x="157898" y="300880"/>
                  </a:lnTo>
                  <a:lnTo>
                    <a:pt x="163473" y="301129"/>
                  </a:lnTo>
                  <a:lnTo>
                    <a:pt x="168512" y="299971"/>
                  </a:lnTo>
                  <a:lnTo>
                    <a:pt x="188246" y="279380"/>
                  </a:lnTo>
                  <a:lnTo>
                    <a:pt x="217295" y="226038"/>
                  </a:lnTo>
                  <a:lnTo>
                    <a:pt x="237144" y="167288"/>
                  </a:lnTo>
                  <a:lnTo>
                    <a:pt x="256514" y="118896"/>
                  </a:lnTo>
                  <a:lnTo>
                    <a:pt x="261935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144"/>
            <p:cNvSpPr/>
            <p:nvPr>
              <p:custDataLst>
                <p:tags r:id="rId59"/>
              </p:custDataLst>
            </p:nvPr>
          </p:nvSpPr>
          <p:spPr>
            <a:xfrm>
              <a:off x="7205301" y="5395186"/>
              <a:ext cx="105138" cy="129315"/>
            </a:xfrm>
            <a:custGeom>
              <a:avLst/>
              <a:gdLst/>
              <a:ahLst/>
              <a:cxnLst/>
              <a:rect l="0" t="0" r="0" b="0"/>
              <a:pathLst>
                <a:path w="105138" h="129315">
                  <a:moveTo>
                    <a:pt x="105137" y="10252"/>
                  </a:moveTo>
                  <a:lnTo>
                    <a:pt x="105137" y="10252"/>
                  </a:lnTo>
                  <a:lnTo>
                    <a:pt x="98816" y="10252"/>
                  </a:lnTo>
                  <a:lnTo>
                    <a:pt x="92185" y="6724"/>
                  </a:lnTo>
                  <a:lnTo>
                    <a:pt x="84828" y="2069"/>
                  </a:lnTo>
                  <a:lnTo>
                    <a:pt x="77149" y="0"/>
                  </a:lnTo>
                  <a:lnTo>
                    <a:pt x="59067" y="5156"/>
                  </a:lnTo>
                  <a:lnTo>
                    <a:pt x="48060" y="15043"/>
                  </a:lnTo>
                  <a:lnTo>
                    <a:pt x="16112" y="54770"/>
                  </a:lnTo>
                  <a:lnTo>
                    <a:pt x="2523" y="88139"/>
                  </a:lnTo>
                  <a:lnTo>
                    <a:pt x="0" y="108368"/>
                  </a:lnTo>
                  <a:lnTo>
                    <a:pt x="649" y="115351"/>
                  </a:lnTo>
                  <a:lnTo>
                    <a:pt x="2406" y="120004"/>
                  </a:lnTo>
                  <a:lnTo>
                    <a:pt x="4899" y="123107"/>
                  </a:lnTo>
                  <a:lnTo>
                    <a:pt x="11198" y="126556"/>
                  </a:lnTo>
                  <a:lnTo>
                    <a:pt x="14730" y="127475"/>
                  </a:lnTo>
                  <a:lnTo>
                    <a:pt x="18407" y="126765"/>
                  </a:lnTo>
                  <a:lnTo>
                    <a:pt x="29902" y="119446"/>
                  </a:lnTo>
                  <a:lnTo>
                    <a:pt x="41688" y="107575"/>
                  </a:lnTo>
                  <a:lnTo>
                    <a:pt x="53558" y="90535"/>
                  </a:lnTo>
                  <a:lnTo>
                    <a:pt x="67068" y="82854"/>
                  </a:lnTo>
                  <a:lnTo>
                    <a:pt x="71901" y="85734"/>
                  </a:lnTo>
                  <a:lnTo>
                    <a:pt x="75042" y="88355"/>
                  </a:lnTo>
                  <a:lnTo>
                    <a:pt x="78532" y="98322"/>
                  </a:lnTo>
                  <a:lnTo>
                    <a:pt x="81406" y="110248"/>
                  </a:lnTo>
                  <a:lnTo>
                    <a:pt x="105137" y="1293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145"/>
            <p:cNvSpPr/>
            <p:nvPr>
              <p:custDataLst>
                <p:tags r:id="rId60"/>
              </p:custDataLst>
            </p:nvPr>
          </p:nvSpPr>
          <p:spPr>
            <a:xfrm>
              <a:off x="7369969" y="5405438"/>
              <a:ext cx="107157" cy="106521"/>
            </a:xfrm>
            <a:custGeom>
              <a:avLst/>
              <a:gdLst/>
              <a:ahLst/>
              <a:cxnLst/>
              <a:rect l="0" t="0" r="0" b="0"/>
              <a:pathLst>
                <a:path w="107157" h="106521">
                  <a:moveTo>
                    <a:pt x="0" y="83343"/>
                  </a:moveTo>
                  <a:lnTo>
                    <a:pt x="0" y="83343"/>
                  </a:lnTo>
                  <a:lnTo>
                    <a:pt x="0" y="106520"/>
                  </a:lnTo>
                  <a:lnTo>
                    <a:pt x="0" y="100647"/>
                  </a:lnTo>
                  <a:lnTo>
                    <a:pt x="13449" y="54949"/>
                  </a:lnTo>
                  <a:lnTo>
                    <a:pt x="38584" y="2211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146"/>
            <p:cNvSpPr/>
            <p:nvPr>
              <p:custDataLst>
                <p:tags r:id="rId61"/>
              </p:custDataLst>
            </p:nvPr>
          </p:nvSpPr>
          <p:spPr>
            <a:xfrm>
              <a:off x="7727156" y="5369719"/>
              <a:ext cx="190501" cy="11907"/>
            </a:xfrm>
            <a:custGeom>
              <a:avLst/>
              <a:gdLst/>
              <a:ahLst/>
              <a:cxnLst/>
              <a:rect l="0" t="0" r="0" b="0"/>
              <a:pathLst>
                <a:path w="190501" h="11907">
                  <a:moveTo>
                    <a:pt x="0" y="0"/>
                  </a:moveTo>
                  <a:lnTo>
                    <a:pt x="0" y="0"/>
                  </a:lnTo>
                  <a:lnTo>
                    <a:pt x="22954" y="1323"/>
                  </a:lnTo>
                  <a:lnTo>
                    <a:pt x="79213" y="10251"/>
                  </a:lnTo>
                  <a:lnTo>
                    <a:pt x="19050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147"/>
            <p:cNvSpPr/>
            <p:nvPr>
              <p:custDataLst>
                <p:tags r:id="rId62"/>
              </p:custDataLst>
            </p:nvPr>
          </p:nvSpPr>
          <p:spPr>
            <a:xfrm>
              <a:off x="7919072" y="5372215"/>
              <a:ext cx="343867" cy="162142"/>
            </a:xfrm>
            <a:custGeom>
              <a:avLst/>
              <a:gdLst/>
              <a:ahLst/>
              <a:cxnLst/>
              <a:rect l="0" t="0" r="0" b="0"/>
              <a:pathLst>
                <a:path w="343867" h="162142">
                  <a:moveTo>
                    <a:pt x="10491" y="80848"/>
                  </a:moveTo>
                  <a:lnTo>
                    <a:pt x="10491" y="80848"/>
                  </a:lnTo>
                  <a:lnTo>
                    <a:pt x="29502" y="79524"/>
                  </a:lnTo>
                  <a:lnTo>
                    <a:pt x="72943" y="60539"/>
                  </a:lnTo>
                  <a:lnTo>
                    <a:pt x="83667" y="52860"/>
                  </a:lnTo>
                  <a:lnTo>
                    <a:pt x="97143" y="34778"/>
                  </a:lnTo>
                  <a:lnTo>
                    <a:pt x="103193" y="18985"/>
                  </a:lnTo>
                  <a:lnTo>
                    <a:pt x="102719" y="14470"/>
                  </a:lnTo>
                  <a:lnTo>
                    <a:pt x="98665" y="5926"/>
                  </a:lnTo>
                  <a:lnTo>
                    <a:pt x="95732" y="3119"/>
                  </a:lnTo>
                  <a:lnTo>
                    <a:pt x="88945" y="0"/>
                  </a:lnTo>
                  <a:lnTo>
                    <a:pt x="74463" y="5668"/>
                  </a:lnTo>
                  <a:lnTo>
                    <a:pt x="39149" y="30866"/>
                  </a:lnTo>
                  <a:lnTo>
                    <a:pt x="14720" y="53545"/>
                  </a:lnTo>
                  <a:lnTo>
                    <a:pt x="5756" y="76209"/>
                  </a:lnTo>
                  <a:lnTo>
                    <a:pt x="0" y="114915"/>
                  </a:lnTo>
                  <a:lnTo>
                    <a:pt x="6269" y="129503"/>
                  </a:lnTo>
                  <a:lnTo>
                    <a:pt x="19211" y="147784"/>
                  </a:lnTo>
                  <a:lnTo>
                    <a:pt x="40415" y="157272"/>
                  </a:lnTo>
                  <a:lnTo>
                    <a:pt x="78153" y="162141"/>
                  </a:lnTo>
                  <a:lnTo>
                    <a:pt x="128807" y="154281"/>
                  </a:lnTo>
                  <a:lnTo>
                    <a:pt x="182665" y="136150"/>
                  </a:lnTo>
                  <a:lnTo>
                    <a:pt x="231029" y="97810"/>
                  </a:lnTo>
                  <a:lnTo>
                    <a:pt x="239918" y="89269"/>
                  </a:lnTo>
                  <a:lnTo>
                    <a:pt x="255080" y="56640"/>
                  </a:lnTo>
                  <a:lnTo>
                    <a:pt x="259805" y="30247"/>
                  </a:lnTo>
                  <a:lnTo>
                    <a:pt x="258721" y="27270"/>
                  </a:lnTo>
                  <a:lnTo>
                    <a:pt x="256675" y="25286"/>
                  </a:lnTo>
                  <a:lnTo>
                    <a:pt x="253989" y="23963"/>
                  </a:lnTo>
                  <a:lnTo>
                    <a:pt x="243948" y="29548"/>
                  </a:lnTo>
                  <a:lnTo>
                    <a:pt x="222264" y="48372"/>
                  </a:lnTo>
                  <a:lnTo>
                    <a:pt x="209351" y="73430"/>
                  </a:lnTo>
                  <a:lnTo>
                    <a:pt x="202642" y="107947"/>
                  </a:lnTo>
                  <a:lnTo>
                    <a:pt x="201725" y="124201"/>
                  </a:lnTo>
                  <a:lnTo>
                    <a:pt x="204845" y="136716"/>
                  </a:lnTo>
                  <a:lnTo>
                    <a:pt x="207529" y="141906"/>
                  </a:lnTo>
                  <a:lnTo>
                    <a:pt x="210641" y="145366"/>
                  </a:lnTo>
                  <a:lnTo>
                    <a:pt x="217627" y="149210"/>
                  </a:lnTo>
                  <a:lnTo>
                    <a:pt x="228997" y="151374"/>
                  </a:lnTo>
                  <a:lnTo>
                    <a:pt x="236809" y="148353"/>
                  </a:lnTo>
                  <a:lnTo>
                    <a:pt x="240745" y="145695"/>
                  </a:lnTo>
                  <a:lnTo>
                    <a:pt x="252604" y="129313"/>
                  </a:lnTo>
                  <a:lnTo>
                    <a:pt x="266147" y="101113"/>
                  </a:lnTo>
                  <a:lnTo>
                    <a:pt x="268241" y="99650"/>
                  </a:lnTo>
                  <a:lnTo>
                    <a:pt x="269637" y="99997"/>
                  </a:lnTo>
                  <a:lnTo>
                    <a:pt x="300367" y="154234"/>
                  </a:lnTo>
                  <a:lnTo>
                    <a:pt x="308217" y="159766"/>
                  </a:lnTo>
                  <a:lnTo>
                    <a:pt x="312162" y="161241"/>
                  </a:lnTo>
                  <a:lnTo>
                    <a:pt x="316115" y="160902"/>
                  </a:lnTo>
                  <a:lnTo>
                    <a:pt x="343866" y="152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148"/>
            <p:cNvSpPr/>
            <p:nvPr>
              <p:custDataLst>
                <p:tags r:id="rId63"/>
              </p:custDataLst>
            </p:nvPr>
          </p:nvSpPr>
          <p:spPr>
            <a:xfrm>
              <a:off x="8310563" y="5369719"/>
              <a:ext cx="226219" cy="154025"/>
            </a:xfrm>
            <a:custGeom>
              <a:avLst/>
              <a:gdLst/>
              <a:ahLst/>
              <a:cxnLst/>
              <a:rect l="0" t="0" r="0" b="0"/>
              <a:pathLst>
                <a:path w="226219" h="154025">
                  <a:moveTo>
                    <a:pt x="0" y="47625"/>
                  </a:moveTo>
                  <a:lnTo>
                    <a:pt x="0" y="47625"/>
                  </a:lnTo>
                  <a:lnTo>
                    <a:pt x="0" y="53945"/>
                  </a:lnTo>
                  <a:lnTo>
                    <a:pt x="24121" y="107557"/>
                  </a:lnTo>
                  <a:lnTo>
                    <a:pt x="32283" y="127560"/>
                  </a:lnTo>
                  <a:lnTo>
                    <a:pt x="35040" y="146170"/>
                  </a:lnTo>
                  <a:lnTo>
                    <a:pt x="36589" y="149040"/>
                  </a:lnTo>
                  <a:lnTo>
                    <a:pt x="38944" y="150954"/>
                  </a:lnTo>
                  <a:lnTo>
                    <a:pt x="45910" y="154024"/>
                  </a:lnTo>
                  <a:lnTo>
                    <a:pt x="51086" y="102980"/>
                  </a:lnTo>
                  <a:lnTo>
                    <a:pt x="61064" y="64762"/>
                  </a:lnTo>
                  <a:lnTo>
                    <a:pt x="71677" y="50391"/>
                  </a:lnTo>
                  <a:lnTo>
                    <a:pt x="117738" y="20929"/>
                  </a:lnTo>
                  <a:lnTo>
                    <a:pt x="157034" y="6789"/>
                  </a:lnTo>
                  <a:lnTo>
                    <a:pt x="2262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69" name="SMARTInkShape-149"/>
          <p:cNvSpPr/>
          <p:nvPr>
            <p:custDataLst>
              <p:tags r:id="rId5"/>
            </p:custDataLst>
          </p:nvPr>
        </p:nvSpPr>
        <p:spPr>
          <a:xfrm>
            <a:off x="7798743" y="5239531"/>
            <a:ext cx="154633" cy="320689"/>
          </a:xfrm>
          <a:custGeom>
            <a:avLst/>
            <a:gdLst/>
            <a:ahLst/>
            <a:cxnLst/>
            <a:rect l="0" t="0" r="0" b="0"/>
            <a:pathLst>
              <a:path w="154633" h="320689">
                <a:moveTo>
                  <a:pt x="154632" y="34938"/>
                </a:moveTo>
                <a:lnTo>
                  <a:pt x="154632" y="34938"/>
                </a:lnTo>
                <a:lnTo>
                  <a:pt x="148311" y="22297"/>
                </a:lnTo>
                <a:lnTo>
                  <a:pt x="138152" y="12562"/>
                </a:lnTo>
                <a:lnTo>
                  <a:pt x="124818" y="5150"/>
                </a:lnTo>
                <a:lnTo>
                  <a:pt x="86896" y="0"/>
                </a:lnTo>
                <a:lnTo>
                  <a:pt x="63272" y="5771"/>
                </a:lnTo>
                <a:lnTo>
                  <a:pt x="39515" y="22180"/>
                </a:lnTo>
                <a:lnTo>
                  <a:pt x="22039" y="50119"/>
                </a:lnTo>
                <a:lnTo>
                  <a:pt x="5605" y="96439"/>
                </a:lnTo>
                <a:lnTo>
                  <a:pt x="988" y="148118"/>
                </a:lnTo>
                <a:lnTo>
                  <a:pt x="0" y="203741"/>
                </a:lnTo>
                <a:lnTo>
                  <a:pt x="3408" y="258830"/>
                </a:lnTo>
                <a:lnTo>
                  <a:pt x="12811" y="289130"/>
                </a:lnTo>
                <a:lnTo>
                  <a:pt x="20448" y="306486"/>
                </a:lnTo>
                <a:lnTo>
                  <a:pt x="21520" y="311220"/>
                </a:lnTo>
                <a:lnTo>
                  <a:pt x="23557" y="314376"/>
                </a:lnTo>
                <a:lnTo>
                  <a:pt x="35570" y="32068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76" name="SMARTInkShape-Group21"/>
          <p:cNvGrpSpPr/>
          <p:nvPr/>
        </p:nvGrpSpPr>
        <p:grpSpPr>
          <a:xfrm>
            <a:off x="5774531" y="5607844"/>
            <a:ext cx="1190626" cy="369095"/>
            <a:chOff x="5774531" y="5607844"/>
            <a:chExt cx="1190626" cy="369095"/>
          </a:xfrm>
        </p:grpSpPr>
        <p:sp>
          <p:nvSpPr>
            <p:cNvPr id="170" name="SMARTInkShape-150"/>
            <p:cNvSpPr/>
            <p:nvPr>
              <p:custDataLst>
                <p:tags r:id="rId52"/>
              </p:custDataLst>
            </p:nvPr>
          </p:nvSpPr>
          <p:spPr>
            <a:xfrm>
              <a:off x="5774531" y="5869781"/>
              <a:ext cx="107158" cy="23814"/>
            </a:xfrm>
            <a:custGeom>
              <a:avLst/>
              <a:gdLst/>
              <a:ahLst/>
              <a:cxnLst/>
              <a:rect l="0" t="0" r="0" b="0"/>
              <a:pathLst>
                <a:path w="107158" h="23814">
                  <a:moveTo>
                    <a:pt x="0" y="0"/>
                  </a:moveTo>
                  <a:lnTo>
                    <a:pt x="0" y="0"/>
                  </a:lnTo>
                  <a:lnTo>
                    <a:pt x="10252" y="10252"/>
                  </a:lnTo>
                  <a:lnTo>
                    <a:pt x="17737" y="11416"/>
                  </a:lnTo>
                  <a:lnTo>
                    <a:pt x="75411" y="11905"/>
                  </a:lnTo>
                  <a:lnTo>
                    <a:pt x="107157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SMARTInkShape-151"/>
            <p:cNvSpPr/>
            <p:nvPr>
              <p:custDataLst>
                <p:tags r:id="rId53"/>
              </p:custDataLst>
            </p:nvPr>
          </p:nvSpPr>
          <p:spPr>
            <a:xfrm>
              <a:off x="6131719" y="5750719"/>
              <a:ext cx="119063" cy="226220"/>
            </a:xfrm>
            <a:custGeom>
              <a:avLst/>
              <a:gdLst/>
              <a:ahLst/>
              <a:cxnLst/>
              <a:rect l="0" t="0" r="0" b="0"/>
              <a:pathLst>
                <a:path w="119063" h="226220">
                  <a:moveTo>
                    <a:pt x="119062" y="0"/>
                  </a:moveTo>
                  <a:lnTo>
                    <a:pt x="119062" y="0"/>
                  </a:lnTo>
                  <a:lnTo>
                    <a:pt x="89910" y="0"/>
                  </a:lnTo>
                  <a:lnTo>
                    <a:pt x="82734" y="3527"/>
                  </a:lnTo>
                  <a:lnTo>
                    <a:pt x="55527" y="27987"/>
                  </a:lnTo>
                  <a:lnTo>
                    <a:pt x="51137" y="35810"/>
                  </a:lnTo>
                  <a:lnTo>
                    <a:pt x="41998" y="57932"/>
                  </a:lnTo>
                  <a:lnTo>
                    <a:pt x="28776" y="79598"/>
                  </a:lnTo>
                  <a:lnTo>
                    <a:pt x="24006" y="112246"/>
                  </a:lnTo>
                  <a:lnTo>
                    <a:pt x="25264" y="114518"/>
                  </a:lnTo>
                  <a:lnTo>
                    <a:pt x="27427" y="116033"/>
                  </a:lnTo>
                  <a:lnTo>
                    <a:pt x="70796" y="133682"/>
                  </a:lnTo>
                  <a:lnTo>
                    <a:pt x="79089" y="138789"/>
                  </a:lnTo>
                  <a:lnTo>
                    <a:pt x="87186" y="141059"/>
                  </a:lnTo>
                  <a:lnTo>
                    <a:pt x="89874" y="142987"/>
                  </a:lnTo>
                  <a:lnTo>
                    <a:pt x="91666" y="145596"/>
                  </a:lnTo>
                  <a:lnTo>
                    <a:pt x="93657" y="152021"/>
                  </a:lnTo>
                  <a:lnTo>
                    <a:pt x="94542" y="159287"/>
                  </a:lnTo>
                  <a:lnTo>
                    <a:pt x="91407" y="166926"/>
                  </a:lnTo>
                  <a:lnTo>
                    <a:pt x="74901" y="193422"/>
                  </a:lnTo>
                  <a:lnTo>
                    <a:pt x="28871" y="221158"/>
                  </a:lnTo>
                  <a:lnTo>
                    <a:pt x="16198" y="224719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SMARTInkShape-152"/>
            <p:cNvSpPr/>
            <p:nvPr>
              <p:custDataLst>
                <p:tags r:id="rId54"/>
              </p:custDataLst>
            </p:nvPr>
          </p:nvSpPr>
          <p:spPr>
            <a:xfrm>
              <a:off x="6276901" y="5750764"/>
              <a:ext cx="259631" cy="201446"/>
            </a:xfrm>
            <a:custGeom>
              <a:avLst/>
              <a:gdLst/>
              <a:ahLst/>
              <a:cxnLst/>
              <a:rect l="0" t="0" r="0" b="0"/>
              <a:pathLst>
                <a:path w="259631" h="201446">
                  <a:moveTo>
                    <a:pt x="57224" y="47580"/>
                  </a:moveTo>
                  <a:lnTo>
                    <a:pt x="57224" y="47580"/>
                  </a:lnTo>
                  <a:lnTo>
                    <a:pt x="50903" y="41259"/>
                  </a:lnTo>
                  <a:lnTo>
                    <a:pt x="44272" y="38156"/>
                  </a:lnTo>
                  <a:lnTo>
                    <a:pt x="35557" y="36164"/>
                  </a:lnTo>
                  <a:lnTo>
                    <a:pt x="5479" y="91662"/>
                  </a:lnTo>
                  <a:lnTo>
                    <a:pt x="0" y="121495"/>
                  </a:lnTo>
                  <a:lnTo>
                    <a:pt x="4697" y="149150"/>
                  </a:lnTo>
                  <a:lnTo>
                    <a:pt x="18136" y="180875"/>
                  </a:lnTo>
                  <a:lnTo>
                    <a:pt x="25741" y="191930"/>
                  </a:lnTo>
                  <a:lnTo>
                    <a:pt x="30943" y="195407"/>
                  </a:lnTo>
                  <a:lnTo>
                    <a:pt x="49584" y="200301"/>
                  </a:lnTo>
                  <a:lnTo>
                    <a:pt x="59561" y="201445"/>
                  </a:lnTo>
                  <a:lnTo>
                    <a:pt x="64074" y="199105"/>
                  </a:lnTo>
                  <a:lnTo>
                    <a:pt x="88879" y="169873"/>
                  </a:lnTo>
                  <a:lnTo>
                    <a:pt x="96869" y="156613"/>
                  </a:lnTo>
                  <a:lnTo>
                    <a:pt x="97774" y="138373"/>
                  </a:lnTo>
                  <a:lnTo>
                    <a:pt x="92256" y="93540"/>
                  </a:lnTo>
                  <a:lnTo>
                    <a:pt x="80873" y="65328"/>
                  </a:lnTo>
                  <a:lnTo>
                    <a:pt x="78282" y="63381"/>
                  </a:lnTo>
                  <a:lnTo>
                    <a:pt x="75231" y="62083"/>
                  </a:lnTo>
                  <a:lnTo>
                    <a:pt x="73197" y="59894"/>
                  </a:lnTo>
                  <a:lnTo>
                    <a:pt x="70938" y="53934"/>
                  </a:lnTo>
                  <a:lnTo>
                    <a:pt x="71659" y="51816"/>
                  </a:lnTo>
                  <a:lnTo>
                    <a:pt x="73461" y="50404"/>
                  </a:lnTo>
                  <a:lnTo>
                    <a:pt x="75986" y="49463"/>
                  </a:lnTo>
                  <a:lnTo>
                    <a:pt x="77670" y="47512"/>
                  </a:lnTo>
                  <a:lnTo>
                    <a:pt x="79540" y="41817"/>
                  </a:lnTo>
                  <a:lnTo>
                    <a:pt x="82684" y="39769"/>
                  </a:lnTo>
                  <a:lnTo>
                    <a:pt x="110271" y="29427"/>
                  </a:lnTo>
                  <a:lnTo>
                    <a:pt x="129748" y="19668"/>
                  </a:lnTo>
                  <a:lnTo>
                    <a:pt x="170867" y="13403"/>
                  </a:lnTo>
                  <a:lnTo>
                    <a:pt x="195044" y="11223"/>
                  </a:lnTo>
                  <a:lnTo>
                    <a:pt x="244481" y="730"/>
                  </a:lnTo>
                  <a:lnTo>
                    <a:pt x="258743" y="0"/>
                  </a:lnTo>
                  <a:lnTo>
                    <a:pt x="215602" y="52152"/>
                  </a:lnTo>
                  <a:lnTo>
                    <a:pt x="182765" y="89721"/>
                  </a:lnTo>
                  <a:lnTo>
                    <a:pt x="170819" y="123521"/>
                  </a:lnTo>
                  <a:lnTo>
                    <a:pt x="169995" y="131280"/>
                  </a:lnTo>
                  <a:lnTo>
                    <a:pt x="172609" y="143429"/>
                  </a:lnTo>
                  <a:lnTo>
                    <a:pt x="181518" y="164027"/>
                  </a:lnTo>
                  <a:lnTo>
                    <a:pt x="188753" y="172095"/>
                  </a:lnTo>
                  <a:lnTo>
                    <a:pt x="192536" y="174246"/>
                  </a:lnTo>
                  <a:lnTo>
                    <a:pt x="203793" y="173108"/>
                  </a:lnTo>
                  <a:lnTo>
                    <a:pt x="259630" y="1547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153"/>
            <p:cNvSpPr/>
            <p:nvPr>
              <p:custDataLst>
                <p:tags r:id="rId55"/>
              </p:custDataLst>
            </p:nvPr>
          </p:nvSpPr>
          <p:spPr>
            <a:xfrm>
              <a:off x="6631781" y="5750719"/>
              <a:ext cx="11908" cy="83345"/>
            </a:xfrm>
            <a:custGeom>
              <a:avLst/>
              <a:gdLst/>
              <a:ahLst/>
              <a:cxnLst/>
              <a:rect l="0" t="0" r="0" b="0"/>
              <a:pathLst>
                <a:path w="11908" h="83345">
                  <a:moveTo>
                    <a:pt x="0" y="0"/>
                  </a:moveTo>
                  <a:lnTo>
                    <a:pt x="0" y="0"/>
                  </a:lnTo>
                  <a:lnTo>
                    <a:pt x="11907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154"/>
            <p:cNvSpPr/>
            <p:nvPr>
              <p:custDataLst>
                <p:tags r:id="rId56"/>
              </p:custDataLst>
            </p:nvPr>
          </p:nvSpPr>
          <p:spPr>
            <a:xfrm>
              <a:off x="6703528" y="5763275"/>
              <a:ext cx="94942" cy="154132"/>
            </a:xfrm>
            <a:custGeom>
              <a:avLst/>
              <a:gdLst/>
              <a:ahLst/>
              <a:cxnLst/>
              <a:rect l="0" t="0" r="0" b="0"/>
              <a:pathLst>
                <a:path w="94942" h="154132">
                  <a:moveTo>
                    <a:pt x="47316" y="46975"/>
                  </a:moveTo>
                  <a:lnTo>
                    <a:pt x="47316" y="46975"/>
                  </a:lnTo>
                  <a:lnTo>
                    <a:pt x="57567" y="36724"/>
                  </a:lnTo>
                  <a:lnTo>
                    <a:pt x="59076" y="24962"/>
                  </a:lnTo>
                  <a:lnTo>
                    <a:pt x="59179" y="17375"/>
                  </a:lnTo>
                  <a:lnTo>
                    <a:pt x="55675" y="10448"/>
                  </a:lnTo>
                  <a:lnTo>
                    <a:pt x="52889" y="6749"/>
                  </a:lnTo>
                  <a:lnTo>
                    <a:pt x="46265" y="2639"/>
                  </a:lnTo>
                  <a:lnTo>
                    <a:pt x="31233" y="0"/>
                  </a:lnTo>
                  <a:lnTo>
                    <a:pt x="27334" y="2429"/>
                  </a:lnTo>
                  <a:lnTo>
                    <a:pt x="19472" y="12183"/>
                  </a:lnTo>
                  <a:lnTo>
                    <a:pt x="3210" y="53516"/>
                  </a:lnTo>
                  <a:lnTo>
                    <a:pt x="0" y="104598"/>
                  </a:lnTo>
                  <a:lnTo>
                    <a:pt x="1151" y="120210"/>
                  </a:lnTo>
                  <a:lnTo>
                    <a:pt x="9960" y="139065"/>
                  </a:lnTo>
                  <a:lnTo>
                    <a:pt x="11829" y="138795"/>
                  </a:lnTo>
                  <a:lnTo>
                    <a:pt x="17432" y="134968"/>
                  </a:lnTo>
                  <a:lnTo>
                    <a:pt x="38669" y="105367"/>
                  </a:lnTo>
                  <a:lnTo>
                    <a:pt x="46077" y="90000"/>
                  </a:lnTo>
                  <a:lnTo>
                    <a:pt x="57230" y="83656"/>
                  </a:lnTo>
                  <a:lnTo>
                    <a:pt x="61864" y="86649"/>
                  </a:lnTo>
                  <a:lnTo>
                    <a:pt x="64952" y="89299"/>
                  </a:lnTo>
                  <a:lnTo>
                    <a:pt x="68383" y="102827"/>
                  </a:lnTo>
                  <a:lnTo>
                    <a:pt x="72089" y="136204"/>
                  </a:lnTo>
                  <a:lnTo>
                    <a:pt x="94941" y="154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155"/>
            <p:cNvSpPr/>
            <p:nvPr>
              <p:custDataLst>
                <p:tags r:id="rId57"/>
              </p:custDataLst>
            </p:nvPr>
          </p:nvSpPr>
          <p:spPr>
            <a:xfrm>
              <a:off x="6929466" y="5607844"/>
              <a:ext cx="35691" cy="333376"/>
            </a:xfrm>
            <a:custGeom>
              <a:avLst/>
              <a:gdLst/>
              <a:ahLst/>
              <a:cxnLst/>
              <a:rect l="0" t="0" r="0" b="0"/>
              <a:pathLst>
                <a:path w="35691" h="333376">
                  <a:moveTo>
                    <a:pt x="11878" y="0"/>
                  </a:moveTo>
                  <a:lnTo>
                    <a:pt x="11878" y="0"/>
                  </a:lnTo>
                  <a:lnTo>
                    <a:pt x="2454" y="42382"/>
                  </a:lnTo>
                  <a:lnTo>
                    <a:pt x="462" y="100535"/>
                  </a:lnTo>
                  <a:lnTo>
                    <a:pt x="68" y="147936"/>
                  </a:lnTo>
                  <a:lnTo>
                    <a:pt x="0" y="198320"/>
                  </a:lnTo>
                  <a:lnTo>
                    <a:pt x="1303" y="251172"/>
                  </a:lnTo>
                  <a:lnTo>
                    <a:pt x="10802" y="286676"/>
                  </a:lnTo>
                  <a:lnTo>
                    <a:pt x="35690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3" name="SMARTInkShape-Group22"/>
          <p:cNvGrpSpPr/>
          <p:nvPr/>
        </p:nvGrpSpPr>
        <p:grpSpPr>
          <a:xfrm>
            <a:off x="7251269" y="5512594"/>
            <a:ext cx="3381013" cy="629080"/>
            <a:chOff x="7251269" y="5512594"/>
            <a:chExt cx="3381013" cy="629080"/>
          </a:xfrm>
        </p:grpSpPr>
        <p:sp>
          <p:nvSpPr>
            <p:cNvPr id="177" name="SMARTInkShape-156"/>
            <p:cNvSpPr/>
            <p:nvPr>
              <p:custDataLst>
                <p:tags r:id="rId36"/>
              </p:custDataLst>
            </p:nvPr>
          </p:nvSpPr>
          <p:spPr>
            <a:xfrm>
              <a:off x="7251269" y="5791484"/>
              <a:ext cx="118701" cy="129701"/>
            </a:xfrm>
            <a:custGeom>
              <a:avLst/>
              <a:gdLst/>
              <a:ahLst/>
              <a:cxnLst/>
              <a:rect l="0" t="0" r="0" b="0"/>
              <a:pathLst>
                <a:path w="118701" h="129701">
                  <a:moveTo>
                    <a:pt x="71075" y="6860"/>
                  </a:moveTo>
                  <a:lnTo>
                    <a:pt x="71075" y="6860"/>
                  </a:lnTo>
                  <a:lnTo>
                    <a:pt x="71075" y="539"/>
                  </a:lnTo>
                  <a:lnTo>
                    <a:pt x="69752" y="0"/>
                  </a:lnTo>
                  <a:lnTo>
                    <a:pt x="60246" y="4240"/>
                  </a:lnTo>
                  <a:lnTo>
                    <a:pt x="42584" y="7406"/>
                  </a:lnTo>
                  <a:lnTo>
                    <a:pt x="27061" y="17458"/>
                  </a:lnTo>
                  <a:lnTo>
                    <a:pt x="8939" y="35282"/>
                  </a:lnTo>
                  <a:lnTo>
                    <a:pt x="3771" y="45068"/>
                  </a:lnTo>
                  <a:lnTo>
                    <a:pt x="0" y="86802"/>
                  </a:lnTo>
                  <a:lnTo>
                    <a:pt x="2525" y="93227"/>
                  </a:lnTo>
                  <a:lnTo>
                    <a:pt x="12386" y="103895"/>
                  </a:lnTo>
                  <a:lnTo>
                    <a:pt x="41598" y="121522"/>
                  </a:lnTo>
                  <a:lnTo>
                    <a:pt x="61943" y="129700"/>
                  </a:lnTo>
                  <a:lnTo>
                    <a:pt x="118700" y="125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157"/>
            <p:cNvSpPr/>
            <p:nvPr>
              <p:custDataLst>
                <p:tags r:id="rId37"/>
              </p:custDataLst>
            </p:nvPr>
          </p:nvSpPr>
          <p:spPr>
            <a:xfrm>
              <a:off x="7441553" y="5619750"/>
              <a:ext cx="309417" cy="309564"/>
            </a:xfrm>
            <a:custGeom>
              <a:avLst/>
              <a:gdLst/>
              <a:ahLst/>
              <a:cxnLst/>
              <a:rect l="0" t="0" r="0" b="0"/>
              <a:pathLst>
                <a:path w="309417" h="309564">
                  <a:moveTo>
                    <a:pt x="35572" y="0"/>
                  </a:moveTo>
                  <a:lnTo>
                    <a:pt x="35572" y="0"/>
                  </a:lnTo>
                  <a:lnTo>
                    <a:pt x="27390" y="19011"/>
                  </a:lnTo>
                  <a:lnTo>
                    <a:pt x="24156" y="68616"/>
                  </a:lnTo>
                  <a:lnTo>
                    <a:pt x="14307" y="124701"/>
                  </a:lnTo>
                  <a:lnTo>
                    <a:pt x="12095" y="182815"/>
                  </a:lnTo>
                  <a:lnTo>
                    <a:pt x="8298" y="236215"/>
                  </a:lnTo>
                  <a:lnTo>
                    <a:pt x="0" y="284607"/>
                  </a:lnTo>
                  <a:lnTo>
                    <a:pt x="21493" y="266698"/>
                  </a:lnTo>
                  <a:lnTo>
                    <a:pt x="49854" y="262565"/>
                  </a:lnTo>
                  <a:lnTo>
                    <a:pt x="62204" y="269272"/>
                  </a:lnTo>
                  <a:lnTo>
                    <a:pt x="76513" y="278426"/>
                  </a:lnTo>
                  <a:lnTo>
                    <a:pt x="100766" y="283580"/>
                  </a:lnTo>
                  <a:lnTo>
                    <a:pt x="155380" y="285464"/>
                  </a:lnTo>
                  <a:lnTo>
                    <a:pt x="184254" y="279345"/>
                  </a:lnTo>
                  <a:lnTo>
                    <a:pt x="216390" y="257242"/>
                  </a:lnTo>
                  <a:lnTo>
                    <a:pt x="227501" y="247503"/>
                  </a:lnTo>
                  <a:lnTo>
                    <a:pt x="233322" y="235238"/>
                  </a:lnTo>
                  <a:lnTo>
                    <a:pt x="237059" y="218446"/>
                  </a:lnTo>
                  <a:lnTo>
                    <a:pt x="236042" y="218391"/>
                  </a:lnTo>
                  <a:lnTo>
                    <a:pt x="231385" y="221858"/>
                  </a:lnTo>
                  <a:lnTo>
                    <a:pt x="221326" y="237568"/>
                  </a:lnTo>
                  <a:lnTo>
                    <a:pt x="216287" y="252659"/>
                  </a:lnTo>
                  <a:lnTo>
                    <a:pt x="214353" y="281625"/>
                  </a:lnTo>
                  <a:lnTo>
                    <a:pt x="215613" y="283000"/>
                  </a:lnTo>
                  <a:lnTo>
                    <a:pt x="220541" y="284528"/>
                  </a:lnTo>
                  <a:lnTo>
                    <a:pt x="222385" y="283612"/>
                  </a:lnTo>
                  <a:lnTo>
                    <a:pt x="223614" y="281679"/>
                  </a:lnTo>
                  <a:lnTo>
                    <a:pt x="224433" y="279067"/>
                  </a:lnTo>
                  <a:lnTo>
                    <a:pt x="246284" y="253841"/>
                  </a:lnTo>
                  <a:lnTo>
                    <a:pt x="254017" y="245992"/>
                  </a:lnTo>
                  <a:lnTo>
                    <a:pt x="257931" y="244693"/>
                  </a:lnTo>
                  <a:lnTo>
                    <a:pt x="261864" y="245149"/>
                  </a:lnTo>
                  <a:lnTo>
                    <a:pt x="265808" y="246776"/>
                  </a:lnTo>
                  <a:lnTo>
                    <a:pt x="268438" y="250507"/>
                  </a:lnTo>
                  <a:lnTo>
                    <a:pt x="276186" y="271978"/>
                  </a:lnTo>
                  <a:lnTo>
                    <a:pt x="293869" y="300301"/>
                  </a:lnTo>
                  <a:lnTo>
                    <a:pt x="309416" y="309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158"/>
            <p:cNvSpPr/>
            <p:nvPr>
              <p:custDataLst>
                <p:tags r:id="rId38"/>
              </p:custDataLst>
            </p:nvPr>
          </p:nvSpPr>
          <p:spPr>
            <a:xfrm>
              <a:off x="7870031" y="5643563"/>
              <a:ext cx="23814" cy="273844"/>
            </a:xfrm>
            <a:custGeom>
              <a:avLst/>
              <a:gdLst/>
              <a:ahLst/>
              <a:cxnLst/>
              <a:rect l="0" t="0" r="0" b="0"/>
              <a:pathLst>
                <a:path w="23814" h="273844">
                  <a:moveTo>
                    <a:pt x="0" y="0"/>
                  </a:moveTo>
                  <a:lnTo>
                    <a:pt x="0" y="0"/>
                  </a:lnTo>
                  <a:lnTo>
                    <a:pt x="0" y="56036"/>
                  </a:lnTo>
                  <a:lnTo>
                    <a:pt x="0" y="106855"/>
                  </a:lnTo>
                  <a:lnTo>
                    <a:pt x="0" y="157484"/>
                  </a:lnTo>
                  <a:lnTo>
                    <a:pt x="6321" y="206000"/>
                  </a:lnTo>
                  <a:lnTo>
                    <a:pt x="11416" y="262127"/>
                  </a:lnTo>
                  <a:lnTo>
                    <a:pt x="12903" y="266033"/>
                  </a:lnTo>
                  <a:lnTo>
                    <a:pt x="23813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159"/>
            <p:cNvSpPr/>
            <p:nvPr>
              <p:custDataLst>
                <p:tags r:id="rId39"/>
              </p:custDataLst>
            </p:nvPr>
          </p:nvSpPr>
          <p:spPr>
            <a:xfrm>
              <a:off x="7989311" y="5619750"/>
              <a:ext cx="11690" cy="250032"/>
            </a:xfrm>
            <a:custGeom>
              <a:avLst/>
              <a:gdLst/>
              <a:ahLst/>
              <a:cxnLst/>
              <a:rect l="0" t="0" r="0" b="0"/>
              <a:pathLst>
                <a:path w="11690" h="250032">
                  <a:moveTo>
                    <a:pt x="11689" y="0"/>
                  </a:moveTo>
                  <a:lnTo>
                    <a:pt x="11689" y="0"/>
                  </a:lnTo>
                  <a:lnTo>
                    <a:pt x="8161" y="48278"/>
                  </a:lnTo>
                  <a:lnTo>
                    <a:pt x="1438" y="101700"/>
                  </a:lnTo>
                  <a:lnTo>
                    <a:pt x="0" y="150649"/>
                  </a:lnTo>
                  <a:lnTo>
                    <a:pt x="1168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SMARTInkShape-160"/>
            <p:cNvSpPr/>
            <p:nvPr>
              <p:custDataLst>
                <p:tags r:id="rId40"/>
              </p:custDataLst>
            </p:nvPr>
          </p:nvSpPr>
          <p:spPr>
            <a:xfrm>
              <a:off x="8060531" y="5765163"/>
              <a:ext cx="571501" cy="376511"/>
            </a:xfrm>
            <a:custGeom>
              <a:avLst/>
              <a:gdLst/>
              <a:ahLst/>
              <a:cxnLst/>
              <a:rect l="0" t="0" r="0" b="0"/>
              <a:pathLst>
                <a:path w="571501" h="376511">
                  <a:moveTo>
                    <a:pt x="0" y="80806"/>
                  </a:moveTo>
                  <a:lnTo>
                    <a:pt x="0" y="80806"/>
                  </a:lnTo>
                  <a:lnTo>
                    <a:pt x="6321" y="87126"/>
                  </a:lnTo>
                  <a:lnTo>
                    <a:pt x="12951" y="90230"/>
                  </a:lnTo>
                  <a:lnTo>
                    <a:pt x="16572" y="91057"/>
                  </a:lnTo>
                  <a:lnTo>
                    <a:pt x="34308" y="85901"/>
                  </a:lnTo>
                  <a:lnTo>
                    <a:pt x="50000" y="75994"/>
                  </a:lnTo>
                  <a:lnTo>
                    <a:pt x="67154" y="51290"/>
                  </a:lnTo>
                  <a:lnTo>
                    <a:pt x="75267" y="36379"/>
                  </a:lnTo>
                  <a:lnTo>
                    <a:pt x="76636" y="30021"/>
                  </a:lnTo>
                  <a:lnTo>
                    <a:pt x="76227" y="24460"/>
                  </a:lnTo>
                  <a:lnTo>
                    <a:pt x="70746" y="3173"/>
                  </a:lnTo>
                  <a:lnTo>
                    <a:pt x="68329" y="1270"/>
                  </a:lnTo>
                  <a:lnTo>
                    <a:pt x="65398" y="0"/>
                  </a:lnTo>
                  <a:lnTo>
                    <a:pt x="55083" y="5646"/>
                  </a:lnTo>
                  <a:lnTo>
                    <a:pt x="43002" y="16974"/>
                  </a:lnTo>
                  <a:lnTo>
                    <a:pt x="33223" y="30829"/>
                  </a:lnTo>
                  <a:lnTo>
                    <a:pt x="17489" y="77646"/>
                  </a:lnTo>
                  <a:lnTo>
                    <a:pt x="14388" y="97481"/>
                  </a:lnTo>
                  <a:lnTo>
                    <a:pt x="16537" y="111589"/>
                  </a:lnTo>
                  <a:lnTo>
                    <a:pt x="18963" y="117203"/>
                  </a:lnTo>
                  <a:lnTo>
                    <a:pt x="32241" y="126968"/>
                  </a:lnTo>
                  <a:lnTo>
                    <a:pt x="41337" y="131425"/>
                  </a:lnTo>
                  <a:lnTo>
                    <a:pt x="58501" y="132848"/>
                  </a:lnTo>
                  <a:lnTo>
                    <a:pt x="66781" y="131376"/>
                  </a:lnTo>
                  <a:lnTo>
                    <a:pt x="83039" y="122685"/>
                  </a:lnTo>
                  <a:lnTo>
                    <a:pt x="138889" y="72532"/>
                  </a:lnTo>
                  <a:lnTo>
                    <a:pt x="163356" y="49720"/>
                  </a:lnTo>
                  <a:lnTo>
                    <a:pt x="170940" y="47146"/>
                  </a:lnTo>
                  <a:lnTo>
                    <a:pt x="173491" y="47783"/>
                  </a:lnTo>
                  <a:lnTo>
                    <a:pt x="175193" y="49530"/>
                  </a:lnTo>
                  <a:lnTo>
                    <a:pt x="176326" y="52018"/>
                  </a:lnTo>
                  <a:lnTo>
                    <a:pt x="174058" y="61837"/>
                  </a:lnTo>
                  <a:lnTo>
                    <a:pt x="168872" y="82241"/>
                  </a:lnTo>
                  <a:lnTo>
                    <a:pt x="163807" y="105043"/>
                  </a:lnTo>
                  <a:lnTo>
                    <a:pt x="155310" y="127062"/>
                  </a:lnTo>
                  <a:lnTo>
                    <a:pt x="189103" y="100408"/>
                  </a:lnTo>
                  <a:lnTo>
                    <a:pt x="196184" y="99165"/>
                  </a:lnTo>
                  <a:lnTo>
                    <a:pt x="211106" y="101313"/>
                  </a:lnTo>
                  <a:lnTo>
                    <a:pt x="259091" y="115228"/>
                  </a:lnTo>
                  <a:lnTo>
                    <a:pt x="288435" y="114818"/>
                  </a:lnTo>
                  <a:lnTo>
                    <a:pt x="319619" y="106905"/>
                  </a:lnTo>
                  <a:lnTo>
                    <a:pt x="354282" y="88522"/>
                  </a:lnTo>
                  <a:lnTo>
                    <a:pt x="362511" y="80707"/>
                  </a:lnTo>
                  <a:lnTo>
                    <a:pt x="374115" y="64911"/>
                  </a:lnTo>
                  <a:lnTo>
                    <a:pt x="375087" y="60949"/>
                  </a:lnTo>
                  <a:lnTo>
                    <a:pt x="374412" y="56985"/>
                  </a:lnTo>
                  <a:lnTo>
                    <a:pt x="370134" y="49052"/>
                  </a:lnTo>
                  <a:lnTo>
                    <a:pt x="363824" y="41116"/>
                  </a:lnTo>
                  <a:lnTo>
                    <a:pt x="353082" y="36708"/>
                  </a:lnTo>
                  <a:lnTo>
                    <a:pt x="346512" y="35532"/>
                  </a:lnTo>
                  <a:lnTo>
                    <a:pt x="335687" y="37754"/>
                  </a:lnTo>
                  <a:lnTo>
                    <a:pt x="330947" y="40198"/>
                  </a:lnTo>
                  <a:lnTo>
                    <a:pt x="327788" y="44474"/>
                  </a:lnTo>
                  <a:lnTo>
                    <a:pt x="324277" y="56280"/>
                  </a:lnTo>
                  <a:lnTo>
                    <a:pt x="322301" y="77802"/>
                  </a:lnTo>
                  <a:lnTo>
                    <a:pt x="334530" y="129604"/>
                  </a:lnTo>
                  <a:lnTo>
                    <a:pt x="349478" y="182608"/>
                  </a:lnTo>
                  <a:lnTo>
                    <a:pt x="378548" y="237365"/>
                  </a:lnTo>
                  <a:lnTo>
                    <a:pt x="398387" y="292212"/>
                  </a:lnTo>
                  <a:lnTo>
                    <a:pt x="402909" y="321597"/>
                  </a:lnTo>
                  <a:lnTo>
                    <a:pt x="397928" y="349119"/>
                  </a:lnTo>
                  <a:lnTo>
                    <a:pt x="388082" y="362334"/>
                  </a:lnTo>
                  <a:lnTo>
                    <a:pt x="374887" y="371294"/>
                  </a:lnTo>
                  <a:lnTo>
                    <a:pt x="352583" y="376338"/>
                  </a:lnTo>
                  <a:lnTo>
                    <a:pt x="329218" y="376510"/>
                  </a:lnTo>
                  <a:lnTo>
                    <a:pt x="306861" y="368770"/>
                  </a:lnTo>
                  <a:lnTo>
                    <a:pt x="296015" y="361807"/>
                  </a:lnTo>
                  <a:lnTo>
                    <a:pt x="292593" y="356776"/>
                  </a:lnTo>
                  <a:lnTo>
                    <a:pt x="288792" y="344129"/>
                  </a:lnTo>
                  <a:lnTo>
                    <a:pt x="289100" y="338375"/>
                  </a:lnTo>
                  <a:lnTo>
                    <a:pt x="302589" y="302791"/>
                  </a:lnTo>
                  <a:lnTo>
                    <a:pt x="317047" y="288386"/>
                  </a:lnTo>
                  <a:lnTo>
                    <a:pt x="368706" y="250430"/>
                  </a:lnTo>
                  <a:lnTo>
                    <a:pt x="424396" y="203732"/>
                  </a:lnTo>
                  <a:lnTo>
                    <a:pt x="478144" y="158500"/>
                  </a:lnTo>
                  <a:lnTo>
                    <a:pt x="537329" y="99322"/>
                  </a:lnTo>
                  <a:lnTo>
                    <a:pt x="564845" y="55218"/>
                  </a:lnTo>
                  <a:lnTo>
                    <a:pt x="570624" y="36344"/>
                  </a:lnTo>
                  <a:lnTo>
                    <a:pt x="569593" y="35290"/>
                  </a:lnTo>
                  <a:lnTo>
                    <a:pt x="564920" y="34119"/>
                  </a:lnTo>
                  <a:lnTo>
                    <a:pt x="548531" y="46100"/>
                  </a:lnTo>
                  <a:lnTo>
                    <a:pt x="541448" y="55679"/>
                  </a:lnTo>
                  <a:lnTo>
                    <a:pt x="526855" y="93642"/>
                  </a:lnTo>
                  <a:lnTo>
                    <a:pt x="525862" y="101270"/>
                  </a:lnTo>
                  <a:lnTo>
                    <a:pt x="528286" y="113272"/>
                  </a:lnTo>
                  <a:lnTo>
                    <a:pt x="530784" y="118325"/>
                  </a:lnTo>
                  <a:lnTo>
                    <a:pt x="571500" y="1403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SMARTInkShape-161"/>
            <p:cNvSpPr/>
            <p:nvPr>
              <p:custDataLst>
                <p:tags r:id="rId41"/>
              </p:custDataLst>
            </p:nvPr>
          </p:nvSpPr>
          <p:spPr>
            <a:xfrm>
              <a:off x="8734000" y="5726906"/>
              <a:ext cx="109305" cy="190501"/>
            </a:xfrm>
            <a:custGeom>
              <a:avLst/>
              <a:gdLst/>
              <a:ahLst/>
              <a:cxnLst/>
              <a:rect l="0" t="0" r="0" b="0"/>
              <a:pathLst>
                <a:path w="109305" h="190501">
                  <a:moveTo>
                    <a:pt x="100438" y="0"/>
                  </a:moveTo>
                  <a:lnTo>
                    <a:pt x="100438" y="0"/>
                  </a:lnTo>
                  <a:lnTo>
                    <a:pt x="94117" y="0"/>
                  </a:lnTo>
                  <a:lnTo>
                    <a:pt x="77545" y="6321"/>
                  </a:lnTo>
                  <a:lnTo>
                    <a:pt x="66892" y="16479"/>
                  </a:lnTo>
                  <a:lnTo>
                    <a:pt x="42952" y="44560"/>
                  </a:lnTo>
                  <a:lnTo>
                    <a:pt x="31673" y="52877"/>
                  </a:lnTo>
                  <a:lnTo>
                    <a:pt x="26813" y="55096"/>
                  </a:lnTo>
                  <a:lnTo>
                    <a:pt x="17886" y="64616"/>
                  </a:lnTo>
                  <a:lnTo>
                    <a:pt x="1375" y="85966"/>
                  </a:lnTo>
                  <a:lnTo>
                    <a:pt x="0" y="90383"/>
                  </a:lnTo>
                  <a:lnTo>
                    <a:pt x="406" y="94651"/>
                  </a:lnTo>
                  <a:lnTo>
                    <a:pt x="2000" y="98820"/>
                  </a:lnTo>
                  <a:lnTo>
                    <a:pt x="5708" y="101599"/>
                  </a:lnTo>
                  <a:lnTo>
                    <a:pt x="53307" y="116255"/>
                  </a:lnTo>
                  <a:lnTo>
                    <a:pt x="76772" y="121759"/>
                  </a:lnTo>
                  <a:lnTo>
                    <a:pt x="102083" y="129149"/>
                  </a:lnTo>
                  <a:lnTo>
                    <a:pt x="105504" y="132402"/>
                  </a:lnTo>
                  <a:lnTo>
                    <a:pt x="109304" y="143071"/>
                  </a:lnTo>
                  <a:lnTo>
                    <a:pt x="88531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162"/>
            <p:cNvSpPr/>
            <p:nvPr>
              <p:custDataLst>
                <p:tags r:id="rId42"/>
              </p:custDataLst>
            </p:nvPr>
          </p:nvSpPr>
          <p:spPr>
            <a:xfrm>
              <a:off x="8953500" y="5810250"/>
              <a:ext cx="95251" cy="11907"/>
            </a:xfrm>
            <a:custGeom>
              <a:avLst/>
              <a:gdLst/>
              <a:ahLst/>
              <a:cxnLst/>
              <a:rect l="0" t="0" r="0" b="0"/>
              <a:pathLst>
                <a:path w="95251" h="11907">
                  <a:moveTo>
                    <a:pt x="0" y="0"/>
                  </a:moveTo>
                  <a:lnTo>
                    <a:pt x="0" y="0"/>
                  </a:lnTo>
                  <a:lnTo>
                    <a:pt x="20334" y="1323"/>
                  </a:lnTo>
                  <a:lnTo>
                    <a:pt x="9525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163"/>
            <p:cNvSpPr/>
            <p:nvPr>
              <p:custDataLst>
                <p:tags r:id="rId43"/>
              </p:custDataLst>
            </p:nvPr>
          </p:nvSpPr>
          <p:spPr>
            <a:xfrm>
              <a:off x="9287490" y="5512594"/>
              <a:ext cx="154167" cy="410469"/>
            </a:xfrm>
            <a:custGeom>
              <a:avLst/>
              <a:gdLst/>
              <a:ahLst/>
              <a:cxnLst/>
              <a:rect l="0" t="0" r="0" b="0"/>
              <a:pathLst>
                <a:path w="154167" h="410469">
                  <a:moveTo>
                    <a:pt x="130354" y="0"/>
                  </a:moveTo>
                  <a:lnTo>
                    <a:pt x="130354" y="0"/>
                  </a:lnTo>
                  <a:lnTo>
                    <a:pt x="113782" y="56036"/>
                  </a:lnTo>
                  <a:lnTo>
                    <a:pt x="109295" y="113325"/>
                  </a:lnTo>
                  <a:lnTo>
                    <a:pt x="116248" y="159919"/>
                  </a:lnTo>
                  <a:lnTo>
                    <a:pt x="124333" y="219296"/>
                  </a:lnTo>
                  <a:lnTo>
                    <a:pt x="129562" y="275414"/>
                  </a:lnTo>
                  <a:lnTo>
                    <a:pt x="133647" y="306500"/>
                  </a:lnTo>
                  <a:lnTo>
                    <a:pt x="139755" y="321430"/>
                  </a:lnTo>
                  <a:lnTo>
                    <a:pt x="152007" y="331802"/>
                  </a:lnTo>
                  <a:lnTo>
                    <a:pt x="140591" y="272358"/>
                  </a:lnTo>
                  <a:lnTo>
                    <a:pt x="121886" y="233079"/>
                  </a:lnTo>
                  <a:lnTo>
                    <a:pt x="106825" y="221930"/>
                  </a:lnTo>
                  <a:lnTo>
                    <a:pt x="89469" y="221226"/>
                  </a:lnTo>
                  <a:lnTo>
                    <a:pt x="69849" y="226645"/>
                  </a:lnTo>
                  <a:lnTo>
                    <a:pt x="52310" y="237874"/>
                  </a:lnTo>
                  <a:lnTo>
                    <a:pt x="27561" y="271712"/>
                  </a:lnTo>
                  <a:lnTo>
                    <a:pt x="6399" y="324592"/>
                  </a:lnTo>
                  <a:lnTo>
                    <a:pt x="309" y="359036"/>
                  </a:lnTo>
                  <a:lnTo>
                    <a:pt x="0" y="366357"/>
                  </a:lnTo>
                  <a:lnTo>
                    <a:pt x="12209" y="395623"/>
                  </a:lnTo>
                  <a:lnTo>
                    <a:pt x="21841" y="407342"/>
                  </a:lnTo>
                  <a:lnTo>
                    <a:pt x="26262" y="410468"/>
                  </a:lnTo>
                  <a:lnTo>
                    <a:pt x="41757" y="410413"/>
                  </a:lnTo>
                  <a:lnTo>
                    <a:pt x="79146" y="402904"/>
                  </a:lnTo>
                  <a:lnTo>
                    <a:pt x="154166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164"/>
            <p:cNvSpPr/>
            <p:nvPr>
              <p:custDataLst>
                <p:tags r:id="rId44"/>
              </p:custDataLst>
            </p:nvPr>
          </p:nvSpPr>
          <p:spPr>
            <a:xfrm>
              <a:off x="9536906" y="5762625"/>
              <a:ext cx="35720" cy="95251"/>
            </a:xfrm>
            <a:custGeom>
              <a:avLst/>
              <a:gdLst/>
              <a:ahLst/>
              <a:cxnLst/>
              <a:rect l="0" t="0" r="0" b="0"/>
              <a:pathLst>
                <a:path w="35720" h="95251">
                  <a:moveTo>
                    <a:pt x="0" y="0"/>
                  </a:moveTo>
                  <a:lnTo>
                    <a:pt x="0" y="0"/>
                  </a:lnTo>
                  <a:lnTo>
                    <a:pt x="1323" y="20334"/>
                  </a:lnTo>
                  <a:lnTo>
                    <a:pt x="13449" y="66396"/>
                  </a:lnTo>
                  <a:lnTo>
                    <a:pt x="35719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165"/>
            <p:cNvSpPr/>
            <p:nvPr>
              <p:custDataLst>
                <p:tags r:id="rId45"/>
              </p:custDataLst>
            </p:nvPr>
          </p:nvSpPr>
          <p:spPr>
            <a:xfrm>
              <a:off x="9620250" y="569118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166"/>
            <p:cNvSpPr/>
            <p:nvPr>
              <p:custDataLst>
                <p:tags r:id="rId46"/>
              </p:custDataLst>
            </p:nvPr>
          </p:nvSpPr>
          <p:spPr>
            <a:xfrm>
              <a:off x="9662975" y="5703094"/>
              <a:ext cx="98909" cy="154782"/>
            </a:xfrm>
            <a:custGeom>
              <a:avLst/>
              <a:gdLst/>
              <a:ahLst/>
              <a:cxnLst/>
              <a:rect l="0" t="0" r="0" b="0"/>
              <a:pathLst>
                <a:path w="98909" h="154782">
                  <a:moveTo>
                    <a:pt x="76338" y="0"/>
                  </a:moveTo>
                  <a:lnTo>
                    <a:pt x="76338" y="0"/>
                  </a:lnTo>
                  <a:lnTo>
                    <a:pt x="66086" y="0"/>
                  </a:lnTo>
                  <a:lnTo>
                    <a:pt x="19779" y="38821"/>
                  </a:lnTo>
                  <a:lnTo>
                    <a:pt x="1519" y="61760"/>
                  </a:lnTo>
                  <a:lnTo>
                    <a:pt x="0" y="66309"/>
                  </a:lnTo>
                  <a:lnTo>
                    <a:pt x="311" y="70664"/>
                  </a:lnTo>
                  <a:lnTo>
                    <a:pt x="4183" y="79031"/>
                  </a:lnTo>
                  <a:lnTo>
                    <a:pt x="10314" y="87160"/>
                  </a:lnTo>
                  <a:lnTo>
                    <a:pt x="20977" y="91653"/>
                  </a:lnTo>
                  <a:lnTo>
                    <a:pt x="78929" y="109855"/>
                  </a:lnTo>
                  <a:lnTo>
                    <a:pt x="95958" y="117244"/>
                  </a:lnTo>
                  <a:lnTo>
                    <a:pt x="97356" y="119173"/>
                  </a:lnTo>
                  <a:lnTo>
                    <a:pt x="98908" y="124844"/>
                  </a:lnTo>
                  <a:lnTo>
                    <a:pt x="97999" y="128208"/>
                  </a:lnTo>
                  <a:lnTo>
                    <a:pt x="93460" y="135474"/>
                  </a:lnTo>
                  <a:lnTo>
                    <a:pt x="77148" y="147002"/>
                  </a:lnTo>
                  <a:lnTo>
                    <a:pt x="52525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167"/>
            <p:cNvSpPr/>
            <p:nvPr>
              <p:custDataLst>
                <p:tags r:id="rId47"/>
              </p:custDataLst>
            </p:nvPr>
          </p:nvSpPr>
          <p:spPr>
            <a:xfrm>
              <a:off x="9835455" y="5691188"/>
              <a:ext cx="106265" cy="161829"/>
            </a:xfrm>
            <a:custGeom>
              <a:avLst/>
              <a:gdLst/>
              <a:ahLst/>
              <a:cxnLst/>
              <a:rect l="0" t="0" r="0" b="0"/>
              <a:pathLst>
                <a:path w="106265" h="161829">
                  <a:moveTo>
                    <a:pt x="82451" y="0"/>
                  </a:moveTo>
                  <a:lnTo>
                    <a:pt x="82451" y="0"/>
                  </a:lnTo>
                  <a:lnTo>
                    <a:pt x="69810" y="0"/>
                  </a:lnTo>
                  <a:lnTo>
                    <a:pt x="56548" y="7056"/>
                  </a:lnTo>
                  <a:lnTo>
                    <a:pt x="34206" y="29430"/>
                  </a:lnTo>
                  <a:lnTo>
                    <a:pt x="9274" y="66226"/>
                  </a:lnTo>
                  <a:lnTo>
                    <a:pt x="2120" y="97234"/>
                  </a:lnTo>
                  <a:lnTo>
                    <a:pt x="0" y="125235"/>
                  </a:lnTo>
                  <a:lnTo>
                    <a:pt x="6560" y="142090"/>
                  </a:lnTo>
                  <a:lnTo>
                    <a:pt x="12014" y="150289"/>
                  </a:lnTo>
                  <a:lnTo>
                    <a:pt x="18295" y="155755"/>
                  </a:lnTo>
                  <a:lnTo>
                    <a:pt x="32330" y="161828"/>
                  </a:lnTo>
                  <a:lnTo>
                    <a:pt x="106264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168"/>
            <p:cNvSpPr/>
            <p:nvPr>
              <p:custDataLst>
                <p:tags r:id="rId48"/>
              </p:custDataLst>
            </p:nvPr>
          </p:nvSpPr>
          <p:spPr>
            <a:xfrm>
              <a:off x="10001250" y="5703897"/>
              <a:ext cx="130970" cy="129377"/>
            </a:xfrm>
            <a:custGeom>
              <a:avLst/>
              <a:gdLst/>
              <a:ahLst/>
              <a:cxnLst/>
              <a:rect l="0" t="0" r="0" b="0"/>
              <a:pathLst>
                <a:path w="130970" h="129377">
                  <a:moveTo>
                    <a:pt x="0" y="46822"/>
                  </a:moveTo>
                  <a:lnTo>
                    <a:pt x="0" y="46822"/>
                  </a:lnTo>
                  <a:lnTo>
                    <a:pt x="1323" y="67155"/>
                  </a:lnTo>
                  <a:lnTo>
                    <a:pt x="9505" y="94298"/>
                  </a:lnTo>
                  <a:lnTo>
                    <a:pt x="24122" y="116662"/>
                  </a:lnTo>
                  <a:lnTo>
                    <a:pt x="35040" y="129376"/>
                  </a:lnTo>
                  <a:lnTo>
                    <a:pt x="35702" y="75334"/>
                  </a:lnTo>
                  <a:lnTo>
                    <a:pt x="45220" y="36138"/>
                  </a:lnTo>
                  <a:lnTo>
                    <a:pt x="56313" y="12912"/>
                  </a:lnTo>
                  <a:lnTo>
                    <a:pt x="57385" y="8340"/>
                  </a:lnTo>
                  <a:lnTo>
                    <a:pt x="60747" y="5293"/>
                  </a:lnTo>
                  <a:lnTo>
                    <a:pt x="76795" y="1003"/>
                  </a:lnTo>
                  <a:lnTo>
                    <a:pt x="86165" y="0"/>
                  </a:lnTo>
                  <a:lnTo>
                    <a:pt x="130969" y="230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169"/>
            <p:cNvSpPr/>
            <p:nvPr>
              <p:custDataLst>
                <p:tags r:id="rId49"/>
              </p:custDataLst>
            </p:nvPr>
          </p:nvSpPr>
          <p:spPr>
            <a:xfrm>
              <a:off x="10203656" y="5691188"/>
              <a:ext cx="23814" cy="142876"/>
            </a:xfrm>
            <a:custGeom>
              <a:avLst/>
              <a:gdLst/>
              <a:ahLst/>
              <a:cxnLst/>
              <a:rect l="0" t="0" r="0" b="0"/>
              <a:pathLst>
                <a:path w="23814" h="142876">
                  <a:moveTo>
                    <a:pt x="0" y="0"/>
                  </a:moveTo>
                  <a:lnTo>
                    <a:pt x="0" y="0"/>
                  </a:lnTo>
                  <a:lnTo>
                    <a:pt x="0" y="49715"/>
                  </a:lnTo>
                  <a:lnTo>
                    <a:pt x="9424" y="103904"/>
                  </a:lnTo>
                  <a:lnTo>
                    <a:pt x="2381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170"/>
            <p:cNvSpPr/>
            <p:nvPr>
              <p:custDataLst>
                <p:tags r:id="rId50"/>
              </p:custDataLst>
            </p:nvPr>
          </p:nvSpPr>
          <p:spPr>
            <a:xfrm>
              <a:off x="10227469" y="559593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0"/>
                  </a:moveTo>
                  <a:lnTo>
                    <a:pt x="11906" y="0"/>
                  </a:lnTo>
                  <a:lnTo>
                    <a:pt x="1654" y="0"/>
                  </a:lnTo>
                  <a:lnTo>
                    <a:pt x="1104" y="1323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SMARTInkShape-171"/>
            <p:cNvSpPr/>
            <p:nvPr>
              <p:custDataLst>
                <p:tags r:id="rId51"/>
              </p:custDataLst>
            </p:nvPr>
          </p:nvSpPr>
          <p:spPr>
            <a:xfrm>
              <a:off x="10322719" y="5643563"/>
              <a:ext cx="309563" cy="178594"/>
            </a:xfrm>
            <a:custGeom>
              <a:avLst/>
              <a:gdLst/>
              <a:ahLst/>
              <a:cxnLst/>
              <a:rect l="0" t="0" r="0" b="0"/>
              <a:pathLst>
                <a:path w="309563" h="178594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9761" y="63458"/>
                  </a:lnTo>
                  <a:lnTo>
                    <a:pt x="23575" y="95015"/>
                  </a:lnTo>
                  <a:lnTo>
                    <a:pt x="23812" y="142873"/>
                  </a:lnTo>
                  <a:lnTo>
                    <a:pt x="30133" y="136553"/>
                  </a:lnTo>
                  <a:lnTo>
                    <a:pt x="33236" y="129923"/>
                  </a:lnTo>
                  <a:lnTo>
                    <a:pt x="36715" y="110987"/>
                  </a:lnTo>
                  <a:lnTo>
                    <a:pt x="43804" y="97855"/>
                  </a:lnTo>
                  <a:lnTo>
                    <a:pt x="47815" y="79117"/>
                  </a:lnTo>
                  <a:lnTo>
                    <a:pt x="56795" y="64599"/>
                  </a:lnTo>
                  <a:lnTo>
                    <a:pt x="64047" y="56051"/>
                  </a:lnTo>
                  <a:lnTo>
                    <a:pt x="68154" y="44314"/>
                  </a:lnTo>
                  <a:lnTo>
                    <a:pt x="69248" y="37480"/>
                  </a:lnTo>
                  <a:lnTo>
                    <a:pt x="71300" y="32924"/>
                  </a:lnTo>
                  <a:lnTo>
                    <a:pt x="73992" y="29887"/>
                  </a:lnTo>
                  <a:lnTo>
                    <a:pt x="95475" y="14922"/>
                  </a:lnTo>
                  <a:lnTo>
                    <a:pt x="99368" y="13916"/>
                  </a:lnTo>
                  <a:lnTo>
                    <a:pt x="101964" y="11923"/>
                  </a:lnTo>
                  <a:lnTo>
                    <a:pt x="106941" y="4120"/>
                  </a:lnTo>
                  <a:lnTo>
                    <a:pt x="112793" y="1831"/>
                  </a:lnTo>
                  <a:lnTo>
                    <a:pt x="116205" y="2544"/>
                  </a:lnTo>
                  <a:lnTo>
                    <a:pt x="128762" y="10412"/>
                  </a:lnTo>
                  <a:lnTo>
                    <a:pt x="136636" y="17783"/>
                  </a:lnTo>
                  <a:lnTo>
                    <a:pt x="140101" y="24660"/>
                  </a:lnTo>
                  <a:lnTo>
                    <a:pt x="143833" y="43767"/>
                  </a:lnTo>
                  <a:lnTo>
                    <a:pt x="152226" y="59553"/>
                  </a:lnTo>
                  <a:lnTo>
                    <a:pt x="156074" y="103964"/>
                  </a:lnTo>
                  <a:lnTo>
                    <a:pt x="166196" y="118395"/>
                  </a:lnTo>
                  <a:lnTo>
                    <a:pt x="166675" y="130461"/>
                  </a:lnTo>
                  <a:lnTo>
                    <a:pt x="166686" y="120672"/>
                  </a:lnTo>
                  <a:lnTo>
                    <a:pt x="174870" y="109875"/>
                  </a:lnTo>
                  <a:lnTo>
                    <a:pt x="177490" y="98848"/>
                  </a:lnTo>
                  <a:lnTo>
                    <a:pt x="178103" y="91116"/>
                  </a:lnTo>
                  <a:lnTo>
                    <a:pt x="181903" y="83270"/>
                  </a:lnTo>
                  <a:lnTo>
                    <a:pt x="197550" y="62167"/>
                  </a:lnTo>
                  <a:lnTo>
                    <a:pt x="204975" y="38199"/>
                  </a:lnTo>
                  <a:lnTo>
                    <a:pt x="222916" y="12123"/>
                  </a:lnTo>
                  <a:lnTo>
                    <a:pt x="224017" y="8082"/>
                  </a:lnTo>
                  <a:lnTo>
                    <a:pt x="226074" y="5388"/>
                  </a:lnTo>
                  <a:lnTo>
                    <a:pt x="236276" y="710"/>
                  </a:lnTo>
                  <a:lnTo>
                    <a:pt x="259744" y="18"/>
                  </a:lnTo>
                  <a:lnTo>
                    <a:pt x="267608" y="12646"/>
                  </a:lnTo>
                  <a:lnTo>
                    <a:pt x="276550" y="35293"/>
                  </a:lnTo>
                  <a:lnTo>
                    <a:pt x="279617" y="39403"/>
                  </a:lnTo>
                  <a:lnTo>
                    <a:pt x="283024" y="51026"/>
                  </a:lnTo>
                  <a:lnTo>
                    <a:pt x="285702" y="109322"/>
                  </a:lnTo>
                  <a:lnTo>
                    <a:pt x="285736" y="122497"/>
                  </a:lnTo>
                  <a:lnTo>
                    <a:pt x="289272" y="130731"/>
                  </a:lnTo>
                  <a:lnTo>
                    <a:pt x="293929" y="138800"/>
                  </a:lnTo>
                  <a:lnTo>
                    <a:pt x="296920" y="154760"/>
                  </a:lnTo>
                  <a:lnTo>
                    <a:pt x="297510" y="164331"/>
                  </a:lnTo>
                  <a:lnTo>
                    <a:pt x="298882" y="165116"/>
                  </a:lnTo>
                  <a:lnTo>
                    <a:pt x="303933" y="165989"/>
                  </a:lnTo>
                  <a:lnTo>
                    <a:pt x="305811" y="167544"/>
                  </a:lnTo>
                  <a:lnTo>
                    <a:pt x="309562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8" name="SMARTInkShape-Group23"/>
          <p:cNvGrpSpPr/>
          <p:nvPr/>
        </p:nvGrpSpPr>
        <p:grpSpPr>
          <a:xfrm>
            <a:off x="5083969" y="6322219"/>
            <a:ext cx="1105281" cy="249748"/>
            <a:chOff x="5083969" y="6322219"/>
            <a:chExt cx="1105281" cy="249748"/>
          </a:xfrm>
        </p:grpSpPr>
        <p:sp>
          <p:nvSpPr>
            <p:cNvPr id="194" name="SMARTInkShape-172"/>
            <p:cNvSpPr/>
            <p:nvPr>
              <p:custDataLst>
                <p:tags r:id="rId32"/>
              </p:custDataLst>
            </p:nvPr>
          </p:nvSpPr>
          <p:spPr>
            <a:xfrm>
              <a:off x="5083969" y="6417469"/>
              <a:ext cx="142876" cy="154498"/>
            </a:xfrm>
            <a:custGeom>
              <a:avLst/>
              <a:gdLst/>
              <a:ahLst/>
              <a:cxnLst/>
              <a:rect l="0" t="0" r="0" b="0"/>
              <a:pathLst>
                <a:path w="142876" h="154498">
                  <a:moveTo>
                    <a:pt x="0" y="0"/>
                  </a:moveTo>
                  <a:lnTo>
                    <a:pt x="0" y="0"/>
                  </a:lnTo>
                  <a:lnTo>
                    <a:pt x="0" y="51772"/>
                  </a:lnTo>
                  <a:lnTo>
                    <a:pt x="0" y="106379"/>
                  </a:lnTo>
                  <a:lnTo>
                    <a:pt x="0" y="143867"/>
                  </a:lnTo>
                  <a:lnTo>
                    <a:pt x="1323" y="147505"/>
                  </a:lnTo>
                  <a:lnTo>
                    <a:pt x="3527" y="149930"/>
                  </a:lnTo>
                  <a:lnTo>
                    <a:pt x="11416" y="154497"/>
                  </a:lnTo>
                  <a:lnTo>
                    <a:pt x="18081" y="148376"/>
                  </a:lnTo>
                  <a:lnTo>
                    <a:pt x="39881" y="110214"/>
                  </a:lnTo>
                  <a:lnTo>
                    <a:pt x="47418" y="90024"/>
                  </a:lnTo>
                  <a:lnTo>
                    <a:pt x="50133" y="87797"/>
                  </a:lnTo>
                  <a:lnTo>
                    <a:pt x="53265" y="86312"/>
                  </a:lnTo>
                  <a:lnTo>
                    <a:pt x="55354" y="86646"/>
                  </a:lnTo>
                  <a:lnTo>
                    <a:pt x="56746" y="88191"/>
                  </a:lnTo>
                  <a:lnTo>
                    <a:pt x="68670" y="112008"/>
                  </a:lnTo>
                  <a:lnTo>
                    <a:pt x="91793" y="142695"/>
                  </a:lnTo>
                  <a:lnTo>
                    <a:pt x="92944" y="146723"/>
                  </a:lnTo>
                  <a:lnTo>
                    <a:pt x="95036" y="148086"/>
                  </a:lnTo>
                  <a:lnTo>
                    <a:pt x="97753" y="147672"/>
                  </a:lnTo>
                  <a:lnTo>
                    <a:pt x="100887" y="146073"/>
                  </a:lnTo>
                  <a:lnTo>
                    <a:pt x="102977" y="142362"/>
                  </a:lnTo>
                  <a:lnTo>
                    <a:pt x="114972" y="91617"/>
                  </a:lnTo>
                  <a:lnTo>
                    <a:pt x="121782" y="41272"/>
                  </a:lnTo>
                  <a:lnTo>
                    <a:pt x="131082" y="759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SMARTInkShape-173"/>
            <p:cNvSpPr/>
            <p:nvPr>
              <p:custDataLst>
                <p:tags r:id="rId33"/>
              </p:custDataLst>
            </p:nvPr>
          </p:nvSpPr>
          <p:spPr>
            <a:xfrm>
              <a:off x="5310926" y="6383902"/>
              <a:ext cx="415981" cy="168637"/>
            </a:xfrm>
            <a:custGeom>
              <a:avLst/>
              <a:gdLst/>
              <a:ahLst/>
              <a:cxnLst/>
              <a:rect l="0" t="0" r="0" b="0"/>
              <a:pathLst>
                <a:path w="415981" h="168637">
                  <a:moveTo>
                    <a:pt x="70699" y="9754"/>
                  </a:moveTo>
                  <a:lnTo>
                    <a:pt x="70699" y="9754"/>
                  </a:lnTo>
                  <a:lnTo>
                    <a:pt x="54127" y="9754"/>
                  </a:lnTo>
                  <a:lnTo>
                    <a:pt x="36391" y="16075"/>
                  </a:lnTo>
                  <a:lnTo>
                    <a:pt x="25465" y="26233"/>
                  </a:lnTo>
                  <a:lnTo>
                    <a:pt x="16199" y="42214"/>
                  </a:lnTo>
                  <a:lnTo>
                    <a:pt x="2999" y="92062"/>
                  </a:lnTo>
                  <a:lnTo>
                    <a:pt x="0" y="134198"/>
                  </a:lnTo>
                  <a:lnTo>
                    <a:pt x="2400" y="141664"/>
                  </a:lnTo>
                  <a:lnTo>
                    <a:pt x="12121" y="153489"/>
                  </a:lnTo>
                  <a:lnTo>
                    <a:pt x="21734" y="159626"/>
                  </a:lnTo>
                  <a:lnTo>
                    <a:pt x="26149" y="161263"/>
                  </a:lnTo>
                  <a:lnTo>
                    <a:pt x="38111" y="159553"/>
                  </a:lnTo>
                  <a:lnTo>
                    <a:pt x="50923" y="154384"/>
                  </a:lnTo>
                  <a:lnTo>
                    <a:pt x="61028" y="147677"/>
                  </a:lnTo>
                  <a:lnTo>
                    <a:pt x="86422" y="97938"/>
                  </a:lnTo>
                  <a:lnTo>
                    <a:pt x="87388" y="78051"/>
                  </a:lnTo>
                  <a:lnTo>
                    <a:pt x="81912" y="40258"/>
                  </a:lnTo>
                  <a:lnTo>
                    <a:pt x="71214" y="22464"/>
                  </a:lnTo>
                  <a:lnTo>
                    <a:pt x="80306" y="20497"/>
                  </a:lnTo>
                  <a:lnTo>
                    <a:pt x="110778" y="2689"/>
                  </a:lnTo>
                  <a:lnTo>
                    <a:pt x="120703" y="0"/>
                  </a:lnTo>
                  <a:lnTo>
                    <a:pt x="146370" y="4806"/>
                  </a:lnTo>
                  <a:lnTo>
                    <a:pt x="166468" y="14609"/>
                  </a:lnTo>
                  <a:lnTo>
                    <a:pt x="187123" y="38533"/>
                  </a:lnTo>
                  <a:lnTo>
                    <a:pt x="200117" y="65808"/>
                  </a:lnTo>
                  <a:lnTo>
                    <a:pt x="210524" y="110197"/>
                  </a:lnTo>
                  <a:lnTo>
                    <a:pt x="213396" y="166718"/>
                  </a:lnTo>
                  <a:lnTo>
                    <a:pt x="214778" y="168636"/>
                  </a:lnTo>
                  <a:lnTo>
                    <a:pt x="217022" y="168593"/>
                  </a:lnTo>
                  <a:lnTo>
                    <a:pt x="219842" y="167240"/>
                  </a:lnTo>
                  <a:lnTo>
                    <a:pt x="230130" y="152696"/>
                  </a:lnTo>
                  <a:lnTo>
                    <a:pt x="245855" y="110500"/>
                  </a:lnTo>
                  <a:lnTo>
                    <a:pt x="261942" y="55771"/>
                  </a:lnTo>
                  <a:lnTo>
                    <a:pt x="273325" y="28240"/>
                  </a:lnTo>
                  <a:lnTo>
                    <a:pt x="277221" y="22078"/>
                  </a:lnTo>
                  <a:lnTo>
                    <a:pt x="281141" y="19292"/>
                  </a:lnTo>
                  <a:lnTo>
                    <a:pt x="285077" y="18759"/>
                  </a:lnTo>
                  <a:lnTo>
                    <a:pt x="289024" y="19727"/>
                  </a:lnTo>
                  <a:lnTo>
                    <a:pt x="296937" y="27857"/>
                  </a:lnTo>
                  <a:lnTo>
                    <a:pt x="300900" y="33729"/>
                  </a:lnTo>
                  <a:lnTo>
                    <a:pt x="306476" y="60955"/>
                  </a:lnTo>
                  <a:lnTo>
                    <a:pt x="308763" y="120069"/>
                  </a:lnTo>
                  <a:lnTo>
                    <a:pt x="308806" y="126225"/>
                  </a:lnTo>
                  <a:lnTo>
                    <a:pt x="308819" y="121728"/>
                  </a:lnTo>
                  <a:lnTo>
                    <a:pt x="332946" y="62958"/>
                  </a:lnTo>
                  <a:lnTo>
                    <a:pt x="348573" y="42607"/>
                  </a:lnTo>
                  <a:lnTo>
                    <a:pt x="356476" y="37584"/>
                  </a:lnTo>
                  <a:lnTo>
                    <a:pt x="360436" y="36245"/>
                  </a:lnTo>
                  <a:lnTo>
                    <a:pt x="364399" y="37998"/>
                  </a:lnTo>
                  <a:lnTo>
                    <a:pt x="372329" y="47002"/>
                  </a:lnTo>
                  <a:lnTo>
                    <a:pt x="384232" y="66946"/>
                  </a:lnTo>
                  <a:lnTo>
                    <a:pt x="415980" y="128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SMARTInkShape-174"/>
            <p:cNvSpPr/>
            <p:nvPr>
              <p:custDataLst>
                <p:tags r:id="rId34"/>
              </p:custDataLst>
            </p:nvPr>
          </p:nvSpPr>
          <p:spPr>
            <a:xfrm>
              <a:off x="5774531" y="6372353"/>
              <a:ext cx="297658" cy="137587"/>
            </a:xfrm>
            <a:custGeom>
              <a:avLst/>
              <a:gdLst/>
              <a:ahLst/>
              <a:cxnLst/>
              <a:rect l="0" t="0" r="0" b="0"/>
              <a:pathLst>
                <a:path w="297658" h="137587">
                  <a:moveTo>
                    <a:pt x="0" y="104647"/>
                  </a:moveTo>
                  <a:lnTo>
                    <a:pt x="0" y="104647"/>
                  </a:lnTo>
                  <a:lnTo>
                    <a:pt x="6321" y="104647"/>
                  </a:lnTo>
                  <a:lnTo>
                    <a:pt x="22893" y="98326"/>
                  </a:lnTo>
                  <a:lnTo>
                    <a:pt x="44014" y="83016"/>
                  </a:lnTo>
                  <a:lnTo>
                    <a:pt x="78187" y="48824"/>
                  </a:lnTo>
                  <a:lnTo>
                    <a:pt x="86785" y="35299"/>
                  </a:lnTo>
                  <a:lnTo>
                    <a:pt x="88284" y="29311"/>
                  </a:lnTo>
                  <a:lnTo>
                    <a:pt x="87960" y="23995"/>
                  </a:lnTo>
                  <a:lnTo>
                    <a:pt x="82629" y="3137"/>
                  </a:lnTo>
                  <a:lnTo>
                    <a:pt x="80222" y="1254"/>
                  </a:lnTo>
                  <a:lnTo>
                    <a:pt x="77294" y="0"/>
                  </a:lnTo>
                  <a:lnTo>
                    <a:pt x="66985" y="2134"/>
                  </a:lnTo>
                  <a:lnTo>
                    <a:pt x="53584" y="8815"/>
                  </a:lnTo>
                  <a:lnTo>
                    <a:pt x="32487" y="27451"/>
                  </a:lnTo>
                  <a:lnTo>
                    <a:pt x="21935" y="42115"/>
                  </a:lnTo>
                  <a:lnTo>
                    <a:pt x="14878" y="71567"/>
                  </a:lnTo>
                  <a:lnTo>
                    <a:pt x="15210" y="78625"/>
                  </a:lnTo>
                  <a:lnTo>
                    <a:pt x="16755" y="83330"/>
                  </a:lnTo>
                  <a:lnTo>
                    <a:pt x="28739" y="97202"/>
                  </a:lnTo>
                  <a:lnTo>
                    <a:pt x="46292" y="108762"/>
                  </a:lnTo>
                  <a:lnTo>
                    <a:pt x="53351" y="110036"/>
                  </a:lnTo>
                  <a:lnTo>
                    <a:pt x="68250" y="107924"/>
                  </a:lnTo>
                  <a:lnTo>
                    <a:pt x="113572" y="92713"/>
                  </a:lnTo>
                  <a:lnTo>
                    <a:pt x="134737" y="76339"/>
                  </a:lnTo>
                  <a:lnTo>
                    <a:pt x="152412" y="49077"/>
                  </a:lnTo>
                  <a:lnTo>
                    <a:pt x="154525" y="49079"/>
                  </a:lnTo>
                  <a:lnTo>
                    <a:pt x="160400" y="52609"/>
                  </a:lnTo>
                  <a:lnTo>
                    <a:pt x="162496" y="55403"/>
                  </a:lnTo>
                  <a:lnTo>
                    <a:pt x="174502" y="101620"/>
                  </a:lnTo>
                  <a:lnTo>
                    <a:pt x="178434" y="137586"/>
                  </a:lnTo>
                  <a:lnTo>
                    <a:pt x="179810" y="137190"/>
                  </a:lnTo>
                  <a:lnTo>
                    <a:pt x="184867" y="133221"/>
                  </a:lnTo>
                  <a:lnTo>
                    <a:pt x="187997" y="123520"/>
                  </a:lnTo>
                  <a:lnTo>
                    <a:pt x="188831" y="117229"/>
                  </a:lnTo>
                  <a:lnTo>
                    <a:pt x="207858" y="81262"/>
                  </a:lnTo>
                  <a:lnTo>
                    <a:pt x="229861" y="54155"/>
                  </a:lnTo>
                  <a:lnTo>
                    <a:pt x="233938" y="52465"/>
                  </a:lnTo>
                  <a:lnTo>
                    <a:pt x="237980" y="52661"/>
                  </a:lnTo>
                  <a:lnTo>
                    <a:pt x="245998" y="56407"/>
                  </a:lnTo>
                  <a:lnTo>
                    <a:pt x="297657" y="104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SMARTInkShape-175"/>
            <p:cNvSpPr/>
            <p:nvPr>
              <p:custDataLst>
                <p:tags r:id="rId35"/>
              </p:custDataLst>
            </p:nvPr>
          </p:nvSpPr>
          <p:spPr>
            <a:xfrm>
              <a:off x="6131719" y="6322219"/>
              <a:ext cx="57531" cy="202407"/>
            </a:xfrm>
            <a:custGeom>
              <a:avLst/>
              <a:gdLst/>
              <a:ahLst/>
              <a:cxnLst/>
              <a:rect l="0" t="0" r="0" b="0"/>
              <a:pathLst>
                <a:path w="57531" h="202407">
                  <a:moveTo>
                    <a:pt x="47625" y="0"/>
                  </a:moveTo>
                  <a:lnTo>
                    <a:pt x="47625" y="0"/>
                  </a:lnTo>
                  <a:lnTo>
                    <a:pt x="38120" y="10828"/>
                  </a:lnTo>
                  <a:lnTo>
                    <a:pt x="1037" y="70118"/>
                  </a:lnTo>
                  <a:lnTo>
                    <a:pt x="205" y="71177"/>
                  </a:lnTo>
                  <a:lnTo>
                    <a:pt x="6381" y="77680"/>
                  </a:lnTo>
                  <a:lnTo>
                    <a:pt x="12978" y="80827"/>
                  </a:lnTo>
                  <a:lnTo>
                    <a:pt x="34313" y="89167"/>
                  </a:lnTo>
                  <a:lnTo>
                    <a:pt x="38750" y="92517"/>
                  </a:lnTo>
                  <a:lnTo>
                    <a:pt x="55028" y="115202"/>
                  </a:lnTo>
                  <a:lnTo>
                    <a:pt x="57530" y="123079"/>
                  </a:lnTo>
                  <a:lnTo>
                    <a:pt x="55114" y="134518"/>
                  </a:lnTo>
                  <a:lnTo>
                    <a:pt x="48307" y="148421"/>
                  </a:lnTo>
                  <a:lnTo>
                    <a:pt x="16806" y="191962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4" name="SMARTInkShape-Group24"/>
          <p:cNvGrpSpPr/>
          <p:nvPr/>
        </p:nvGrpSpPr>
        <p:grpSpPr>
          <a:xfrm>
            <a:off x="6488906" y="6196705"/>
            <a:ext cx="1476376" cy="327921"/>
            <a:chOff x="6488906" y="6196705"/>
            <a:chExt cx="1476376" cy="327921"/>
          </a:xfrm>
        </p:grpSpPr>
        <p:sp>
          <p:nvSpPr>
            <p:cNvPr id="199" name="SMARTInkShape-176"/>
            <p:cNvSpPr/>
            <p:nvPr>
              <p:custDataLst>
                <p:tags r:id="rId27"/>
              </p:custDataLst>
            </p:nvPr>
          </p:nvSpPr>
          <p:spPr>
            <a:xfrm>
              <a:off x="6488906" y="6357938"/>
              <a:ext cx="166689" cy="139513"/>
            </a:xfrm>
            <a:custGeom>
              <a:avLst/>
              <a:gdLst/>
              <a:ahLst/>
              <a:cxnLst/>
              <a:rect l="0" t="0" r="0" b="0"/>
              <a:pathLst>
                <a:path w="166689" h="139513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8" y="12951"/>
                  </a:lnTo>
                  <a:lnTo>
                    <a:pt x="6321" y="16571"/>
                  </a:lnTo>
                  <a:lnTo>
                    <a:pt x="10252" y="40628"/>
                  </a:lnTo>
                  <a:lnTo>
                    <a:pt x="11580" y="91173"/>
                  </a:lnTo>
                  <a:lnTo>
                    <a:pt x="11894" y="139512"/>
                  </a:lnTo>
                  <a:lnTo>
                    <a:pt x="11903" y="135558"/>
                  </a:lnTo>
                  <a:lnTo>
                    <a:pt x="21330" y="98614"/>
                  </a:lnTo>
                  <a:lnTo>
                    <a:pt x="26605" y="64055"/>
                  </a:lnTo>
                  <a:lnTo>
                    <a:pt x="36546" y="40587"/>
                  </a:lnTo>
                  <a:lnTo>
                    <a:pt x="40240" y="34995"/>
                  </a:lnTo>
                  <a:lnTo>
                    <a:pt x="44024" y="32591"/>
                  </a:lnTo>
                  <a:lnTo>
                    <a:pt x="47870" y="32310"/>
                  </a:lnTo>
                  <a:lnTo>
                    <a:pt x="51758" y="33446"/>
                  </a:lnTo>
                  <a:lnTo>
                    <a:pt x="54349" y="35526"/>
                  </a:lnTo>
                  <a:lnTo>
                    <a:pt x="65170" y="58411"/>
                  </a:lnTo>
                  <a:lnTo>
                    <a:pt x="70612" y="92097"/>
                  </a:lnTo>
                  <a:lnTo>
                    <a:pt x="71390" y="106274"/>
                  </a:lnTo>
                  <a:lnTo>
                    <a:pt x="71424" y="100574"/>
                  </a:lnTo>
                  <a:lnTo>
                    <a:pt x="77754" y="84186"/>
                  </a:lnTo>
                  <a:lnTo>
                    <a:pt x="95560" y="60164"/>
                  </a:lnTo>
                  <a:lnTo>
                    <a:pt x="99425" y="55984"/>
                  </a:lnTo>
                  <a:lnTo>
                    <a:pt x="103326" y="54521"/>
                  </a:lnTo>
                  <a:lnTo>
                    <a:pt x="107248" y="54867"/>
                  </a:lnTo>
                  <a:lnTo>
                    <a:pt x="115134" y="58781"/>
                  </a:lnTo>
                  <a:lnTo>
                    <a:pt x="123050" y="64930"/>
                  </a:lnTo>
                  <a:lnTo>
                    <a:pt x="166688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SMARTInkShape-177"/>
            <p:cNvSpPr/>
            <p:nvPr>
              <p:custDataLst>
                <p:tags r:id="rId28"/>
              </p:custDataLst>
            </p:nvPr>
          </p:nvSpPr>
          <p:spPr>
            <a:xfrm>
              <a:off x="6703552" y="6326778"/>
              <a:ext cx="225887" cy="169909"/>
            </a:xfrm>
            <a:custGeom>
              <a:avLst/>
              <a:gdLst/>
              <a:ahLst/>
              <a:cxnLst/>
              <a:rect l="0" t="0" r="0" b="0"/>
              <a:pathLst>
                <a:path w="225887" h="169909">
                  <a:moveTo>
                    <a:pt x="35386" y="66878"/>
                  </a:moveTo>
                  <a:lnTo>
                    <a:pt x="35386" y="66878"/>
                  </a:lnTo>
                  <a:lnTo>
                    <a:pt x="35386" y="56627"/>
                  </a:lnTo>
                  <a:lnTo>
                    <a:pt x="29065" y="61783"/>
                  </a:lnTo>
                  <a:lnTo>
                    <a:pt x="12493" y="78009"/>
                  </a:lnTo>
                  <a:lnTo>
                    <a:pt x="5367" y="92110"/>
                  </a:lnTo>
                  <a:lnTo>
                    <a:pt x="0" y="140016"/>
                  </a:lnTo>
                  <a:lnTo>
                    <a:pt x="9948" y="169829"/>
                  </a:lnTo>
                  <a:lnTo>
                    <a:pt x="13135" y="169908"/>
                  </a:lnTo>
                  <a:lnTo>
                    <a:pt x="23733" y="166468"/>
                  </a:lnTo>
                  <a:lnTo>
                    <a:pt x="46803" y="153276"/>
                  </a:lnTo>
                  <a:lnTo>
                    <a:pt x="56749" y="150825"/>
                  </a:lnTo>
                  <a:lnTo>
                    <a:pt x="56243" y="149301"/>
                  </a:lnTo>
                  <a:lnTo>
                    <a:pt x="52152" y="144081"/>
                  </a:lnTo>
                  <a:lnTo>
                    <a:pt x="48251" y="112261"/>
                  </a:lnTo>
                  <a:lnTo>
                    <a:pt x="48699" y="54879"/>
                  </a:lnTo>
                  <a:lnTo>
                    <a:pt x="63874" y="11826"/>
                  </a:lnTo>
                  <a:lnTo>
                    <a:pt x="71419" y="2723"/>
                  </a:lnTo>
                  <a:lnTo>
                    <a:pt x="75282" y="295"/>
                  </a:lnTo>
                  <a:lnTo>
                    <a:pt x="80504" y="0"/>
                  </a:lnTo>
                  <a:lnTo>
                    <a:pt x="93362" y="3200"/>
                  </a:lnTo>
                  <a:lnTo>
                    <a:pt x="115476" y="18759"/>
                  </a:lnTo>
                  <a:lnTo>
                    <a:pt x="150056" y="74994"/>
                  </a:lnTo>
                  <a:lnTo>
                    <a:pt x="162743" y="112579"/>
                  </a:lnTo>
                  <a:lnTo>
                    <a:pt x="166072" y="128200"/>
                  </a:lnTo>
                  <a:lnTo>
                    <a:pt x="176394" y="147061"/>
                  </a:lnTo>
                  <a:lnTo>
                    <a:pt x="184486" y="145290"/>
                  </a:lnTo>
                  <a:lnTo>
                    <a:pt x="190349" y="142965"/>
                  </a:lnTo>
                  <a:lnTo>
                    <a:pt x="194257" y="138769"/>
                  </a:lnTo>
                  <a:lnTo>
                    <a:pt x="209569" y="89788"/>
                  </a:lnTo>
                  <a:lnTo>
                    <a:pt x="225886" y="31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SMARTInkShape-178"/>
            <p:cNvSpPr/>
            <p:nvPr>
              <p:custDataLst>
                <p:tags r:id="rId29"/>
              </p:custDataLst>
            </p:nvPr>
          </p:nvSpPr>
          <p:spPr>
            <a:xfrm>
              <a:off x="6953250" y="6330385"/>
              <a:ext cx="738189" cy="161507"/>
            </a:xfrm>
            <a:custGeom>
              <a:avLst/>
              <a:gdLst/>
              <a:ahLst/>
              <a:cxnLst/>
              <a:rect l="0" t="0" r="0" b="0"/>
              <a:pathLst>
                <a:path w="738189" h="161507">
                  <a:moveTo>
                    <a:pt x="0" y="98990"/>
                  </a:moveTo>
                  <a:lnTo>
                    <a:pt x="0" y="98990"/>
                  </a:lnTo>
                  <a:lnTo>
                    <a:pt x="6321" y="105311"/>
                  </a:lnTo>
                  <a:lnTo>
                    <a:pt x="16480" y="108414"/>
                  </a:lnTo>
                  <a:lnTo>
                    <a:pt x="22892" y="109241"/>
                  </a:lnTo>
                  <a:lnTo>
                    <a:pt x="33545" y="106633"/>
                  </a:lnTo>
                  <a:lnTo>
                    <a:pt x="50509" y="94199"/>
                  </a:lnTo>
                  <a:lnTo>
                    <a:pt x="68765" y="73758"/>
                  </a:lnTo>
                  <a:lnTo>
                    <a:pt x="76864" y="58672"/>
                  </a:lnTo>
                  <a:lnTo>
                    <a:pt x="82491" y="19532"/>
                  </a:lnTo>
                  <a:lnTo>
                    <a:pt x="79437" y="7230"/>
                  </a:lnTo>
                  <a:lnTo>
                    <a:pt x="76771" y="2098"/>
                  </a:lnTo>
                  <a:lnTo>
                    <a:pt x="72347" y="0"/>
                  </a:lnTo>
                  <a:lnTo>
                    <a:pt x="60376" y="1196"/>
                  </a:lnTo>
                  <a:lnTo>
                    <a:pt x="49764" y="9664"/>
                  </a:lnTo>
                  <a:lnTo>
                    <a:pt x="40638" y="23571"/>
                  </a:lnTo>
                  <a:lnTo>
                    <a:pt x="26290" y="63580"/>
                  </a:lnTo>
                  <a:lnTo>
                    <a:pt x="24546" y="84382"/>
                  </a:lnTo>
                  <a:lnTo>
                    <a:pt x="30350" y="113623"/>
                  </a:lnTo>
                  <a:lnTo>
                    <a:pt x="40388" y="128866"/>
                  </a:lnTo>
                  <a:lnTo>
                    <a:pt x="46769" y="134782"/>
                  </a:lnTo>
                  <a:lnTo>
                    <a:pt x="53670" y="137403"/>
                  </a:lnTo>
                  <a:lnTo>
                    <a:pt x="68391" y="136788"/>
                  </a:lnTo>
                  <a:lnTo>
                    <a:pt x="91555" y="129004"/>
                  </a:lnTo>
                  <a:lnTo>
                    <a:pt x="115175" y="111999"/>
                  </a:lnTo>
                  <a:lnTo>
                    <a:pt x="154474" y="53034"/>
                  </a:lnTo>
                  <a:lnTo>
                    <a:pt x="158545" y="48509"/>
                  </a:lnTo>
                  <a:lnTo>
                    <a:pt x="161259" y="46815"/>
                  </a:lnTo>
                  <a:lnTo>
                    <a:pt x="163069" y="47009"/>
                  </a:lnTo>
                  <a:lnTo>
                    <a:pt x="164275" y="48461"/>
                  </a:lnTo>
                  <a:lnTo>
                    <a:pt x="175793" y="95733"/>
                  </a:lnTo>
                  <a:lnTo>
                    <a:pt x="178349" y="152225"/>
                  </a:lnTo>
                  <a:lnTo>
                    <a:pt x="178430" y="158293"/>
                  </a:lnTo>
                  <a:lnTo>
                    <a:pt x="179808" y="161015"/>
                  </a:lnTo>
                  <a:lnTo>
                    <a:pt x="182049" y="161506"/>
                  </a:lnTo>
                  <a:lnTo>
                    <a:pt x="184866" y="160511"/>
                  </a:lnTo>
                  <a:lnTo>
                    <a:pt x="186744" y="158525"/>
                  </a:lnTo>
                  <a:lnTo>
                    <a:pt x="206925" y="103763"/>
                  </a:lnTo>
                  <a:lnTo>
                    <a:pt x="213664" y="78297"/>
                  </a:lnTo>
                  <a:lnTo>
                    <a:pt x="215203" y="78580"/>
                  </a:lnTo>
                  <a:lnTo>
                    <a:pt x="220441" y="82422"/>
                  </a:lnTo>
                  <a:lnTo>
                    <a:pt x="223651" y="95596"/>
                  </a:lnTo>
                  <a:lnTo>
                    <a:pt x="226068" y="137782"/>
                  </a:lnTo>
                  <a:lnTo>
                    <a:pt x="227441" y="140726"/>
                  </a:lnTo>
                  <a:lnTo>
                    <a:pt x="229680" y="142690"/>
                  </a:lnTo>
                  <a:lnTo>
                    <a:pt x="236457" y="145839"/>
                  </a:lnTo>
                  <a:lnTo>
                    <a:pt x="237013" y="144775"/>
                  </a:lnTo>
                  <a:lnTo>
                    <a:pt x="237630" y="140065"/>
                  </a:lnTo>
                  <a:lnTo>
                    <a:pt x="241433" y="133562"/>
                  </a:lnTo>
                  <a:lnTo>
                    <a:pt x="244299" y="129975"/>
                  </a:lnTo>
                  <a:lnTo>
                    <a:pt x="251011" y="125990"/>
                  </a:lnTo>
                  <a:lnTo>
                    <a:pt x="265756" y="123747"/>
                  </a:lnTo>
                  <a:lnTo>
                    <a:pt x="272421" y="123432"/>
                  </a:lnTo>
                  <a:lnTo>
                    <a:pt x="286882" y="130138"/>
                  </a:lnTo>
                  <a:lnTo>
                    <a:pt x="306370" y="141733"/>
                  </a:lnTo>
                  <a:lnTo>
                    <a:pt x="311403" y="143360"/>
                  </a:lnTo>
                  <a:lnTo>
                    <a:pt x="357660" y="136078"/>
                  </a:lnTo>
                  <a:lnTo>
                    <a:pt x="378347" y="122473"/>
                  </a:lnTo>
                  <a:lnTo>
                    <a:pt x="394913" y="108006"/>
                  </a:lnTo>
                  <a:lnTo>
                    <a:pt x="408200" y="82700"/>
                  </a:lnTo>
                  <a:lnTo>
                    <a:pt x="409404" y="64851"/>
                  </a:lnTo>
                  <a:lnTo>
                    <a:pt x="405530" y="50744"/>
                  </a:lnTo>
                  <a:lnTo>
                    <a:pt x="402645" y="46982"/>
                  </a:lnTo>
                  <a:lnTo>
                    <a:pt x="399399" y="44474"/>
                  </a:lnTo>
                  <a:lnTo>
                    <a:pt x="395912" y="45448"/>
                  </a:lnTo>
                  <a:lnTo>
                    <a:pt x="388510" y="53587"/>
                  </a:lnTo>
                  <a:lnTo>
                    <a:pt x="376904" y="73043"/>
                  </a:lnTo>
                  <a:lnTo>
                    <a:pt x="370636" y="111503"/>
                  </a:lnTo>
                  <a:lnTo>
                    <a:pt x="370873" y="136359"/>
                  </a:lnTo>
                  <a:lnTo>
                    <a:pt x="375617" y="147789"/>
                  </a:lnTo>
                  <a:lnTo>
                    <a:pt x="378734" y="151367"/>
                  </a:lnTo>
                  <a:lnTo>
                    <a:pt x="385726" y="155341"/>
                  </a:lnTo>
                  <a:lnTo>
                    <a:pt x="389442" y="153755"/>
                  </a:lnTo>
                  <a:lnTo>
                    <a:pt x="441210" y="98533"/>
                  </a:lnTo>
                  <a:lnTo>
                    <a:pt x="478275" y="61266"/>
                  </a:lnTo>
                  <a:lnTo>
                    <a:pt x="482891" y="59289"/>
                  </a:lnTo>
                  <a:lnTo>
                    <a:pt x="487293" y="59293"/>
                  </a:lnTo>
                  <a:lnTo>
                    <a:pt x="491549" y="60619"/>
                  </a:lnTo>
                  <a:lnTo>
                    <a:pt x="494387" y="64149"/>
                  </a:lnTo>
                  <a:lnTo>
                    <a:pt x="512041" y="116172"/>
                  </a:lnTo>
                  <a:lnTo>
                    <a:pt x="514662" y="118383"/>
                  </a:lnTo>
                  <a:lnTo>
                    <a:pt x="522055" y="121929"/>
                  </a:lnTo>
                  <a:lnTo>
                    <a:pt x="529656" y="122544"/>
                  </a:lnTo>
                  <a:lnTo>
                    <a:pt x="536587" y="119160"/>
                  </a:lnTo>
                  <a:lnTo>
                    <a:pt x="544077" y="114569"/>
                  </a:lnTo>
                  <a:lnTo>
                    <a:pt x="551815" y="112529"/>
                  </a:lnTo>
                  <a:lnTo>
                    <a:pt x="563192" y="118677"/>
                  </a:lnTo>
                  <a:lnTo>
                    <a:pt x="577069" y="127584"/>
                  </a:lnTo>
                  <a:lnTo>
                    <a:pt x="631416" y="142266"/>
                  </a:lnTo>
                  <a:lnTo>
                    <a:pt x="649283" y="144682"/>
                  </a:lnTo>
                  <a:lnTo>
                    <a:pt x="669570" y="138700"/>
                  </a:lnTo>
                  <a:lnTo>
                    <a:pt x="702290" y="119622"/>
                  </a:lnTo>
                  <a:lnTo>
                    <a:pt x="729886" y="74588"/>
                  </a:lnTo>
                  <a:lnTo>
                    <a:pt x="738188" y="156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2" name="SMARTInkShape-179"/>
            <p:cNvSpPr/>
            <p:nvPr>
              <p:custDataLst>
                <p:tags r:id="rId30"/>
              </p:custDataLst>
            </p:nvPr>
          </p:nvSpPr>
          <p:spPr>
            <a:xfrm>
              <a:off x="7703344" y="6196705"/>
              <a:ext cx="83345" cy="327921"/>
            </a:xfrm>
            <a:custGeom>
              <a:avLst/>
              <a:gdLst/>
              <a:ahLst/>
              <a:cxnLst/>
              <a:rect l="0" t="0" r="0" b="0"/>
              <a:pathLst>
                <a:path w="83345" h="327921">
                  <a:moveTo>
                    <a:pt x="0" y="42170"/>
                  </a:moveTo>
                  <a:lnTo>
                    <a:pt x="0" y="42170"/>
                  </a:lnTo>
                  <a:lnTo>
                    <a:pt x="1323" y="30019"/>
                  </a:lnTo>
                  <a:lnTo>
                    <a:pt x="10251" y="0"/>
                  </a:lnTo>
                  <a:lnTo>
                    <a:pt x="12126" y="2150"/>
                  </a:lnTo>
                  <a:lnTo>
                    <a:pt x="19762" y="22816"/>
                  </a:lnTo>
                  <a:lnTo>
                    <a:pt x="23012" y="68284"/>
                  </a:lnTo>
                  <a:lnTo>
                    <a:pt x="27103" y="119140"/>
                  </a:lnTo>
                  <a:lnTo>
                    <a:pt x="36694" y="169927"/>
                  </a:lnTo>
                  <a:lnTo>
                    <a:pt x="47914" y="228190"/>
                  </a:lnTo>
                  <a:lnTo>
                    <a:pt x="59616" y="275440"/>
                  </a:lnTo>
                  <a:lnTo>
                    <a:pt x="71462" y="307520"/>
                  </a:lnTo>
                  <a:lnTo>
                    <a:pt x="83344" y="327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SMARTInkShape-180"/>
            <p:cNvSpPr/>
            <p:nvPr>
              <p:custDataLst>
                <p:tags r:id="rId31"/>
              </p:custDataLst>
            </p:nvPr>
          </p:nvSpPr>
          <p:spPr>
            <a:xfrm>
              <a:off x="7631906" y="6274594"/>
              <a:ext cx="333376" cy="23813"/>
            </a:xfrm>
            <a:custGeom>
              <a:avLst/>
              <a:gdLst/>
              <a:ahLst/>
              <a:cxnLst/>
              <a:rect l="0" t="0" r="0" b="0"/>
              <a:pathLst>
                <a:path w="333376" h="23813">
                  <a:moveTo>
                    <a:pt x="0" y="23812"/>
                  </a:moveTo>
                  <a:lnTo>
                    <a:pt x="0" y="23812"/>
                  </a:lnTo>
                  <a:lnTo>
                    <a:pt x="51445" y="22489"/>
                  </a:lnTo>
                  <a:lnTo>
                    <a:pt x="101639" y="14388"/>
                  </a:lnTo>
                  <a:lnTo>
                    <a:pt x="156778" y="6075"/>
                  </a:lnTo>
                  <a:lnTo>
                    <a:pt x="205496" y="1200"/>
                  </a:lnTo>
                  <a:lnTo>
                    <a:pt x="263331" y="237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7" name="SMARTInkShape-Group25"/>
          <p:cNvGrpSpPr/>
          <p:nvPr/>
        </p:nvGrpSpPr>
        <p:grpSpPr>
          <a:xfrm>
            <a:off x="217916" y="3452845"/>
            <a:ext cx="2862909" cy="1833482"/>
            <a:chOff x="217916" y="3452845"/>
            <a:chExt cx="2862909" cy="1833482"/>
          </a:xfrm>
        </p:grpSpPr>
        <p:sp>
          <p:nvSpPr>
            <p:cNvPr id="205" name="SMARTInkShape-181"/>
            <p:cNvSpPr/>
            <p:nvPr>
              <p:custDataLst>
                <p:tags r:id="rId15"/>
              </p:custDataLst>
            </p:nvPr>
          </p:nvSpPr>
          <p:spPr>
            <a:xfrm>
              <a:off x="262428" y="4476750"/>
              <a:ext cx="190011" cy="404814"/>
            </a:xfrm>
            <a:custGeom>
              <a:avLst/>
              <a:gdLst/>
              <a:ahLst/>
              <a:cxnLst/>
              <a:rect l="0" t="0" r="0" b="0"/>
              <a:pathLst>
                <a:path w="190011" h="404814">
                  <a:moveTo>
                    <a:pt x="11416" y="0"/>
                  </a:moveTo>
                  <a:lnTo>
                    <a:pt x="11416" y="0"/>
                  </a:lnTo>
                  <a:lnTo>
                    <a:pt x="5095" y="0"/>
                  </a:lnTo>
                  <a:lnTo>
                    <a:pt x="3233" y="1323"/>
                  </a:lnTo>
                  <a:lnTo>
                    <a:pt x="1992" y="3528"/>
                  </a:lnTo>
                  <a:lnTo>
                    <a:pt x="0" y="10251"/>
                  </a:lnTo>
                  <a:lnTo>
                    <a:pt x="27179" y="63614"/>
                  </a:lnTo>
                  <a:lnTo>
                    <a:pt x="68859" y="122612"/>
                  </a:lnTo>
                  <a:lnTo>
                    <a:pt x="93962" y="181430"/>
                  </a:lnTo>
                  <a:lnTo>
                    <a:pt x="110477" y="217225"/>
                  </a:lnTo>
                  <a:lnTo>
                    <a:pt x="130458" y="276596"/>
                  </a:lnTo>
                  <a:lnTo>
                    <a:pt x="154289" y="334662"/>
                  </a:lnTo>
                  <a:lnTo>
                    <a:pt x="175751" y="393902"/>
                  </a:lnTo>
                  <a:lnTo>
                    <a:pt x="190010" y="40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SMARTInkShape-182"/>
            <p:cNvSpPr/>
            <p:nvPr>
              <p:custDataLst>
                <p:tags r:id="rId16"/>
              </p:custDataLst>
            </p:nvPr>
          </p:nvSpPr>
          <p:spPr>
            <a:xfrm>
              <a:off x="238125" y="4300718"/>
              <a:ext cx="261939" cy="295096"/>
            </a:xfrm>
            <a:custGeom>
              <a:avLst/>
              <a:gdLst/>
              <a:ahLst/>
              <a:cxnLst/>
              <a:rect l="0" t="0" r="0" b="0"/>
              <a:pathLst>
                <a:path w="261939" h="295096">
                  <a:moveTo>
                    <a:pt x="0" y="295095"/>
                  </a:moveTo>
                  <a:lnTo>
                    <a:pt x="0" y="295095"/>
                  </a:lnTo>
                  <a:lnTo>
                    <a:pt x="0" y="288774"/>
                  </a:lnTo>
                  <a:lnTo>
                    <a:pt x="16572" y="250535"/>
                  </a:lnTo>
                  <a:lnTo>
                    <a:pt x="50000" y="193483"/>
                  </a:lnTo>
                  <a:lnTo>
                    <a:pt x="92730" y="135114"/>
                  </a:lnTo>
                  <a:lnTo>
                    <a:pt x="139240" y="77925"/>
                  </a:lnTo>
                  <a:lnTo>
                    <a:pt x="198317" y="24844"/>
                  </a:lnTo>
                  <a:lnTo>
                    <a:pt x="217474" y="6085"/>
                  </a:lnTo>
                  <a:lnTo>
                    <a:pt x="229388" y="1281"/>
                  </a:lnTo>
                  <a:lnTo>
                    <a:pt x="236269" y="0"/>
                  </a:lnTo>
                  <a:lnTo>
                    <a:pt x="240856" y="469"/>
                  </a:lnTo>
                  <a:lnTo>
                    <a:pt x="261938" y="9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SMARTInkShape-183"/>
            <p:cNvSpPr/>
            <p:nvPr>
              <p:custDataLst>
                <p:tags r:id="rId17"/>
              </p:custDataLst>
            </p:nvPr>
          </p:nvSpPr>
          <p:spPr>
            <a:xfrm>
              <a:off x="345281" y="4372106"/>
              <a:ext cx="583408" cy="353796"/>
            </a:xfrm>
            <a:custGeom>
              <a:avLst/>
              <a:gdLst/>
              <a:ahLst/>
              <a:cxnLst/>
              <a:rect l="0" t="0" r="0" b="0"/>
              <a:pathLst>
                <a:path w="583408" h="353796">
                  <a:moveTo>
                    <a:pt x="0" y="295144"/>
                  </a:moveTo>
                  <a:lnTo>
                    <a:pt x="0" y="295144"/>
                  </a:lnTo>
                  <a:lnTo>
                    <a:pt x="0" y="278572"/>
                  </a:lnTo>
                  <a:lnTo>
                    <a:pt x="2646" y="274836"/>
                  </a:lnTo>
                  <a:lnTo>
                    <a:pt x="55976" y="223029"/>
                  </a:lnTo>
                  <a:lnTo>
                    <a:pt x="92931" y="196331"/>
                  </a:lnTo>
                  <a:lnTo>
                    <a:pt x="116736" y="168528"/>
                  </a:lnTo>
                  <a:lnTo>
                    <a:pt x="133954" y="156351"/>
                  </a:lnTo>
                  <a:lnTo>
                    <a:pt x="148021" y="136409"/>
                  </a:lnTo>
                  <a:lnTo>
                    <a:pt x="155305" y="131991"/>
                  </a:lnTo>
                  <a:lnTo>
                    <a:pt x="176273" y="128663"/>
                  </a:lnTo>
                  <a:lnTo>
                    <a:pt x="184227" y="128518"/>
                  </a:lnTo>
                  <a:lnTo>
                    <a:pt x="187641" y="131143"/>
                  </a:lnTo>
                  <a:lnTo>
                    <a:pt x="231785" y="189612"/>
                  </a:lnTo>
                  <a:lnTo>
                    <a:pt x="270086" y="243977"/>
                  </a:lnTo>
                  <a:lnTo>
                    <a:pt x="293111" y="299528"/>
                  </a:lnTo>
                  <a:lnTo>
                    <a:pt x="297633" y="353795"/>
                  </a:lnTo>
                  <a:lnTo>
                    <a:pt x="294126" y="315705"/>
                  </a:lnTo>
                  <a:lnTo>
                    <a:pt x="287405" y="258048"/>
                  </a:lnTo>
                  <a:lnTo>
                    <a:pt x="287400" y="201974"/>
                  </a:lnTo>
                  <a:lnTo>
                    <a:pt x="297905" y="146327"/>
                  </a:lnTo>
                  <a:lnTo>
                    <a:pt x="303499" y="131549"/>
                  </a:lnTo>
                  <a:lnTo>
                    <a:pt x="313924" y="119688"/>
                  </a:lnTo>
                  <a:lnTo>
                    <a:pt x="326053" y="111330"/>
                  </a:lnTo>
                  <a:lnTo>
                    <a:pt x="335853" y="107616"/>
                  </a:lnTo>
                  <a:lnTo>
                    <a:pt x="348147" y="109493"/>
                  </a:lnTo>
                  <a:lnTo>
                    <a:pt x="369943" y="114459"/>
                  </a:lnTo>
                  <a:lnTo>
                    <a:pt x="399388" y="117598"/>
                  </a:lnTo>
                  <a:lnTo>
                    <a:pt x="413642" y="124651"/>
                  </a:lnTo>
                  <a:lnTo>
                    <a:pt x="449109" y="127955"/>
                  </a:lnTo>
                  <a:lnTo>
                    <a:pt x="464628" y="121178"/>
                  </a:lnTo>
                  <a:lnTo>
                    <a:pt x="484713" y="109543"/>
                  </a:lnTo>
                  <a:lnTo>
                    <a:pt x="489830" y="107910"/>
                  </a:lnTo>
                  <a:lnTo>
                    <a:pt x="509672" y="92970"/>
                  </a:lnTo>
                  <a:lnTo>
                    <a:pt x="539200" y="55074"/>
                  </a:lnTo>
                  <a:lnTo>
                    <a:pt x="543915" y="42484"/>
                  </a:lnTo>
                  <a:lnTo>
                    <a:pt x="545173" y="35423"/>
                  </a:lnTo>
                  <a:lnTo>
                    <a:pt x="543042" y="24050"/>
                  </a:lnTo>
                  <a:lnTo>
                    <a:pt x="534405" y="10209"/>
                  </a:lnTo>
                  <a:lnTo>
                    <a:pt x="527232" y="3142"/>
                  </a:lnTo>
                  <a:lnTo>
                    <a:pt x="519635" y="0"/>
                  </a:lnTo>
                  <a:lnTo>
                    <a:pt x="514434" y="3132"/>
                  </a:lnTo>
                  <a:lnTo>
                    <a:pt x="501599" y="17194"/>
                  </a:lnTo>
                  <a:lnTo>
                    <a:pt x="494131" y="36673"/>
                  </a:lnTo>
                  <a:lnTo>
                    <a:pt x="480761" y="91871"/>
                  </a:lnTo>
                  <a:lnTo>
                    <a:pt x="478255" y="110433"/>
                  </a:lnTo>
                  <a:lnTo>
                    <a:pt x="483165" y="135757"/>
                  </a:lnTo>
                  <a:lnTo>
                    <a:pt x="497970" y="181573"/>
                  </a:lnTo>
                  <a:lnTo>
                    <a:pt x="518404" y="198728"/>
                  </a:lnTo>
                  <a:lnTo>
                    <a:pt x="536953" y="207927"/>
                  </a:lnTo>
                  <a:lnTo>
                    <a:pt x="583407" y="199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SMARTInkShape-184"/>
            <p:cNvSpPr/>
            <p:nvPr>
              <p:custDataLst>
                <p:tags r:id="rId18"/>
              </p:custDataLst>
            </p:nvPr>
          </p:nvSpPr>
          <p:spPr>
            <a:xfrm>
              <a:off x="966898" y="4286250"/>
              <a:ext cx="151273" cy="222618"/>
            </a:xfrm>
            <a:custGeom>
              <a:avLst/>
              <a:gdLst/>
              <a:ahLst/>
              <a:cxnLst/>
              <a:rect l="0" t="0" r="0" b="0"/>
              <a:pathLst>
                <a:path w="151273" h="222618">
                  <a:moveTo>
                    <a:pt x="68946" y="0"/>
                  </a:moveTo>
                  <a:lnTo>
                    <a:pt x="68946" y="0"/>
                  </a:lnTo>
                  <a:lnTo>
                    <a:pt x="28876" y="49575"/>
                  </a:lnTo>
                  <a:lnTo>
                    <a:pt x="3115" y="97719"/>
                  </a:lnTo>
                  <a:lnTo>
                    <a:pt x="0" y="108695"/>
                  </a:lnTo>
                  <a:lnTo>
                    <a:pt x="492" y="110827"/>
                  </a:lnTo>
                  <a:lnTo>
                    <a:pt x="2143" y="110927"/>
                  </a:lnTo>
                  <a:lnTo>
                    <a:pt x="4567" y="109670"/>
                  </a:lnTo>
                  <a:lnTo>
                    <a:pt x="60998" y="97830"/>
                  </a:lnTo>
                  <a:lnTo>
                    <a:pt x="120112" y="95401"/>
                  </a:lnTo>
                  <a:lnTo>
                    <a:pt x="134902" y="98845"/>
                  </a:lnTo>
                  <a:lnTo>
                    <a:pt x="140698" y="101616"/>
                  </a:lnTo>
                  <a:lnTo>
                    <a:pt x="144562" y="108754"/>
                  </a:lnTo>
                  <a:lnTo>
                    <a:pt x="151272" y="160316"/>
                  </a:lnTo>
                  <a:lnTo>
                    <a:pt x="150766" y="200854"/>
                  </a:lnTo>
                  <a:lnTo>
                    <a:pt x="142012" y="222617"/>
                  </a:lnTo>
                  <a:lnTo>
                    <a:pt x="141469" y="222495"/>
                  </a:lnTo>
                  <a:lnTo>
                    <a:pt x="140383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SMARTInkShape-185"/>
            <p:cNvSpPr/>
            <p:nvPr>
              <p:custDataLst>
                <p:tags r:id="rId19"/>
              </p:custDataLst>
            </p:nvPr>
          </p:nvSpPr>
          <p:spPr>
            <a:xfrm>
              <a:off x="1047750" y="4000990"/>
              <a:ext cx="416720" cy="436320"/>
            </a:xfrm>
            <a:custGeom>
              <a:avLst/>
              <a:gdLst/>
              <a:ahLst/>
              <a:cxnLst/>
              <a:rect l="0" t="0" r="0" b="0"/>
              <a:pathLst>
                <a:path w="416720" h="436320">
                  <a:moveTo>
                    <a:pt x="0" y="11416"/>
                  </a:moveTo>
                  <a:lnTo>
                    <a:pt x="0" y="11416"/>
                  </a:lnTo>
                  <a:lnTo>
                    <a:pt x="0" y="5096"/>
                  </a:lnTo>
                  <a:lnTo>
                    <a:pt x="1323" y="3234"/>
                  </a:lnTo>
                  <a:lnTo>
                    <a:pt x="3528" y="1992"/>
                  </a:lnTo>
                  <a:lnTo>
                    <a:pt x="10251" y="0"/>
                  </a:lnTo>
                  <a:lnTo>
                    <a:pt x="38584" y="26376"/>
                  </a:lnTo>
                  <a:lnTo>
                    <a:pt x="69724" y="77846"/>
                  </a:lnTo>
                  <a:lnTo>
                    <a:pt x="100987" y="130764"/>
                  </a:lnTo>
                  <a:lnTo>
                    <a:pt x="130023" y="180540"/>
                  </a:lnTo>
                  <a:lnTo>
                    <a:pt x="156554" y="233658"/>
                  </a:lnTo>
                  <a:lnTo>
                    <a:pt x="175591" y="284082"/>
                  </a:lnTo>
                  <a:lnTo>
                    <a:pt x="187555" y="335886"/>
                  </a:lnTo>
                  <a:lnTo>
                    <a:pt x="203064" y="392812"/>
                  </a:lnTo>
                  <a:lnTo>
                    <a:pt x="214507" y="421197"/>
                  </a:lnTo>
                  <a:lnTo>
                    <a:pt x="223905" y="436319"/>
                  </a:lnTo>
                  <a:lnTo>
                    <a:pt x="224677" y="436237"/>
                  </a:lnTo>
                  <a:lnTo>
                    <a:pt x="225533" y="432618"/>
                  </a:lnTo>
                  <a:lnTo>
                    <a:pt x="226128" y="376919"/>
                  </a:lnTo>
                  <a:lnTo>
                    <a:pt x="227530" y="318350"/>
                  </a:lnTo>
                  <a:lnTo>
                    <a:pt x="242789" y="261101"/>
                  </a:lnTo>
                  <a:lnTo>
                    <a:pt x="265967" y="216803"/>
                  </a:lnTo>
                  <a:lnTo>
                    <a:pt x="272562" y="211840"/>
                  </a:lnTo>
                  <a:lnTo>
                    <a:pt x="290472" y="206327"/>
                  </a:lnTo>
                  <a:lnTo>
                    <a:pt x="299481" y="207503"/>
                  </a:lnTo>
                  <a:lnTo>
                    <a:pt x="316547" y="215864"/>
                  </a:lnTo>
                  <a:lnTo>
                    <a:pt x="347739" y="242791"/>
                  </a:lnTo>
                  <a:lnTo>
                    <a:pt x="363501" y="267091"/>
                  </a:lnTo>
                  <a:lnTo>
                    <a:pt x="416719" y="3686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SMARTInkShape-186"/>
            <p:cNvSpPr/>
            <p:nvPr>
              <p:custDataLst>
                <p:tags r:id="rId20"/>
              </p:custDataLst>
            </p:nvPr>
          </p:nvSpPr>
          <p:spPr>
            <a:xfrm>
              <a:off x="1036010" y="4539260"/>
              <a:ext cx="833272" cy="517785"/>
            </a:xfrm>
            <a:custGeom>
              <a:avLst/>
              <a:gdLst/>
              <a:ahLst/>
              <a:cxnLst/>
              <a:rect l="0" t="0" r="0" b="0"/>
              <a:pathLst>
                <a:path w="833272" h="517785">
                  <a:moveTo>
                    <a:pt x="178428" y="20834"/>
                  </a:moveTo>
                  <a:lnTo>
                    <a:pt x="178428" y="20834"/>
                  </a:lnTo>
                  <a:lnTo>
                    <a:pt x="140431" y="22157"/>
                  </a:lnTo>
                  <a:lnTo>
                    <a:pt x="114106" y="31662"/>
                  </a:lnTo>
                  <a:lnTo>
                    <a:pt x="65055" y="65393"/>
                  </a:lnTo>
                  <a:lnTo>
                    <a:pt x="55279" y="80766"/>
                  </a:lnTo>
                  <a:lnTo>
                    <a:pt x="30801" y="130933"/>
                  </a:lnTo>
                  <a:lnTo>
                    <a:pt x="15897" y="181831"/>
                  </a:lnTo>
                  <a:lnTo>
                    <a:pt x="4105" y="234642"/>
                  </a:lnTo>
                  <a:lnTo>
                    <a:pt x="677" y="280565"/>
                  </a:lnTo>
                  <a:lnTo>
                    <a:pt x="0" y="339515"/>
                  </a:lnTo>
                  <a:lnTo>
                    <a:pt x="10695" y="397559"/>
                  </a:lnTo>
                  <a:lnTo>
                    <a:pt x="35668" y="456531"/>
                  </a:lnTo>
                  <a:lnTo>
                    <a:pt x="47069" y="476414"/>
                  </a:lnTo>
                  <a:lnTo>
                    <a:pt x="64483" y="491425"/>
                  </a:lnTo>
                  <a:lnTo>
                    <a:pt x="104528" y="514859"/>
                  </a:lnTo>
                  <a:lnTo>
                    <a:pt x="142714" y="517784"/>
                  </a:lnTo>
                  <a:lnTo>
                    <a:pt x="186220" y="509538"/>
                  </a:lnTo>
                  <a:lnTo>
                    <a:pt x="223511" y="490925"/>
                  </a:lnTo>
                  <a:lnTo>
                    <a:pt x="275172" y="446819"/>
                  </a:lnTo>
                  <a:lnTo>
                    <a:pt x="323982" y="395475"/>
                  </a:lnTo>
                  <a:lnTo>
                    <a:pt x="363136" y="337078"/>
                  </a:lnTo>
                  <a:lnTo>
                    <a:pt x="388231" y="290337"/>
                  </a:lnTo>
                  <a:lnTo>
                    <a:pt x="410909" y="243500"/>
                  </a:lnTo>
                  <a:lnTo>
                    <a:pt x="424600" y="186036"/>
                  </a:lnTo>
                  <a:lnTo>
                    <a:pt x="427697" y="136369"/>
                  </a:lnTo>
                  <a:lnTo>
                    <a:pt x="426628" y="129607"/>
                  </a:lnTo>
                  <a:lnTo>
                    <a:pt x="424592" y="125099"/>
                  </a:lnTo>
                  <a:lnTo>
                    <a:pt x="421912" y="122094"/>
                  </a:lnTo>
                  <a:lnTo>
                    <a:pt x="417480" y="122736"/>
                  </a:lnTo>
                  <a:lnTo>
                    <a:pt x="405499" y="130506"/>
                  </a:lnTo>
                  <a:lnTo>
                    <a:pt x="398411" y="139251"/>
                  </a:lnTo>
                  <a:lnTo>
                    <a:pt x="387540" y="168284"/>
                  </a:lnTo>
                  <a:lnTo>
                    <a:pt x="387342" y="186027"/>
                  </a:lnTo>
                  <a:lnTo>
                    <a:pt x="397994" y="218976"/>
                  </a:lnTo>
                  <a:lnTo>
                    <a:pt x="408996" y="236676"/>
                  </a:lnTo>
                  <a:lnTo>
                    <a:pt x="414161" y="240135"/>
                  </a:lnTo>
                  <a:lnTo>
                    <a:pt x="432748" y="245003"/>
                  </a:lnTo>
                  <a:lnTo>
                    <a:pt x="474854" y="247029"/>
                  </a:lnTo>
                  <a:lnTo>
                    <a:pt x="475537" y="243514"/>
                  </a:lnTo>
                  <a:lnTo>
                    <a:pt x="475720" y="240725"/>
                  </a:lnTo>
                  <a:lnTo>
                    <a:pt x="455754" y="186674"/>
                  </a:lnTo>
                  <a:lnTo>
                    <a:pt x="445513" y="159342"/>
                  </a:lnTo>
                  <a:lnTo>
                    <a:pt x="442653" y="137955"/>
                  </a:lnTo>
                  <a:lnTo>
                    <a:pt x="444910" y="122276"/>
                  </a:lnTo>
                  <a:lnTo>
                    <a:pt x="457138" y="88791"/>
                  </a:lnTo>
                  <a:lnTo>
                    <a:pt x="462130" y="82013"/>
                  </a:lnTo>
                  <a:lnTo>
                    <a:pt x="474733" y="74483"/>
                  </a:lnTo>
                  <a:lnTo>
                    <a:pt x="496703" y="70244"/>
                  </a:lnTo>
                  <a:lnTo>
                    <a:pt x="526290" y="75308"/>
                  </a:lnTo>
                  <a:lnTo>
                    <a:pt x="541613" y="85173"/>
                  </a:lnTo>
                  <a:lnTo>
                    <a:pt x="562229" y="113065"/>
                  </a:lnTo>
                  <a:lnTo>
                    <a:pt x="592764" y="160685"/>
                  </a:lnTo>
                  <a:lnTo>
                    <a:pt x="593558" y="160370"/>
                  </a:lnTo>
                  <a:lnTo>
                    <a:pt x="594440" y="156492"/>
                  </a:lnTo>
                  <a:lnTo>
                    <a:pt x="595084" y="110360"/>
                  </a:lnTo>
                  <a:lnTo>
                    <a:pt x="604562" y="52516"/>
                  </a:lnTo>
                  <a:lnTo>
                    <a:pt x="608047" y="17656"/>
                  </a:lnTo>
                  <a:lnTo>
                    <a:pt x="613227" y="7075"/>
                  </a:lnTo>
                  <a:lnTo>
                    <a:pt x="616461" y="3724"/>
                  </a:lnTo>
                  <a:lnTo>
                    <a:pt x="623581" y="0"/>
                  </a:lnTo>
                  <a:lnTo>
                    <a:pt x="638211" y="5401"/>
                  </a:lnTo>
                  <a:lnTo>
                    <a:pt x="673621" y="30427"/>
                  </a:lnTo>
                  <a:lnTo>
                    <a:pt x="722067" y="86793"/>
                  </a:lnTo>
                  <a:lnTo>
                    <a:pt x="773695" y="119223"/>
                  </a:lnTo>
                  <a:lnTo>
                    <a:pt x="781647" y="120822"/>
                  </a:lnTo>
                  <a:lnTo>
                    <a:pt x="833271" y="1160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SMARTInkShape-187"/>
            <p:cNvSpPr/>
            <p:nvPr>
              <p:custDataLst>
                <p:tags r:id="rId21"/>
              </p:custDataLst>
            </p:nvPr>
          </p:nvSpPr>
          <p:spPr>
            <a:xfrm>
              <a:off x="1845959" y="4101900"/>
              <a:ext cx="237636" cy="482007"/>
            </a:xfrm>
            <a:custGeom>
              <a:avLst/>
              <a:gdLst/>
              <a:ahLst/>
              <a:cxnLst/>
              <a:rect l="0" t="0" r="0" b="0"/>
              <a:pathLst>
                <a:path w="237636" h="482007">
                  <a:moveTo>
                    <a:pt x="11416" y="17663"/>
                  </a:moveTo>
                  <a:lnTo>
                    <a:pt x="11416" y="17663"/>
                  </a:lnTo>
                  <a:lnTo>
                    <a:pt x="5095" y="11342"/>
                  </a:lnTo>
                  <a:lnTo>
                    <a:pt x="1992" y="4711"/>
                  </a:lnTo>
                  <a:lnTo>
                    <a:pt x="1165" y="1091"/>
                  </a:lnTo>
                  <a:lnTo>
                    <a:pt x="613" y="0"/>
                  </a:lnTo>
                  <a:lnTo>
                    <a:pt x="245" y="596"/>
                  </a:lnTo>
                  <a:lnTo>
                    <a:pt x="0" y="2316"/>
                  </a:lnTo>
                  <a:lnTo>
                    <a:pt x="3255" y="7755"/>
                  </a:lnTo>
                  <a:lnTo>
                    <a:pt x="37761" y="60478"/>
                  </a:lnTo>
                  <a:lnTo>
                    <a:pt x="64294" y="113237"/>
                  </a:lnTo>
                  <a:lnTo>
                    <a:pt x="85880" y="162985"/>
                  </a:lnTo>
                  <a:lnTo>
                    <a:pt x="109988" y="220652"/>
                  </a:lnTo>
                  <a:lnTo>
                    <a:pt x="139817" y="270253"/>
                  </a:lnTo>
                  <a:lnTo>
                    <a:pt x="164073" y="322145"/>
                  </a:lnTo>
                  <a:lnTo>
                    <a:pt x="184837" y="380706"/>
                  </a:lnTo>
                  <a:lnTo>
                    <a:pt x="205726" y="435414"/>
                  </a:lnTo>
                  <a:lnTo>
                    <a:pt x="237635" y="482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SMARTInkShape-188"/>
            <p:cNvSpPr/>
            <p:nvPr>
              <p:custDataLst>
                <p:tags r:id="rId22"/>
              </p:custDataLst>
            </p:nvPr>
          </p:nvSpPr>
          <p:spPr>
            <a:xfrm>
              <a:off x="1862422" y="4276105"/>
              <a:ext cx="506923" cy="200646"/>
            </a:xfrm>
            <a:custGeom>
              <a:avLst/>
              <a:gdLst/>
              <a:ahLst/>
              <a:cxnLst/>
              <a:rect l="0" t="0" r="0" b="0"/>
              <a:pathLst>
                <a:path w="506923" h="200646">
                  <a:moveTo>
                    <a:pt x="6859" y="200645"/>
                  </a:moveTo>
                  <a:lnTo>
                    <a:pt x="6859" y="200645"/>
                  </a:lnTo>
                  <a:lnTo>
                    <a:pt x="539" y="200645"/>
                  </a:lnTo>
                  <a:lnTo>
                    <a:pt x="0" y="199322"/>
                  </a:lnTo>
                  <a:lnTo>
                    <a:pt x="2929" y="194324"/>
                  </a:lnTo>
                  <a:lnTo>
                    <a:pt x="39658" y="172658"/>
                  </a:lnTo>
                  <a:lnTo>
                    <a:pt x="97282" y="152993"/>
                  </a:lnTo>
                  <a:lnTo>
                    <a:pt x="151990" y="133173"/>
                  </a:lnTo>
                  <a:lnTo>
                    <a:pt x="203439" y="120828"/>
                  </a:lnTo>
                  <a:lnTo>
                    <a:pt x="213319" y="119653"/>
                  </a:lnTo>
                  <a:lnTo>
                    <a:pt x="231352" y="111291"/>
                  </a:lnTo>
                  <a:lnTo>
                    <a:pt x="252851" y="98764"/>
                  </a:lnTo>
                  <a:lnTo>
                    <a:pt x="284609" y="88210"/>
                  </a:lnTo>
                  <a:lnTo>
                    <a:pt x="302724" y="73945"/>
                  </a:lnTo>
                  <a:lnTo>
                    <a:pt x="329591" y="45090"/>
                  </a:lnTo>
                  <a:lnTo>
                    <a:pt x="335504" y="28322"/>
                  </a:lnTo>
                  <a:lnTo>
                    <a:pt x="339300" y="4181"/>
                  </a:lnTo>
                  <a:lnTo>
                    <a:pt x="338288" y="2201"/>
                  </a:lnTo>
                  <a:lnTo>
                    <a:pt x="336291" y="880"/>
                  </a:lnTo>
                  <a:lnTo>
                    <a:pt x="333637" y="0"/>
                  </a:lnTo>
                  <a:lnTo>
                    <a:pt x="330544" y="735"/>
                  </a:lnTo>
                  <a:lnTo>
                    <a:pt x="323580" y="5081"/>
                  </a:lnTo>
                  <a:lnTo>
                    <a:pt x="305902" y="27606"/>
                  </a:lnTo>
                  <a:lnTo>
                    <a:pt x="298517" y="51861"/>
                  </a:lnTo>
                  <a:lnTo>
                    <a:pt x="293776" y="97907"/>
                  </a:lnTo>
                  <a:lnTo>
                    <a:pt x="302963" y="146352"/>
                  </a:lnTo>
                  <a:lnTo>
                    <a:pt x="304803" y="148575"/>
                  </a:lnTo>
                  <a:lnTo>
                    <a:pt x="310376" y="151044"/>
                  </a:lnTo>
                  <a:lnTo>
                    <a:pt x="313714" y="150380"/>
                  </a:lnTo>
                  <a:lnTo>
                    <a:pt x="320951" y="146114"/>
                  </a:lnTo>
                  <a:lnTo>
                    <a:pt x="323410" y="141801"/>
                  </a:lnTo>
                  <a:lnTo>
                    <a:pt x="344708" y="85268"/>
                  </a:lnTo>
                  <a:lnTo>
                    <a:pt x="349938" y="67976"/>
                  </a:lnTo>
                  <a:lnTo>
                    <a:pt x="351995" y="65897"/>
                  </a:lnTo>
                  <a:lnTo>
                    <a:pt x="354690" y="65833"/>
                  </a:lnTo>
                  <a:lnTo>
                    <a:pt x="357809" y="67114"/>
                  </a:lnTo>
                  <a:lnTo>
                    <a:pt x="381825" y="85535"/>
                  </a:lnTo>
                  <a:lnTo>
                    <a:pt x="435896" y="100973"/>
                  </a:lnTo>
                  <a:lnTo>
                    <a:pt x="453747" y="103430"/>
                  </a:lnTo>
                  <a:lnTo>
                    <a:pt x="506922" y="81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SMARTInkShape-189"/>
            <p:cNvSpPr/>
            <p:nvPr>
              <p:custDataLst>
                <p:tags r:id="rId23"/>
              </p:custDataLst>
            </p:nvPr>
          </p:nvSpPr>
          <p:spPr>
            <a:xfrm>
              <a:off x="2383916" y="4155281"/>
              <a:ext cx="187835" cy="218619"/>
            </a:xfrm>
            <a:custGeom>
              <a:avLst/>
              <a:gdLst/>
              <a:ahLst/>
              <a:cxnLst/>
              <a:rect l="0" t="0" r="0" b="0"/>
              <a:pathLst>
                <a:path w="187835" h="218619">
                  <a:moveTo>
                    <a:pt x="68772" y="0"/>
                  </a:moveTo>
                  <a:lnTo>
                    <a:pt x="68772" y="0"/>
                  </a:lnTo>
                  <a:lnTo>
                    <a:pt x="46396" y="25903"/>
                  </a:lnTo>
                  <a:lnTo>
                    <a:pt x="10645" y="79212"/>
                  </a:lnTo>
                  <a:lnTo>
                    <a:pt x="1866" y="101669"/>
                  </a:lnTo>
                  <a:lnTo>
                    <a:pt x="0" y="131548"/>
                  </a:lnTo>
                  <a:lnTo>
                    <a:pt x="4251" y="149306"/>
                  </a:lnTo>
                  <a:lnTo>
                    <a:pt x="20403" y="180500"/>
                  </a:lnTo>
                  <a:lnTo>
                    <a:pt x="41946" y="202236"/>
                  </a:lnTo>
                  <a:lnTo>
                    <a:pt x="71407" y="217055"/>
                  </a:lnTo>
                  <a:lnTo>
                    <a:pt x="90228" y="218618"/>
                  </a:lnTo>
                  <a:lnTo>
                    <a:pt x="138821" y="205374"/>
                  </a:lnTo>
                  <a:lnTo>
                    <a:pt x="151939" y="197993"/>
                  </a:lnTo>
                  <a:lnTo>
                    <a:pt x="187834" y="15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" name="SMARTInkShape-190"/>
            <p:cNvSpPr/>
            <p:nvPr>
              <p:custDataLst>
                <p:tags r:id="rId24"/>
              </p:custDataLst>
            </p:nvPr>
          </p:nvSpPr>
          <p:spPr>
            <a:xfrm>
              <a:off x="2607512" y="3834577"/>
              <a:ext cx="166584" cy="471179"/>
            </a:xfrm>
            <a:custGeom>
              <a:avLst/>
              <a:gdLst/>
              <a:ahLst/>
              <a:cxnLst/>
              <a:rect l="0" t="0" r="0" b="0"/>
              <a:pathLst>
                <a:path w="166584" h="471179">
                  <a:moveTo>
                    <a:pt x="11863" y="58767"/>
                  </a:moveTo>
                  <a:lnTo>
                    <a:pt x="11863" y="58767"/>
                  </a:lnTo>
                  <a:lnTo>
                    <a:pt x="1060" y="16852"/>
                  </a:lnTo>
                  <a:lnTo>
                    <a:pt x="0" y="0"/>
                  </a:lnTo>
                  <a:lnTo>
                    <a:pt x="24080" y="56934"/>
                  </a:lnTo>
                  <a:lnTo>
                    <a:pt x="51837" y="115901"/>
                  </a:lnTo>
                  <a:lnTo>
                    <a:pt x="74195" y="172505"/>
                  </a:lnTo>
                  <a:lnTo>
                    <a:pt x="96036" y="223877"/>
                  </a:lnTo>
                  <a:lnTo>
                    <a:pt x="120800" y="282322"/>
                  </a:lnTo>
                  <a:lnTo>
                    <a:pt x="138431" y="341590"/>
                  </a:lnTo>
                  <a:lnTo>
                    <a:pt x="154653" y="400726"/>
                  </a:lnTo>
                  <a:lnTo>
                    <a:pt x="165065" y="445454"/>
                  </a:lnTo>
                  <a:lnTo>
                    <a:pt x="166436" y="471008"/>
                  </a:lnTo>
                  <a:lnTo>
                    <a:pt x="166505" y="471178"/>
                  </a:lnTo>
                  <a:lnTo>
                    <a:pt x="166583" y="467838"/>
                  </a:lnTo>
                  <a:lnTo>
                    <a:pt x="142832" y="427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" name="SMARTInkShape-191"/>
            <p:cNvSpPr/>
            <p:nvPr>
              <p:custDataLst>
                <p:tags r:id="rId25"/>
              </p:custDataLst>
            </p:nvPr>
          </p:nvSpPr>
          <p:spPr>
            <a:xfrm>
              <a:off x="2573405" y="3929063"/>
              <a:ext cx="319815" cy="214313"/>
            </a:xfrm>
            <a:custGeom>
              <a:avLst/>
              <a:gdLst/>
              <a:ahLst/>
              <a:cxnLst/>
              <a:rect l="0" t="0" r="0" b="0"/>
              <a:pathLst>
                <a:path w="319815" h="214313">
                  <a:moveTo>
                    <a:pt x="10251" y="214312"/>
                  </a:moveTo>
                  <a:lnTo>
                    <a:pt x="10251" y="214312"/>
                  </a:lnTo>
                  <a:lnTo>
                    <a:pt x="3931" y="214312"/>
                  </a:lnTo>
                  <a:lnTo>
                    <a:pt x="2069" y="211666"/>
                  </a:lnTo>
                  <a:lnTo>
                    <a:pt x="0" y="201671"/>
                  </a:lnTo>
                  <a:lnTo>
                    <a:pt x="6136" y="188409"/>
                  </a:lnTo>
                  <a:lnTo>
                    <a:pt x="39058" y="151860"/>
                  </a:lnTo>
                  <a:lnTo>
                    <a:pt x="96576" y="105783"/>
                  </a:lnTo>
                  <a:lnTo>
                    <a:pt x="150955" y="70162"/>
                  </a:lnTo>
                  <a:lnTo>
                    <a:pt x="192609" y="38556"/>
                  </a:lnTo>
                  <a:lnTo>
                    <a:pt x="247549" y="16248"/>
                  </a:lnTo>
                  <a:lnTo>
                    <a:pt x="285080" y="2401"/>
                  </a:lnTo>
                  <a:lnTo>
                    <a:pt x="3198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SMARTInkShape-192"/>
            <p:cNvSpPr/>
            <p:nvPr>
              <p:custDataLst>
                <p:tags r:id="rId26"/>
              </p:custDataLst>
            </p:nvPr>
          </p:nvSpPr>
          <p:spPr>
            <a:xfrm>
              <a:off x="217916" y="3452845"/>
              <a:ext cx="2862909" cy="1833482"/>
            </a:xfrm>
            <a:custGeom>
              <a:avLst/>
              <a:gdLst/>
              <a:ahLst/>
              <a:cxnLst/>
              <a:rect l="0" t="0" r="0" b="0"/>
              <a:pathLst>
                <a:path w="2862909" h="1833482">
                  <a:moveTo>
                    <a:pt x="1829959" y="1416811"/>
                  </a:moveTo>
                  <a:lnTo>
                    <a:pt x="1829959" y="1416811"/>
                  </a:lnTo>
                  <a:lnTo>
                    <a:pt x="1800120" y="1428962"/>
                  </a:lnTo>
                  <a:lnTo>
                    <a:pt x="1744641" y="1463309"/>
                  </a:lnTo>
                  <a:lnTo>
                    <a:pt x="1698405" y="1491442"/>
                  </a:lnTo>
                  <a:lnTo>
                    <a:pt x="1641695" y="1530184"/>
                  </a:lnTo>
                  <a:lnTo>
                    <a:pt x="1584093" y="1563315"/>
                  </a:lnTo>
                  <a:lnTo>
                    <a:pt x="1529598" y="1595338"/>
                  </a:lnTo>
                  <a:lnTo>
                    <a:pt x="1474589" y="1620821"/>
                  </a:lnTo>
                  <a:lnTo>
                    <a:pt x="1424183" y="1646776"/>
                  </a:lnTo>
                  <a:lnTo>
                    <a:pt x="1368169" y="1666015"/>
                  </a:lnTo>
                  <a:lnTo>
                    <a:pt x="1312174" y="1688875"/>
                  </a:lnTo>
                  <a:lnTo>
                    <a:pt x="1265849" y="1704826"/>
                  </a:lnTo>
                  <a:lnTo>
                    <a:pt x="1218609" y="1717932"/>
                  </a:lnTo>
                  <a:lnTo>
                    <a:pt x="1163422" y="1735535"/>
                  </a:lnTo>
                  <a:lnTo>
                    <a:pt x="1118440" y="1754371"/>
                  </a:lnTo>
                  <a:lnTo>
                    <a:pt x="1071598" y="1768918"/>
                  </a:lnTo>
                  <a:lnTo>
                    <a:pt x="1024205" y="1781606"/>
                  </a:lnTo>
                  <a:lnTo>
                    <a:pt x="977972" y="1793745"/>
                  </a:lnTo>
                  <a:lnTo>
                    <a:pt x="922596" y="1809698"/>
                  </a:lnTo>
                  <a:lnTo>
                    <a:pt x="876722" y="1818090"/>
                  </a:lnTo>
                  <a:lnTo>
                    <a:pt x="820134" y="1827247"/>
                  </a:lnTo>
                  <a:lnTo>
                    <a:pt x="762556" y="1832289"/>
                  </a:lnTo>
                  <a:lnTo>
                    <a:pt x="708065" y="1833285"/>
                  </a:lnTo>
                  <a:lnTo>
                    <a:pt x="653057" y="1833481"/>
                  </a:lnTo>
                  <a:lnTo>
                    <a:pt x="609739" y="1827195"/>
                  </a:lnTo>
                  <a:lnTo>
                    <a:pt x="550749" y="1816953"/>
                  </a:lnTo>
                  <a:lnTo>
                    <a:pt x="506036" y="1809406"/>
                  </a:lnTo>
                  <a:lnTo>
                    <a:pt x="446821" y="1797719"/>
                  </a:lnTo>
                  <a:lnTo>
                    <a:pt x="391257" y="1781918"/>
                  </a:lnTo>
                  <a:lnTo>
                    <a:pt x="339453" y="1771514"/>
                  </a:lnTo>
                  <a:lnTo>
                    <a:pt x="318199" y="1763633"/>
                  </a:lnTo>
                  <a:lnTo>
                    <a:pt x="268455" y="1735821"/>
                  </a:lnTo>
                  <a:lnTo>
                    <a:pt x="212757" y="1699723"/>
                  </a:lnTo>
                  <a:lnTo>
                    <a:pt x="161382" y="1657903"/>
                  </a:lnTo>
                  <a:lnTo>
                    <a:pt x="106807" y="1604811"/>
                  </a:lnTo>
                  <a:lnTo>
                    <a:pt x="67168" y="1550015"/>
                  </a:lnTo>
                  <a:lnTo>
                    <a:pt x="40460" y="1501968"/>
                  </a:lnTo>
                  <a:lnTo>
                    <a:pt x="21073" y="1449360"/>
                  </a:lnTo>
                  <a:lnTo>
                    <a:pt x="8559" y="1400438"/>
                  </a:lnTo>
                  <a:lnTo>
                    <a:pt x="0" y="1351106"/>
                  </a:lnTo>
                  <a:lnTo>
                    <a:pt x="992" y="1304298"/>
                  </a:lnTo>
                  <a:lnTo>
                    <a:pt x="9664" y="1248537"/>
                  </a:lnTo>
                  <a:lnTo>
                    <a:pt x="17085" y="1197178"/>
                  </a:lnTo>
                  <a:lnTo>
                    <a:pt x="26339" y="1149769"/>
                  </a:lnTo>
                  <a:lnTo>
                    <a:pt x="42310" y="1100886"/>
                  </a:lnTo>
                  <a:lnTo>
                    <a:pt x="59558" y="1048812"/>
                  </a:lnTo>
                  <a:lnTo>
                    <a:pt x="75705" y="1000309"/>
                  </a:lnTo>
                  <a:lnTo>
                    <a:pt x="88981" y="965760"/>
                  </a:lnTo>
                  <a:lnTo>
                    <a:pt x="124091" y="915102"/>
                  </a:lnTo>
                  <a:lnTo>
                    <a:pt x="153752" y="857000"/>
                  </a:lnTo>
                  <a:lnTo>
                    <a:pt x="191204" y="805840"/>
                  </a:lnTo>
                  <a:lnTo>
                    <a:pt x="230597" y="749567"/>
                  </a:lnTo>
                  <a:lnTo>
                    <a:pt x="279670" y="693993"/>
                  </a:lnTo>
                  <a:lnTo>
                    <a:pt x="322831" y="643116"/>
                  </a:lnTo>
                  <a:lnTo>
                    <a:pt x="378050" y="593479"/>
                  </a:lnTo>
                  <a:lnTo>
                    <a:pt x="433486" y="544935"/>
                  </a:lnTo>
                  <a:lnTo>
                    <a:pt x="486990" y="495948"/>
                  </a:lnTo>
                  <a:lnTo>
                    <a:pt x="541822" y="455127"/>
                  </a:lnTo>
                  <a:lnTo>
                    <a:pt x="597583" y="421193"/>
                  </a:lnTo>
                  <a:lnTo>
                    <a:pt x="651372" y="380829"/>
                  </a:lnTo>
                  <a:lnTo>
                    <a:pt x="696111" y="354321"/>
                  </a:lnTo>
                  <a:lnTo>
                    <a:pt x="742881" y="329710"/>
                  </a:lnTo>
                  <a:lnTo>
                    <a:pt x="790253" y="305661"/>
                  </a:lnTo>
                  <a:lnTo>
                    <a:pt x="837803" y="281778"/>
                  </a:lnTo>
                  <a:lnTo>
                    <a:pt x="885406" y="257945"/>
                  </a:lnTo>
                  <a:lnTo>
                    <a:pt x="933024" y="234126"/>
                  </a:lnTo>
                  <a:lnTo>
                    <a:pt x="980647" y="210312"/>
                  </a:lnTo>
                  <a:lnTo>
                    <a:pt x="1029595" y="187822"/>
                  </a:lnTo>
                  <a:lnTo>
                    <a:pt x="1084079" y="170869"/>
                  </a:lnTo>
                  <a:lnTo>
                    <a:pt x="1135647" y="149677"/>
                  </a:lnTo>
                  <a:lnTo>
                    <a:pt x="1192231" y="127964"/>
                  </a:lnTo>
                  <a:lnTo>
                    <a:pt x="1250889" y="111241"/>
                  </a:lnTo>
                  <a:lnTo>
                    <a:pt x="1310162" y="91439"/>
                  </a:lnTo>
                  <a:lnTo>
                    <a:pt x="1368293" y="76606"/>
                  </a:lnTo>
                  <a:lnTo>
                    <a:pt x="1420942" y="63833"/>
                  </a:lnTo>
                  <a:lnTo>
                    <a:pt x="1477846" y="51670"/>
                  </a:lnTo>
                  <a:lnTo>
                    <a:pt x="1536599" y="39687"/>
                  </a:lnTo>
                  <a:lnTo>
                    <a:pt x="1595900" y="27758"/>
                  </a:lnTo>
                  <a:lnTo>
                    <a:pt x="1655363" y="17168"/>
                  </a:lnTo>
                  <a:lnTo>
                    <a:pt x="1713551" y="12119"/>
                  </a:lnTo>
                  <a:lnTo>
                    <a:pt x="1766217" y="4156"/>
                  </a:lnTo>
                  <a:lnTo>
                    <a:pt x="1823126" y="1209"/>
                  </a:lnTo>
                  <a:lnTo>
                    <a:pt x="1881880" y="335"/>
                  </a:lnTo>
                  <a:lnTo>
                    <a:pt x="1939858" y="76"/>
                  </a:lnTo>
                  <a:lnTo>
                    <a:pt x="1992461" y="0"/>
                  </a:lnTo>
                  <a:lnTo>
                    <a:pt x="2049352" y="1300"/>
                  </a:lnTo>
                  <a:lnTo>
                    <a:pt x="2106778" y="8153"/>
                  </a:lnTo>
                  <a:lnTo>
                    <a:pt x="2159218" y="12094"/>
                  </a:lnTo>
                  <a:lnTo>
                    <a:pt x="2214737" y="21053"/>
                  </a:lnTo>
                  <a:lnTo>
                    <a:pt x="2265289" y="32085"/>
                  </a:lnTo>
                  <a:lnTo>
                    <a:pt x="2313781" y="43733"/>
                  </a:lnTo>
                  <a:lnTo>
                    <a:pt x="2361663" y="55563"/>
                  </a:lnTo>
                  <a:lnTo>
                    <a:pt x="2408042" y="67446"/>
                  </a:lnTo>
                  <a:lnTo>
                    <a:pt x="2463466" y="86841"/>
                  </a:lnTo>
                  <a:lnTo>
                    <a:pt x="2518659" y="115758"/>
                  </a:lnTo>
                  <a:lnTo>
                    <a:pt x="2567778" y="138767"/>
                  </a:lnTo>
                  <a:lnTo>
                    <a:pt x="2615699" y="170945"/>
                  </a:lnTo>
                  <a:lnTo>
                    <a:pt x="2667111" y="217246"/>
                  </a:lnTo>
                  <a:lnTo>
                    <a:pt x="2717096" y="264125"/>
                  </a:lnTo>
                  <a:lnTo>
                    <a:pt x="2758402" y="321728"/>
                  </a:lnTo>
                  <a:lnTo>
                    <a:pt x="2796979" y="381006"/>
                  </a:lnTo>
                  <a:lnTo>
                    <a:pt x="2821445" y="440504"/>
                  </a:lnTo>
                  <a:lnTo>
                    <a:pt x="2841898" y="500031"/>
                  </a:lnTo>
                  <a:lnTo>
                    <a:pt x="2857847" y="553976"/>
                  </a:lnTo>
                  <a:lnTo>
                    <a:pt x="2862908" y="610052"/>
                  </a:lnTo>
                  <a:lnTo>
                    <a:pt x="2857154" y="668448"/>
                  </a:lnTo>
                  <a:lnTo>
                    <a:pt x="2853539" y="719118"/>
                  </a:lnTo>
                  <a:lnTo>
                    <a:pt x="2841136" y="772465"/>
                  </a:lnTo>
                  <a:lnTo>
                    <a:pt x="2819626" y="827541"/>
                  </a:lnTo>
                  <a:lnTo>
                    <a:pt x="2798081" y="879872"/>
                  </a:lnTo>
                  <a:lnTo>
                    <a:pt x="2769719" y="928426"/>
                  </a:lnTo>
                  <a:lnTo>
                    <a:pt x="2732317" y="976235"/>
                  </a:lnTo>
                  <a:lnTo>
                    <a:pt x="2694895" y="1023896"/>
                  </a:lnTo>
                  <a:lnTo>
                    <a:pt x="2639028" y="1077115"/>
                  </a:lnTo>
                  <a:lnTo>
                    <a:pt x="2590526" y="1120258"/>
                  </a:lnTo>
                  <a:lnTo>
                    <a:pt x="2531361" y="1166998"/>
                  </a:lnTo>
                  <a:lnTo>
                    <a:pt x="2484487" y="1199036"/>
                  </a:lnTo>
                  <a:lnTo>
                    <a:pt x="2437084" y="1228813"/>
                  </a:lnTo>
                  <a:lnTo>
                    <a:pt x="2385997" y="1262771"/>
                  </a:lnTo>
                  <a:lnTo>
                    <a:pt x="2328968" y="1297969"/>
                  </a:lnTo>
                  <a:lnTo>
                    <a:pt x="2270178" y="1333533"/>
                  </a:lnTo>
                  <a:lnTo>
                    <a:pt x="2210866" y="1372733"/>
                  </a:lnTo>
                  <a:lnTo>
                    <a:pt x="2151400" y="1414335"/>
                  </a:lnTo>
                  <a:lnTo>
                    <a:pt x="2091888" y="1451796"/>
                  </a:lnTo>
                  <a:lnTo>
                    <a:pt x="2032363" y="1488031"/>
                  </a:lnTo>
                  <a:lnTo>
                    <a:pt x="1972833" y="1523903"/>
                  </a:lnTo>
                  <a:lnTo>
                    <a:pt x="1930500" y="1550397"/>
                  </a:lnTo>
                  <a:lnTo>
                    <a:pt x="1829959" y="1619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7" name="SMARTInkShape-Group26"/>
          <p:cNvGrpSpPr/>
          <p:nvPr/>
        </p:nvGrpSpPr>
        <p:grpSpPr>
          <a:xfrm>
            <a:off x="9468335" y="3369561"/>
            <a:ext cx="2364899" cy="1547721"/>
            <a:chOff x="9468335" y="3369561"/>
            <a:chExt cx="2364899" cy="1547721"/>
          </a:xfrm>
        </p:grpSpPr>
        <p:sp>
          <p:nvSpPr>
            <p:cNvPr id="218" name="SMARTInkShape-193"/>
            <p:cNvSpPr/>
            <p:nvPr>
              <p:custDataLst>
                <p:tags r:id="rId6"/>
              </p:custDataLst>
            </p:nvPr>
          </p:nvSpPr>
          <p:spPr>
            <a:xfrm>
              <a:off x="9918779" y="3919234"/>
              <a:ext cx="439660" cy="473660"/>
            </a:xfrm>
            <a:custGeom>
              <a:avLst/>
              <a:gdLst/>
              <a:ahLst/>
              <a:cxnLst/>
              <a:rect l="0" t="0" r="0" b="0"/>
              <a:pathLst>
                <a:path w="439660" h="473660">
                  <a:moveTo>
                    <a:pt x="439659" y="116985"/>
                  </a:moveTo>
                  <a:lnTo>
                    <a:pt x="439659" y="116985"/>
                  </a:lnTo>
                  <a:lnTo>
                    <a:pt x="415537" y="59317"/>
                  </a:lnTo>
                  <a:lnTo>
                    <a:pt x="400320" y="34193"/>
                  </a:lnTo>
                  <a:lnTo>
                    <a:pt x="387779" y="20657"/>
                  </a:lnTo>
                  <a:lnTo>
                    <a:pt x="358417" y="4934"/>
                  </a:lnTo>
                  <a:lnTo>
                    <a:pt x="323277" y="0"/>
                  </a:lnTo>
                  <a:lnTo>
                    <a:pt x="274824" y="7838"/>
                  </a:lnTo>
                  <a:lnTo>
                    <a:pt x="223762" y="32284"/>
                  </a:lnTo>
                  <a:lnTo>
                    <a:pt x="170342" y="77527"/>
                  </a:lnTo>
                  <a:lnTo>
                    <a:pt x="114254" y="132873"/>
                  </a:lnTo>
                  <a:lnTo>
                    <a:pt x="68218" y="191511"/>
                  </a:lnTo>
                  <a:lnTo>
                    <a:pt x="40164" y="247535"/>
                  </a:lnTo>
                  <a:lnTo>
                    <a:pt x="14044" y="304658"/>
                  </a:lnTo>
                  <a:lnTo>
                    <a:pt x="3547" y="342366"/>
                  </a:lnTo>
                  <a:lnTo>
                    <a:pt x="0" y="396984"/>
                  </a:lnTo>
                  <a:lnTo>
                    <a:pt x="6571" y="423991"/>
                  </a:lnTo>
                  <a:lnTo>
                    <a:pt x="18311" y="446578"/>
                  </a:lnTo>
                  <a:lnTo>
                    <a:pt x="32347" y="461026"/>
                  </a:lnTo>
                  <a:lnTo>
                    <a:pt x="54461" y="468330"/>
                  </a:lnTo>
                  <a:lnTo>
                    <a:pt x="100189" y="472441"/>
                  </a:lnTo>
                  <a:lnTo>
                    <a:pt x="148575" y="473659"/>
                  </a:lnTo>
                  <a:lnTo>
                    <a:pt x="176673" y="471299"/>
                  </a:lnTo>
                  <a:lnTo>
                    <a:pt x="237252" y="450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SMARTInkShape-194"/>
            <p:cNvSpPr/>
            <p:nvPr>
              <p:custDataLst>
                <p:tags r:id="rId7"/>
              </p:custDataLst>
            </p:nvPr>
          </p:nvSpPr>
          <p:spPr>
            <a:xfrm>
              <a:off x="10239435" y="4226719"/>
              <a:ext cx="261879" cy="212726"/>
            </a:xfrm>
            <a:custGeom>
              <a:avLst/>
              <a:gdLst/>
              <a:ahLst/>
              <a:cxnLst/>
              <a:rect l="0" t="0" r="0" b="0"/>
              <a:pathLst>
                <a:path w="261879" h="212726">
                  <a:moveTo>
                    <a:pt x="71378" y="0"/>
                  </a:moveTo>
                  <a:lnTo>
                    <a:pt x="71378" y="0"/>
                  </a:lnTo>
                  <a:lnTo>
                    <a:pt x="65057" y="6320"/>
                  </a:lnTo>
                  <a:lnTo>
                    <a:pt x="47256" y="59449"/>
                  </a:lnTo>
                  <a:lnTo>
                    <a:pt x="35863" y="110869"/>
                  </a:lnTo>
                  <a:lnTo>
                    <a:pt x="19288" y="167176"/>
                  </a:lnTo>
                  <a:lnTo>
                    <a:pt x="624" y="212725"/>
                  </a:lnTo>
                  <a:lnTo>
                    <a:pt x="0" y="181029"/>
                  </a:lnTo>
                  <a:lnTo>
                    <a:pt x="6278" y="151975"/>
                  </a:lnTo>
                  <a:lnTo>
                    <a:pt x="33488" y="101936"/>
                  </a:lnTo>
                  <a:lnTo>
                    <a:pt x="73565" y="57609"/>
                  </a:lnTo>
                  <a:lnTo>
                    <a:pt x="128214" y="25609"/>
                  </a:lnTo>
                  <a:lnTo>
                    <a:pt x="159509" y="15966"/>
                  </a:lnTo>
                  <a:lnTo>
                    <a:pt x="191859" y="19430"/>
                  </a:lnTo>
                  <a:lnTo>
                    <a:pt x="213938" y="28834"/>
                  </a:lnTo>
                  <a:lnTo>
                    <a:pt x="261878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SMARTInkShape-195"/>
            <p:cNvSpPr/>
            <p:nvPr>
              <p:custDataLst>
                <p:tags r:id="rId8"/>
              </p:custDataLst>
            </p:nvPr>
          </p:nvSpPr>
          <p:spPr>
            <a:xfrm>
              <a:off x="10572750" y="4262438"/>
              <a:ext cx="47626" cy="226219"/>
            </a:xfrm>
            <a:custGeom>
              <a:avLst/>
              <a:gdLst/>
              <a:ahLst/>
              <a:cxnLst/>
              <a:rect l="0" t="0" r="0" b="0"/>
              <a:pathLst>
                <a:path w="47626" h="226219">
                  <a:moveTo>
                    <a:pt x="47625" y="0"/>
                  </a:moveTo>
                  <a:lnTo>
                    <a:pt x="47625" y="0"/>
                  </a:lnTo>
                  <a:lnTo>
                    <a:pt x="46302" y="12151"/>
                  </a:lnTo>
                  <a:lnTo>
                    <a:pt x="38120" y="36673"/>
                  </a:lnTo>
                  <a:lnTo>
                    <a:pt x="19638" y="81542"/>
                  </a:lnTo>
                  <a:lnTo>
                    <a:pt x="5251" y="136149"/>
                  </a:lnTo>
                  <a:lnTo>
                    <a:pt x="0" y="226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SMARTInkShape-196"/>
            <p:cNvSpPr/>
            <p:nvPr>
              <p:custDataLst>
                <p:tags r:id="rId9"/>
              </p:custDataLst>
            </p:nvPr>
          </p:nvSpPr>
          <p:spPr>
            <a:xfrm>
              <a:off x="10727531" y="4202906"/>
              <a:ext cx="11908" cy="1"/>
            </a:xfrm>
            <a:custGeom>
              <a:avLst/>
              <a:gdLst/>
              <a:ahLst/>
              <a:cxnLst/>
              <a:rect l="0" t="0" r="0" b="0"/>
              <a:pathLst>
                <a:path w="11908" h="1">
                  <a:moveTo>
                    <a:pt x="11907" y="0"/>
                  </a:moveTo>
                  <a:lnTo>
                    <a:pt x="1190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SMARTInkShape-197"/>
            <p:cNvSpPr/>
            <p:nvPr>
              <p:custDataLst>
                <p:tags r:id="rId10"/>
              </p:custDataLst>
            </p:nvPr>
          </p:nvSpPr>
          <p:spPr>
            <a:xfrm>
              <a:off x="10778663" y="4262438"/>
              <a:ext cx="163182" cy="269619"/>
            </a:xfrm>
            <a:custGeom>
              <a:avLst/>
              <a:gdLst/>
              <a:ahLst/>
              <a:cxnLst/>
              <a:rect l="0" t="0" r="0" b="0"/>
              <a:pathLst>
                <a:path w="163182" h="269619">
                  <a:moveTo>
                    <a:pt x="163181" y="0"/>
                  </a:moveTo>
                  <a:lnTo>
                    <a:pt x="163181" y="0"/>
                  </a:lnTo>
                  <a:lnTo>
                    <a:pt x="146608" y="0"/>
                  </a:lnTo>
                  <a:lnTo>
                    <a:pt x="92315" y="20308"/>
                  </a:lnTo>
                  <a:lnTo>
                    <a:pt x="40043" y="47652"/>
                  </a:lnTo>
                  <a:lnTo>
                    <a:pt x="14247" y="59539"/>
                  </a:lnTo>
                  <a:lnTo>
                    <a:pt x="4383" y="67472"/>
                  </a:lnTo>
                  <a:lnTo>
                    <a:pt x="0" y="75407"/>
                  </a:lnTo>
                  <a:lnTo>
                    <a:pt x="1477" y="79376"/>
                  </a:lnTo>
                  <a:lnTo>
                    <a:pt x="10174" y="87312"/>
                  </a:lnTo>
                  <a:lnTo>
                    <a:pt x="22858" y="91722"/>
                  </a:lnTo>
                  <a:lnTo>
                    <a:pt x="81107" y="107891"/>
                  </a:lnTo>
                  <a:lnTo>
                    <a:pt x="127713" y="129497"/>
                  </a:lnTo>
                  <a:lnTo>
                    <a:pt x="140802" y="140457"/>
                  </a:lnTo>
                  <a:lnTo>
                    <a:pt x="144294" y="145231"/>
                  </a:lnTo>
                  <a:lnTo>
                    <a:pt x="148171" y="157592"/>
                  </a:lnTo>
                  <a:lnTo>
                    <a:pt x="149206" y="164593"/>
                  </a:lnTo>
                  <a:lnTo>
                    <a:pt x="146828" y="179426"/>
                  </a:lnTo>
                  <a:lnTo>
                    <a:pt x="128200" y="216828"/>
                  </a:lnTo>
                  <a:lnTo>
                    <a:pt x="106661" y="238135"/>
                  </a:lnTo>
                  <a:lnTo>
                    <a:pt x="61909" y="267312"/>
                  </a:lnTo>
                  <a:lnTo>
                    <a:pt x="55980" y="269489"/>
                  </a:lnTo>
                  <a:lnTo>
                    <a:pt x="52025" y="269618"/>
                  </a:lnTo>
                  <a:lnTo>
                    <a:pt x="44118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SMARTInkShape-198"/>
            <p:cNvSpPr/>
            <p:nvPr>
              <p:custDataLst>
                <p:tags r:id="rId11"/>
              </p:custDataLst>
            </p:nvPr>
          </p:nvSpPr>
          <p:spPr>
            <a:xfrm>
              <a:off x="11084719" y="4333875"/>
              <a:ext cx="47626" cy="166689"/>
            </a:xfrm>
            <a:custGeom>
              <a:avLst/>
              <a:gdLst/>
              <a:ahLst/>
              <a:cxnLst/>
              <a:rect l="0" t="0" r="0" b="0"/>
              <a:pathLst>
                <a:path w="47626" h="166689">
                  <a:moveTo>
                    <a:pt x="47625" y="0"/>
                  </a:moveTo>
                  <a:lnTo>
                    <a:pt x="47625" y="0"/>
                  </a:lnTo>
                  <a:lnTo>
                    <a:pt x="31052" y="49716"/>
                  </a:lnTo>
                  <a:lnTo>
                    <a:pt x="17061" y="88803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SMARTInkShape-199"/>
            <p:cNvSpPr/>
            <p:nvPr>
              <p:custDataLst>
                <p:tags r:id="rId12"/>
              </p:custDataLst>
            </p:nvPr>
          </p:nvSpPr>
          <p:spPr>
            <a:xfrm>
              <a:off x="11203781" y="432196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SMARTInkShape-200"/>
            <p:cNvSpPr/>
            <p:nvPr>
              <p:custDataLst>
                <p:tags r:id="rId13"/>
              </p:custDataLst>
            </p:nvPr>
          </p:nvSpPr>
          <p:spPr>
            <a:xfrm>
              <a:off x="11246372" y="4274344"/>
              <a:ext cx="195535" cy="309563"/>
            </a:xfrm>
            <a:custGeom>
              <a:avLst/>
              <a:gdLst/>
              <a:ahLst/>
              <a:cxnLst/>
              <a:rect l="0" t="0" r="0" b="0"/>
              <a:pathLst>
                <a:path w="195535" h="309563">
                  <a:moveTo>
                    <a:pt x="195534" y="0"/>
                  </a:moveTo>
                  <a:lnTo>
                    <a:pt x="195534" y="0"/>
                  </a:lnTo>
                  <a:lnTo>
                    <a:pt x="169631" y="22375"/>
                  </a:lnTo>
                  <a:lnTo>
                    <a:pt x="112105" y="51509"/>
                  </a:lnTo>
                  <a:lnTo>
                    <a:pt x="62987" y="74954"/>
                  </a:lnTo>
                  <a:lnTo>
                    <a:pt x="14273" y="110634"/>
                  </a:lnTo>
                  <a:lnTo>
                    <a:pt x="1452" y="129207"/>
                  </a:lnTo>
                  <a:lnTo>
                    <a:pt x="0" y="135085"/>
                  </a:lnTo>
                  <a:lnTo>
                    <a:pt x="355" y="140328"/>
                  </a:lnTo>
                  <a:lnTo>
                    <a:pt x="1915" y="145146"/>
                  </a:lnTo>
                  <a:lnTo>
                    <a:pt x="6924" y="148357"/>
                  </a:lnTo>
                  <a:lnTo>
                    <a:pt x="60797" y="160256"/>
                  </a:lnTo>
                  <a:lnTo>
                    <a:pt x="111446" y="168063"/>
                  </a:lnTo>
                  <a:lnTo>
                    <a:pt x="165304" y="187022"/>
                  </a:lnTo>
                  <a:lnTo>
                    <a:pt x="171412" y="190827"/>
                  </a:lnTo>
                  <a:lnTo>
                    <a:pt x="175484" y="196010"/>
                  </a:lnTo>
                  <a:lnTo>
                    <a:pt x="180008" y="208823"/>
                  </a:lnTo>
                  <a:lnTo>
                    <a:pt x="182019" y="223338"/>
                  </a:lnTo>
                  <a:lnTo>
                    <a:pt x="175858" y="238608"/>
                  </a:lnTo>
                  <a:lnTo>
                    <a:pt x="156664" y="263650"/>
                  </a:lnTo>
                  <a:lnTo>
                    <a:pt x="98962" y="295841"/>
                  </a:lnTo>
                  <a:lnTo>
                    <a:pt x="52659" y="309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SMARTInkShape-201"/>
            <p:cNvSpPr/>
            <p:nvPr>
              <p:custDataLst>
                <p:tags r:id="rId14"/>
              </p:custDataLst>
            </p:nvPr>
          </p:nvSpPr>
          <p:spPr>
            <a:xfrm>
              <a:off x="9468335" y="3369561"/>
              <a:ext cx="2364899" cy="1547721"/>
            </a:xfrm>
            <a:custGeom>
              <a:avLst/>
              <a:gdLst/>
              <a:ahLst/>
              <a:cxnLst/>
              <a:rect l="0" t="0" r="0" b="0"/>
              <a:pathLst>
                <a:path w="2364899" h="1547721">
                  <a:moveTo>
                    <a:pt x="1759259" y="1476283"/>
                  </a:moveTo>
                  <a:lnTo>
                    <a:pt x="1759259" y="1476283"/>
                  </a:lnTo>
                  <a:lnTo>
                    <a:pt x="1716877" y="1485707"/>
                  </a:lnTo>
                  <a:lnTo>
                    <a:pt x="1658724" y="1494020"/>
                  </a:lnTo>
                  <a:lnTo>
                    <a:pt x="1612024" y="1498295"/>
                  </a:lnTo>
                  <a:lnTo>
                    <a:pt x="1564674" y="1499562"/>
                  </a:lnTo>
                  <a:lnTo>
                    <a:pt x="1517131" y="1506258"/>
                  </a:lnTo>
                  <a:lnTo>
                    <a:pt x="1471288" y="1509449"/>
                  </a:lnTo>
                  <a:lnTo>
                    <a:pt x="1420928" y="1510867"/>
                  </a:lnTo>
                  <a:lnTo>
                    <a:pt x="1362826" y="1511665"/>
                  </a:lnTo>
                  <a:lnTo>
                    <a:pt x="1310774" y="1511902"/>
                  </a:lnTo>
                  <a:lnTo>
                    <a:pt x="1255370" y="1510649"/>
                  </a:lnTo>
                  <a:lnTo>
                    <a:pt x="1203528" y="1503810"/>
                  </a:lnTo>
                  <a:lnTo>
                    <a:pt x="1146865" y="1499873"/>
                  </a:lnTo>
                  <a:lnTo>
                    <a:pt x="1089506" y="1492239"/>
                  </a:lnTo>
                  <a:lnTo>
                    <a:pt x="1037086" y="1488066"/>
                  </a:lnTo>
                  <a:lnTo>
                    <a:pt x="980249" y="1479039"/>
                  </a:lnTo>
                  <a:lnTo>
                    <a:pt x="921517" y="1467986"/>
                  </a:lnTo>
                  <a:lnTo>
                    <a:pt x="862222" y="1456332"/>
                  </a:lnTo>
                  <a:lnTo>
                    <a:pt x="802761" y="1444501"/>
                  </a:lnTo>
                  <a:lnTo>
                    <a:pt x="744573" y="1432617"/>
                  </a:lnTo>
                  <a:lnTo>
                    <a:pt x="691908" y="1420717"/>
                  </a:lnTo>
                  <a:lnTo>
                    <a:pt x="634999" y="1407490"/>
                  </a:lnTo>
                  <a:lnTo>
                    <a:pt x="576244" y="1387402"/>
                  </a:lnTo>
                  <a:lnTo>
                    <a:pt x="518266" y="1366016"/>
                  </a:lnTo>
                  <a:lnTo>
                    <a:pt x="465662" y="1349390"/>
                  </a:lnTo>
                  <a:lnTo>
                    <a:pt x="410095" y="1328295"/>
                  </a:lnTo>
                  <a:lnTo>
                    <a:pt x="359529" y="1305287"/>
                  </a:lnTo>
                  <a:lnTo>
                    <a:pt x="312355" y="1281714"/>
                  </a:lnTo>
                  <a:lnTo>
                    <a:pt x="260189" y="1250044"/>
                  </a:lnTo>
                  <a:lnTo>
                    <a:pt x="205346" y="1211989"/>
                  </a:lnTo>
                  <a:lnTo>
                    <a:pt x="154385" y="1174437"/>
                  </a:lnTo>
                  <a:lnTo>
                    <a:pt x="102786" y="1118543"/>
                  </a:lnTo>
                  <a:lnTo>
                    <a:pt x="67196" y="1064502"/>
                  </a:lnTo>
                  <a:lnTo>
                    <a:pt x="42527" y="1018549"/>
                  </a:lnTo>
                  <a:lnTo>
                    <a:pt x="18889" y="965620"/>
                  </a:lnTo>
                  <a:lnTo>
                    <a:pt x="9662" y="908765"/>
                  </a:lnTo>
                  <a:lnTo>
                    <a:pt x="0" y="854417"/>
                  </a:lnTo>
                  <a:lnTo>
                    <a:pt x="1511" y="798137"/>
                  </a:lnTo>
                  <a:lnTo>
                    <a:pt x="7017" y="754197"/>
                  </a:lnTo>
                  <a:lnTo>
                    <a:pt x="17554" y="705824"/>
                  </a:lnTo>
                  <a:lnTo>
                    <a:pt x="29054" y="659889"/>
                  </a:lnTo>
                  <a:lnTo>
                    <a:pt x="48320" y="604613"/>
                  </a:lnTo>
                  <a:lnTo>
                    <a:pt x="77212" y="549451"/>
                  </a:lnTo>
                  <a:lnTo>
                    <a:pt x="116580" y="492154"/>
                  </a:lnTo>
                  <a:lnTo>
                    <a:pt x="154735" y="441247"/>
                  </a:lnTo>
                  <a:lnTo>
                    <a:pt x="200097" y="392974"/>
                  </a:lnTo>
                  <a:lnTo>
                    <a:pt x="247275" y="345221"/>
                  </a:lnTo>
                  <a:lnTo>
                    <a:pt x="298340" y="301098"/>
                  </a:lnTo>
                  <a:lnTo>
                    <a:pt x="352670" y="260191"/>
                  </a:lnTo>
                  <a:lnTo>
                    <a:pt x="411126" y="223399"/>
                  </a:lnTo>
                  <a:lnTo>
                    <a:pt x="459200" y="198713"/>
                  </a:lnTo>
                  <a:lnTo>
                    <a:pt x="513425" y="174642"/>
                  </a:lnTo>
                  <a:lnTo>
                    <a:pt x="564916" y="150753"/>
                  </a:lnTo>
                  <a:lnTo>
                    <a:pt x="620155" y="126917"/>
                  </a:lnTo>
                  <a:lnTo>
                    <a:pt x="671947" y="104421"/>
                  </a:lnTo>
                  <a:lnTo>
                    <a:pt x="728598" y="87466"/>
                  </a:lnTo>
                  <a:lnTo>
                    <a:pt x="787274" y="67596"/>
                  </a:lnTo>
                  <a:lnTo>
                    <a:pt x="846553" y="52743"/>
                  </a:lnTo>
                  <a:lnTo>
                    <a:pt x="906009" y="39963"/>
                  </a:lnTo>
                  <a:lnTo>
                    <a:pt x="965518" y="27798"/>
                  </a:lnTo>
                  <a:lnTo>
                    <a:pt x="1005200" y="19800"/>
                  </a:lnTo>
                  <a:lnTo>
                    <a:pt x="1048414" y="11836"/>
                  </a:lnTo>
                  <a:lnTo>
                    <a:pt x="1092754" y="5209"/>
                  </a:lnTo>
                  <a:lnTo>
                    <a:pt x="1134511" y="2264"/>
                  </a:lnTo>
                  <a:lnTo>
                    <a:pt x="1175118" y="955"/>
                  </a:lnTo>
                  <a:lnTo>
                    <a:pt x="1215213" y="373"/>
                  </a:lnTo>
                  <a:lnTo>
                    <a:pt x="1255083" y="115"/>
                  </a:lnTo>
                  <a:lnTo>
                    <a:pt x="1294850" y="0"/>
                  </a:lnTo>
                  <a:lnTo>
                    <a:pt x="1334575" y="1272"/>
                  </a:lnTo>
                  <a:lnTo>
                    <a:pt x="1374278" y="6247"/>
                  </a:lnTo>
                  <a:lnTo>
                    <a:pt x="1413973" y="9340"/>
                  </a:lnTo>
                  <a:lnTo>
                    <a:pt x="1453662" y="12037"/>
                  </a:lnTo>
                  <a:lnTo>
                    <a:pt x="1511872" y="20994"/>
                  </a:lnTo>
                  <a:lnTo>
                    <a:pt x="1564545" y="33349"/>
                  </a:lnTo>
                  <a:lnTo>
                    <a:pt x="1620132" y="51855"/>
                  </a:lnTo>
                  <a:lnTo>
                    <a:pt x="1672028" y="66305"/>
                  </a:lnTo>
                  <a:lnTo>
                    <a:pt x="1727386" y="80288"/>
                  </a:lnTo>
                  <a:lnTo>
                    <a:pt x="1777890" y="100600"/>
                  </a:lnTo>
                  <a:lnTo>
                    <a:pt x="1826369" y="123376"/>
                  </a:lnTo>
                  <a:lnTo>
                    <a:pt x="1874246" y="145558"/>
                  </a:lnTo>
                  <a:lnTo>
                    <a:pt x="1920623" y="163743"/>
                  </a:lnTo>
                  <a:lnTo>
                    <a:pt x="1976048" y="200575"/>
                  </a:lnTo>
                  <a:lnTo>
                    <a:pt x="2031240" y="233720"/>
                  </a:lnTo>
                  <a:lnTo>
                    <a:pt x="2080359" y="275251"/>
                  </a:lnTo>
                  <a:lnTo>
                    <a:pt x="2128280" y="321673"/>
                  </a:lnTo>
                  <a:lnTo>
                    <a:pt x="2186551" y="380947"/>
                  </a:lnTo>
                  <a:lnTo>
                    <a:pt x="2222555" y="432068"/>
                  </a:lnTo>
                  <a:lnTo>
                    <a:pt x="2255146" y="486411"/>
                  </a:lnTo>
                  <a:lnTo>
                    <a:pt x="2287061" y="536685"/>
                  </a:lnTo>
                  <a:lnTo>
                    <a:pt x="2315316" y="592673"/>
                  </a:lnTo>
                  <a:lnTo>
                    <a:pt x="2334030" y="648663"/>
                  </a:lnTo>
                  <a:lnTo>
                    <a:pt x="2346428" y="694987"/>
                  </a:lnTo>
                  <a:lnTo>
                    <a:pt x="2358480" y="742226"/>
                  </a:lnTo>
                  <a:lnTo>
                    <a:pt x="2362922" y="784470"/>
                  </a:lnTo>
                  <a:lnTo>
                    <a:pt x="2364898" y="830144"/>
                  </a:lnTo>
                  <a:lnTo>
                    <a:pt x="2364687" y="888253"/>
                  </a:lnTo>
                  <a:lnTo>
                    <a:pt x="2359949" y="931832"/>
                  </a:lnTo>
                  <a:lnTo>
                    <a:pt x="2349844" y="988351"/>
                  </a:lnTo>
                  <a:lnTo>
                    <a:pt x="2333255" y="1046673"/>
                  </a:lnTo>
                  <a:lnTo>
                    <a:pt x="2309400" y="1104250"/>
                  </a:lnTo>
                  <a:lnTo>
                    <a:pt x="2285234" y="1154233"/>
                  </a:lnTo>
                  <a:lnTo>
                    <a:pt x="2246801" y="1202324"/>
                  </a:lnTo>
                  <a:lnTo>
                    <a:pt x="2208831" y="1250042"/>
                  </a:lnTo>
                  <a:lnTo>
                    <a:pt x="2169826" y="1297685"/>
                  </a:lnTo>
                  <a:lnTo>
                    <a:pt x="2118955" y="1345313"/>
                  </a:lnTo>
                  <a:lnTo>
                    <a:pt x="2065789" y="1389411"/>
                  </a:lnTo>
                  <a:lnTo>
                    <a:pt x="2011042" y="1430313"/>
                  </a:lnTo>
                  <a:lnTo>
                    <a:pt x="1952505" y="1468427"/>
                  </a:lnTo>
                  <a:lnTo>
                    <a:pt x="1903094" y="1501295"/>
                  </a:lnTo>
                  <a:lnTo>
                    <a:pt x="1818790" y="1547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45035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en-US" b="1" smtClean="0"/>
              <a:t>Stages of the Baby Boom</a:t>
            </a:r>
            <a:endParaRPr lang="en-C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8455" y="1268413"/>
            <a:ext cx="6830072" cy="54737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Early Years</a:t>
            </a:r>
          </a:p>
          <a:p>
            <a:pPr marL="0" indent="0"/>
            <a:r>
              <a:rPr lang="en-US" sz="2400" dirty="0"/>
              <a:t>Generally regarded as those born in between </a:t>
            </a:r>
            <a:r>
              <a:rPr lang="en-US" sz="2400" dirty="0" smtClean="0"/>
              <a:t>1946-1964</a:t>
            </a:r>
            <a:endParaRPr lang="en-US" sz="2400" dirty="0"/>
          </a:p>
          <a:p>
            <a:pPr marL="0" indent="0"/>
            <a:r>
              <a:rPr lang="en-US" sz="2400" dirty="0"/>
              <a:t>Post-war years were typically defined by success – Soldiers returned to a good economy and the “American dream”</a:t>
            </a:r>
          </a:p>
          <a:p>
            <a:pPr marL="0" indent="0"/>
            <a:r>
              <a:rPr lang="en-US" sz="2400" dirty="0"/>
              <a:t>In Canada over 8 million babies were born in these years</a:t>
            </a:r>
          </a:p>
          <a:p>
            <a:pPr marL="0" indent="0"/>
            <a:r>
              <a:rPr lang="en-US" sz="2400" dirty="0"/>
              <a:t>A huge need for infrastructure, residential space (the suburbs) and services were needed for growing families</a:t>
            </a:r>
          </a:p>
          <a:p>
            <a:pPr marL="0" indent="0"/>
            <a:endParaRPr lang="en-CA" sz="2400" dirty="0"/>
          </a:p>
        </p:txBody>
      </p:sp>
      <p:pic>
        <p:nvPicPr>
          <p:cNvPr id="11268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8138" y="1644651"/>
            <a:ext cx="2484437" cy="2360612"/>
          </a:xfrm>
        </p:spPr>
      </p:pic>
      <p:pic>
        <p:nvPicPr>
          <p:cNvPr id="11269" name="Content Placeholder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4" y="4180722"/>
            <a:ext cx="324008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9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953" y="620713"/>
            <a:ext cx="6382772" cy="550545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Coming of Age</a:t>
            </a:r>
          </a:p>
          <a:p>
            <a:pPr marL="0" indent="0"/>
            <a:r>
              <a:rPr lang="en-US" sz="2400" dirty="0"/>
              <a:t>The early boomers grew up in the turbulent 1960’s (civil rights, women’s movement, Vietnam)</a:t>
            </a:r>
          </a:p>
          <a:p>
            <a:pPr marL="0" indent="0"/>
            <a:r>
              <a:rPr lang="en-US" sz="2400" dirty="0"/>
              <a:t>They began rebelling against the conservatism of the 50’s and developed a </a:t>
            </a:r>
            <a:r>
              <a:rPr lang="en-US" sz="2400" b="1" dirty="0"/>
              <a:t>counterculture </a:t>
            </a:r>
            <a:r>
              <a:rPr lang="en-US" sz="2400" dirty="0"/>
              <a:t>– where </a:t>
            </a:r>
            <a:r>
              <a:rPr lang="en-CA" sz="2400" dirty="0"/>
              <a:t>a large part of society expresses values conflicting with society’s norms</a:t>
            </a:r>
          </a:p>
          <a:p>
            <a:pPr marL="0" indent="0"/>
            <a:r>
              <a:rPr lang="en-US" sz="2400" dirty="0"/>
              <a:t>Beyond the stereotypical “hippie” was a growing educated class, political activism and consumer</a:t>
            </a:r>
            <a:endParaRPr lang="en-CA" sz="2400" dirty="0"/>
          </a:p>
          <a:p>
            <a:pPr marL="0" indent="0"/>
            <a:endParaRPr lang="en-CA" sz="2400" dirty="0"/>
          </a:p>
        </p:txBody>
      </p:sp>
      <p:pic>
        <p:nvPicPr>
          <p:cNvPr id="12291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1520" y="1026510"/>
            <a:ext cx="3682758" cy="4693856"/>
          </a:xfrm>
        </p:spPr>
      </p:pic>
    </p:spTree>
    <p:extLst>
      <p:ext uri="{BB962C8B-B14F-4D97-AF65-F5344CB8AC3E}">
        <p14:creationId xmlns:p14="http://schemas.microsoft.com/office/powerpoint/2010/main" val="21675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956" y="476251"/>
            <a:ext cx="5548583" cy="60483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Boomers Retire</a:t>
            </a:r>
          </a:p>
          <a:p>
            <a:pPr marL="0" indent="0"/>
            <a:r>
              <a:rPr lang="en-US" sz="2400" dirty="0"/>
              <a:t>The early boomers have begun to retire and the youngest are in their early/mid 50’s</a:t>
            </a:r>
          </a:p>
          <a:p>
            <a:pPr marL="0" indent="0"/>
            <a:r>
              <a:rPr lang="en-US" sz="2400" dirty="0"/>
              <a:t>This will have a massive impact on the economy in a number of ways</a:t>
            </a:r>
            <a:r>
              <a:rPr lang="en-CA" sz="2400" dirty="0"/>
              <a:t>, but difficult to predict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sz="2400" dirty="0"/>
              <a:t>Jobs opening up for next Gens?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sz="2400" dirty="0"/>
              <a:t>Boomers keep working?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sz="2400" dirty="0"/>
              <a:t>Wealthy Boomers spend!!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sz="2400" dirty="0"/>
              <a:t>Stress on pensions, healthcare, social services</a:t>
            </a:r>
          </a:p>
        </p:txBody>
      </p:sp>
      <p:pic>
        <p:nvPicPr>
          <p:cNvPr id="1331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37" y="706573"/>
            <a:ext cx="4092575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05" y="4103230"/>
            <a:ext cx="4491037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9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453" y="484632"/>
            <a:ext cx="11313763" cy="160934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Generation Theory – Possible Questions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the Baby Boomers, how can Mannheim’s idea of ‘fresh contact’ inform the ‘crisis’ needed for Strauss-Howe’s ‘turning’?</a:t>
            </a:r>
          </a:p>
          <a:p>
            <a:r>
              <a:rPr lang="en-US" sz="2400" dirty="0" smtClean="0"/>
              <a:t>Based on this is it justified or an overstatement to call them the ‘prophet’?</a:t>
            </a:r>
          </a:p>
          <a:p>
            <a:r>
              <a:rPr lang="en-US" sz="2400" dirty="0" smtClean="0"/>
              <a:t>Can the counter-culture of the 1960’s be considered rebels or </a:t>
            </a:r>
            <a:r>
              <a:rPr lang="en-US" sz="2400" dirty="0" err="1" smtClean="0"/>
              <a:t>retreatists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Do you believe the mass retirement of the Boomers is a crisis for your generation?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931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Other Questions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the elements of a social group to define a group you are currently in.</a:t>
            </a:r>
          </a:p>
          <a:p>
            <a:r>
              <a:rPr lang="en-US" sz="2400" dirty="0" smtClean="0"/>
              <a:t>How connected to IEW are you? Use the social bond theory to assess.</a:t>
            </a:r>
          </a:p>
          <a:p>
            <a:r>
              <a:rPr lang="en-US" sz="2400" dirty="0" smtClean="0"/>
              <a:t>Think of a celebrity/public figure. Where are they on the deviance typology? Why?</a:t>
            </a:r>
          </a:p>
          <a:p>
            <a:r>
              <a:rPr lang="en-US" sz="2400" dirty="0" smtClean="0"/>
              <a:t>Which theory of deviance do you feel best explains crime?</a:t>
            </a:r>
          </a:p>
          <a:p>
            <a:r>
              <a:rPr lang="en-US" sz="2400" dirty="0" smtClean="0"/>
              <a:t>Which stage of the process of discrimination do you feel is most prominent in society?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235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175</TotalTime>
  <Words>386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Bookman Old Style</vt:lpstr>
      <vt:lpstr>Century Gothic</vt:lpstr>
      <vt:lpstr>Wingdings</vt:lpstr>
      <vt:lpstr>Wood Type</vt:lpstr>
      <vt:lpstr>Minds On – Generational Thinking</vt:lpstr>
      <vt:lpstr>Stages of the Baby Boom</vt:lpstr>
      <vt:lpstr>PowerPoint Presentation</vt:lpstr>
      <vt:lpstr>PowerPoint Presentation</vt:lpstr>
      <vt:lpstr>Generation Theory – Possible Questions</vt:lpstr>
      <vt:lpstr>Other Questions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 – Generational Thinking</dc:title>
  <dc:creator>Shields, Jeff</dc:creator>
  <cp:lastModifiedBy>Shields, Jeff</cp:lastModifiedBy>
  <cp:revision>1</cp:revision>
  <dcterms:created xsi:type="dcterms:W3CDTF">2017-05-08T11:53:24Z</dcterms:created>
  <dcterms:modified xsi:type="dcterms:W3CDTF">2017-05-08T14:49:09Z</dcterms:modified>
</cp:coreProperties>
</file>