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96BF9-79F9-456A-8062-B87D1D2A0890}" type="datetimeFigureOut">
              <a:rPr lang="en-CA" smtClean="0"/>
              <a:t>27/05/2017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99B3C-DD5F-42A3-9D73-6006A38419AD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666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96BF9-79F9-456A-8062-B87D1D2A0890}" type="datetimeFigureOut">
              <a:rPr lang="en-CA" smtClean="0"/>
              <a:t>27/05/2017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99B3C-DD5F-42A3-9D73-6006A38419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660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96BF9-79F9-456A-8062-B87D1D2A0890}" type="datetimeFigureOut">
              <a:rPr lang="en-CA" smtClean="0"/>
              <a:t>27/05/2017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99B3C-DD5F-42A3-9D73-6006A38419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13074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96BF9-79F9-456A-8062-B87D1D2A0890}" type="datetimeFigureOut">
              <a:rPr lang="en-CA" smtClean="0"/>
              <a:t>27/05/2017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99B3C-DD5F-42A3-9D73-6006A38419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87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96BF9-79F9-456A-8062-B87D1D2A0890}" type="datetimeFigureOut">
              <a:rPr lang="en-CA" smtClean="0"/>
              <a:t>27/05/2017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99B3C-DD5F-42A3-9D73-6006A38419AD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3167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96BF9-79F9-456A-8062-B87D1D2A0890}" type="datetimeFigureOut">
              <a:rPr lang="en-CA" smtClean="0"/>
              <a:t>27/05/2017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99B3C-DD5F-42A3-9D73-6006A38419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62140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96BF9-79F9-456A-8062-B87D1D2A0890}" type="datetimeFigureOut">
              <a:rPr lang="en-CA" smtClean="0"/>
              <a:t>27/05/2017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99B3C-DD5F-42A3-9D73-6006A38419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04489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96BF9-79F9-456A-8062-B87D1D2A0890}" type="datetimeFigureOut">
              <a:rPr lang="en-CA" smtClean="0"/>
              <a:t>27/05/2017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99B3C-DD5F-42A3-9D73-6006A38419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6229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96BF9-79F9-456A-8062-B87D1D2A0890}" type="datetimeFigureOut">
              <a:rPr lang="en-CA" smtClean="0"/>
              <a:t>27/05/2017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99B3C-DD5F-42A3-9D73-6006A38419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94963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6F096BF9-79F9-456A-8062-B87D1D2A0890}" type="datetimeFigureOut">
              <a:rPr lang="en-CA" smtClean="0"/>
              <a:t>27/05/2017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F899B3C-DD5F-42A3-9D73-6006A38419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5853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96BF9-79F9-456A-8062-B87D1D2A0890}" type="datetimeFigureOut">
              <a:rPr lang="en-CA" smtClean="0"/>
              <a:t>27/05/2017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99B3C-DD5F-42A3-9D73-6006A38419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58788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F096BF9-79F9-456A-8062-B87D1D2A0890}" type="datetimeFigureOut">
              <a:rPr lang="en-CA" smtClean="0"/>
              <a:t>27/05/2017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F899B3C-DD5F-42A3-9D73-6006A38419AD}" type="slidenum">
              <a:rPr lang="en-CA" smtClean="0"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8094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youtube.com/watch?v=pM94nEQFXEM&amp;safe=active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ATkJe8iADhc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youtube.com/watch?v=y3cQUGhLmFw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youtube.com/watch?v=rKRntKFC0jU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19818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CA" dirty="0" smtClean="0"/>
              <a:t>Minds </a:t>
            </a:r>
            <a:r>
              <a:rPr lang="en-CA" dirty="0" smtClean="0"/>
              <a:t>On </a:t>
            </a:r>
            <a:r>
              <a:rPr lang="en-CA" dirty="0" smtClean="0"/>
              <a:t>– Igor </a:t>
            </a:r>
            <a:r>
              <a:rPr lang="en-CA" dirty="0" err="1" smtClean="0"/>
              <a:t>Gouzenko</a:t>
            </a:r>
            <a:endParaRPr lang="en-CA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3970784" cy="4406900"/>
          </a:xfrm>
          <a:prstGeom prst="rect">
            <a:avLst/>
          </a:prstGeom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What is espionage</a:t>
            </a:r>
            <a:r>
              <a:rPr lang="en-US" sz="2400" dirty="0" smtClean="0"/>
              <a:t>?</a:t>
            </a:r>
            <a:endParaRPr lang="en-CA" sz="2400" dirty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CA" sz="2400" dirty="0" smtClean="0"/>
              <a:t>With the </a:t>
            </a:r>
            <a:r>
              <a:rPr lang="en-CA" sz="2400" dirty="0" err="1" smtClean="0"/>
              <a:t>Gouzenko</a:t>
            </a:r>
            <a:r>
              <a:rPr lang="en-CA" sz="2400" dirty="0" smtClean="0"/>
              <a:t> Affair it can be said the Cold War was sparked in </a:t>
            </a:r>
            <a:r>
              <a:rPr lang="en-CA" sz="2400" dirty="0" smtClean="0"/>
              <a:t>Canada. What do you think?</a:t>
            </a:r>
            <a:endParaRPr lang="en-CA" sz="2400" dirty="0" smtClean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CA" sz="2400" dirty="0" smtClean="0">
                <a:solidFill>
                  <a:srgbClr val="C00000"/>
                </a:solidFill>
              </a:rPr>
              <a:t>Check this out!! (Video linked to picture)</a:t>
            </a:r>
          </a:p>
        </p:txBody>
      </p:sp>
      <p:pic>
        <p:nvPicPr>
          <p:cNvPr id="19459" name="Content Placeholder 4">
            <a:hlinkClick r:id="rId2"/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758831"/>
            <a:ext cx="3168352" cy="4400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86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latin typeface="Gungsuh" pitchFamily="18" charset="-127"/>
                <a:ea typeface="Gungsuh" pitchFamily="18" charset="-127"/>
              </a:rPr>
              <a:t>Mind’s On – Why Would We?</a:t>
            </a:r>
            <a:endParaRPr lang="en-CA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First with the people closest to you and then as a class discuss why would we would want to do the following.  Try to use specific examples based on other things we’ve learned about.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Promote world peace and human rights</a:t>
            </a:r>
          </a:p>
          <a:p>
            <a:r>
              <a:rPr lang="en-US" dirty="0" smtClean="0"/>
              <a:t>Cooperate with the US on an international </a:t>
            </a:r>
            <a:r>
              <a:rPr lang="en-US" dirty="0" err="1" smtClean="0"/>
              <a:t>defence</a:t>
            </a:r>
            <a:r>
              <a:rPr lang="en-US" dirty="0" smtClean="0"/>
              <a:t> system</a:t>
            </a:r>
          </a:p>
          <a:p>
            <a:r>
              <a:rPr lang="en-US" dirty="0" smtClean="0"/>
              <a:t>Form new economic agreements with the US</a:t>
            </a:r>
          </a:p>
          <a:p>
            <a:r>
              <a:rPr lang="en-US" dirty="0" smtClean="0"/>
              <a:t>Increase foreign aid to less developed nations</a:t>
            </a:r>
          </a:p>
          <a:p>
            <a:pPr marL="68580" indent="0">
              <a:buNone/>
            </a:pPr>
            <a:endParaRPr lang="en-US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08174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CA" sz="5400" dirty="0" smtClean="0">
                <a:latin typeface="Gungsuh" pitchFamily="18" charset="-127"/>
                <a:ea typeface="Gungsuh" pitchFamily="18" charset="-127"/>
              </a:rPr>
              <a:t>Cold War Alliances</a:t>
            </a:r>
          </a:p>
        </p:txBody>
      </p:sp>
    </p:spTree>
    <p:extLst>
      <p:ext uri="{BB962C8B-B14F-4D97-AF65-F5344CB8AC3E}">
        <p14:creationId xmlns:p14="http://schemas.microsoft.com/office/powerpoint/2010/main" val="412275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CA" dirty="0" smtClean="0">
                <a:latin typeface="Gungsuh" pitchFamily="18" charset="-127"/>
                <a:ea typeface="Gungsuh" pitchFamily="18" charset="-127"/>
              </a:rPr>
              <a:t>The United Nations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1" y="2204864"/>
            <a:ext cx="4762871" cy="4392786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CA" sz="2400" dirty="0" smtClean="0"/>
              <a:t>Founded in 1945 by 51 nations, now has almost 200 </a:t>
            </a:r>
            <a:r>
              <a:rPr lang="en-CA" sz="2400" dirty="0" smtClean="0"/>
              <a:t>members</a:t>
            </a:r>
            <a:endParaRPr lang="en-CA" sz="2400" dirty="0" smtClean="0"/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CA" sz="2400" dirty="0" smtClean="0"/>
              <a:t>Aim is to keep peace in the world, maintain friendly relations </a:t>
            </a:r>
            <a:r>
              <a:rPr lang="en-CA" sz="2400" dirty="0" smtClean="0"/>
              <a:t>and </a:t>
            </a:r>
            <a:r>
              <a:rPr lang="en-CA" sz="2400" dirty="0" smtClean="0"/>
              <a:t>uphold human </a:t>
            </a:r>
            <a:r>
              <a:rPr lang="en-CA" sz="2400" dirty="0" smtClean="0"/>
              <a:t>rights</a:t>
            </a:r>
            <a:endParaRPr lang="en-CA" sz="2400" dirty="0" smtClean="0"/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CA" sz="2400" dirty="0" smtClean="0"/>
              <a:t>Canada has participated in many UN peacekeeping </a:t>
            </a:r>
            <a:r>
              <a:rPr lang="en-CA" sz="2400" dirty="0" smtClean="0"/>
              <a:t>missions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C00000"/>
                </a:solidFill>
              </a:rPr>
              <a:t>Video linked to picture</a:t>
            </a:r>
            <a:endParaRPr lang="en-CA" sz="2400" dirty="0">
              <a:solidFill>
                <a:srgbClr val="C000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CA" sz="2400" dirty="0" smtClean="0"/>
          </a:p>
          <a:p>
            <a:pPr eaLnBrk="1" hangingPunct="1">
              <a:lnSpc>
                <a:spcPct val="80000"/>
              </a:lnSpc>
            </a:pPr>
            <a:endParaRPr lang="en-CA" sz="2400" dirty="0" smtClean="0"/>
          </a:p>
          <a:p>
            <a:pPr eaLnBrk="1" hangingPunct="1">
              <a:lnSpc>
                <a:spcPct val="80000"/>
              </a:lnSpc>
            </a:pPr>
            <a:endParaRPr lang="en-CA" sz="2600" dirty="0" smtClean="0"/>
          </a:p>
          <a:p>
            <a:pPr eaLnBrk="1" hangingPunct="1">
              <a:lnSpc>
                <a:spcPct val="80000"/>
              </a:lnSpc>
            </a:pPr>
            <a:endParaRPr lang="en-CA" sz="2600" dirty="0" smtClean="0"/>
          </a:p>
        </p:txBody>
      </p:sp>
      <p:pic>
        <p:nvPicPr>
          <p:cNvPr id="3075" name="Content Placeholder 5">
            <a:hlinkClick r:id="rId2"/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2708920"/>
            <a:ext cx="3055161" cy="2638548"/>
          </a:xfrm>
        </p:spPr>
      </p:pic>
    </p:spTree>
    <p:extLst>
      <p:ext uri="{BB962C8B-B14F-4D97-AF65-F5344CB8AC3E}">
        <p14:creationId xmlns:p14="http://schemas.microsoft.com/office/powerpoint/2010/main" val="193478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CA" smtClean="0">
                <a:latin typeface="Gungsuh" pitchFamily="18" charset="-127"/>
                <a:ea typeface="Gungsuh" pitchFamily="18" charset="-127"/>
              </a:rPr>
              <a:t>NORAD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950" y="2204864"/>
            <a:ext cx="4679950" cy="4392786"/>
          </a:xfrm>
        </p:spPr>
        <p:txBody>
          <a:bodyPr>
            <a:normAutofit/>
          </a:bodyPr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CA" sz="2400" dirty="0" smtClean="0"/>
              <a:t>North American Air (Aerospace) Defence Command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CA" sz="2400" dirty="0" smtClean="0"/>
              <a:t>An alliance between Canada and US started in 1957 designed to prevent a Soviet attack 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CA" sz="2400" dirty="0" smtClean="0"/>
              <a:t>Based on radar lines built in our far north – The DEW (Distant Early Warning) </a:t>
            </a:r>
            <a:r>
              <a:rPr lang="en-CA" sz="2400" dirty="0" smtClean="0"/>
              <a:t>Line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C00000"/>
                </a:solidFill>
              </a:rPr>
              <a:t>Video linked to picture</a:t>
            </a:r>
            <a:endParaRPr lang="en-CA" sz="2400" dirty="0">
              <a:solidFill>
                <a:srgbClr val="C00000"/>
              </a:solidFill>
            </a:endParaRPr>
          </a:p>
          <a:p>
            <a:pPr eaLnBrk="1" hangingPunct="1"/>
            <a:endParaRPr lang="en-CA" sz="2400" dirty="0" smtClean="0"/>
          </a:p>
        </p:txBody>
      </p:sp>
      <p:pic>
        <p:nvPicPr>
          <p:cNvPr id="4101" name="Picture 5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060848"/>
            <a:ext cx="3151187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557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CA" smtClean="0">
                <a:latin typeface="Gungsuh" pitchFamily="18" charset="-127"/>
                <a:ea typeface="Gungsuh" pitchFamily="18" charset="-127"/>
              </a:rPr>
              <a:t>NATO</a:t>
            </a:r>
          </a:p>
        </p:txBody>
      </p:sp>
      <p:pic>
        <p:nvPicPr>
          <p:cNvPr id="5123" name="Content Placeholder 4">
            <a:hlinkClick r:id="rId2"/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388" y="1916113"/>
            <a:ext cx="4537075" cy="3354387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2363" y="1916113"/>
            <a:ext cx="3888109" cy="4033167"/>
          </a:xfrm>
        </p:spPr>
        <p:txBody>
          <a:bodyPr>
            <a:normAutofit/>
          </a:bodyPr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CA" sz="2400" dirty="0" smtClean="0"/>
              <a:t>Canada was a founding member of NATO – the North Atlantic Treaty </a:t>
            </a:r>
            <a:r>
              <a:rPr lang="en-CA" sz="2400" dirty="0" smtClean="0"/>
              <a:t>Organization</a:t>
            </a:r>
            <a:endParaRPr lang="en-CA" sz="1400" dirty="0" smtClean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CA" sz="2400" dirty="0" smtClean="0"/>
              <a:t>The goal was to keep peace in Europe, especially against Soviet </a:t>
            </a:r>
            <a:r>
              <a:rPr lang="en-CA" sz="2400" dirty="0" smtClean="0"/>
              <a:t>Union</a:t>
            </a:r>
            <a:endParaRPr lang="en-CA" sz="1400" dirty="0" smtClean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CA" sz="2400" dirty="0" smtClean="0"/>
              <a:t>Created in 1949 and is still going </a:t>
            </a:r>
            <a:r>
              <a:rPr lang="en-CA" sz="2400" dirty="0" smtClean="0"/>
              <a:t>today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C00000"/>
                </a:solidFill>
              </a:rPr>
              <a:t>Video linked to picture</a:t>
            </a:r>
            <a:endParaRPr lang="en-CA" sz="2400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0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>
                <a:latin typeface="Gungsuh" pitchFamily="18" charset="-127"/>
                <a:ea typeface="Gungsuh" pitchFamily="18" charset="-127"/>
              </a:rPr>
              <a:t>Textbook – Topic Analysis</a:t>
            </a:r>
            <a:endParaRPr lang="en-CA" dirty="0" smtClean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44824"/>
            <a:ext cx="7772400" cy="1080120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buNone/>
              <a:defRPr/>
            </a:pPr>
            <a:r>
              <a:rPr lang="en-US" sz="2400" dirty="0"/>
              <a:t>Read the </a:t>
            </a:r>
            <a:r>
              <a:rPr lang="en-US" sz="2400" dirty="0" smtClean="0"/>
              <a:t>Nuclear Threat and Canada’s Response chapter in CSI (142-147</a:t>
            </a:r>
            <a:r>
              <a:rPr lang="en-US" sz="2400" dirty="0" smtClean="0"/>
              <a:t>)</a:t>
            </a:r>
            <a:endParaRPr lang="en-US" sz="1400" dirty="0"/>
          </a:p>
          <a:p>
            <a:pPr marL="0" indent="0" eaLnBrk="1" hangingPunct="1">
              <a:buNone/>
              <a:defRPr/>
            </a:pPr>
            <a:r>
              <a:rPr lang="en-US" sz="2400" dirty="0" smtClean="0"/>
              <a:t>Choose </a:t>
            </a:r>
            <a:r>
              <a:rPr lang="en-US" sz="2400" dirty="0" smtClean="0"/>
              <a:t>5 </a:t>
            </a:r>
            <a:r>
              <a:rPr lang="en-US" sz="2400" dirty="0" smtClean="0"/>
              <a:t>pieces of evidence and make a chart like the following:</a:t>
            </a:r>
            <a:endParaRPr lang="en-CA" sz="2400" dirty="0"/>
          </a:p>
          <a:p>
            <a:pPr marL="0" indent="0" eaLnBrk="1" hangingPunct="1">
              <a:buNone/>
              <a:defRPr/>
            </a:pPr>
            <a:endParaRPr lang="en-CA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2776227"/>
              </p:ext>
            </p:extLst>
          </p:nvPr>
        </p:nvGraphicFramePr>
        <p:xfrm>
          <a:off x="822960" y="3064668"/>
          <a:ext cx="7493456" cy="3460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3364"/>
                <a:gridCol w="1873364"/>
                <a:gridCol w="1873364"/>
                <a:gridCol w="1873364"/>
              </a:tblGrid>
              <a:tr h="56565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Name of Source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Purpose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Does</a:t>
                      </a:r>
                      <a:r>
                        <a:rPr lang="en-US" sz="1600" baseline="0" dirty="0" smtClean="0"/>
                        <a:t> this suggest Canada was prepared?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What is the overall feeling?</a:t>
                      </a:r>
                      <a:endParaRPr lang="en-CA" sz="1600" dirty="0"/>
                    </a:p>
                  </a:txBody>
                  <a:tcPr/>
                </a:tc>
              </a:tr>
              <a:tr h="477476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519718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560402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821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734</TotalTime>
  <Words>290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Gungsuh</vt:lpstr>
      <vt:lpstr>Arial</vt:lpstr>
      <vt:lpstr>Calibri</vt:lpstr>
      <vt:lpstr>Calibri Light</vt:lpstr>
      <vt:lpstr>Retrospect</vt:lpstr>
      <vt:lpstr>Minds On – Igor Gouzenko</vt:lpstr>
      <vt:lpstr>Mind’s On – Why Would We?</vt:lpstr>
      <vt:lpstr>Cold War Alliances</vt:lpstr>
      <vt:lpstr>The United Nations</vt:lpstr>
      <vt:lpstr>NORAD</vt:lpstr>
      <vt:lpstr>NATO</vt:lpstr>
      <vt:lpstr>Textbook – Topic Analysis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Mind’s On – Why Would We?</dc:title>
  <dc:creator>Shields, Jeff</dc:creator>
  <cp:lastModifiedBy>Shields, Jeff</cp:lastModifiedBy>
  <cp:revision>8</cp:revision>
  <dcterms:created xsi:type="dcterms:W3CDTF">2014-12-03T17:52:37Z</dcterms:created>
  <dcterms:modified xsi:type="dcterms:W3CDTF">2017-05-27T16:55:18Z</dcterms:modified>
</cp:coreProperties>
</file>