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youtube.com/watch?v=Wyg8CgKo7Do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984" y="1123837"/>
            <a:ext cx="3208148" cy="4601183"/>
          </a:xfrm>
        </p:spPr>
        <p:txBody>
          <a:bodyPr/>
          <a:lstStyle/>
          <a:p>
            <a:pPr algn="ctr"/>
            <a:r>
              <a:rPr lang="en-US" dirty="0" smtClean="0"/>
              <a:t>Minds On:</a:t>
            </a:r>
            <a:br>
              <a:rPr lang="en-US" dirty="0" smtClean="0"/>
            </a:br>
            <a:r>
              <a:rPr lang="en-US" dirty="0" smtClean="0"/>
              <a:t>Back In the Day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9268" y="433954"/>
            <a:ext cx="7315200" cy="1689314"/>
          </a:xfrm>
        </p:spPr>
        <p:txBody>
          <a:bodyPr>
            <a:normAutofit fontScale="25000" lnSpcReduction="20000"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9600" dirty="0" smtClean="0"/>
              <a:t>Set up a chart like the one below:</a:t>
            </a:r>
          </a:p>
          <a:p>
            <a:r>
              <a:rPr lang="en-US" sz="9600" dirty="0" smtClean="0"/>
              <a:t>Once set up work through each section with Mr. Shields and then on your own or with a partner.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CA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896834"/>
              </p:ext>
            </p:extLst>
          </p:nvPr>
        </p:nvGraphicFramePr>
        <p:xfrm>
          <a:off x="3528307" y="1764170"/>
          <a:ext cx="8128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Word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Now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dirty="0" smtClean="0"/>
                        <a:t>Technology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dirty="0" smtClean="0"/>
                        <a:t>French/English</a:t>
                      </a:r>
                      <a:r>
                        <a:rPr lang="en-US" baseline="0" dirty="0" smtClean="0"/>
                        <a:t> Relations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dirty="0" smtClean="0"/>
                        <a:t>Status of Women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dirty="0" smtClean="0"/>
                        <a:t>International Relations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dirty="0" smtClean="0"/>
                        <a:t>Canadian Identity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0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457" y="2003157"/>
            <a:ext cx="7143750" cy="450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67906" y="685800"/>
            <a:ext cx="10306372" cy="9144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CA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Video Clip: The </a:t>
            </a:r>
            <a:r>
              <a:rPr lang="en-CA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Alliances of Europe - 1914</a:t>
            </a:r>
          </a:p>
        </p:txBody>
      </p:sp>
    </p:spTree>
    <p:extLst>
      <p:ext uri="{BB962C8B-B14F-4D97-AF65-F5344CB8AC3E}">
        <p14:creationId xmlns:p14="http://schemas.microsoft.com/office/powerpoint/2010/main" val="32021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94467" y="2262753"/>
            <a:ext cx="2898183" cy="305316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CA" dirty="0" smtClean="0"/>
              <a:t>Activity: </a:t>
            </a:r>
            <a:r>
              <a:rPr lang="en-CA" dirty="0"/>
              <a:t>Who Is Ready for War</a:t>
            </a:r>
            <a:r>
              <a:rPr lang="en-CA" dirty="0" smtClean="0"/>
              <a:t>?</a:t>
            </a:r>
            <a:r>
              <a:rPr lang="en-CA" sz="4000" b="1" dirty="0" smtClean="0"/>
              <a:t/>
            </a:r>
            <a:br>
              <a:rPr lang="en-CA" sz="4000" b="1" dirty="0" smtClean="0"/>
            </a:br>
            <a:r>
              <a:rPr lang="en-CA" sz="4000" b="1" dirty="0"/>
              <a:t/>
            </a:r>
            <a:br>
              <a:rPr lang="en-CA" sz="4000" b="1" dirty="0"/>
            </a:br>
            <a:endParaRPr lang="en-CA" sz="2800" dirty="0">
              <a:solidFill>
                <a:srgbClr val="C0000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90074" y="805912"/>
            <a:ext cx="6865749" cy="5315920"/>
          </a:xfrm>
        </p:spPr>
        <p:txBody>
          <a:bodyPr rtlCol="0"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information booklets fill in the chart regarding national resources and afterwards write a response based on the </a:t>
            </a:r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following:</a:t>
            </a:r>
            <a:endParaRPr lang="en-C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is most ready for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war and what might the consequences of their entry be?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specific details from the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lesson and reading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support your answer.</a:t>
            </a:r>
            <a:endParaRPr lang="en-CA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CA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Also consider the “Problems” paragraph for each nation before making a final decision!</a:t>
            </a:r>
          </a:p>
        </p:txBody>
      </p:sp>
    </p:spTree>
    <p:extLst>
      <p:ext uri="{BB962C8B-B14F-4D97-AF65-F5344CB8AC3E}">
        <p14:creationId xmlns:p14="http://schemas.microsoft.com/office/powerpoint/2010/main" val="158227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/>
              <a:t>Wrap Up – Paragraph Feedback</a:t>
            </a:r>
            <a:endParaRPr lang="en-CA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Trade paragraphs with the person sitting closest to you. </a:t>
            </a:r>
          </a:p>
          <a:p>
            <a:pPr eaLnBrk="1" hangingPunct="1"/>
            <a:r>
              <a:rPr lang="en-US" sz="2400"/>
              <a:t>After reading their paragraph write down two things they did well and two things they could work on.</a:t>
            </a:r>
          </a:p>
          <a:p>
            <a:pPr eaLnBrk="1" hangingPunct="1"/>
            <a:r>
              <a:rPr lang="en-US" sz="2400"/>
              <a:t>Hand paragraphs in to Mr. Shields so I can check them out as well!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1096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790414"/>
            <a:ext cx="7315200" cy="1193369"/>
          </a:xfrm>
        </p:spPr>
        <p:txBody>
          <a:bodyPr/>
          <a:lstStyle/>
          <a:p>
            <a:pPr algn="ctr"/>
            <a:r>
              <a:rPr lang="en-US" dirty="0" smtClean="0"/>
              <a:t>The World Before WW1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453965" y="2169763"/>
            <a:ext cx="2588217" cy="341488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Big Questions: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#2,3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HTC: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Evidence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world map 1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56" y="2169763"/>
            <a:ext cx="5424183" cy="381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5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Canada in 1914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Population: 8 million</a:t>
            </a:r>
          </a:p>
          <a:p>
            <a:r>
              <a:rPr lang="en-US" sz="2800" dirty="0" smtClean="0"/>
              <a:t>Prime Minister</a:t>
            </a:r>
            <a:r>
              <a:rPr lang="en-CA" sz="2800" dirty="0" smtClean="0"/>
              <a:t>: Robert Borden (Conservative)</a:t>
            </a:r>
          </a:p>
          <a:p>
            <a:r>
              <a:rPr lang="en-US" sz="2800" dirty="0" smtClean="0"/>
              <a:t>We had just signed </a:t>
            </a:r>
            <a:r>
              <a:rPr lang="en-US" sz="2800" b="1" dirty="0" smtClean="0"/>
              <a:t>Confederation</a:t>
            </a:r>
            <a:r>
              <a:rPr lang="en-US" sz="2800" dirty="0" smtClean="0"/>
              <a:t> in 1914 to make us our own country and step away from the British Empire.</a:t>
            </a:r>
          </a:p>
          <a:p>
            <a:r>
              <a:rPr lang="en-US" sz="2800" dirty="0" smtClean="0"/>
              <a:t>French-English relations were often tense</a:t>
            </a:r>
          </a:p>
          <a:p>
            <a:r>
              <a:rPr lang="en-US" sz="2800" dirty="0" smtClean="0"/>
              <a:t>The status of women was low</a:t>
            </a:r>
          </a:p>
          <a:p>
            <a:r>
              <a:rPr lang="en-US" sz="2800" dirty="0" smtClean="0"/>
              <a:t>Although our economy was still resource-based we were becoming increasingly industrial</a:t>
            </a:r>
          </a:p>
        </p:txBody>
      </p:sp>
    </p:spTree>
    <p:extLst>
      <p:ext uri="{BB962C8B-B14F-4D97-AF65-F5344CB8AC3E}">
        <p14:creationId xmlns:p14="http://schemas.microsoft.com/office/powerpoint/2010/main" val="192070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5980" y="2898183"/>
            <a:ext cx="2991173" cy="10538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Europe in 1914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84541" y="1084882"/>
            <a:ext cx="4417017" cy="523971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b="1" dirty="0" smtClean="0"/>
              <a:t>Britain: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Small </a:t>
            </a:r>
            <a:r>
              <a:rPr lang="en-US" sz="2800" dirty="0"/>
              <a:t>in size but had lots of money and </a:t>
            </a:r>
            <a:r>
              <a:rPr lang="en-US" sz="2800" dirty="0" smtClean="0"/>
              <a:t>power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Had the most powerful navy in the </a:t>
            </a:r>
            <a:r>
              <a:rPr lang="en-US" sz="2800" dirty="0" smtClean="0"/>
              <a:t>world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KEY POINT </a:t>
            </a:r>
            <a:r>
              <a:rPr lang="en-US" sz="2800" dirty="0"/>
              <a:t>– Had many colonies around the world (Canada, Australia, </a:t>
            </a:r>
            <a:r>
              <a:rPr lang="en-US" sz="2800" dirty="0" smtClean="0"/>
              <a:t>etc.)</a:t>
            </a:r>
            <a:endParaRPr lang="en-US" sz="2800" dirty="0"/>
          </a:p>
        </p:txBody>
      </p:sp>
      <p:pic>
        <p:nvPicPr>
          <p:cNvPr id="717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85143" y="1580181"/>
            <a:ext cx="2450869" cy="3689887"/>
          </a:xfrm>
        </p:spPr>
      </p:pic>
    </p:spTree>
    <p:extLst>
      <p:ext uri="{BB962C8B-B14F-4D97-AF65-F5344CB8AC3E}">
        <p14:creationId xmlns:p14="http://schemas.microsoft.com/office/powerpoint/2010/main" val="22810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exchangedownloads.smarttech.com/public/content/fc/fcb57186-5e5a-4603-850c-bc87a657fa4a/previews/medium/0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728" y="592235"/>
            <a:ext cx="7343613" cy="571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35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248399" y="1146874"/>
            <a:ext cx="4553919" cy="1131377"/>
          </a:xfrm>
        </p:spPr>
        <p:txBody>
          <a:bodyPr/>
          <a:lstStyle/>
          <a:p>
            <a:pPr eaLnBrk="1" hangingPunct="1"/>
            <a:r>
              <a:rPr lang="en-US" sz="4000" b="1" dirty="0"/>
              <a:t>France</a:t>
            </a:r>
          </a:p>
        </p:txBody>
      </p:sp>
      <p:pic>
        <p:nvPicPr>
          <p:cNvPr id="9219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162" y="2696706"/>
            <a:ext cx="2590800" cy="1762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532" y="185981"/>
            <a:ext cx="7273749" cy="3511272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France: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time not as powerful as it used to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in a central location in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Europe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Also has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colonies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POINT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A mutual hate with Germany</a:t>
            </a:r>
          </a:p>
        </p:txBody>
      </p:sp>
      <p:pic>
        <p:nvPicPr>
          <p:cNvPr id="922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192" y="3697253"/>
            <a:ext cx="5238427" cy="264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87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3098" y="604433"/>
            <a:ext cx="7811145" cy="238673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b="1" dirty="0" smtClean="0"/>
              <a:t>Russia: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biggest country in the world in </a:t>
            </a:r>
            <a:r>
              <a:rPr lang="en-US" sz="2800" dirty="0" smtClean="0"/>
              <a:t>size</a:t>
            </a:r>
            <a:endParaRPr lang="en-US" sz="500" dirty="0"/>
          </a:p>
          <a:p>
            <a:pPr eaLnBrk="1" hangingPunct="1"/>
            <a:r>
              <a:rPr lang="en-US" sz="2800" dirty="0"/>
              <a:t>A very large </a:t>
            </a:r>
            <a:r>
              <a:rPr lang="en-US" sz="2800" dirty="0" smtClean="0"/>
              <a:t>population</a:t>
            </a:r>
            <a:endParaRPr lang="en-US" sz="500" dirty="0"/>
          </a:p>
          <a:p>
            <a:pPr eaLnBrk="1" hangingPunct="1"/>
            <a:r>
              <a:rPr lang="en-US" sz="2800" dirty="0"/>
              <a:t>Were very </a:t>
            </a:r>
            <a:r>
              <a:rPr lang="en-US" sz="2800" dirty="0" smtClean="0"/>
              <a:t>poor</a:t>
            </a:r>
            <a:endParaRPr lang="en-US" sz="500" dirty="0" smtClean="0"/>
          </a:p>
          <a:p>
            <a:pPr eaLnBrk="1" hangingPunct="1"/>
            <a:r>
              <a:rPr lang="en-US" sz="2800" b="1" dirty="0" smtClean="0"/>
              <a:t>KEY </a:t>
            </a:r>
            <a:r>
              <a:rPr lang="en-US" sz="2800" b="1" dirty="0"/>
              <a:t>POINT </a:t>
            </a:r>
            <a:r>
              <a:rPr lang="en-US" sz="2800" dirty="0"/>
              <a:t>– Large army, but very scattered</a:t>
            </a:r>
          </a:p>
        </p:txBody>
      </p:sp>
      <p:pic>
        <p:nvPicPr>
          <p:cNvPr id="2050" name="Picture 2" descr="Image result for russia map 1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647" y="3369277"/>
            <a:ext cx="4416046" cy="317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3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9940" y="3270142"/>
            <a:ext cx="4695986" cy="308926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085" y="480447"/>
            <a:ext cx="7005233" cy="278969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smtClean="0"/>
              <a:t>Austria-Hungary:</a:t>
            </a:r>
          </a:p>
          <a:p>
            <a:pPr eaLnBrk="1" hangingPunct="1"/>
            <a:r>
              <a:rPr lang="en-US" sz="2800" dirty="0" smtClean="0"/>
              <a:t>Many </a:t>
            </a:r>
            <a:r>
              <a:rPr lang="en-US" sz="2800" dirty="0"/>
              <a:t>different cultures in one </a:t>
            </a:r>
            <a:r>
              <a:rPr lang="en-US" sz="2800" dirty="0" smtClean="0"/>
              <a:t>area</a:t>
            </a:r>
            <a:endParaRPr lang="en-US" sz="2800" dirty="0"/>
          </a:p>
          <a:p>
            <a:pPr eaLnBrk="1" hangingPunct="1"/>
            <a:r>
              <a:rPr lang="en-US" sz="2800" dirty="0"/>
              <a:t>Was a political mess: Not very </a:t>
            </a:r>
            <a:r>
              <a:rPr lang="en-US" sz="2800" dirty="0" smtClean="0"/>
              <a:t>organized</a:t>
            </a:r>
            <a:endParaRPr lang="en-US" sz="2800" dirty="0"/>
          </a:p>
          <a:p>
            <a:pPr eaLnBrk="1" hangingPunct="1"/>
            <a:r>
              <a:rPr lang="en-US" sz="2800" b="1" dirty="0" smtClean="0"/>
              <a:t>KEY POINT: </a:t>
            </a:r>
            <a:r>
              <a:rPr lang="en-US" sz="2800" dirty="0" smtClean="0"/>
              <a:t>A </a:t>
            </a:r>
            <a:r>
              <a:rPr lang="en-US" sz="2800" dirty="0"/>
              <a:t>weak and outdated empire</a:t>
            </a:r>
          </a:p>
        </p:txBody>
      </p:sp>
      <p:pic>
        <p:nvPicPr>
          <p:cNvPr id="112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66" y="2241120"/>
            <a:ext cx="2712204" cy="289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1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84541" y="387458"/>
            <a:ext cx="7027192" cy="278969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smtClean="0"/>
              <a:t>Germany:</a:t>
            </a:r>
          </a:p>
          <a:p>
            <a:pPr eaLnBrk="1" hangingPunct="1"/>
            <a:r>
              <a:rPr lang="en-US" sz="2800" dirty="0" smtClean="0"/>
              <a:t>A </a:t>
            </a:r>
            <a:r>
              <a:rPr lang="en-US" sz="2800" dirty="0"/>
              <a:t>strong industrial </a:t>
            </a:r>
            <a:r>
              <a:rPr lang="en-US" sz="2800" dirty="0" smtClean="0"/>
              <a:t>nation</a:t>
            </a:r>
            <a:endParaRPr lang="en-US" sz="2800" dirty="0"/>
          </a:p>
          <a:p>
            <a:pPr eaLnBrk="1" hangingPunct="1"/>
            <a:r>
              <a:rPr lang="en-US" sz="2800" dirty="0"/>
              <a:t>Also has a very strong army and </a:t>
            </a:r>
            <a:r>
              <a:rPr lang="en-US" sz="2800" dirty="0" smtClean="0"/>
              <a:t>navy</a:t>
            </a:r>
            <a:endParaRPr lang="en-US" sz="2800" dirty="0"/>
          </a:p>
          <a:p>
            <a:pPr eaLnBrk="1" hangingPunct="1"/>
            <a:r>
              <a:rPr lang="en-US" sz="2800" b="1" dirty="0"/>
              <a:t>KEY POINT </a:t>
            </a:r>
            <a:r>
              <a:rPr lang="en-US" sz="2800" dirty="0"/>
              <a:t>– Was power hungry and jealous of Britain</a:t>
            </a:r>
          </a:p>
        </p:txBody>
      </p:sp>
      <p:pic>
        <p:nvPicPr>
          <p:cNvPr id="1229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4198" y="3524497"/>
            <a:ext cx="5687878" cy="2738529"/>
          </a:xfrm>
        </p:spPr>
      </p:pic>
      <p:pic>
        <p:nvPicPr>
          <p:cNvPr id="1229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3" y="1703721"/>
            <a:ext cx="2700578" cy="364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02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51</TotalTime>
  <Words>395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 2</vt:lpstr>
      <vt:lpstr>Frame</vt:lpstr>
      <vt:lpstr>Minds On: Back In the Day</vt:lpstr>
      <vt:lpstr>The World Before WW1</vt:lpstr>
      <vt:lpstr>Canada in 1914</vt:lpstr>
      <vt:lpstr>Europe in 1914</vt:lpstr>
      <vt:lpstr>PowerPoint Presentation</vt:lpstr>
      <vt:lpstr>France</vt:lpstr>
      <vt:lpstr>PowerPoint Presentation</vt:lpstr>
      <vt:lpstr>PowerPoint Presentation</vt:lpstr>
      <vt:lpstr>PowerPoint Presentation</vt:lpstr>
      <vt:lpstr>Video Clip: The Alliances of Europe - 1914</vt:lpstr>
      <vt:lpstr>Activity: Who Is Ready for War?  </vt:lpstr>
      <vt:lpstr>Wrap Up – Paragraph Feedback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On: Back In the Day</dc:title>
  <dc:creator>Shields, Jeff</dc:creator>
  <cp:lastModifiedBy>Shields, Jeff</cp:lastModifiedBy>
  <cp:revision>2</cp:revision>
  <dcterms:created xsi:type="dcterms:W3CDTF">2017-02-07T15:45:49Z</dcterms:created>
  <dcterms:modified xsi:type="dcterms:W3CDTF">2017-02-07T16:37:17Z</dcterms:modified>
</cp:coreProperties>
</file>