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M5uYCWVfuP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 On – Check the </a:t>
            </a:r>
            <a:r>
              <a:rPr lang="en-US" dirty="0" smtClean="0"/>
              <a:t>Tag</a:t>
            </a:r>
            <a:endParaRPr lang="en-C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How many of you are wearing what would be considered a ‘name brand’?</a:t>
            </a:r>
          </a:p>
          <a:p>
            <a:r>
              <a:rPr lang="en-CA" sz="2400" dirty="0" smtClean="0"/>
              <a:t>Have someone beside you check </a:t>
            </a:r>
            <a:r>
              <a:rPr lang="en-CA" sz="2400" dirty="0"/>
              <a:t>the tag on your shirt – Where was it made</a:t>
            </a:r>
            <a:r>
              <a:rPr lang="en-CA" sz="2400" dirty="0" smtClean="0"/>
              <a:t>? What does this suggest about globalization?</a:t>
            </a:r>
            <a:endParaRPr lang="en-CA" sz="2400" dirty="0" smtClean="0"/>
          </a:p>
          <a:p>
            <a:pPr>
              <a:defRPr/>
            </a:pPr>
            <a:r>
              <a:rPr lang="en-CA" sz="2400" dirty="0" smtClean="0"/>
              <a:t>Get your notes and start a new page. Write </a:t>
            </a:r>
            <a:r>
              <a:rPr lang="en-CA" sz="2400" dirty="0" smtClean="0"/>
              <a:t>3 </a:t>
            </a:r>
            <a:r>
              <a:rPr lang="en-CA" sz="2400" dirty="0" smtClean="0"/>
              <a:t>other ways (besides clothes) you </a:t>
            </a:r>
            <a:r>
              <a:rPr lang="en-CA" sz="2400" dirty="0" smtClean="0"/>
              <a:t>see Globalization on a daily </a:t>
            </a:r>
            <a:r>
              <a:rPr lang="en-CA" sz="2400" dirty="0" smtClean="0"/>
              <a:t>basis. </a:t>
            </a: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106915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Theories of Globalization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1597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The Textbooks!</a:t>
            </a:r>
            <a:endParaRPr lang="en-C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176793"/>
          </a:xfrm>
        </p:spPr>
        <p:txBody>
          <a:bodyPr/>
          <a:lstStyle/>
          <a:p>
            <a:r>
              <a:rPr lang="en-CA" sz="2400" dirty="0" smtClean="0"/>
              <a:t>First, read </a:t>
            </a:r>
            <a:r>
              <a:rPr lang="en-CA" sz="2400" dirty="0"/>
              <a:t>pg. 292 in your textbook and answer the questions – Also consider if you would change what clothes you wear based on this article</a:t>
            </a:r>
            <a:r>
              <a:rPr lang="en-CA" sz="2400" dirty="0" smtClean="0"/>
              <a:t>. (Take 10 minutes for this)</a:t>
            </a:r>
          </a:p>
          <a:p>
            <a:r>
              <a:rPr lang="en-US" sz="2400" dirty="0" smtClean="0"/>
              <a:t>Next, read </a:t>
            </a:r>
            <a:r>
              <a:rPr lang="en-US" sz="2400" dirty="0"/>
              <a:t>pages 284-288</a:t>
            </a:r>
          </a:p>
          <a:p>
            <a:r>
              <a:rPr lang="en-US" sz="2400" dirty="0" smtClean="0"/>
              <a:t>Define and make notes on what you feel is important for the </a:t>
            </a:r>
            <a:r>
              <a:rPr lang="en-US" sz="2400" b="1" dirty="0" smtClean="0"/>
              <a:t>Modernization </a:t>
            </a:r>
            <a:r>
              <a:rPr lang="en-US" sz="2400" b="1" dirty="0"/>
              <a:t>Theory, </a:t>
            </a:r>
            <a:r>
              <a:rPr lang="en-US" sz="2400" b="1" dirty="0" smtClean="0"/>
              <a:t>Dependency </a:t>
            </a:r>
            <a:r>
              <a:rPr lang="en-US" sz="2400" b="1" dirty="0"/>
              <a:t>Theory, World Systems Theory</a:t>
            </a:r>
            <a:r>
              <a:rPr lang="en-US" sz="2400" dirty="0"/>
              <a:t>, </a:t>
            </a:r>
            <a:r>
              <a:rPr lang="en-US" sz="2400" dirty="0" smtClean="0"/>
              <a:t>and the </a:t>
            </a:r>
            <a:r>
              <a:rPr lang="en-US" sz="2400" b="1" dirty="0" smtClean="0"/>
              <a:t>New </a:t>
            </a:r>
            <a:r>
              <a:rPr lang="en-US" sz="2400" b="1" dirty="0"/>
              <a:t>International Division Theory </a:t>
            </a:r>
            <a:r>
              <a:rPr lang="en-US" sz="2400" dirty="0"/>
              <a:t>in your </a:t>
            </a:r>
            <a:r>
              <a:rPr lang="en-US" sz="2400" dirty="0" smtClean="0"/>
              <a:t>notes. (</a:t>
            </a:r>
            <a:r>
              <a:rPr lang="en-US" sz="2400" smtClean="0"/>
              <a:t>25-30 minutes max)</a:t>
            </a:r>
            <a:endParaRPr lang="en-US" sz="2400" dirty="0" smtClean="0"/>
          </a:p>
          <a:p>
            <a:r>
              <a:rPr lang="en-US" sz="2400" dirty="0" smtClean="0"/>
              <a:t>Also summarize </a:t>
            </a:r>
            <a:r>
              <a:rPr lang="en-US" sz="2400" b="1" dirty="0" err="1" smtClean="0"/>
              <a:t>Rowstow’s</a:t>
            </a:r>
            <a:r>
              <a:rPr lang="en-US" sz="2400" b="1" dirty="0" smtClean="0"/>
              <a:t> Economic Growth Model</a:t>
            </a:r>
            <a:r>
              <a:rPr lang="en-US" sz="2400" dirty="0" smtClean="0"/>
              <a:t>, define </a:t>
            </a:r>
            <a:r>
              <a:rPr lang="en-US" sz="2400" b="1" dirty="0" smtClean="0"/>
              <a:t>fair trade</a:t>
            </a:r>
            <a:r>
              <a:rPr lang="en-US" sz="2400" dirty="0" smtClean="0"/>
              <a:t>, the </a:t>
            </a:r>
            <a:r>
              <a:rPr lang="en-US" sz="2400" b="1" dirty="0" smtClean="0"/>
              <a:t>hierarchy of nations, free trade</a:t>
            </a:r>
            <a:r>
              <a:rPr lang="en-US" sz="2400" dirty="0" smtClean="0"/>
              <a:t>, and </a:t>
            </a:r>
            <a:r>
              <a:rPr lang="en-US" sz="2400" b="1" dirty="0" smtClean="0"/>
              <a:t>global commodity chains</a:t>
            </a:r>
            <a:r>
              <a:rPr lang="en-US" sz="2400" dirty="0" smtClean="0"/>
              <a:t>. </a:t>
            </a:r>
            <a:endParaRPr lang="en-US" sz="2400" dirty="0"/>
          </a:p>
          <a:p>
            <a:endParaRPr lang="en-CA" sz="2400" dirty="0"/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91066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86539"/>
          </a:xfrm>
        </p:spPr>
        <p:txBody>
          <a:bodyPr/>
          <a:lstStyle/>
          <a:p>
            <a:r>
              <a:rPr lang="en-US" dirty="0" smtClean="0"/>
              <a:t>Just Do It – Sweatshop Video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13301"/>
            <a:ext cx="5246176" cy="4742481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Make a chart like the one below: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Watch the video linked to the picture on the next slide and make notes on how it might relate to the various theories (video is 22 minutes)</a:t>
            </a:r>
            <a:endParaRPr lang="en-CA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193456"/>
              </p:ext>
            </p:extLst>
          </p:nvPr>
        </p:nvGraphicFramePr>
        <p:xfrm>
          <a:off x="1611825" y="2532967"/>
          <a:ext cx="9841424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356"/>
                <a:gridCol w="2460356"/>
                <a:gridCol w="2460356"/>
                <a:gridCol w="2460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Modernization Theory</a:t>
                      </a:r>
                      <a:endParaRPr lang="en-CA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Dependency Theory</a:t>
                      </a:r>
                      <a:endParaRPr lang="en-CA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World Systems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Theory</a:t>
                      </a:r>
                      <a:endParaRPr lang="en-CA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New Int. Div. of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Labour</a:t>
                      </a:r>
                      <a:endParaRPr lang="en-CA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03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39097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Hi! I’m Phil Knight! I started Nike and can wear ridiculous hats because I’m worth $25 billion!</a:t>
            </a:r>
            <a:endParaRPr lang="en-CA" sz="3600" dirty="0"/>
          </a:p>
        </p:txBody>
      </p:sp>
      <p:pic>
        <p:nvPicPr>
          <p:cNvPr id="1026" name="Picture 2" descr="Image result for phil knigh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490" y="2533105"/>
            <a:ext cx="4423420" cy="3892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92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36</TotalTime>
  <Words>256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Franklin Gothic Book</vt:lpstr>
      <vt:lpstr>Crop</vt:lpstr>
      <vt:lpstr>Minds On – Check the Tag</vt:lpstr>
      <vt:lpstr>Theories of Globalization</vt:lpstr>
      <vt:lpstr>Get The Textbooks!</vt:lpstr>
      <vt:lpstr>Just Do It – Sweatshop Video</vt:lpstr>
      <vt:lpstr>Hi! I’m Phil Knight! I started Nike and can wear ridiculous hats because I’m worth $25 billion!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Shields, Jeff</dc:creator>
  <cp:lastModifiedBy>Shields, Jeff</cp:lastModifiedBy>
  <cp:revision>4</cp:revision>
  <dcterms:created xsi:type="dcterms:W3CDTF">2017-05-26T18:08:58Z</dcterms:created>
  <dcterms:modified xsi:type="dcterms:W3CDTF">2017-05-27T16:44:43Z</dcterms:modified>
</cp:coreProperties>
</file>