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uHf35FoAJc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uHf35FoAJc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Monday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Minds On:</a:t>
            </a:r>
            <a:br>
              <a:rPr lang="en-US" dirty="0" smtClean="0"/>
            </a:br>
            <a:r>
              <a:rPr lang="en-US" dirty="0" smtClean="0"/>
              <a:t>Quick Review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/>
              <a:t>What is a ritual?</a:t>
            </a:r>
            <a:endParaRPr lang="en-CA" sz="2800" dirty="0"/>
          </a:p>
          <a:p>
            <a:pPr lvl="0"/>
            <a:r>
              <a:rPr lang="en-US" sz="2800" dirty="0"/>
              <a:t>Why are rituals important to pre-literate religions?</a:t>
            </a:r>
            <a:endParaRPr lang="en-CA" sz="2800" dirty="0"/>
          </a:p>
          <a:p>
            <a:pPr lvl="0"/>
            <a:r>
              <a:rPr lang="en-US" sz="2800" dirty="0"/>
              <a:t>What are ways some cultures showed respect to their gods?</a:t>
            </a:r>
            <a:endParaRPr lang="en-CA" sz="2800" dirty="0"/>
          </a:p>
          <a:p>
            <a:r>
              <a:rPr lang="en-US" sz="2800" dirty="0"/>
              <a:t>What was the Wicker </a:t>
            </a:r>
            <a:r>
              <a:rPr lang="en-US" sz="2800" dirty="0" smtClean="0"/>
              <a:t>Man</a:t>
            </a:r>
            <a:r>
              <a:rPr lang="en-US" sz="2800" dirty="0"/>
              <a:t>?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208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Textbook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 the </a:t>
            </a:r>
            <a:r>
              <a:rPr lang="en-US" sz="2800" b="1" dirty="0" smtClean="0"/>
              <a:t>World History </a:t>
            </a:r>
            <a:r>
              <a:rPr lang="en-US" sz="2800" dirty="0" smtClean="0"/>
              <a:t>textbooks (different than the normal ones) and finish the questions on the worksheet.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2759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Finish the</a:t>
            </a:r>
            <a:br>
              <a:rPr lang="en-US" dirty="0" smtClean="0"/>
            </a:br>
            <a:r>
              <a:rPr lang="en-US" dirty="0" smtClean="0"/>
              <a:t>Foot Soldier 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2281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Hopefully the previous teacher made note of what time you were at! </a:t>
            </a:r>
            <a:r>
              <a:rPr lang="en-US" sz="2800" dirty="0" smtClean="0"/>
              <a:t>Follow along with the remaining questions </a:t>
            </a:r>
            <a:r>
              <a:rPr lang="en-US" sz="2800" smtClean="0"/>
              <a:t>as best you can.</a:t>
            </a:r>
            <a:endParaRPr lang="en-CA" sz="2800" dirty="0"/>
          </a:p>
        </p:txBody>
      </p:sp>
      <p:pic>
        <p:nvPicPr>
          <p:cNvPr id="5122" name="Picture 2" descr="Image result for foot soldier greec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86" y="2548445"/>
            <a:ext cx="4830163" cy="354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5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What Do You Know?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Tell me everything you know (or think you know) about Ancient Greece.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43548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898903"/>
            <a:ext cx="7315200" cy="100739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Ancient Greece: Background</a:t>
            </a:r>
            <a:endParaRPr lang="en-CA" sz="4800" dirty="0"/>
          </a:p>
        </p:txBody>
      </p:sp>
      <p:pic>
        <p:nvPicPr>
          <p:cNvPr id="1026" name="Picture 2" descr="Image result for ancient gree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2544" y="2145823"/>
            <a:ext cx="3029808" cy="356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744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Like the Roman Empire, started as many city-states.</a:t>
            </a:r>
          </a:p>
          <a:p>
            <a:r>
              <a:rPr lang="en-US" sz="2800" dirty="0" smtClean="0"/>
              <a:t>Among the most powerful were Athens, Corinth and Sparta</a:t>
            </a:r>
          </a:p>
          <a:p>
            <a:r>
              <a:rPr lang="en-US" sz="2800" dirty="0" smtClean="0"/>
              <a:t>The landowners were the most powerful and trade, banking, and art were key elements of life</a:t>
            </a:r>
            <a:endParaRPr lang="en-CA" sz="2800" dirty="0"/>
          </a:p>
        </p:txBody>
      </p:sp>
      <p:pic>
        <p:nvPicPr>
          <p:cNvPr id="2050" name="Picture 2" descr="Image result for ancient greek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90" y="1808957"/>
            <a:ext cx="2110002" cy="3230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71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0107" y="340963"/>
            <a:ext cx="7966129" cy="3504777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Athens </a:t>
            </a:r>
            <a:r>
              <a:rPr lang="en-US" sz="2800" dirty="0" smtClean="0"/>
              <a:t>became a center of power and philosophy</a:t>
            </a:r>
          </a:p>
          <a:p>
            <a:r>
              <a:rPr lang="en-US" sz="2800" dirty="0" smtClean="0"/>
              <a:t>It was also a place of luxury, with beautiful statues and monuments (the Parthenon, which was a statue to the goddess Athena)</a:t>
            </a:r>
          </a:p>
          <a:p>
            <a:r>
              <a:rPr lang="en-US" sz="2800" dirty="0" smtClean="0"/>
              <a:t>Socrates, Plato and Aristotle questioned the world around them and were important teachers</a:t>
            </a:r>
          </a:p>
          <a:p>
            <a:pPr marL="0" indent="0">
              <a:buNone/>
            </a:pPr>
            <a:endParaRPr lang="en-CA" sz="2800" dirty="0"/>
          </a:p>
        </p:txBody>
      </p:sp>
      <p:pic>
        <p:nvPicPr>
          <p:cNvPr id="3074" name="Picture 2" descr="Image result for ancient greek archite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180" y="3597767"/>
            <a:ext cx="4055982" cy="281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15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433954"/>
            <a:ext cx="7315200" cy="336313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Sparta</a:t>
            </a:r>
            <a:r>
              <a:rPr lang="en-US" sz="2800" dirty="0" smtClean="0"/>
              <a:t> was a much different city, and was more violent and war-like</a:t>
            </a:r>
          </a:p>
          <a:p>
            <a:r>
              <a:rPr lang="en-US" sz="2800" dirty="0" smtClean="0"/>
              <a:t>Boys as young as 7 began training for military service</a:t>
            </a:r>
          </a:p>
          <a:p>
            <a:r>
              <a:rPr lang="en-US" sz="2800" dirty="0" smtClean="0"/>
              <a:t>They did not celebrate the arts or ideas like Athens</a:t>
            </a:r>
            <a:endParaRPr lang="en-CA" sz="2800" dirty="0"/>
          </a:p>
        </p:txBody>
      </p:sp>
      <p:pic>
        <p:nvPicPr>
          <p:cNvPr id="4098" name="Picture 2" descr="Image result for this is spar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204" y="3921504"/>
            <a:ext cx="3561328" cy="263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434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Textbook Time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Get the </a:t>
            </a:r>
            <a:r>
              <a:rPr lang="en-US" sz="2800" b="1" dirty="0" smtClean="0"/>
              <a:t>World History </a:t>
            </a:r>
            <a:r>
              <a:rPr lang="en-US" sz="2800" dirty="0" smtClean="0"/>
              <a:t>textbooks (different than the normal ones) and answer the questions about the Persian War (Q 1-6) on the questions sheet given to you.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45174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Foot Soldier Video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2281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Watch the video </a:t>
            </a:r>
            <a:r>
              <a:rPr lang="en-US" sz="2800" dirty="0" smtClean="0"/>
              <a:t>linked to the picture below </a:t>
            </a:r>
            <a:r>
              <a:rPr lang="en-US" sz="2800" dirty="0" smtClean="0"/>
              <a:t>and try to answer the questions as you go. I know its goes fast but we’ll take them up!</a:t>
            </a:r>
            <a:endParaRPr lang="en-CA" sz="2800" dirty="0"/>
          </a:p>
        </p:txBody>
      </p:sp>
      <p:pic>
        <p:nvPicPr>
          <p:cNvPr id="5122" name="Picture 2" descr="Image result for foot soldier greec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86" y="2548445"/>
            <a:ext cx="4830163" cy="3548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1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Tuesday</a:t>
            </a:r>
            <a:br>
              <a:rPr lang="en-US" b="1" dirty="0" smtClean="0"/>
            </a:br>
            <a:r>
              <a:rPr lang="en-US" dirty="0" smtClean="0"/>
              <a:t>Minds On:</a:t>
            </a:r>
            <a:br>
              <a:rPr lang="en-US" dirty="0" smtClean="0"/>
            </a:br>
            <a:r>
              <a:rPr lang="en-US" dirty="0" smtClean="0"/>
              <a:t>Quick Questions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was the difference between Athens and Sparta?</a:t>
            </a:r>
          </a:p>
          <a:p>
            <a:r>
              <a:rPr lang="en-US" sz="2800" dirty="0" smtClean="0"/>
              <a:t>Based on your text questions, what happened at Marathon?</a:t>
            </a:r>
          </a:p>
          <a:p>
            <a:r>
              <a:rPr lang="en-US" sz="2800" dirty="0" smtClean="0"/>
              <a:t>Based on the video, describe life for a Greek “Foot Soldier”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34922076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37</TotalTime>
  <Words>323</Words>
  <Application>Microsoft Office PowerPoint</Application>
  <PresentationFormat>Widescreen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Corbel</vt:lpstr>
      <vt:lpstr>Wingdings 2</vt:lpstr>
      <vt:lpstr>Frame</vt:lpstr>
      <vt:lpstr>Monday Minds On: Quick Review</vt:lpstr>
      <vt:lpstr>What Do You Know?</vt:lpstr>
      <vt:lpstr>Ancient Greece: Background</vt:lpstr>
      <vt:lpstr>PowerPoint Presentation</vt:lpstr>
      <vt:lpstr>PowerPoint Presentation</vt:lpstr>
      <vt:lpstr>PowerPoint Presentation</vt:lpstr>
      <vt:lpstr>Textbook Time</vt:lpstr>
      <vt:lpstr>Foot Soldier Video</vt:lpstr>
      <vt:lpstr>Tuesday Minds On: Quick Questions</vt:lpstr>
      <vt:lpstr>Textbook Time</vt:lpstr>
      <vt:lpstr>Finish the Foot Soldier Video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Minds On: Quick Review</dc:title>
  <dc:creator>Shields, Jeff</dc:creator>
  <cp:lastModifiedBy>Shields, Jeff</cp:lastModifiedBy>
  <cp:revision>4</cp:revision>
  <dcterms:created xsi:type="dcterms:W3CDTF">2017-05-25T19:09:35Z</dcterms:created>
  <dcterms:modified xsi:type="dcterms:W3CDTF">2017-05-27T15:59:29Z</dcterms:modified>
</cp:coreProperties>
</file>