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user/CBCt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fb.c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caBXqaLgf8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Minds On:</a:t>
            </a:r>
            <a:br>
              <a:rPr lang="en-US" dirty="0" smtClean="0"/>
            </a:br>
            <a:r>
              <a:rPr lang="en-US" dirty="0" smtClean="0"/>
              <a:t>Assessing History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your notes write down: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 significant contribution in history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 incredible event in history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 tragic event in history</a:t>
            </a:r>
          </a:p>
          <a:p>
            <a:endParaRPr lang="en-US" sz="2800" dirty="0"/>
          </a:p>
          <a:p>
            <a:r>
              <a:rPr lang="en-US" sz="2800" dirty="0" smtClean="0"/>
              <a:t>Why do they all deserve to be remembered, even the tragic ones</a:t>
            </a:r>
            <a:r>
              <a:rPr lang="en-US" sz="2800" dirty="0" smtClean="0"/>
              <a:t>? Think of </a:t>
            </a:r>
            <a:r>
              <a:rPr lang="en-US" sz="2800" dirty="0" smtClean="0"/>
              <a:t>both the </a:t>
            </a:r>
            <a:r>
              <a:rPr lang="en-US" sz="2800" dirty="0" smtClean="0"/>
              <a:t>Concepts 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Consequence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Ethics</a:t>
            </a:r>
            <a:endParaRPr lang="en-C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8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Up: </a:t>
            </a:r>
            <a:br>
              <a:rPr lang="en-US" dirty="0" smtClean="0"/>
            </a:br>
            <a:r>
              <a:rPr lang="en-US" dirty="0" smtClean="0"/>
              <a:t>Big Ideas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your notes write a brief response to both of these questions: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11093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956" y="1298448"/>
            <a:ext cx="8322590" cy="3255264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Distraction From the </a:t>
            </a:r>
            <a:br>
              <a:rPr lang="en-US" sz="4800" dirty="0" smtClean="0"/>
            </a:br>
            <a:r>
              <a:rPr lang="en-US" sz="4800" dirty="0" smtClean="0"/>
              <a:t>Great Depression and </a:t>
            </a:r>
            <a:br>
              <a:rPr lang="en-US" sz="4800" dirty="0" smtClean="0"/>
            </a:br>
            <a:r>
              <a:rPr lang="en-US" sz="4800" dirty="0" smtClean="0"/>
              <a:t>Protecting Canadian Identity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0031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309966"/>
            <a:ext cx="7315200" cy="34406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with the 1920’s, Canada was seeking to form its own identity despite the force 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Americanization</a:t>
            </a:r>
            <a:r>
              <a:rPr lang="en-US" sz="2800" dirty="0" smtClean="0"/>
              <a:t> – Adopting the influence of the US</a:t>
            </a:r>
          </a:p>
          <a:p>
            <a:r>
              <a:rPr lang="en-US" sz="2800" dirty="0" smtClean="0"/>
              <a:t>Bennett set out a Royal Commission to look into Canadian broadcasting and maintaining identity</a:t>
            </a:r>
            <a:endParaRPr lang="en-CA" sz="2800" dirty="0"/>
          </a:p>
        </p:txBody>
      </p:sp>
      <p:pic>
        <p:nvPicPr>
          <p:cNvPr id="1026" name="Picture 2" descr="Image result for americaniz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679" y="3750590"/>
            <a:ext cx="4545233" cy="249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2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240977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Birth of the CBC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43743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1936 the Canadian Broadcasting Corporation (CBC) was formed</a:t>
            </a:r>
          </a:p>
          <a:p>
            <a:r>
              <a:rPr lang="en-US" sz="2800" dirty="0" smtClean="0"/>
              <a:t>This was designed to promote Canadian content</a:t>
            </a:r>
          </a:p>
          <a:p>
            <a:r>
              <a:rPr lang="en-US" sz="2800" dirty="0" smtClean="0"/>
              <a:t>It was also a unified voice to link Canadians instead of different stations across the country</a:t>
            </a:r>
          </a:p>
          <a:p>
            <a:r>
              <a:rPr lang="en-US" sz="2800" dirty="0" smtClean="0"/>
              <a:t>The CBC today is truly a multi-media platform (radio, TV, online, app, etc.)</a:t>
            </a:r>
            <a:endParaRPr lang="en-CA" sz="2800" dirty="0"/>
          </a:p>
        </p:txBody>
      </p:sp>
      <p:pic>
        <p:nvPicPr>
          <p:cNvPr id="1026" name="Picture 2" descr="Image result for cb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97" y="3184444"/>
            <a:ext cx="305752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71235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The NFB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counter the influence of Hollywood Canadian created the National Film Board (NFB) in 1939</a:t>
            </a:r>
          </a:p>
          <a:p>
            <a:r>
              <a:rPr lang="en-US" sz="2800" dirty="0" smtClean="0"/>
              <a:t>Its early work was largely documentary and animation, providing not only a Canadian voice but also employment</a:t>
            </a:r>
            <a:endParaRPr lang="en-CA" sz="2800" dirty="0"/>
          </a:p>
        </p:txBody>
      </p:sp>
      <p:pic>
        <p:nvPicPr>
          <p:cNvPr id="2052" name="Picture 4" descr="Image result for nfb 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74" y="2524597"/>
            <a:ext cx="2611572" cy="319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09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Pre-Textbook Questions: </a:t>
            </a:r>
          </a:p>
          <a:p>
            <a:pPr marL="0" indent="0">
              <a:buNone/>
            </a:pPr>
            <a:r>
              <a:rPr lang="en-US" sz="2800" dirty="0" smtClean="0"/>
              <a:t>a) With </a:t>
            </a:r>
            <a:r>
              <a:rPr lang="en-US" sz="2800" dirty="0"/>
              <a:t>your partner </a:t>
            </a:r>
            <a:r>
              <a:rPr lang="en-US" sz="2800" dirty="0" smtClean="0"/>
              <a:t>discuss: How would things such as movies/radio etc. be a distraction in difficult times?</a:t>
            </a:r>
          </a:p>
          <a:p>
            <a:pPr marL="0" indent="0">
              <a:buNone/>
            </a:pPr>
            <a:r>
              <a:rPr lang="en-US" sz="2800" dirty="0" smtClean="0"/>
              <a:t>b) Would you like to be a celebrity?</a:t>
            </a:r>
          </a:p>
          <a:p>
            <a:pPr marL="0" indent="0">
              <a:buNone/>
            </a:pPr>
            <a:r>
              <a:rPr lang="en-US" sz="2800" dirty="0"/>
              <a:t>c</a:t>
            </a:r>
            <a:r>
              <a:rPr lang="en-US" sz="2800" dirty="0" smtClean="0"/>
              <a:t>) Also, discuss the advantages/disadvantages of being a celebrity</a:t>
            </a:r>
            <a:endParaRPr lang="en-CA" sz="2800" dirty="0"/>
          </a:p>
        </p:txBody>
      </p:sp>
      <p:pic>
        <p:nvPicPr>
          <p:cNvPr id="3074" name="Picture 2" descr="Image result for question 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25" y="1842577"/>
            <a:ext cx="3163701" cy="316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77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Dionne </a:t>
            </a:r>
            <a:r>
              <a:rPr lang="en-US" dirty="0" smtClean="0"/>
              <a:t>Quintuplets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depths of the Depression people were desperate for good news</a:t>
            </a:r>
          </a:p>
          <a:p>
            <a:r>
              <a:rPr lang="en-US" sz="2800" dirty="0" smtClean="0"/>
              <a:t>The Dionne </a:t>
            </a:r>
            <a:r>
              <a:rPr lang="en-US" sz="2800" dirty="0" err="1" smtClean="0"/>
              <a:t>Quints</a:t>
            </a:r>
            <a:r>
              <a:rPr lang="en-US" sz="2800" dirty="0" smtClean="0"/>
              <a:t> (5 babies) were born May 1934 and were seen as a miracle</a:t>
            </a:r>
          </a:p>
          <a:p>
            <a:r>
              <a:rPr lang="en-US" sz="2800" dirty="0" smtClean="0"/>
              <a:t>They quickly became a tourist attraction for </a:t>
            </a:r>
            <a:r>
              <a:rPr lang="en-US" sz="2800" dirty="0" err="1" smtClean="0"/>
              <a:t>Callander</a:t>
            </a:r>
            <a:r>
              <a:rPr lang="en-US" sz="2800" dirty="0" smtClean="0"/>
              <a:t>/North Bay ON</a:t>
            </a:r>
          </a:p>
          <a:p>
            <a:pPr lvl="0"/>
            <a:r>
              <a:rPr lang="en-US" sz="2800" dirty="0" smtClean="0"/>
              <a:t>We have to use the Ethical Dimension of History to judge their treatment: </a:t>
            </a:r>
            <a:r>
              <a:rPr lang="en-CA" sz="2800" i="1" dirty="0">
                <a:solidFill>
                  <a:schemeClr val="accent1">
                    <a:lumMod val="75000"/>
                  </a:schemeClr>
                </a:solidFill>
              </a:rPr>
              <a:t>A fair assessment of history can give us the </a:t>
            </a:r>
            <a:r>
              <a:rPr lang="en-CA" sz="2800" b="1" i="1" dirty="0">
                <a:solidFill>
                  <a:schemeClr val="accent1">
                    <a:lumMod val="75000"/>
                  </a:schemeClr>
                </a:solidFill>
              </a:rPr>
              <a:t>responsibility to remember and a means to respond</a:t>
            </a:r>
            <a:endParaRPr lang="en-CA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67914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CSI Textbook</a:t>
            </a:r>
            <a:br>
              <a:rPr lang="en-US" dirty="0" smtClean="0"/>
            </a:br>
            <a:r>
              <a:rPr lang="en-US" dirty="0" smtClean="0"/>
              <a:t>pg. 56-61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88935"/>
            <a:ext cx="7315200" cy="8679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Recreate the chart below and answer the </a:t>
            </a:r>
            <a:r>
              <a:rPr lang="en-US" sz="2800" dirty="0" smtClean="0">
                <a:solidFill>
                  <a:schemeClr val="tx1"/>
                </a:solidFill>
              </a:rPr>
              <a:t>questions in black </a:t>
            </a:r>
            <a:r>
              <a:rPr lang="en-US" sz="2800" dirty="0" smtClean="0"/>
              <a:t>in the blank part of the chart</a:t>
            </a:r>
            <a:endParaRPr lang="en-CA" sz="2800" dirty="0"/>
          </a:p>
          <a:p>
            <a:endParaRPr lang="en-CA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88367"/>
              </p:ext>
            </p:extLst>
          </p:nvPr>
        </p:nvGraphicFramePr>
        <p:xfrm>
          <a:off x="3612826" y="1456840"/>
          <a:ext cx="81279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Look at Evidence 3.19 and 3.20 and discuss the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questions in red </a:t>
                      </a:r>
                      <a:r>
                        <a:rPr lang="en-US" sz="1800" dirty="0" smtClean="0"/>
                        <a:t>with a partner/group.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What appears to be the goal of the government based on these sources?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Look at Evidence 3.21 and 3.23 and discuss the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questions in red </a:t>
                      </a:r>
                      <a:r>
                        <a:rPr lang="en-US" sz="1800" dirty="0" smtClean="0"/>
                        <a:t>with a partner/group.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How does the idea of ‘exploitation’ relate and how do these sources compare to 3.19 and 3.20? 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Look at Evidence 3.26 and read the Update beside it.</a:t>
                      </a:r>
                      <a:r>
                        <a:rPr lang="en-US" b="1" baseline="0" dirty="0" smtClean="0"/>
                        <a:t> And discuss the question in red with a partner/group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. Have they been treated according to the Ethical Dimension of History? Is the settlement sufficient?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2" name="SMARTInkShape-Group1"/>
          <p:cNvGrpSpPr/>
          <p:nvPr/>
        </p:nvGrpSpPr>
        <p:grpSpPr>
          <a:xfrm>
            <a:off x="3822457" y="4143397"/>
            <a:ext cx="5011982" cy="1607323"/>
            <a:chOff x="3822457" y="4143397"/>
            <a:chExt cx="5011982" cy="1607323"/>
          </a:xfrm>
        </p:grpSpPr>
        <p:sp>
          <p:nvSpPr>
            <p:cNvPr id="5" name="SMARTInkShape-1"/>
            <p:cNvSpPr/>
            <p:nvPr>
              <p:custDataLst>
                <p:tags r:id="rId43"/>
              </p:custDataLst>
            </p:nvPr>
          </p:nvSpPr>
          <p:spPr>
            <a:xfrm>
              <a:off x="3822457" y="4643497"/>
              <a:ext cx="189950" cy="238067"/>
            </a:xfrm>
            <a:custGeom>
              <a:avLst/>
              <a:gdLst/>
              <a:ahLst/>
              <a:cxnLst/>
              <a:rect l="0" t="0" r="0" b="0"/>
              <a:pathLst>
                <a:path w="189950" h="238067">
                  <a:moveTo>
                    <a:pt x="189949" y="35659"/>
                  </a:moveTo>
                  <a:lnTo>
                    <a:pt x="189949" y="35659"/>
                  </a:lnTo>
                  <a:lnTo>
                    <a:pt x="183629" y="35659"/>
                  </a:lnTo>
                  <a:lnTo>
                    <a:pt x="176998" y="32132"/>
                  </a:lnTo>
                  <a:lnTo>
                    <a:pt x="173377" y="29339"/>
                  </a:lnTo>
                  <a:lnTo>
                    <a:pt x="169355" y="22708"/>
                  </a:lnTo>
                  <a:lnTo>
                    <a:pt x="168282" y="19087"/>
                  </a:lnTo>
                  <a:lnTo>
                    <a:pt x="160035" y="11537"/>
                  </a:lnTo>
                  <a:lnTo>
                    <a:pt x="148873" y="5094"/>
                  </a:lnTo>
                  <a:lnTo>
                    <a:pt x="130928" y="958"/>
                  </a:lnTo>
                  <a:lnTo>
                    <a:pt x="112918" y="0"/>
                  </a:lnTo>
                  <a:lnTo>
                    <a:pt x="105883" y="3495"/>
                  </a:lnTo>
                  <a:lnTo>
                    <a:pt x="85344" y="18929"/>
                  </a:lnTo>
                  <a:lnTo>
                    <a:pt x="67968" y="23647"/>
                  </a:lnTo>
                  <a:lnTo>
                    <a:pt x="64972" y="26328"/>
                  </a:lnTo>
                  <a:lnTo>
                    <a:pt x="27162" y="80341"/>
                  </a:lnTo>
                  <a:lnTo>
                    <a:pt x="16627" y="99317"/>
                  </a:lnTo>
                  <a:lnTo>
                    <a:pt x="689" y="150874"/>
                  </a:lnTo>
                  <a:lnTo>
                    <a:pt x="0" y="164477"/>
                  </a:lnTo>
                  <a:lnTo>
                    <a:pt x="3222" y="175814"/>
                  </a:lnTo>
                  <a:lnTo>
                    <a:pt x="11607" y="189837"/>
                  </a:lnTo>
                  <a:lnTo>
                    <a:pt x="32893" y="210580"/>
                  </a:lnTo>
                  <a:lnTo>
                    <a:pt x="51398" y="220955"/>
                  </a:lnTo>
                  <a:lnTo>
                    <a:pt x="67170" y="224617"/>
                  </a:lnTo>
                  <a:lnTo>
                    <a:pt x="88012" y="227025"/>
                  </a:lnTo>
                  <a:lnTo>
                    <a:pt x="154231" y="2380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2"/>
            <p:cNvSpPr/>
            <p:nvPr>
              <p:custDataLst>
                <p:tags r:id="rId44"/>
              </p:custDataLst>
            </p:nvPr>
          </p:nvSpPr>
          <p:spPr>
            <a:xfrm>
              <a:off x="4096258" y="4657060"/>
              <a:ext cx="368587" cy="236404"/>
            </a:xfrm>
            <a:custGeom>
              <a:avLst/>
              <a:gdLst/>
              <a:ahLst/>
              <a:cxnLst/>
              <a:rect l="0" t="0" r="0" b="0"/>
              <a:pathLst>
                <a:path w="368587" h="236404">
                  <a:moveTo>
                    <a:pt x="70930" y="10190"/>
                  </a:moveTo>
                  <a:lnTo>
                    <a:pt x="70930" y="10190"/>
                  </a:lnTo>
                  <a:lnTo>
                    <a:pt x="64609" y="10190"/>
                  </a:lnTo>
                  <a:lnTo>
                    <a:pt x="57978" y="13718"/>
                  </a:lnTo>
                  <a:lnTo>
                    <a:pt x="50621" y="21018"/>
                  </a:lnTo>
                  <a:lnTo>
                    <a:pt x="16678" y="73649"/>
                  </a:lnTo>
                  <a:lnTo>
                    <a:pt x="12962" y="89700"/>
                  </a:lnTo>
                  <a:lnTo>
                    <a:pt x="10539" y="109302"/>
                  </a:lnTo>
                  <a:lnTo>
                    <a:pt x="2066" y="131975"/>
                  </a:lnTo>
                  <a:lnTo>
                    <a:pt x="0" y="155220"/>
                  </a:lnTo>
                  <a:lnTo>
                    <a:pt x="3246" y="164165"/>
                  </a:lnTo>
                  <a:lnTo>
                    <a:pt x="5963" y="168402"/>
                  </a:lnTo>
                  <a:lnTo>
                    <a:pt x="12403" y="199310"/>
                  </a:lnTo>
                  <a:lnTo>
                    <a:pt x="30356" y="220761"/>
                  </a:lnTo>
                  <a:lnTo>
                    <a:pt x="33053" y="228573"/>
                  </a:lnTo>
                  <a:lnTo>
                    <a:pt x="35095" y="231185"/>
                  </a:lnTo>
                  <a:lnTo>
                    <a:pt x="40892" y="234087"/>
                  </a:lnTo>
                  <a:lnTo>
                    <a:pt x="80978" y="236403"/>
                  </a:lnTo>
                  <a:lnTo>
                    <a:pt x="100524" y="218672"/>
                  </a:lnTo>
                  <a:lnTo>
                    <a:pt x="103926" y="211769"/>
                  </a:lnTo>
                  <a:lnTo>
                    <a:pt x="106410" y="194607"/>
                  </a:lnTo>
                  <a:lnTo>
                    <a:pt x="106644" y="138946"/>
                  </a:lnTo>
                  <a:lnTo>
                    <a:pt x="106648" y="81386"/>
                  </a:lnTo>
                  <a:lnTo>
                    <a:pt x="106648" y="56151"/>
                  </a:lnTo>
                  <a:lnTo>
                    <a:pt x="110176" y="46933"/>
                  </a:lnTo>
                  <a:lnTo>
                    <a:pt x="114831" y="38426"/>
                  </a:lnTo>
                  <a:lnTo>
                    <a:pt x="118774" y="26200"/>
                  </a:lnTo>
                  <a:lnTo>
                    <a:pt x="128660" y="12560"/>
                  </a:lnTo>
                  <a:lnTo>
                    <a:pt x="133188" y="11243"/>
                  </a:lnTo>
                  <a:lnTo>
                    <a:pt x="136248" y="10892"/>
                  </a:lnTo>
                  <a:lnTo>
                    <a:pt x="138287" y="9335"/>
                  </a:lnTo>
                  <a:lnTo>
                    <a:pt x="140554" y="4078"/>
                  </a:lnTo>
                  <a:lnTo>
                    <a:pt x="142481" y="2146"/>
                  </a:lnTo>
                  <a:lnTo>
                    <a:pt x="148150" y="0"/>
                  </a:lnTo>
                  <a:lnTo>
                    <a:pt x="150191" y="751"/>
                  </a:lnTo>
                  <a:lnTo>
                    <a:pt x="151552" y="2574"/>
                  </a:lnTo>
                  <a:lnTo>
                    <a:pt x="152459" y="5113"/>
                  </a:lnTo>
                  <a:lnTo>
                    <a:pt x="154387" y="6805"/>
                  </a:lnTo>
                  <a:lnTo>
                    <a:pt x="160056" y="8686"/>
                  </a:lnTo>
                  <a:lnTo>
                    <a:pt x="162098" y="10510"/>
                  </a:lnTo>
                  <a:lnTo>
                    <a:pt x="171962" y="26630"/>
                  </a:lnTo>
                  <a:lnTo>
                    <a:pt x="185059" y="42052"/>
                  </a:lnTo>
                  <a:lnTo>
                    <a:pt x="204605" y="92800"/>
                  </a:lnTo>
                  <a:lnTo>
                    <a:pt x="207672" y="97013"/>
                  </a:lnTo>
                  <a:lnTo>
                    <a:pt x="211078" y="108751"/>
                  </a:lnTo>
                  <a:lnTo>
                    <a:pt x="213784" y="164905"/>
                  </a:lnTo>
                  <a:lnTo>
                    <a:pt x="213803" y="176177"/>
                  </a:lnTo>
                  <a:lnTo>
                    <a:pt x="224056" y="187067"/>
                  </a:lnTo>
                  <a:lnTo>
                    <a:pt x="224607" y="186316"/>
                  </a:lnTo>
                  <a:lnTo>
                    <a:pt x="225565" y="178382"/>
                  </a:lnTo>
                  <a:lnTo>
                    <a:pt x="243443" y="152860"/>
                  </a:lnTo>
                  <a:lnTo>
                    <a:pt x="252250" y="129748"/>
                  </a:lnTo>
                  <a:lnTo>
                    <a:pt x="257350" y="121535"/>
                  </a:lnTo>
                  <a:lnTo>
                    <a:pt x="261544" y="109474"/>
                  </a:lnTo>
                  <a:lnTo>
                    <a:pt x="267213" y="101500"/>
                  </a:lnTo>
                  <a:lnTo>
                    <a:pt x="274142" y="97074"/>
                  </a:lnTo>
                  <a:lnTo>
                    <a:pt x="277842" y="95894"/>
                  </a:lnTo>
                  <a:lnTo>
                    <a:pt x="280309" y="93784"/>
                  </a:lnTo>
                  <a:lnTo>
                    <a:pt x="283049" y="87912"/>
                  </a:lnTo>
                  <a:lnTo>
                    <a:pt x="285103" y="85818"/>
                  </a:lnTo>
                  <a:lnTo>
                    <a:pt x="295301" y="82179"/>
                  </a:lnTo>
                  <a:lnTo>
                    <a:pt x="302922" y="81791"/>
                  </a:lnTo>
                  <a:lnTo>
                    <a:pt x="304966" y="83059"/>
                  </a:lnTo>
                  <a:lnTo>
                    <a:pt x="306328" y="85228"/>
                  </a:lnTo>
                  <a:lnTo>
                    <a:pt x="307237" y="87996"/>
                  </a:lnTo>
                  <a:lnTo>
                    <a:pt x="309166" y="89843"/>
                  </a:lnTo>
                  <a:lnTo>
                    <a:pt x="314837" y="91893"/>
                  </a:lnTo>
                  <a:lnTo>
                    <a:pt x="316878" y="95086"/>
                  </a:lnTo>
                  <a:lnTo>
                    <a:pt x="321925" y="124549"/>
                  </a:lnTo>
                  <a:lnTo>
                    <a:pt x="329037" y="138295"/>
                  </a:lnTo>
                  <a:lnTo>
                    <a:pt x="334160" y="196623"/>
                  </a:lnTo>
                  <a:lnTo>
                    <a:pt x="342285" y="212577"/>
                  </a:lnTo>
                  <a:lnTo>
                    <a:pt x="344730" y="234547"/>
                  </a:lnTo>
                  <a:lnTo>
                    <a:pt x="346067" y="235168"/>
                  </a:lnTo>
                  <a:lnTo>
                    <a:pt x="351081" y="235857"/>
                  </a:lnTo>
                  <a:lnTo>
                    <a:pt x="352947" y="234718"/>
                  </a:lnTo>
                  <a:lnTo>
                    <a:pt x="354191" y="232636"/>
                  </a:lnTo>
                  <a:lnTo>
                    <a:pt x="355021" y="229925"/>
                  </a:lnTo>
                  <a:lnTo>
                    <a:pt x="368586" y="2125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3"/>
            <p:cNvSpPr/>
            <p:nvPr>
              <p:custDataLst>
                <p:tags r:id="rId45"/>
              </p:custDataLst>
            </p:nvPr>
          </p:nvSpPr>
          <p:spPr>
            <a:xfrm>
              <a:off x="4572000" y="4429125"/>
              <a:ext cx="35720" cy="535782"/>
            </a:xfrm>
            <a:custGeom>
              <a:avLst/>
              <a:gdLst/>
              <a:ahLst/>
              <a:cxnLst/>
              <a:rect l="0" t="0" r="0" b="0"/>
              <a:pathLst>
                <a:path w="35720" h="535782">
                  <a:moveTo>
                    <a:pt x="11906" y="0"/>
                  </a:moveTo>
                  <a:lnTo>
                    <a:pt x="11906" y="0"/>
                  </a:lnTo>
                  <a:lnTo>
                    <a:pt x="5586" y="6321"/>
                  </a:lnTo>
                  <a:lnTo>
                    <a:pt x="2482" y="16479"/>
                  </a:lnTo>
                  <a:lnTo>
                    <a:pt x="97" y="72964"/>
                  </a:lnTo>
                  <a:lnTo>
                    <a:pt x="9" y="131000"/>
                  </a:lnTo>
                  <a:lnTo>
                    <a:pt x="1" y="180427"/>
                  </a:lnTo>
                  <a:lnTo>
                    <a:pt x="0" y="238366"/>
                  </a:lnTo>
                  <a:lnTo>
                    <a:pt x="3528" y="273915"/>
                  </a:lnTo>
                  <a:lnTo>
                    <a:pt x="10803" y="333385"/>
                  </a:lnTo>
                  <a:lnTo>
                    <a:pt x="15216" y="377474"/>
                  </a:lnTo>
                  <a:lnTo>
                    <a:pt x="21265" y="407295"/>
                  </a:lnTo>
                  <a:lnTo>
                    <a:pt x="24004" y="427082"/>
                  </a:lnTo>
                  <a:lnTo>
                    <a:pt x="33013" y="454092"/>
                  </a:lnTo>
                  <a:lnTo>
                    <a:pt x="35687" y="510502"/>
                  </a:lnTo>
                  <a:lnTo>
                    <a:pt x="35719" y="535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4"/>
            <p:cNvSpPr/>
            <p:nvPr>
              <p:custDataLst>
                <p:tags r:id="rId46"/>
              </p:custDataLst>
            </p:nvPr>
          </p:nvSpPr>
          <p:spPr>
            <a:xfrm>
              <a:off x="4476750" y="4726781"/>
              <a:ext cx="499913" cy="214312"/>
            </a:xfrm>
            <a:custGeom>
              <a:avLst/>
              <a:gdLst/>
              <a:ahLst/>
              <a:cxnLst/>
              <a:rect l="0" t="0" r="0" b="0"/>
              <a:pathLst>
                <a:path w="499913" h="214312">
                  <a:moveTo>
                    <a:pt x="0" y="0"/>
                  </a:moveTo>
                  <a:lnTo>
                    <a:pt x="0" y="0"/>
                  </a:lnTo>
                  <a:lnTo>
                    <a:pt x="53203" y="0"/>
                  </a:lnTo>
                  <a:lnTo>
                    <a:pt x="91177" y="1323"/>
                  </a:lnTo>
                  <a:lnTo>
                    <a:pt x="143101" y="24122"/>
                  </a:lnTo>
                  <a:lnTo>
                    <a:pt x="168349" y="39749"/>
                  </a:lnTo>
                  <a:lnTo>
                    <a:pt x="217288" y="87781"/>
                  </a:lnTo>
                  <a:lnTo>
                    <a:pt x="257840" y="146637"/>
                  </a:lnTo>
                  <a:lnTo>
                    <a:pt x="292361" y="186423"/>
                  </a:lnTo>
                  <a:lnTo>
                    <a:pt x="300138" y="202385"/>
                  </a:lnTo>
                  <a:lnTo>
                    <a:pt x="309561" y="214311"/>
                  </a:lnTo>
                  <a:lnTo>
                    <a:pt x="309563" y="158490"/>
                  </a:lnTo>
                  <a:lnTo>
                    <a:pt x="310885" y="103297"/>
                  </a:lnTo>
                  <a:lnTo>
                    <a:pt x="318986" y="80622"/>
                  </a:lnTo>
                  <a:lnTo>
                    <a:pt x="321689" y="67582"/>
                  </a:lnTo>
                  <a:lnTo>
                    <a:pt x="330647" y="52803"/>
                  </a:lnTo>
                  <a:lnTo>
                    <a:pt x="340357" y="40046"/>
                  </a:lnTo>
                  <a:lnTo>
                    <a:pt x="343093" y="31910"/>
                  </a:lnTo>
                  <a:lnTo>
                    <a:pt x="345145" y="29211"/>
                  </a:lnTo>
                  <a:lnTo>
                    <a:pt x="381067" y="3312"/>
                  </a:lnTo>
                  <a:lnTo>
                    <a:pt x="396888" y="654"/>
                  </a:lnTo>
                  <a:lnTo>
                    <a:pt x="399530" y="1759"/>
                  </a:lnTo>
                  <a:lnTo>
                    <a:pt x="401291" y="3819"/>
                  </a:lnTo>
                  <a:lnTo>
                    <a:pt x="402465" y="6515"/>
                  </a:lnTo>
                  <a:lnTo>
                    <a:pt x="404570" y="8312"/>
                  </a:lnTo>
                  <a:lnTo>
                    <a:pt x="414858" y="11433"/>
                  </a:lnTo>
                  <a:lnTo>
                    <a:pt x="426807" y="22116"/>
                  </a:lnTo>
                  <a:lnTo>
                    <a:pt x="434407" y="23310"/>
                  </a:lnTo>
                  <a:lnTo>
                    <a:pt x="436449" y="24801"/>
                  </a:lnTo>
                  <a:lnTo>
                    <a:pt x="437809" y="27118"/>
                  </a:lnTo>
                  <a:lnTo>
                    <a:pt x="440372" y="35216"/>
                  </a:lnTo>
                  <a:lnTo>
                    <a:pt x="440530" y="57727"/>
                  </a:lnTo>
                  <a:lnTo>
                    <a:pt x="439207" y="58328"/>
                  </a:lnTo>
                  <a:lnTo>
                    <a:pt x="434210" y="58997"/>
                  </a:lnTo>
                  <a:lnTo>
                    <a:pt x="432349" y="60498"/>
                  </a:lnTo>
                  <a:lnTo>
                    <a:pt x="427629" y="71626"/>
                  </a:lnTo>
                  <a:lnTo>
                    <a:pt x="420539" y="80607"/>
                  </a:lnTo>
                  <a:lnTo>
                    <a:pt x="417850" y="91647"/>
                  </a:lnTo>
                  <a:lnTo>
                    <a:pt x="417222" y="99381"/>
                  </a:lnTo>
                  <a:lnTo>
                    <a:pt x="413415" y="107229"/>
                  </a:lnTo>
                  <a:lnTo>
                    <a:pt x="408636" y="115126"/>
                  </a:lnTo>
                  <a:lnTo>
                    <a:pt x="405567" y="130975"/>
                  </a:lnTo>
                  <a:lnTo>
                    <a:pt x="404816" y="176242"/>
                  </a:lnTo>
                  <a:lnTo>
                    <a:pt x="412996" y="187635"/>
                  </a:lnTo>
                  <a:lnTo>
                    <a:pt x="415064" y="194959"/>
                  </a:lnTo>
                  <a:lnTo>
                    <a:pt x="416939" y="197442"/>
                  </a:lnTo>
                  <a:lnTo>
                    <a:pt x="426824" y="201753"/>
                  </a:lnTo>
                  <a:lnTo>
                    <a:pt x="462039" y="202401"/>
                  </a:lnTo>
                  <a:lnTo>
                    <a:pt x="473394" y="194223"/>
                  </a:lnTo>
                  <a:lnTo>
                    <a:pt x="480713" y="192155"/>
                  </a:lnTo>
                  <a:lnTo>
                    <a:pt x="483195" y="190280"/>
                  </a:lnTo>
                  <a:lnTo>
                    <a:pt x="485951" y="184670"/>
                  </a:lnTo>
                  <a:lnTo>
                    <a:pt x="489043" y="170289"/>
                  </a:lnTo>
                  <a:lnTo>
                    <a:pt x="496210" y="158641"/>
                  </a:lnTo>
                  <a:lnTo>
                    <a:pt x="499301" y="142854"/>
                  </a:lnTo>
                  <a:lnTo>
                    <a:pt x="499912" y="126996"/>
                  </a:lnTo>
                  <a:lnTo>
                    <a:pt x="496468" y="119061"/>
                  </a:lnTo>
                  <a:lnTo>
                    <a:pt x="491850" y="111124"/>
                  </a:lnTo>
                  <a:lnTo>
                    <a:pt x="488886" y="95250"/>
                  </a:lnTo>
                  <a:lnTo>
                    <a:pt x="488643" y="91282"/>
                  </a:lnTo>
                  <a:lnTo>
                    <a:pt x="484845" y="83344"/>
                  </a:lnTo>
                  <a:lnTo>
                    <a:pt x="481980" y="79375"/>
                  </a:lnTo>
                  <a:lnTo>
                    <a:pt x="475269" y="74965"/>
                  </a:lnTo>
                  <a:lnTo>
                    <a:pt x="471627" y="73790"/>
                  </a:lnTo>
                  <a:lnTo>
                    <a:pt x="469199" y="71683"/>
                  </a:lnTo>
                  <a:lnTo>
                    <a:pt x="466502" y="65814"/>
                  </a:lnTo>
                  <a:lnTo>
                    <a:pt x="464459" y="63720"/>
                  </a:lnTo>
                  <a:lnTo>
                    <a:pt x="454282" y="60083"/>
                  </a:lnTo>
                  <a:lnTo>
                    <a:pt x="440531" y="595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5"/>
            <p:cNvSpPr/>
            <p:nvPr>
              <p:custDataLst>
                <p:tags r:id="rId47"/>
              </p:custDataLst>
            </p:nvPr>
          </p:nvSpPr>
          <p:spPr>
            <a:xfrm>
              <a:off x="5048279" y="4476750"/>
              <a:ext cx="23785" cy="511970"/>
            </a:xfrm>
            <a:custGeom>
              <a:avLst/>
              <a:gdLst/>
              <a:ahLst/>
              <a:cxnLst/>
              <a:rect l="0" t="0" r="0" b="0"/>
              <a:pathLst>
                <a:path w="23785" h="511970">
                  <a:moveTo>
                    <a:pt x="11877" y="0"/>
                  </a:moveTo>
                  <a:lnTo>
                    <a:pt x="11877" y="0"/>
                  </a:lnTo>
                  <a:lnTo>
                    <a:pt x="10554" y="29814"/>
                  </a:lnTo>
                  <a:lnTo>
                    <a:pt x="1626" y="67736"/>
                  </a:lnTo>
                  <a:lnTo>
                    <a:pt x="189" y="120143"/>
                  </a:lnTo>
                  <a:lnTo>
                    <a:pt x="0" y="178736"/>
                  </a:lnTo>
                  <a:lnTo>
                    <a:pt x="3505" y="226247"/>
                  </a:lnTo>
                  <a:lnTo>
                    <a:pt x="10774" y="285754"/>
                  </a:lnTo>
                  <a:lnTo>
                    <a:pt x="11732" y="345282"/>
                  </a:lnTo>
                  <a:lnTo>
                    <a:pt x="11858" y="395389"/>
                  </a:lnTo>
                  <a:lnTo>
                    <a:pt x="11876" y="449572"/>
                  </a:lnTo>
                  <a:lnTo>
                    <a:pt x="11877" y="466288"/>
                  </a:lnTo>
                  <a:lnTo>
                    <a:pt x="15405" y="475350"/>
                  </a:lnTo>
                  <a:lnTo>
                    <a:pt x="20060" y="483788"/>
                  </a:lnTo>
                  <a:lnTo>
                    <a:pt x="23457" y="499782"/>
                  </a:lnTo>
                  <a:lnTo>
                    <a:pt x="23784" y="511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6"/>
            <p:cNvSpPr/>
            <p:nvPr>
              <p:custDataLst>
                <p:tags r:id="rId48"/>
              </p:custDataLst>
            </p:nvPr>
          </p:nvSpPr>
          <p:spPr>
            <a:xfrm>
              <a:off x="5310188" y="4643438"/>
              <a:ext cx="238126" cy="70948"/>
            </a:xfrm>
            <a:custGeom>
              <a:avLst/>
              <a:gdLst/>
              <a:ahLst/>
              <a:cxnLst/>
              <a:rect l="0" t="0" r="0" b="0"/>
              <a:pathLst>
                <a:path w="238126" h="70948">
                  <a:moveTo>
                    <a:pt x="0" y="59531"/>
                  </a:moveTo>
                  <a:lnTo>
                    <a:pt x="0" y="59531"/>
                  </a:lnTo>
                  <a:lnTo>
                    <a:pt x="27987" y="59531"/>
                  </a:lnTo>
                  <a:lnTo>
                    <a:pt x="85172" y="70947"/>
                  </a:lnTo>
                  <a:lnTo>
                    <a:pt x="112270" y="70017"/>
                  </a:lnTo>
                  <a:lnTo>
                    <a:pt x="163226" y="56733"/>
                  </a:lnTo>
                  <a:lnTo>
                    <a:pt x="217014" y="20211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7"/>
            <p:cNvSpPr/>
            <p:nvPr>
              <p:custDataLst>
                <p:tags r:id="rId49"/>
              </p:custDataLst>
            </p:nvPr>
          </p:nvSpPr>
          <p:spPr>
            <a:xfrm>
              <a:off x="5560220" y="4441031"/>
              <a:ext cx="321451" cy="547689"/>
            </a:xfrm>
            <a:custGeom>
              <a:avLst/>
              <a:gdLst/>
              <a:ahLst/>
              <a:cxnLst/>
              <a:rect l="0" t="0" r="0" b="0"/>
              <a:pathLst>
                <a:path w="321451" h="547689">
                  <a:moveTo>
                    <a:pt x="71436" y="0"/>
                  </a:moveTo>
                  <a:lnTo>
                    <a:pt x="71436" y="0"/>
                  </a:lnTo>
                  <a:lnTo>
                    <a:pt x="71436" y="16572"/>
                  </a:lnTo>
                  <a:lnTo>
                    <a:pt x="60633" y="72188"/>
                  </a:lnTo>
                  <a:lnTo>
                    <a:pt x="53355" y="120991"/>
                  </a:lnTo>
                  <a:lnTo>
                    <a:pt x="40574" y="168392"/>
                  </a:lnTo>
                  <a:lnTo>
                    <a:pt x="33149" y="223811"/>
                  </a:lnTo>
                  <a:lnTo>
                    <a:pt x="25656" y="279689"/>
                  </a:lnTo>
                  <a:lnTo>
                    <a:pt x="15993" y="330855"/>
                  </a:lnTo>
                  <a:lnTo>
                    <a:pt x="6123" y="382497"/>
                  </a:lnTo>
                  <a:lnTo>
                    <a:pt x="537" y="435998"/>
                  </a:lnTo>
                  <a:lnTo>
                    <a:pt x="0" y="493761"/>
                  </a:lnTo>
                  <a:lnTo>
                    <a:pt x="0" y="498195"/>
                  </a:lnTo>
                  <a:lnTo>
                    <a:pt x="3527" y="495705"/>
                  </a:lnTo>
                  <a:lnTo>
                    <a:pt x="10250" y="489648"/>
                  </a:lnTo>
                  <a:lnTo>
                    <a:pt x="17736" y="488598"/>
                  </a:lnTo>
                  <a:lnTo>
                    <a:pt x="19761" y="487128"/>
                  </a:lnTo>
                  <a:lnTo>
                    <a:pt x="21111" y="484825"/>
                  </a:lnTo>
                  <a:lnTo>
                    <a:pt x="22011" y="481967"/>
                  </a:lnTo>
                  <a:lnTo>
                    <a:pt x="23934" y="480062"/>
                  </a:lnTo>
                  <a:lnTo>
                    <a:pt x="29598" y="477944"/>
                  </a:lnTo>
                  <a:lnTo>
                    <a:pt x="40225" y="476752"/>
                  </a:lnTo>
                  <a:lnTo>
                    <a:pt x="42691" y="475262"/>
                  </a:lnTo>
                  <a:lnTo>
                    <a:pt x="44335" y="472946"/>
                  </a:lnTo>
                  <a:lnTo>
                    <a:pt x="45432" y="470079"/>
                  </a:lnTo>
                  <a:lnTo>
                    <a:pt x="47485" y="468167"/>
                  </a:lnTo>
                  <a:lnTo>
                    <a:pt x="53295" y="466043"/>
                  </a:lnTo>
                  <a:lnTo>
                    <a:pt x="56696" y="466800"/>
                  </a:lnTo>
                  <a:lnTo>
                    <a:pt x="71661" y="473991"/>
                  </a:lnTo>
                  <a:lnTo>
                    <a:pt x="81035" y="475805"/>
                  </a:lnTo>
                  <a:lnTo>
                    <a:pt x="88979" y="482438"/>
                  </a:lnTo>
                  <a:lnTo>
                    <a:pt x="99517" y="485616"/>
                  </a:lnTo>
                  <a:lnTo>
                    <a:pt x="125993" y="489145"/>
                  </a:lnTo>
                  <a:lnTo>
                    <a:pt x="142675" y="497515"/>
                  </a:lnTo>
                  <a:lnTo>
                    <a:pt x="201668" y="500043"/>
                  </a:lnTo>
                  <a:lnTo>
                    <a:pt x="230334" y="498737"/>
                  </a:lnTo>
                  <a:lnTo>
                    <a:pt x="244929" y="490556"/>
                  </a:lnTo>
                  <a:lnTo>
                    <a:pt x="272076" y="472075"/>
                  </a:lnTo>
                  <a:lnTo>
                    <a:pt x="288018" y="466635"/>
                  </a:lnTo>
                  <a:lnTo>
                    <a:pt x="291231" y="463225"/>
                  </a:lnTo>
                  <a:lnTo>
                    <a:pt x="303130" y="437722"/>
                  </a:lnTo>
                  <a:lnTo>
                    <a:pt x="313976" y="425000"/>
                  </a:lnTo>
                  <a:lnTo>
                    <a:pt x="318138" y="413344"/>
                  </a:lnTo>
                  <a:lnTo>
                    <a:pt x="321442" y="357254"/>
                  </a:lnTo>
                  <a:lnTo>
                    <a:pt x="321450" y="353263"/>
                  </a:lnTo>
                  <a:lnTo>
                    <a:pt x="320133" y="350602"/>
                  </a:lnTo>
                  <a:lnTo>
                    <a:pt x="317932" y="348829"/>
                  </a:lnTo>
                  <a:lnTo>
                    <a:pt x="311215" y="345982"/>
                  </a:lnTo>
                  <a:lnTo>
                    <a:pt x="303730" y="345489"/>
                  </a:lnTo>
                  <a:lnTo>
                    <a:pt x="296828" y="348901"/>
                  </a:lnTo>
                  <a:lnTo>
                    <a:pt x="289350" y="353505"/>
                  </a:lnTo>
                  <a:lnTo>
                    <a:pt x="281616" y="355551"/>
                  </a:lnTo>
                  <a:lnTo>
                    <a:pt x="273769" y="363516"/>
                  </a:lnTo>
                  <a:lnTo>
                    <a:pt x="243413" y="408809"/>
                  </a:lnTo>
                  <a:lnTo>
                    <a:pt x="227458" y="460492"/>
                  </a:lnTo>
                  <a:lnTo>
                    <a:pt x="226381" y="490311"/>
                  </a:lnTo>
                  <a:lnTo>
                    <a:pt x="229818" y="499257"/>
                  </a:lnTo>
                  <a:lnTo>
                    <a:pt x="234432" y="507642"/>
                  </a:lnTo>
                  <a:lnTo>
                    <a:pt x="238353" y="519800"/>
                  </a:lnTo>
                  <a:lnTo>
                    <a:pt x="243958" y="527797"/>
                  </a:lnTo>
                  <a:lnTo>
                    <a:pt x="250859" y="532233"/>
                  </a:lnTo>
                  <a:lnTo>
                    <a:pt x="258336" y="535527"/>
                  </a:lnTo>
                  <a:lnTo>
                    <a:pt x="269983" y="543497"/>
                  </a:lnTo>
                  <a:lnTo>
                    <a:pt x="277860" y="545825"/>
                  </a:lnTo>
                  <a:lnTo>
                    <a:pt x="309561" y="547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8"/>
            <p:cNvSpPr/>
            <p:nvPr>
              <p:custDataLst>
                <p:tags r:id="rId50"/>
              </p:custDataLst>
            </p:nvPr>
          </p:nvSpPr>
          <p:spPr>
            <a:xfrm>
              <a:off x="4583906" y="5226844"/>
              <a:ext cx="178591" cy="506526"/>
            </a:xfrm>
            <a:custGeom>
              <a:avLst/>
              <a:gdLst/>
              <a:ahLst/>
              <a:cxnLst/>
              <a:rect l="0" t="0" r="0" b="0"/>
              <a:pathLst>
                <a:path w="178591" h="506526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8" y="12951"/>
                  </a:lnTo>
                  <a:lnTo>
                    <a:pt x="8183" y="20308"/>
                  </a:lnTo>
                  <a:lnTo>
                    <a:pt x="10803" y="33210"/>
                  </a:lnTo>
                  <a:lnTo>
                    <a:pt x="19992" y="85388"/>
                  </a:lnTo>
                  <a:lnTo>
                    <a:pt x="23310" y="143144"/>
                  </a:lnTo>
                  <a:lnTo>
                    <a:pt x="33170" y="202442"/>
                  </a:lnTo>
                  <a:lnTo>
                    <a:pt x="35383" y="253759"/>
                  </a:lnTo>
                  <a:lnTo>
                    <a:pt x="35675" y="310053"/>
                  </a:lnTo>
                  <a:lnTo>
                    <a:pt x="37033" y="347779"/>
                  </a:lnTo>
                  <a:lnTo>
                    <a:pt x="47298" y="400341"/>
                  </a:lnTo>
                  <a:lnTo>
                    <a:pt x="47612" y="416001"/>
                  </a:lnTo>
                  <a:lnTo>
                    <a:pt x="59041" y="416700"/>
                  </a:lnTo>
                  <a:lnTo>
                    <a:pt x="68940" y="405887"/>
                  </a:lnTo>
                  <a:lnTo>
                    <a:pt x="103526" y="354054"/>
                  </a:lnTo>
                  <a:lnTo>
                    <a:pt x="113871" y="346558"/>
                  </a:lnTo>
                  <a:lnTo>
                    <a:pt x="116755" y="340116"/>
                  </a:lnTo>
                  <a:lnTo>
                    <a:pt x="125093" y="332843"/>
                  </a:lnTo>
                  <a:lnTo>
                    <a:pt x="139363" y="323715"/>
                  </a:lnTo>
                  <a:lnTo>
                    <a:pt x="148155" y="322134"/>
                  </a:lnTo>
                  <a:lnTo>
                    <a:pt x="176743" y="321474"/>
                  </a:lnTo>
                  <a:lnTo>
                    <a:pt x="177360" y="322795"/>
                  </a:lnTo>
                  <a:lnTo>
                    <a:pt x="178590" y="373080"/>
                  </a:lnTo>
                  <a:lnTo>
                    <a:pt x="172272" y="391294"/>
                  </a:lnTo>
                  <a:lnTo>
                    <a:pt x="134897" y="447269"/>
                  </a:lnTo>
                  <a:lnTo>
                    <a:pt x="107154" y="482076"/>
                  </a:lnTo>
                  <a:lnTo>
                    <a:pt x="95249" y="489882"/>
                  </a:lnTo>
                  <a:lnTo>
                    <a:pt x="77720" y="505787"/>
                  </a:lnTo>
                  <a:lnTo>
                    <a:pt x="74303" y="506525"/>
                  </a:lnTo>
                  <a:lnTo>
                    <a:pt x="70702" y="505694"/>
                  </a:lnTo>
                  <a:lnTo>
                    <a:pt x="61738" y="501175"/>
                  </a:lnTo>
                  <a:lnTo>
                    <a:pt x="60512" y="497029"/>
                  </a:lnTo>
                  <a:lnTo>
                    <a:pt x="60185" y="494071"/>
                  </a:lnTo>
                  <a:lnTo>
                    <a:pt x="56294" y="487257"/>
                  </a:lnTo>
                  <a:lnTo>
                    <a:pt x="47625" y="476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9"/>
            <p:cNvSpPr/>
            <p:nvPr>
              <p:custDataLst>
                <p:tags r:id="rId51"/>
              </p:custDataLst>
            </p:nvPr>
          </p:nvSpPr>
          <p:spPr>
            <a:xfrm>
              <a:off x="4810125" y="5536406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0" y="0"/>
                  </a:moveTo>
                  <a:lnTo>
                    <a:pt x="0" y="0"/>
                  </a:lnTo>
                  <a:lnTo>
                    <a:pt x="0" y="55976"/>
                  </a:lnTo>
                  <a:lnTo>
                    <a:pt x="12126" y="101644"/>
                  </a:lnTo>
                  <a:lnTo>
                    <a:pt x="21112" y="118758"/>
                  </a:lnTo>
                  <a:lnTo>
                    <a:pt x="22012" y="122828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0"/>
            <p:cNvSpPr/>
            <p:nvPr>
              <p:custDataLst>
                <p:tags r:id="rId52"/>
              </p:custDataLst>
            </p:nvPr>
          </p:nvSpPr>
          <p:spPr>
            <a:xfrm>
              <a:off x="4833938" y="5417344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0"/>
                  </a:moveTo>
                  <a:lnTo>
                    <a:pt x="0" y="0"/>
                  </a:lnTo>
                  <a:lnTo>
                    <a:pt x="0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1"/>
            <p:cNvSpPr/>
            <p:nvPr>
              <p:custDataLst>
                <p:tags r:id="rId53"/>
              </p:custDataLst>
            </p:nvPr>
          </p:nvSpPr>
          <p:spPr>
            <a:xfrm>
              <a:off x="4988719" y="5489334"/>
              <a:ext cx="154782" cy="189396"/>
            </a:xfrm>
            <a:custGeom>
              <a:avLst/>
              <a:gdLst/>
              <a:ahLst/>
              <a:cxnLst/>
              <a:rect l="0" t="0" r="0" b="0"/>
              <a:pathLst>
                <a:path w="154782" h="189396">
                  <a:moveTo>
                    <a:pt x="0" y="118510"/>
                  </a:moveTo>
                  <a:lnTo>
                    <a:pt x="0" y="118510"/>
                  </a:lnTo>
                  <a:lnTo>
                    <a:pt x="0" y="124830"/>
                  </a:lnTo>
                  <a:lnTo>
                    <a:pt x="3527" y="131461"/>
                  </a:lnTo>
                  <a:lnTo>
                    <a:pt x="8182" y="138818"/>
                  </a:lnTo>
                  <a:lnTo>
                    <a:pt x="10251" y="146497"/>
                  </a:lnTo>
                  <a:lnTo>
                    <a:pt x="12126" y="149074"/>
                  </a:lnTo>
                  <a:lnTo>
                    <a:pt x="14698" y="150793"/>
                  </a:lnTo>
                  <a:lnTo>
                    <a:pt x="24639" y="153211"/>
                  </a:lnTo>
                  <a:lnTo>
                    <a:pt x="57193" y="154211"/>
                  </a:lnTo>
                  <a:lnTo>
                    <a:pt x="87458" y="126240"/>
                  </a:lnTo>
                  <a:lnTo>
                    <a:pt x="91786" y="118418"/>
                  </a:lnTo>
                  <a:lnTo>
                    <a:pt x="106330" y="68090"/>
                  </a:lnTo>
                  <a:lnTo>
                    <a:pt x="107154" y="8892"/>
                  </a:lnTo>
                  <a:lnTo>
                    <a:pt x="107155" y="5743"/>
                  </a:lnTo>
                  <a:lnTo>
                    <a:pt x="105832" y="3645"/>
                  </a:lnTo>
                  <a:lnTo>
                    <a:pt x="103628" y="2246"/>
                  </a:lnTo>
                  <a:lnTo>
                    <a:pt x="94204" y="277"/>
                  </a:lnTo>
                  <a:lnTo>
                    <a:pt x="90584" y="0"/>
                  </a:lnTo>
                  <a:lnTo>
                    <a:pt x="88170" y="1139"/>
                  </a:lnTo>
                  <a:lnTo>
                    <a:pt x="86562" y="3221"/>
                  </a:lnTo>
                  <a:lnTo>
                    <a:pt x="85489" y="5932"/>
                  </a:lnTo>
                  <a:lnTo>
                    <a:pt x="83451" y="7739"/>
                  </a:lnTo>
                  <a:lnTo>
                    <a:pt x="77659" y="9747"/>
                  </a:lnTo>
                  <a:lnTo>
                    <a:pt x="75585" y="11606"/>
                  </a:lnTo>
                  <a:lnTo>
                    <a:pt x="52560" y="55339"/>
                  </a:lnTo>
                  <a:lnTo>
                    <a:pt x="36950" y="114408"/>
                  </a:lnTo>
                  <a:lnTo>
                    <a:pt x="36266" y="128152"/>
                  </a:lnTo>
                  <a:lnTo>
                    <a:pt x="39490" y="139553"/>
                  </a:lnTo>
                  <a:lnTo>
                    <a:pt x="44009" y="149029"/>
                  </a:lnTo>
                  <a:lnTo>
                    <a:pt x="47877" y="161801"/>
                  </a:lnTo>
                  <a:lnTo>
                    <a:pt x="53469" y="169941"/>
                  </a:lnTo>
                  <a:lnTo>
                    <a:pt x="60365" y="174441"/>
                  </a:lnTo>
                  <a:lnTo>
                    <a:pt x="67839" y="177763"/>
                  </a:lnTo>
                  <a:lnTo>
                    <a:pt x="75571" y="183651"/>
                  </a:lnTo>
                  <a:lnTo>
                    <a:pt x="86944" y="187149"/>
                  </a:lnTo>
                  <a:lnTo>
                    <a:pt x="109485" y="189395"/>
                  </a:lnTo>
                  <a:lnTo>
                    <a:pt x="154781" y="1780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2"/>
            <p:cNvSpPr/>
            <p:nvPr>
              <p:custDataLst>
                <p:tags r:id="rId54"/>
              </p:custDataLst>
            </p:nvPr>
          </p:nvSpPr>
          <p:spPr>
            <a:xfrm>
              <a:off x="5262611" y="5470016"/>
              <a:ext cx="142813" cy="280704"/>
            </a:xfrm>
            <a:custGeom>
              <a:avLst/>
              <a:gdLst/>
              <a:ahLst/>
              <a:cxnLst/>
              <a:rect l="0" t="0" r="0" b="0"/>
              <a:pathLst>
                <a:path w="142813" h="280704">
                  <a:moveTo>
                    <a:pt x="71389" y="6859"/>
                  </a:moveTo>
                  <a:lnTo>
                    <a:pt x="71389" y="6859"/>
                  </a:lnTo>
                  <a:lnTo>
                    <a:pt x="71389" y="0"/>
                  </a:lnTo>
                  <a:lnTo>
                    <a:pt x="71389" y="2928"/>
                  </a:lnTo>
                  <a:lnTo>
                    <a:pt x="70066" y="4239"/>
                  </a:lnTo>
                  <a:lnTo>
                    <a:pt x="61884" y="7405"/>
                  </a:lnTo>
                  <a:lnTo>
                    <a:pt x="19644" y="46707"/>
                  </a:lnTo>
                  <a:lnTo>
                    <a:pt x="15319" y="54555"/>
                  </a:lnTo>
                  <a:lnTo>
                    <a:pt x="14165" y="58501"/>
                  </a:lnTo>
                  <a:lnTo>
                    <a:pt x="12073" y="61131"/>
                  </a:lnTo>
                  <a:lnTo>
                    <a:pt x="1809" y="65698"/>
                  </a:lnTo>
                  <a:lnTo>
                    <a:pt x="777" y="69610"/>
                  </a:lnTo>
                  <a:lnTo>
                    <a:pt x="0" y="77788"/>
                  </a:lnTo>
                  <a:lnTo>
                    <a:pt x="33482" y="78295"/>
                  </a:lnTo>
                  <a:lnTo>
                    <a:pt x="44743" y="86479"/>
                  </a:lnTo>
                  <a:lnTo>
                    <a:pt x="55850" y="89099"/>
                  </a:lnTo>
                  <a:lnTo>
                    <a:pt x="75402" y="90057"/>
                  </a:lnTo>
                  <a:lnTo>
                    <a:pt x="83315" y="93666"/>
                  </a:lnTo>
                  <a:lnTo>
                    <a:pt x="91241" y="98357"/>
                  </a:lnTo>
                  <a:lnTo>
                    <a:pt x="103142" y="102320"/>
                  </a:lnTo>
                  <a:lnTo>
                    <a:pt x="122983" y="118534"/>
                  </a:lnTo>
                  <a:lnTo>
                    <a:pt x="127393" y="126166"/>
                  </a:lnTo>
                  <a:lnTo>
                    <a:pt x="141999" y="172817"/>
                  </a:lnTo>
                  <a:lnTo>
                    <a:pt x="142812" y="224637"/>
                  </a:lnTo>
                  <a:lnTo>
                    <a:pt x="139293" y="232855"/>
                  </a:lnTo>
                  <a:lnTo>
                    <a:pt x="134641" y="240916"/>
                  </a:lnTo>
                  <a:lnTo>
                    <a:pt x="131655" y="256870"/>
                  </a:lnTo>
                  <a:lnTo>
                    <a:pt x="130920" y="2807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3"/>
            <p:cNvSpPr/>
            <p:nvPr>
              <p:custDataLst>
                <p:tags r:id="rId55"/>
              </p:custDataLst>
            </p:nvPr>
          </p:nvSpPr>
          <p:spPr>
            <a:xfrm>
              <a:off x="5907300" y="5191125"/>
              <a:ext cx="557795" cy="95057"/>
            </a:xfrm>
            <a:custGeom>
              <a:avLst/>
              <a:gdLst/>
              <a:ahLst/>
              <a:cxnLst/>
              <a:rect l="0" t="0" r="0" b="0"/>
              <a:pathLst>
                <a:path w="557795" h="95057">
                  <a:moveTo>
                    <a:pt x="22013" y="0"/>
                  </a:moveTo>
                  <a:lnTo>
                    <a:pt x="22013" y="0"/>
                  </a:lnTo>
                  <a:lnTo>
                    <a:pt x="15692" y="6321"/>
                  </a:lnTo>
                  <a:lnTo>
                    <a:pt x="12589" y="12952"/>
                  </a:lnTo>
                  <a:lnTo>
                    <a:pt x="11761" y="16572"/>
                  </a:lnTo>
                  <a:lnTo>
                    <a:pt x="9886" y="18986"/>
                  </a:lnTo>
                  <a:lnTo>
                    <a:pt x="4276" y="21667"/>
                  </a:lnTo>
                  <a:lnTo>
                    <a:pt x="2250" y="23705"/>
                  </a:lnTo>
                  <a:lnTo>
                    <a:pt x="0" y="29497"/>
                  </a:lnTo>
                  <a:lnTo>
                    <a:pt x="723" y="32894"/>
                  </a:lnTo>
                  <a:lnTo>
                    <a:pt x="7861" y="47851"/>
                  </a:lnTo>
                  <a:lnTo>
                    <a:pt x="9663" y="63545"/>
                  </a:lnTo>
                  <a:lnTo>
                    <a:pt x="11133" y="66176"/>
                  </a:lnTo>
                  <a:lnTo>
                    <a:pt x="13437" y="67930"/>
                  </a:lnTo>
                  <a:lnTo>
                    <a:pt x="19524" y="71201"/>
                  </a:lnTo>
                  <a:lnTo>
                    <a:pt x="41986" y="90286"/>
                  </a:lnTo>
                  <a:lnTo>
                    <a:pt x="49851" y="93044"/>
                  </a:lnTo>
                  <a:lnTo>
                    <a:pt x="83863" y="95056"/>
                  </a:lnTo>
                  <a:lnTo>
                    <a:pt x="92717" y="91635"/>
                  </a:lnTo>
                  <a:lnTo>
                    <a:pt x="114520" y="76253"/>
                  </a:lnTo>
                  <a:lnTo>
                    <a:pt x="138574" y="68861"/>
                  </a:lnTo>
                  <a:lnTo>
                    <a:pt x="196828" y="27751"/>
                  </a:lnTo>
                  <a:lnTo>
                    <a:pt x="221713" y="15428"/>
                  </a:lnTo>
                  <a:lnTo>
                    <a:pt x="280661" y="827"/>
                  </a:lnTo>
                  <a:lnTo>
                    <a:pt x="334996" y="14"/>
                  </a:lnTo>
                  <a:lnTo>
                    <a:pt x="386801" y="12903"/>
                  </a:lnTo>
                  <a:lnTo>
                    <a:pt x="400267" y="19992"/>
                  </a:lnTo>
                  <a:lnTo>
                    <a:pt x="458477" y="23783"/>
                  </a:lnTo>
                  <a:lnTo>
                    <a:pt x="514137" y="23813"/>
                  </a:lnTo>
                  <a:lnTo>
                    <a:pt x="557794" y="23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4"/>
            <p:cNvSpPr/>
            <p:nvPr>
              <p:custDataLst>
                <p:tags r:id="rId56"/>
              </p:custDataLst>
            </p:nvPr>
          </p:nvSpPr>
          <p:spPr>
            <a:xfrm>
              <a:off x="6441281" y="5000625"/>
              <a:ext cx="250029" cy="476251"/>
            </a:xfrm>
            <a:custGeom>
              <a:avLst/>
              <a:gdLst/>
              <a:ahLst/>
              <a:cxnLst/>
              <a:rect l="0" t="0" r="0" b="0"/>
              <a:pathLst>
                <a:path w="250029" h="476251">
                  <a:moveTo>
                    <a:pt x="71438" y="0"/>
                  </a:moveTo>
                  <a:lnTo>
                    <a:pt x="71438" y="0"/>
                  </a:lnTo>
                  <a:lnTo>
                    <a:pt x="71438" y="40196"/>
                  </a:lnTo>
                  <a:lnTo>
                    <a:pt x="74965" y="47851"/>
                  </a:lnTo>
                  <a:lnTo>
                    <a:pt x="90423" y="68821"/>
                  </a:lnTo>
                  <a:lnTo>
                    <a:pt x="97825" y="92773"/>
                  </a:lnTo>
                  <a:lnTo>
                    <a:pt x="142895" y="152280"/>
                  </a:lnTo>
                  <a:lnTo>
                    <a:pt x="152144" y="161607"/>
                  </a:lnTo>
                  <a:lnTo>
                    <a:pt x="206230" y="206362"/>
                  </a:lnTo>
                  <a:lnTo>
                    <a:pt x="210721" y="214307"/>
                  </a:lnTo>
                  <a:lnTo>
                    <a:pt x="211918" y="218277"/>
                  </a:lnTo>
                  <a:lnTo>
                    <a:pt x="214039" y="220924"/>
                  </a:lnTo>
                  <a:lnTo>
                    <a:pt x="230675" y="231842"/>
                  </a:lnTo>
                  <a:lnTo>
                    <a:pt x="234813" y="238860"/>
                  </a:lnTo>
                  <a:lnTo>
                    <a:pt x="237471" y="247824"/>
                  </a:lnTo>
                  <a:lnTo>
                    <a:pt x="239012" y="248560"/>
                  </a:lnTo>
                  <a:lnTo>
                    <a:pt x="244252" y="249378"/>
                  </a:lnTo>
                  <a:lnTo>
                    <a:pt x="246178" y="250918"/>
                  </a:lnTo>
                  <a:lnTo>
                    <a:pt x="249524" y="260225"/>
                  </a:lnTo>
                  <a:lnTo>
                    <a:pt x="250028" y="283937"/>
                  </a:lnTo>
                  <a:lnTo>
                    <a:pt x="229437" y="309801"/>
                  </a:lnTo>
                  <a:lnTo>
                    <a:pt x="226327" y="317606"/>
                  </a:lnTo>
                  <a:lnTo>
                    <a:pt x="220534" y="325485"/>
                  </a:lnTo>
                  <a:lnTo>
                    <a:pt x="161449" y="365126"/>
                  </a:lnTo>
                  <a:lnTo>
                    <a:pt x="129185" y="384969"/>
                  </a:lnTo>
                  <a:lnTo>
                    <a:pt x="69671" y="432103"/>
                  </a:lnTo>
                  <a:lnTo>
                    <a:pt x="50706" y="455232"/>
                  </a:lnTo>
                  <a:lnTo>
                    <a:pt x="32957" y="462967"/>
                  </a:lnTo>
                  <a:lnTo>
                    <a:pt x="29909" y="466072"/>
                  </a:lnTo>
                  <a:lnTo>
                    <a:pt x="27877" y="469464"/>
                  </a:lnTo>
                  <a:lnTo>
                    <a:pt x="25199" y="471726"/>
                  </a:lnTo>
                  <a:lnTo>
                    <a:pt x="13919" y="475655"/>
                  </a:lnTo>
                  <a:lnTo>
                    <a:pt x="0" y="476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5"/>
            <p:cNvSpPr/>
            <p:nvPr>
              <p:custDataLst>
                <p:tags r:id="rId57"/>
              </p:custDataLst>
            </p:nvPr>
          </p:nvSpPr>
          <p:spPr>
            <a:xfrm>
              <a:off x="6858226" y="4417771"/>
              <a:ext cx="154539" cy="499450"/>
            </a:xfrm>
            <a:custGeom>
              <a:avLst/>
              <a:gdLst/>
              <a:ahLst/>
              <a:cxnLst/>
              <a:rect l="0" t="0" r="0" b="0"/>
              <a:pathLst>
                <a:path w="154539" h="499450">
                  <a:moveTo>
                    <a:pt x="47399" y="58979"/>
                  </a:moveTo>
                  <a:lnTo>
                    <a:pt x="47399" y="58979"/>
                  </a:lnTo>
                  <a:lnTo>
                    <a:pt x="46076" y="77990"/>
                  </a:lnTo>
                  <a:lnTo>
                    <a:pt x="41078" y="92123"/>
                  </a:lnTo>
                  <a:lnTo>
                    <a:pt x="41503" y="107223"/>
                  </a:lnTo>
                  <a:lnTo>
                    <a:pt x="46881" y="157811"/>
                  </a:lnTo>
                  <a:lnTo>
                    <a:pt x="47331" y="214232"/>
                  </a:lnTo>
                  <a:lnTo>
                    <a:pt x="50914" y="261478"/>
                  </a:lnTo>
                  <a:lnTo>
                    <a:pt x="59523" y="312746"/>
                  </a:lnTo>
                  <a:lnTo>
                    <a:pt x="70011" y="371270"/>
                  </a:lnTo>
                  <a:lnTo>
                    <a:pt x="72179" y="395955"/>
                  </a:lnTo>
                  <a:lnTo>
                    <a:pt x="81416" y="435962"/>
                  </a:lnTo>
                  <a:lnTo>
                    <a:pt x="78834" y="448336"/>
                  </a:lnTo>
                  <a:lnTo>
                    <a:pt x="73470" y="462740"/>
                  </a:lnTo>
                  <a:lnTo>
                    <a:pt x="71215" y="499302"/>
                  </a:lnTo>
                  <a:lnTo>
                    <a:pt x="64893" y="499449"/>
                  </a:lnTo>
                  <a:lnTo>
                    <a:pt x="63029" y="498146"/>
                  </a:lnTo>
                  <a:lnTo>
                    <a:pt x="61788" y="495955"/>
                  </a:lnTo>
                  <a:lnTo>
                    <a:pt x="49897" y="459439"/>
                  </a:lnTo>
                  <a:lnTo>
                    <a:pt x="40349" y="443687"/>
                  </a:lnTo>
                  <a:lnTo>
                    <a:pt x="26413" y="391738"/>
                  </a:lnTo>
                  <a:lnTo>
                    <a:pt x="14982" y="357297"/>
                  </a:lnTo>
                  <a:lnTo>
                    <a:pt x="10793" y="307530"/>
                  </a:lnTo>
                  <a:lnTo>
                    <a:pt x="1486" y="249284"/>
                  </a:lnTo>
                  <a:lnTo>
                    <a:pt x="0" y="189922"/>
                  </a:lnTo>
                  <a:lnTo>
                    <a:pt x="1197" y="167447"/>
                  </a:lnTo>
                  <a:lnTo>
                    <a:pt x="11909" y="115005"/>
                  </a:lnTo>
                  <a:lnTo>
                    <a:pt x="33305" y="57380"/>
                  </a:lnTo>
                  <a:lnTo>
                    <a:pt x="41165" y="43806"/>
                  </a:lnTo>
                  <a:lnTo>
                    <a:pt x="63424" y="19353"/>
                  </a:lnTo>
                  <a:lnTo>
                    <a:pt x="71278" y="14909"/>
                  </a:lnTo>
                  <a:lnTo>
                    <a:pt x="118103" y="276"/>
                  </a:lnTo>
                  <a:lnTo>
                    <a:pt x="122316" y="0"/>
                  </a:lnTo>
                  <a:lnTo>
                    <a:pt x="125125" y="1139"/>
                  </a:lnTo>
                  <a:lnTo>
                    <a:pt x="126997" y="3221"/>
                  </a:lnTo>
                  <a:lnTo>
                    <a:pt x="128246" y="5932"/>
                  </a:lnTo>
                  <a:lnTo>
                    <a:pt x="130401" y="7739"/>
                  </a:lnTo>
                  <a:lnTo>
                    <a:pt x="143365" y="14168"/>
                  </a:lnTo>
                  <a:lnTo>
                    <a:pt x="147095" y="17199"/>
                  </a:lnTo>
                  <a:lnTo>
                    <a:pt x="151240" y="24094"/>
                  </a:lnTo>
                  <a:lnTo>
                    <a:pt x="153900" y="39300"/>
                  </a:lnTo>
                  <a:lnTo>
                    <a:pt x="154538" y="85110"/>
                  </a:lnTo>
                  <a:lnTo>
                    <a:pt x="137982" y="127000"/>
                  </a:lnTo>
                  <a:lnTo>
                    <a:pt x="98980" y="184748"/>
                  </a:lnTo>
                  <a:lnTo>
                    <a:pt x="73563" y="221612"/>
                  </a:lnTo>
                  <a:lnTo>
                    <a:pt x="71456" y="222963"/>
                  </a:lnTo>
                  <a:lnTo>
                    <a:pt x="62170" y="224865"/>
                  </a:lnTo>
                  <a:lnTo>
                    <a:pt x="48052" y="225635"/>
                  </a:lnTo>
                  <a:lnTo>
                    <a:pt x="35493" y="2137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6"/>
            <p:cNvSpPr/>
            <p:nvPr>
              <p:custDataLst>
                <p:tags r:id="rId58"/>
              </p:custDataLst>
            </p:nvPr>
          </p:nvSpPr>
          <p:spPr>
            <a:xfrm>
              <a:off x="7108031" y="4407029"/>
              <a:ext cx="249873" cy="212597"/>
            </a:xfrm>
            <a:custGeom>
              <a:avLst/>
              <a:gdLst/>
              <a:ahLst/>
              <a:cxnLst/>
              <a:rect l="0" t="0" r="0" b="0"/>
              <a:pathLst>
                <a:path w="249873" h="212597">
                  <a:moveTo>
                    <a:pt x="0" y="212596"/>
                  </a:moveTo>
                  <a:lnTo>
                    <a:pt x="0" y="212596"/>
                  </a:lnTo>
                  <a:lnTo>
                    <a:pt x="0" y="156773"/>
                  </a:lnTo>
                  <a:lnTo>
                    <a:pt x="1323" y="97637"/>
                  </a:lnTo>
                  <a:lnTo>
                    <a:pt x="14699" y="58636"/>
                  </a:lnTo>
                  <a:lnTo>
                    <a:pt x="30795" y="38080"/>
                  </a:lnTo>
                  <a:lnTo>
                    <a:pt x="38275" y="22117"/>
                  </a:lnTo>
                  <a:lnTo>
                    <a:pt x="41392" y="18142"/>
                  </a:lnTo>
                  <a:lnTo>
                    <a:pt x="48382" y="13724"/>
                  </a:lnTo>
                  <a:lnTo>
                    <a:pt x="67569" y="9332"/>
                  </a:lnTo>
                  <a:lnTo>
                    <a:pt x="79405" y="2145"/>
                  </a:lnTo>
                  <a:lnTo>
                    <a:pt x="87327" y="0"/>
                  </a:lnTo>
                  <a:lnTo>
                    <a:pt x="91291" y="750"/>
                  </a:lnTo>
                  <a:lnTo>
                    <a:pt x="106912" y="9187"/>
                  </a:lnTo>
                  <a:lnTo>
                    <a:pt x="112781" y="9744"/>
                  </a:lnTo>
                  <a:lnTo>
                    <a:pt x="119799" y="13520"/>
                  </a:lnTo>
                  <a:lnTo>
                    <a:pt x="127327" y="18284"/>
                  </a:lnTo>
                  <a:lnTo>
                    <a:pt x="142940" y="21343"/>
                  </a:lnTo>
                  <a:lnTo>
                    <a:pt x="152442" y="21948"/>
                  </a:lnTo>
                  <a:lnTo>
                    <a:pt x="164827" y="32334"/>
                  </a:lnTo>
                  <a:lnTo>
                    <a:pt x="172457" y="33508"/>
                  </a:lnTo>
                  <a:lnTo>
                    <a:pt x="174503" y="34996"/>
                  </a:lnTo>
                  <a:lnTo>
                    <a:pt x="175866" y="37310"/>
                  </a:lnTo>
                  <a:lnTo>
                    <a:pt x="178592" y="45905"/>
                  </a:lnTo>
                  <a:lnTo>
                    <a:pt x="178594" y="56159"/>
                  </a:lnTo>
                  <a:lnTo>
                    <a:pt x="177271" y="56711"/>
                  </a:lnTo>
                  <a:lnTo>
                    <a:pt x="172273" y="57324"/>
                  </a:lnTo>
                  <a:lnTo>
                    <a:pt x="170412" y="58811"/>
                  </a:lnTo>
                  <a:lnTo>
                    <a:pt x="168343" y="63990"/>
                  </a:lnTo>
                  <a:lnTo>
                    <a:pt x="166468" y="65900"/>
                  </a:lnTo>
                  <a:lnTo>
                    <a:pt x="160857" y="68023"/>
                  </a:lnTo>
                  <a:lnTo>
                    <a:pt x="158832" y="69912"/>
                  </a:lnTo>
                  <a:lnTo>
                    <a:pt x="145594" y="93777"/>
                  </a:lnTo>
                  <a:lnTo>
                    <a:pt x="131208" y="152848"/>
                  </a:lnTo>
                  <a:lnTo>
                    <a:pt x="130983" y="174513"/>
                  </a:lnTo>
                  <a:lnTo>
                    <a:pt x="139155" y="185915"/>
                  </a:lnTo>
                  <a:lnTo>
                    <a:pt x="141222" y="193241"/>
                  </a:lnTo>
                  <a:lnTo>
                    <a:pt x="143095" y="195724"/>
                  </a:lnTo>
                  <a:lnTo>
                    <a:pt x="148706" y="198483"/>
                  </a:lnTo>
                  <a:lnTo>
                    <a:pt x="206419" y="200688"/>
                  </a:lnTo>
                  <a:lnTo>
                    <a:pt x="214333" y="197161"/>
                  </a:lnTo>
                  <a:lnTo>
                    <a:pt x="218295" y="194368"/>
                  </a:lnTo>
                  <a:lnTo>
                    <a:pt x="222697" y="187738"/>
                  </a:lnTo>
                  <a:lnTo>
                    <a:pt x="225976" y="180381"/>
                  </a:lnTo>
                  <a:lnTo>
                    <a:pt x="245940" y="155918"/>
                  </a:lnTo>
                  <a:lnTo>
                    <a:pt x="248819" y="144797"/>
                  </a:lnTo>
                  <a:lnTo>
                    <a:pt x="249872" y="125240"/>
                  </a:lnTo>
                  <a:lnTo>
                    <a:pt x="246433" y="117327"/>
                  </a:lnTo>
                  <a:lnTo>
                    <a:pt x="241817" y="109400"/>
                  </a:lnTo>
                  <a:lnTo>
                    <a:pt x="238611" y="95884"/>
                  </a:lnTo>
                  <a:lnTo>
                    <a:pt x="231949" y="87909"/>
                  </a:lnTo>
                  <a:lnTo>
                    <a:pt x="225238" y="84419"/>
                  </a:lnTo>
                  <a:lnTo>
                    <a:pt x="221596" y="83488"/>
                  </a:lnTo>
                  <a:lnTo>
                    <a:pt x="219168" y="81545"/>
                  </a:lnTo>
                  <a:lnTo>
                    <a:pt x="216471" y="75858"/>
                  </a:lnTo>
                  <a:lnTo>
                    <a:pt x="214428" y="73812"/>
                  </a:lnTo>
                  <a:lnTo>
                    <a:pt x="202953" y="69881"/>
                  </a:lnTo>
                  <a:lnTo>
                    <a:pt x="190500" y="697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7"/>
            <p:cNvSpPr/>
            <p:nvPr>
              <p:custDataLst>
                <p:tags r:id="rId59"/>
              </p:custDataLst>
            </p:nvPr>
          </p:nvSpPr>
          <p:spPr>
            <a:xfrm>
              <a:off x="7465264" y="4143397"/>
              <a:ext cx="119018" cy="535742"/>
            </a:xfrm>
            <a:custGeom>
              <a:avLst/>
              <a:gdLst/>
              <a:ahLst/>
              <a:cxnLst/>
              <a:rect l="0" t="0" r="0" b="0"/>
              <a:pathLst>
                <a:path w="119018" h="535742">
                  <a:moveTo>
                    <a:pt x="119017" y="83322"/>
                  </a:moveTo>
                  <a:lnTo>
                    <a:pt x="119017" y="83322"/>
                  </a:lnTo>
                  <a:lnTo>
                    <a:pt x="112697" y="77001"/>
                  </a:lnTo>
                  <a:lnTo>
                    <a:pt x="109593" y="66843"/>
                  </a:lnTo>
                  <a:lnTo>
                    <a:pt x="103801" y="32813"/>
                  </a:lnTo>
                  <a:lnTo>
                    <a:pt x="95014" y="6458"/>
                  </a:lnTo>
                  <a:lnTo>
                    <a:pt x="92431" y="4298"/>
                  </a:lnTo>
                  <a:lnTo>
                    <a:pt x="85102" y="831"/>
                  </a:lnTo>
                  <a:lnTo>
                    <a:pt x="65609" y="0"/>
                  </a:lnTo>
                  <a:lnTo>
                    <a:pt x="58679" y="3516"/>
                  </a:lnTo>
                  <a:lnTo>
                    <a:pt x="54979" y="6305"/>
                  </a:lnTo>
                  <a:lnTo>
                    <a:pt x="50869" y="12932"/>
                  </a:lnTo>
                  <a:lnTo>
                    <a:pt x="47719" y="20288"/>
                  </a:lnTo>
                  <a:lnTo>
                    <a:pt x="19649" y="68162"/>
                  </a:lnTo>
                  <a:lnTo>
                    <a:pt x="14169" y="91471"/>
                  </a:lnTo>
                  <a:lnTo>
                    <a:pt x="8636" y="140398"/>
                  </a:lnTo>
                  <a:lnTo>
                    <a:pt x="2528" y="169466"/>
                  </a:lnTo>
                  <a:lnTo>
                    <a:pt x="293" y="226565"/>
                  </a:lnTo>
                  <a:lnTo>
                    <a:pt x="0" y="279456"/>
                  </a:lnTo>
                  <a:lnTo>
                    <a:pt x="3489" y="334094"/>
                  </a:lnTo>
                  <a:lnTo>
                    <a:pt x="10759" y="384799"/>
                  </a:lnTo>
                  <a:lnTo>
                    <a:pt x="11765" y="443246"/>
                  </a:lnTo>
                  <a:lnTo>
                    <a:pt x="13155" y="466602"/>
                  </a:lnTo>
                  <a:lnTo>
                    <a:pt x="22108" y="491358"/>
                  </a:lnTo>
                  <a:lnTo>
                    <a:pt x="23767" y="535741"/>
                  </a:lnTo>
                  <a:lnTo>
                    <a:pt x="23767" y="5238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8"/>
            <p:cNvSpPr/>
            <p:nvPr>
              <p:custDataLst>
                <p:tags r:id="rId60"/>
              </p:custDataLst>
            </p:nvPr>
          </p:nvSpPr>
          <p:spPr>
            <a:xfrm>
              <a:off x="7405688" y="4500563"/>
              <a:ext cx="202407" cy="35719"/>
            </a:xfrm>
            <a:custGeom>
              <a:avLst/>
              <a:gdLst/>
              <a:ahLst/>
              <a:cxnLst/>
              <a:rect l="0" t="0" r="0" b="0"/>
              <a:pathLst>
                <a:path w="202407" h="35719">
                  <a:moveTo>
                    <a:pt x="0" y="35718"/>
                  </a:moveTo>
                  <a:lnTo>
                    <a:pt x="0" y="35718"/>
                  </a:lnTo>
                  <a:lnTo>
                    <a:pt x="16571" y="35718"/>
                  </a:lnTo>
                  <a:lnTo>
                    <a:pt x="24121" y="32191"/>
                  </a:lnTo>
                  <a:lnTo>
                    <a:pt x="27987" y="29398"/>
                  </a:lnTo>
                  <a:lnTo>
                    <a:pt x="81241" y="13706"/>
                  </a:lnTo>
                  <a:lnTo>
                    <a:pt x="135046" y="10688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9"/>
            <p:cNvSpPr/>
            <p:nvPr>
              <p:custDataLst>
                <p:tags r:id="rId61"/>
              </p:custDataLst>
            </p:nvPr>
          </p:nvSpPr>
          <p:spPr>
            <a:xfrm>
              <a:off x="7679531" y="4560094"/>
              <a:ext cx="23814" cy="95251"/>
            </a:xfrm>
            <a:custGeom>
              <a:avLst/>
              <a:gdLst/>
              <a:ahLst/>
              <a:cxnLst/>
              <a:rect l="0" t="0" r="0" b="0"/>
              <a:pathLst>
                <a:path w="23814" h="95251">
                  <a:moveTo>
                    <a:pt x="0" y="0"/>
                  </a:moveTo>
                  <a:lnTo>
                    <a:pt x="0" y="0"/>
                  </a:lnTo>
                  <a:lnTo>
                    <a:pt x="0" y="58971"/>
                  </a:lnTo>
                  <a:lnTo>
                    <a:pt x="0" y="75855"/>
                  </a:lnTo>
                  <a:lnTo>
                    <a:pt x="1323" y="78351"/>
                  </a:lnTo>
                  <a:lnTo>
                    <a:pt x="3528" y="80015"/>
                  </a:lnTo>
                  <a:lnTo>
                    <a:pt x="9505" y="83187"/>
                  </a:lnTo>
                  <a:lnTo>
                    <a:pt x="23813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0"/>
            <p:cNvSpPr/>
            <p:nvPr>
              <p:custDataLst>
                <p:tags r:id="rId62"/>
              </p:custDataLst>
            </p:nvPr>
          </p:nvSpPr>
          <p:spPr>
            <a:xfrm>
              <a:off x="7727156" y="4345781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35719"/>
                  </a:moveTo>
                  <a:lnTo>
                    <a:pt x="0" y="357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1"/>
            <p:cNvSpPr/>
            <p:nvPr>
              <p:custDataLst>
                <p:tags r:id="rId63"/>
              </p:custDataLst>
            </p:nvPr>
          </p:nvSpPr>
          <p:spPr>
            <a:xfrm>
              <a:off x="7846219" y="4167188"/>
              <a:ext cx="35654" cy="554378"/>
            </a:xfrm>
            <a:custGeom>
              <a:avLst/>
              <a:gdLst/>
              <a:ahLst/>
              <a:cxnLst/>
              <a:rect l="0" t="0" r="0" b="0"/>
              <a:pathLst>
                <a:path w="35654" h="554378">
                  <a:moveTo>
                    <a:pt x="0" y="0"/>
                  </a:moveTo>
                  <a:lnTo>
                    <a:pt x="0" y="0"/>
                  </a:lnTo>
                  <a:lnTo>
                    <a:pt x="0" y="54037"/>
                  </a:lnTo>
                  <a:lnTo>
                    <a:pt x="1323" y="72964"/>
                  </a:lnTo>
                  <a:lnTo>
                    <a:pt x="10802" y="132322"/>
                  </a:lnTo>
                  <a:lnTo>
                    <a:pt x="11760" y="184357"/>
                  </a:lnTo>
                  <a:lnTo>
                    <a:pt x="11887" y="242411"/>
                  </a:lnTo>
                  <a:lnTo>
                    <a:pt x="18223" y="296150"/>
                  </a:lnTo>
                  <a:lnTo>
                    <a:pt x="22708" y="344983"/>
                  </a:lnTo>
                  <a:lnTo>
                    <a:pt x="23594" y="392847"/>
                  </a:lnTo>
                  <a:lnTo>
                    <a:pt x="27276" y="425079"/>
                  </a:lnTo>
                  <a:lnTo>
                    <a:pt x="34050" y="459675"/>
                  </a:lnTo>
                  <a:lnTo>
                    <a:pt x="35653" y="514424"/>
                  </a:lnTo>
                  <a:lnTo>
                    <a:pt x="34367" y="527611"/>
                  </a:lnTo>
                  <a:lnTo>
                    <a:pt x="24301" y="546826"/>
                  </a:lnTo>
                  <a:lnTo>
                    <a:pt x="23908" y="554377"/>
                  </a:lnTo>
                  <a:lnTo>
                    <a:pt x="23856" y="551542"/>
                  </a:lnTo>
                  <a:lnTo>
                    <a:pt x="22518" y="550257"/>
                  </a:lnTo>
                  <a:lnTo>
                    <a:pt x="11906" y="547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2"/>
            <p:cNvSpPr/>
            <p:nvPr>
              <p:custDataLst>
                <p:tags r:id="rId64"/>
              </p:custDataLst>
            </p:nvPr>
          </p:nvSpPr>
          <p:spPr>
            <a:xfrm>
              <a:off x="7750969" y="4488656"/>
              <a:ext cx="154782" cy="23814"/>
            </a:xfrm>
            <a:custGeom>
              <a:avLst/>
              <a:gdLst/>
              <a:ahLst/>
              <a:cxnLst/>
              <a:rect l="0" t="0" r="0" b="0"/>
              <a:pathLst>
                <a:path w="154782" h="23814">
                  <a:moveTo>
                    <a:pt x="0" y="23813"/>
                  </a:moveTo>
                  <a:lnTo>
                    <a:pt x="0" y="23813"/>
                  </a:lnTo>
                  <a:lnTo>
                    <a:pt x="24057" y="23813"/>
                  </a:lnTo>
                  <a:lnTo>
                    <a:pt x="34064" y="20285"/>
                  </a:lnTo>
                  <a:lnTo>
                    <a:pt x="38584" y="17492"/>
                  </a:lnTo>
                  <a:lnTo>
                    <a:pt x="57587" y="13561"/>
                  </a:lnTo>
                  <a:lnTo>
                    <a:pt x="112567" y="10680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3"/>
            <p:cNvSpPr/>
            <p:nvPr>
              <p:custDataLst>
                <p:tags r:id="rId65"/>
              </p:custDataLst>
            </p:nvPr>
          </p:nvSpPr>
          <p:spPr>
            <a:xfrm>
              <a:off x="8108156" y="4536833"/>
              <a:ext cx="333376" cy="237413"/>
            </a:xfrm>
            <a:custGeom>
              <a:avLst/>
              <a:gdLst/>
              <a:ahLst/>
              <a:cxnLst/>
              <a:rect l="0" t="0" r="0" b="0"/>
              <a:pathLst>
                <a:path w="333376" h="237413">
                  <a:moveTo>
                    <a:pt x="0" y="58980"/>
                  </a:moveTo>
                  <a:lnTo>
                    <a:pt x="0" y="58980"/>
                  </a:lnTo>
                  <a:lnTo>
                    <a:pt x="57933" y="58980"/>
                  </a:lnTo>
                  <a:lnTo>
                    <a:pt x="68963" y="62507"/>
                  </a:lnTo>
                  <a:lnTo>
                    <a:pt x="79598" y="67162"/>
                  </a:lnTo>
                  <a:lnTo>
                    <a:pt x="128819" y="77061"/>
                  </a:lnTo>
                  <a:lnTo>
                    <a:pt x="185322" y="114580"/>
                  </a:lnTo>
                  <a:lnTo>
                    <a:pt x="206216" y="134391"/>
                  </a:lnTo>
                  <a:lnTo>
                    <a:pt x="210715" y="142326"/>
                  </a:lnTo>
                  <a:lnTo>
                    <a:pt x="214036" y="150262"/>
                  </a:lnTo>
                  <a:lnTo>
                    <a:pt x="222022" y="162167"/>
                  </a:lnTo>
                  <a:lnTo>
                    <a:pt x="224976" y="174073"/>
                  </a:lnTo>
                  <a:lnTo>
                    <a:pt x="227433" y="204745"/>
                  </a:lnTo>
                  <a:lnTo>
                    <a:pt x="229674" y="207750"/>
                  </a:lnTo>
                  <a:lnTo>
                    <a:pt x="232491" y="209754"/>
                  </a:lnTo>
                  <a:lnTo>
                    <a:pt x="234369" y="212412"/>
                  </a:lnTo>
                  <a:lnTo>
                    <a:pt x="237631" y="223660"/>
                  </a:lnTo>
                  <a:lnTo>
                    <a:pt x="238121" y="237412"/>
                  </a:lnTo>
                  <a:lnTo>
                    <a:pt x="231803" y="231205"/>
                  </a:lnTo>
                  <a:lnTo>
                    <a:pt x="228701" y="224600"/>
                  </a:lnTo>
                  <a:lnTo>
                    <a:pt x="226238" y="174506"/>
                  </a:lnTo>
                  <a:lnTo>
                    <a:pt x="226220" y="115936"/>
                  </a:lnTo>
                  <a:lnTo>
                    <a:pt x="227542" y="101492"/>
                  </a:lnTo>
                  <a:lnTo>
                    <a:pt x="238345" y="64416"/>
                  </a:lnTo>
                  <a:lnTo>
                    <a:pt x="247332" y="47363"/>
                  </a:lnTo>
                  <a:lnTo>
                    <a:pt x="248232" y="43298"/>
                  </a:lnTo>
                  <a:lnTo>
                    <a:pt x="255819" y="31256"/>
                  </a:lnTo>
                  <a:lnTo>
                    <a:pt x="266445" y="19309"/>
                  </a:lnTo>
                  <a:lnTo>
                    <a:pt x="274084" y="14890"/>
                  </a:lnTo>
                  <a:lnTo>
                    <a:pt x="281888" y="11603"/>
                  </a:lnTo>
                  <a:lnTo>
                    <a:pt x="295319" y="1310"/>
                  </a:lnTo>
                  <a:lnTo>
                    <a:pt x="303285" y="0"/>
                  </a:lnTo>
                  <a:lnTo>
                    <a:pt x="333375" y="113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4"/>
            <p:cNvSpPr/>
            <p:nvPr>
              <p:custDataLst>
                <p:tags r:id="rId66"/>
              </p:custDataLst>
            </p:nvPr>
          </p:nvSpPr>
          <p:spPr>
            <a:xfrm>
              <a:off x="8441545" y="4560646"/>
              <a:ext cx="392894" cy="213602"/>
            </a:xfrm>
            <a:custGeom>
              <a:avLst/>
              <a:gdLst/>
              <a:ahLst/>
              <a:cxnLst/>
              <a:rect l="0" t="0" r="0" b="0"/>
              <a:pathLst>
                <a:path w="392894" h="213602">
                  <a:moveTo>
                    <a:pt x="71424" y="47073"/>
                  </a:moveTo>
                  <a:lnTo>
                    <a:pt x="71424" y="47073"/>
                  </a:lnTo>
                  <a:lnTo>
                    <a:pt x="49757" y="47073"/>
                  </a:lnTo>
                  <a:lnTo>
                    <a:pt x="31228" y="63645"/>
                  </a:lnTo>
                  <a:lnTo>
                    <a:pt x="27100" y="71195"/>
                  </a:lnTo>
                  <a:lnTo>
                    <a:pt x="26000" y="75060"/>
                  </a:lnTo>
                  <a:lnTo>
                    <a:pt x="23943" y="77638"/>
                  </a:lnTo>
                  <a:lnTo>
                    <a:pt x="18131" y="80501"/>
                  </a:lnTo>
                  <a:lnTo>
                    <a:pt x="16051" y="83910"/>
                  </a:lnTo>
                  <a:lnTo>
                    <a:pt x="9186" y="104865"/>
                  </a:lnTo>
                  <a:lnTo>
                    <a:pt x="4075" y="113769"/>
                  </a:lnTo>
                  <a:lnTo>
                    <a:pt x="794" y="130264"/>
                  </a:lnTo>
                  <a:lnTo>
                    <a:pt x="0" y="170101"/>
                  </a:lnTo>
                  <a:lnTo>
                    <a:pt x="3520" y="178040"/>
                  </a:lnTo>
                  <a:lnTo>
                    <a:pt x="33892" y="211942"/>
                  </a:lnTo>
                  <a:lnTo>
                    <a:pt x="45797" y="213601"/>
                  </a:lnTo>
                  <a:lnTo>
                    <a:pt x="57703" y="203495"/>
                  </a:lnTo>
                  <a:lnTo>
                    <a:pt x="65300" y="202340"/>
                  </a:lnTo>
                  <a:lnTo>
                    <a:pt x="67342" y="200855"/>
                  </a:lnTo>
                  <a:lnTo>
                    <a:pt x="68702" y="198542"/>
                  </a:lnTo>
                  <a:lnTo>
                    <a:pt x="70887" y="191645"/>
                  </a:lnTo>
                  <a:lnTo>
                    <a:pt x="79500" y="180778"/>
                  </a:lnTo>
                  <a:lnTo>
                    <a:pt x="82195" y="169739"/>
                  </a:lnTo>
                  <a:lnTo>
                    <a:pt x="84553" y="138077"/>
                  </a:lnTo>
                  <a:lnTo>
                    <a:pt x="92735" y="115712"/>
                  </a:lnTo>
                  <a:lnTo>
                    <a:pt x="96462" y="75209"/>
                  </a:lnTo>
                  <a:lnTo>
                    <a:pt x="104641" y="59050"/>
                  </a:lnTo>
                  <a:lnTo>
                    <a:pt x="105474" y="55057"/>
                  </a:lnTo>
                  <a:lnTo>
                    <a:pt x="107353" y="52396"/>
                  </a:lnTo>
                  <a:lnTo>
                    <a:pt x="109929" y="50622"/>
                  </a:lnTo>
                  <a:lnTo>
                    <a:pt x="112969" y="49438"/>
                  </a:lnTo>
                  <a:lnTo>
                    <a:pt x="114996" y="47327"/>
                  </a:lnTo>
                  <a:lnTo>
                    <a:pt x="117247" y="41453"/>
                  </a:lnTo>
                  <a:lnTo>
                    <a:pt x="119171" y="39358"/>
                  </a:lnTo>
                  <a:lnTo>
                    <a:pt x="124836" y="37030"/>
                  </a:lnTo>
                  <a:lnTo>
                    <a:pt x="126875" y="37731"/>
                  </a:lnTo>
                  <a:lnTo>
                    <a:pt x="128236" y="39522"/>
                  </a:lnTo>
                  <a:lnTo>
                    <a:pt x="129142" y="42039"/>
                  </a:lnTo>
                  <a:lnTo>
                    <a:pt x="131070" y="43717"/>
                  </a:lnTo>
                  <a:lnTo>
                    <a:pt x="136738" y="45581"/>
                  </a:lnTo>
                  <a:lnTo>
                    <a:pt x="138779" y="47401"/>
                  </a:lnTo>
                  <a:lnTo>
                    <a:pt x="150938" y="76314"/>
                  </a:lnTo>
                  <a:lnTo>
                    <a:pt x="155754" y="102415"/>
                  </a:lnTo>
                  <a:lnTo>
                    <a:pt x="164125" y="118467"/>
                  </a:lnTo>
                  <a:lnTo>
                    <a:pt x="166673" y="154181"/>
                  </a:lnTo>
                  <a:lnTo>
                    <a:pt x="178089" y="154228"/>
                  </a:lnTo>
                  <a:lnTo>
                    <a:pt x="179874" y="133921"/>
                  </a:lnTo>
                  <a:lnTo>
                    <a:pt x="187998" y="118418"/>
                  </a:lnTo>
                  <a:lnTo>
                    <a:pt x="191482" y="98654"/>
                  </a:lnTo>
                  <a:lnTo>
                    <a:pt x="198572" y="85434"/>
                  </a:lnTo>
                  <a:lnTo>
                    <a:pt x="202583" y="66670"/>
                  </a:lnTo>
                  <a:lnTo>
                    <a:pt x="211562" y="52145"/>
                  </a:lnTo>
                  <a:lnTo>
                    <a:pt x="221278" y="39462"/>
                  </a:lnTo>
                  <a:lnTo>
                    <a:pt x="224016" y="31343"/>
                  </a:lnTo>
                  <a:lnTo>
                    <a:pt x="226069" y="28649"/>
                  </a:lnTo>
                  <a:lnTo>
                    <a:pt x="236264" y="23970"/>
                  </a:lnTo>
                  <a:lnTo>
                    <a:pt x="248201" y="23323"/>
                  </a:lnTo>
                  <a:lnTo>
                    <a:pt x="255800" y="29599"/>
                  </a:lnTo>
                  <a:lnTo>
                    <a:pt x="259201" y="36220"/>
                  </a:lnTo>
                  <a:lnTo>
                    <a:pt x="261685" y="59071"/>
                  </a:lnTo>
                  <a:lnTo>
                    <a:pt x="261764" y="63009"/>
                  </a:lnTo>
                  <a:lnTo>
                    <a:pt x="265381" y="70912"/>
                  </a:lnTo>
                  <a:lnTo>
                    <a:pt x="270075" y="78835"/>
                  </a:lnTo>
                  <a:lnTo>
                    <a:pt x="273088" y="94700"/>
                  </a:lnTo>
                  <a:lnTo>
                    <a:pt x="273830" y="140619"/>
                  </a:lnTo>
                  <a:lnTo>
                    <a:pt x="273830" y="131922"/>
                  </a:lnTo>
                  <a:lnTo>
                    <a:pt x="291567" y="106399"/>
                  </a:lnTo>
                  <a:lnTo>
                    <a:pt x="300370" y="83287"/>
                  </a:lnTo>
                  <a:lnTo>
                    <a:pt x="303430" y="79153"/>
                  </a:lnTo>
                  <a:lnTo>
                    <a:pt x="306830" y="67504"/>
                  </a:lnTo>
                  <a:lnTo>
                    <a:pt x="309663" y="54830"/>
                  </a:lnTo>
                  <a:lnTo>
                    <a:pt x="318695" y="40258"/>
                  </a:lnTo>
                  <a:lnTo>
                    <a:pt x="337490" y="19439"/>
                  </a:lnTo>
                  <a:lnTo>
                    <a:pt x="345339" y="14948"/>
                  </a:lnTo>
                  <a:lnTo>
                    <a:pt x="349284" y="13750"/>
                  </a:lnTo>
                  <a:lnTo>
                    <a:pt x="351914" y="11628"/>
                  </a:lnTo>
                  <a:lnTo>
                    <a:pt x="356938" y="3645"/>
                  </a:lnTo>
                  <a:lnTo>
                    <a:pt x="362802" y="1314"/>
                  </a:lnTo>
                  <a:lnTo>
                    <a:pt x="373541" y="0"/>
                  </a:lnTo>
                  <a:lnTo>
                    <a:pt x="376022" y="1139"/>
                  </a:lnTo>
                  <a:lnTo>
                    <a:pt x="377677" y="3221"/>
                  </a:lnTo>
                  <a:lnTo>
                    <a:pt x="380333" y="9748"/>
                  </a:lnTo>
                  <a:lnTo>
                    <a:pt x="389040" y="20542"/>
                  </a:lnTo>
                  <a:lnTo>
                    <a:pt x="391751" y="31568"/>
                  </a:lnTo>
                  <a:lnTo>
                    <a:pt x="392884" y="89629"/>
                  </a:lnTo>
                  <a:lnTo>
                    <a:pt x="392893" y="1542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5"/>
            <p:cNvSpPr/>
            <p:nvPr>
              <p:custDataLst>
                <p:tags r:id="rId67"/>
              </p:custDataLst>
            </p:nvPr>
          </p:nvSpPr>
          <p:spPr>
            <a:xfrm>
              <a:off x="7239147" y="4905375"/>
              <a:ext cx="23667" cy="428626"/>
            </a:xfrm>
            <a:custGeom>
              <a:avLst/>
              <a:gdLst/>
              <a:ahLst/>
              <a:cxnLst/>
              <a:rect l="0" t="0" r="0" b="0"/>
              <a:pathLst>
                <a:path w="23667" h="428626">
                  <a:moveTo>
                    <a:pt x="23666" y="0"/>
                  </a:moveTo>
                  <a:lnTo>
                    <a:pt x="23666" y="0"/>
                  </a:lnTo>
                  <a:lnTo>
                    <a:pt x="13414" y="10251"/>
                  </a:lnTo>
                  <a:lnTo>
                    <a:pt x="12250" y="17737"/>
                  </a:lnTo>
                  <a:lnTo>
                    <a:pt x="10533" y="33441"/>
                  </a:lnTo>
                  <a:lnTo>
                    <a:pt x="2354" y="60649"/>
                  </a:lnTo>
                  <a:lnTo>
                    <a:pt x="0" y="115159"/>
                  </a:lnTo>
                  <a:lnTo>
                    <a:pt x="10117" y="169045"/>
                  </a:lnTo>
                  <a:lnTo>
                    <a:pt x="11543" y="226529"/>
                  </a:lnTo>
                  <a:lnTo>
                    <a:pt x="15223" y="258502"/>
                  </a:lnTo>
                  <a:lnTo>
                    <a:pt x="21997" y="293009"/>
                  </a:lnTo>
                  <a:lnTo>
                    <a:pt x="23568" y="351831"/>
                  </a:lnTo>
                  <a:lnTo>
                    <a:pt x="23664" y="408605"/>
                  </a:lnTo>
                  <a:lnTo>
                    <a:pt x="22342" y="411309"/>
                  </a:lnTo>
                  <a:lnTo>
                    <a:pt x="20137" y="413113"/>
                  </a:lnTo>
                  <a:lnTo>
                    <a:pt x="13414" y="416006"/>
                  </a:lnTo>
                  <a:lnTo>
                    <a:pt x="12496" y="419929"/>
                  </a:lnTo>
                  <a:lnTo>
                    <a:pt x="11759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6"/>
            <p:cNvSpPr/>
            <p:nvPr>
              <p:custDataLst>
                <p:tags r:id="rId68"/>
              </p:custDataLst>
            </p:nvPr>
          </p:nvSpPr>
          <p:spPr>
            <a:xfrm>
              <a:off x="7096125" y="5095875"/>
              <a:ext cx="250032" cy="71439"/>
            </a:xfrm>
            <a:custGeom>
              <a:avLst/>
              <a:gdLst/>
              <a:ahLst/>
              <a:cxnLst/>
              <a:rect l="0" t="0" r="0" b="0"/>
              <a:pathLst>
                <a:path w="250032" h="71439">
                  <a:moveTo>
                    <a:pt x="0" y="0"/>
                  </a:moveTo>
                  <a:lnTo>
                    <a:pt x="0" y="0"/>
                  </a:lnTo>
                  <a:lnTo>
                    <a:pt x="6321" y="6321"/>
                  </a:lnTo>
                  <a:lnTo>
                    <a:pt x="12951" y="9424"/>
                  </a:lnTo>
                  <a:lnTo>
                    <a:pt x="67701" y="24003"/>
                  </a:lnTo>
                  <a:lnTo>
                    <a:pt x="96079" y="33013"/>
                  </a:lnTo>
                  <a:lnTo>
                    <a:pt x="119307" y="38445"/>
                  </a:lnTo>
                  <a:lnTo>
                    <a:pt x="171769" y="55449"/>
                  </a:lnTo>
                  <a:lnTo>
                    <a:pt x="230269" y="65693"/>
                  </a:lnTo>
                  <a:lnTo>
                    <a:pt x="250031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7"/>
            <p:cNvSpPr/>
            <p:nvPr>
              <p:custDataLst>
                <p:tags r:id="rId69"/>
              </p:custDataLst>
            </p:nvPr>
          </p:nvSpPr>
          <p:spPr>
            <a:xfrm>
              <a:off x="7429504" y="4869656"/>
              <a:ext cx="833435" cy="470725"/>
            </a:xfrm>
            <a:custGeom>
              <a:avLst/>
              <a:gdLst/>
              <a:ahLst/>
              <a:cxnLst/>
              <a:rect l="0" t="0" r="0" b="0"/>
              <a:pathLst>
                <a:path w="833435" h="470725">
                  <a:moveTo>
                    <a:pt x="23809" y="0"/>
                  </a:moveTo>
                  <a:lnTo>
                    <a:pt x="23809" y="0"/>
                  </a:lnTo>
                  <a:lnTo>
                    <a:pt x="23809" y="50026"/>
                  </a:lnTo>
                  <a:lnTo>
                    <a:pt x="23809" y="107473"/>
                  </a:lnTo>
                  <a:lnTo>
                    <a:pt x="23809" y="166730"/>
                  </a:lnTo>
                  <a:lnTo>
                    <a:pt x="23809" y="226225"/>
                  </a:lnTo>
                  <a:lnTo>
                    <a:pt x="23809" y="280166"/>
                  </a:lnTo>
                  <a:lnTo>
                    <a:pt x="22485" y="330949"/>
                  </a:lnTo>
                  <a:lnTo>
                    <a:pt x="13557" y="382510"/>
                  </a:lnTo>
                  <a:lnTo>
                    <a:pt x="10906" y="418095"/>
                  </a:lnTo>
                  <a:lnTo>
                    <a:pt x="1694" y="443636"/>
                  </a:lnTo>
                  <a:lnTo>
                    <a:pt x="25" y="470724"/>
                  </a:lnTo>
                  <a:lnTo>
                    <a:pt x="0" y="465445"/>
                  </a:lnTo>
                  <a:lnTo>
                    <a:pt x="6318" y="464670"/>
                  </a:lnTo>
                  <a:lnTo>
                    <a:pt x="8179" y="463239"/>
                  </a:lnTo>
                  <a:lnTo>
                    <a:pt x="10248" y="458120"/>
                  </a:lnTo>
                  <a:lnTo>
                    <a:pt x="12899" y="444055"/>
                  </a:lnTo>
                  <a:lnTo>
                    <a:pt x="19988" y="432462"/>
                  </a:lnTo>
                  <a:lnTo>
                    <a:pt x="23999" y="420649"/>
                  </a:lnTo>
                  <a:lnTo>
                    <a:pt x="45808" y="394768"/>
                  </a:lnTo>
                  <a:lnTo>
                    <a:pt x="57713" y="393070"/>
                  </a:lnTo>
                  <a:lnTo>
                    <a:pt x="75939" y="392920"/>
                  </a:lnTo>
                  <a:lnTo>
                    <a:pt x="83578" y="396440"/>
                  </a:lnTo>
                  <a:lnTo>
                    <a:pt x="91383" y="401092"/>
                  </a:lnTo>
                  <a:lnTo>
                    <a:pt x="103215" y="405033"/>
                  </a:lnTo>
                  <a:lnTo>
                    <a:pt x="115099" y="412669"/>
                  </a:lnTo>
                  <a:lnTo>
                    <a:pt x="126999" y="416841"/>
                  </a:lnTo>
                  <a:lnTo>
                    <a:pt x="138903" y="424546"/>
                  </a:lnTo>
                  <a:lnTo>
                    <a:pt x="152132" y="427417"/>
                  </a:lnTo>
                  <a:lnTo>
                    <a:pt x="206226" y="428611"/>
                  </a:lnTo>
                  <a:lnTo>
                    <a:pt x="244947" y="416499"/>
                  </a:lnTo>
                  <a:lnTo>
                    <a:pt x="253501" y="410888"/>
                  </a:lnTo>
                  <a:lnTo>
                    <a:pt x="258186" y="403986"/>
                  </a:lnTo>
                  <a:lnTo>
                    <a:pt x="261591" y="396507"/>
                  </a:lnTo>
                  <a:lnTo>
                    <a:pt x="280773" y="373030"/>
                  </a:lnTo>
                  <a:lnTo>
                    <a:pt x="284272" y="361147"/>
                  </a:lnTo>
                  <a:lnTo>
                    <a:pt x="285734" y="305349"/>
                  </a:lnTo>
                  <a:lnTo>
                    <a:pt x="285744" y="282272"/>
                  </a:lnTo>
                  <a:lnTo>
                    <a:pt x="282218" y="274061"/>
                  </a:lnTo>
                  <a:lnTo>
                    <a:pt x="268009" y="256326"/>
                  </a:lnTo>
                  <a:lnTo>
                    <a:pt x="261106" y="252829"/>
                  </a:lnTo>
                  <a:lnTo>
                    <a:pt x="257413" y="251897"/>
                  </a:lnTo>
                  <a:lnTo>
                    <a:pt x="254951" y="252598"/>
                  </a:lnTo>
                  <a:lnTo>
                    <a:pt x="253310" y="254388"/>
                  </a:lnTo>
                  <a:lnTo>
                    <a:pt x="252215" y="256905"/>
                  </a:lnTo>
                  <a:lnTo>
                    <a:pt x="250164" y="258583"/>
                  </a:lnTo>
                  <a:lnTo>
                    <a:pt x="244355" y="260446"/>
                  </a:lnTo>
                  <a:lnTo>
                    <a:pt x="242277" y="262266"/>
                  </a:lnTo>
                  <a:lnTo>
                    <a:pt x="228941" y="286001"/>
                  </a:lnTo>
                  <a:lnTo>
                    <a:pt x="226286" y="330899"/>
                  </a:lnTo>
                  <a:lnTo>
                    <a:pt x="227547" y="361075"/>
                  </a:lnTo>
                  <a:lnTo>
                    <a:pt x="235641" y="383728"/>
                  </a:lnTo>
                  <a:lnTo>
                    <a:pt x="238341" y="396765"/>
                  </a:lnTo>
                  <a:lnTo>
                    <a:pt x="247300" y="411541"/>
                  </a:lnTo>
                  <a:lnTo>
                    <a:pt x="266066" y="432435"/>
                  </a:lnTo>
                  <a:lnTo>
                    <a:pt x="273913" y="436933"/>
                  </a:lnTo>
                  <a:lnTo>
                    <a:pt x="289729" y="439821"/>
                  </a:lnTo>
                  <a:lnTo>
                    <a:pt x="325434" y="440513"/>
                  </a:lnTo>
                  <a:lnTo>
                    <a:pt x="333371" y="436996"/>
                  </a:lnTo>
                  <a:lnTo>
                    <a:pt x="341309" y="432345"/>
                  </a:lnTo>
                  <a:lnTo>
                    <a:pt x="353215" y="428404"/>
                  </a:lnTo>
                  <a:lnTo>
                    <a:pt x="373059" y="412198"/>
                  </a:lnTo>
                  <a:lnTo>
                    <a:pt x="399517" y="374134"/>
                  </a:lnTo>
                  <a:lnTo>
                    <a:pt x="417451" y="335920"/>
                  </a:lnTo>
                  <a:lnTo>
                    <a:pt x="423656" y="326569"/>
                  </a:lnTo>
                  <a:lnTo>
                    <a:pt x="431168" y="309786"/>
                  </a:lnTo>
                  <a:lnTo>
                    <a:pt x="451896" y="286303"/>
                  </a:lnTo>
                  <a:lnTo>
                    <a:pt x="452274" y="292235"/>
                  </a:lnTo>
                  <a:lnTo>
                    <a:pt x="453650" y="294042"/>
                  </a:lnTo>
                  <a:lnTo>
                    <a:pt x="458707" y="296050"/>
                  </a:lnTo>
                  <a:lnTo>
                    <a:pt x="460585" y="297909"/>
                  </a:lnTo>
                  <a:lnTo>
                    <a:pt x="462671" y="303501"/>
                  </a:lnTo>
                  <a:lnTo>
                    <a:pt x="464310" y="361107"/>
                  </a:lnTo>
                  <a:lnTo>
                    <a:pt x="464339" y="420151"/>
                  </a:lnTo>
                  <a:lnTo>
                    <a:pt x="464340" y="464137"/>
                  </a:lnTo>
                  <a:lnTo>
                    <a:pt x="482077" y="446602"/>
                  </a:lnTo>
                  <a:lnTo>
                    <a:pt x="485452" y="436174"/>
                  </a:lnTo>
                  <a:lnTo>
                    <a:pt x="488275" y="424043"/>
                  </a:lnTo>
                  <a:lnTo>
                    <a:pt x="495979" y="408453"/>
                  </a:lnTo>
                  <a:lnTo>
                    <a:pt x="512772" y="356937"/>
                  </a:lnTo>
                  <a:lnTo>
                    <a:pt x="547705" y="300442"/>
                  </a:lnTo>
                  <a:lnTo>
                    <a:pt x="575466" y="270038"/>
                  </a:lnTo>
                  <a:lnTo>
                    <a:pt x="583403" y="265538"/>
                  </a:lnTo>
                  <a:lnTo>
                    <a:pt x="595064" y="262412"/>
                  </a:lnTo>
                  <a:lnTo>
                    <a:pt x="611673" y="262000"/>
                  </a:lnTo>
                  <a:lnTo>
                    <a:pt x="614156" y="263302"/>
                  </a:lnTo>
                  <a:lnTo>
                    <a:pt x="615811" y="265493"/>
                  </a:lnTo>
                  <a:lnTo>
                    <a:pt x="618973" y="271455"/>
                  </a:lnTo>
                  <a:lnTo>
                    <a:pt x="635499" y="296248"/>
                  </a:lnTo>
                  <a:lnTo>
                    <a:pt x="641465" y="324621"/>
                  </a:lnTo>
                  <a:lnTo>
                    <a:pt x="644219" y="377127"/>
                  </a:lnTo>
                  <a:lnTo>
                    <a:pt x="653733" y="411539"/>
                  </a:lnTo>
                  <a:lnTo>
                    <a:pt x="654836" y="446642"/>
                  </a:lnTo>
                  <a:lnTo>
                    <a:pt x="656160" y="447251"/>
                  </a:lnTo>
                  <a:lnTo>
                    <a:pt x="661159" y="444400"/>
                  </a:lnTo>
                  <a:lnTo>
                    <a:pt x="663022" y="441787"/>
                  </a:lnTo>
                  <a:lnTo>
                    <a:pt x="669538" y="428089"/>
                  </a:lnTo>
                  <a:lnTo>
                    <a:pt x="674601" y="420450"/>
                  </a:lnTo>
                  <a:lnTo>
                    <a:pt x="698855" y="364654"/>
                  </a:lnTo>
                  <a:lnTo>
                    <a:pt x="730260" y="311858"/>
                  </a:lnTo>
                  <a:lnTo>
                    <a:pt x="758028" y="267376"/>
                  </a:lnTo>
                  <a:lnTo>
                    <a:pt x="769934" y="255758"/>
                  </a:lnTo>
                  <a:lnTo>
                    <a:pt x="783457" y="250786"/>
                  </a:lnTo>
                  <a:lnTo>
                    <a:pt x="791432" y="250255"/>
                  </a:lnTo>
                  <a:lnTo>
                    <a:pt x="798451" y="253658"/>
                  </a:lnTo>
                  <a:lnTo>
                    <a:pt x="802173" y="256418"/>
                  </a:lnTo>
                  <a:lnTo>
                    <a:pt x="806311" y="263013"/>
                  </a:lnTo>
                  <a:lnTo>
                    <a:pt x="820295" y="314038"/>
                  </a:lnTo>
                  <a:lnTo>
                    <a:pt x="822485" y="337494"/>
                  </a:lnTo>
                  <a:lnTo>
                    <a:pt x="832298" y="384982"/>
                  </a:lnTo>
                  <a:lnTo>
                    <a:pt x="833434" y="452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3" name="SMARTInkShape-28"/>
          <p:cNvSpPr/>
          <p:nvPr>
            <p:custDataLst>
              <p:tags r:id="rId1"/>
            </p:custDataLst>
          </p:nvPr>
        </p:nvSpPr>
        <p:spPr>
          <a:xfrm>
            <a:off x="5429395" y="4452938"/>
            <a:ext cx="35575" cy="511969"/>
          </a:xfrm>
          <a:custGeom>
            <a:avLst/>
            <a:gdLst/>
            <a:ahLst/>
            <a:cxnLst/>
            <a:rect l="0" t="0" r="0" b="0"/>
            <a:pathLst>
              <a:path w="35575" h="511969">
                <a:moveTo>
                  <a:pt x="35574" y="0"/>
                </a:moveTo>
                <a:lnTo>
                  <a:pt x="35574" y="0"/>
                </a:lnTo>
                <a:lnTo>
                  <a:pt x="35574" y="6320"/>
                </a:lnTo>
                <a:lnTo>
                  <a:pt x="32046" y="12951"/>
                </a:lnTo>
                <a:lnTo>
                  <a:pt x="29253" y="16571"/>
                </a:lnTo>
                <a:lnTo>
                  <a:pt x="26150" y="27650"/>
                </a:lnTo>
                <a:lnTo>
                  <a:pt x="23813" y="85920"/>
                </a:lnTo>
                <a:lnTo>
                  <a:pt x="20158" y="143214"/>
                </a:lnTo>
                <a:lnTo>
                  <a:pt x="12867" y="202451"/>
                </a:lnTo>
                <a:lnTo>
                  <a:pt x="11907" y="261943"/>
                </a:lnTo>
                <a:lnTo>
                  <a:pt x="11790" y="316423"/>
                </a:lnTo>
                <a:lnTo>
                  <a:pt x="11765" y="370258"/>
                </a:lnTo>
                <a:lnTo>
                  <a:pt x="1510" y="424061"/>
                </a:lnTo>
                <a:lnTo>
                  <a:pt x="0" y="472229"/>
                </a:lnTo>
                <a:lnTo>
                  <a:pt x="3447" y="484605"/>
                </a:lnTo>
                <a:lnTo>
                  <a:pt x="10119" y="497009"/>
                </a:lnTo>
                <a:lnTo>
                  <a:pt x="11761" y="51196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6" name="SMARTInkShape-Group3"/>
          <p:cNvGrpSpPr/>
          <p:nvPr/>
        </p:nvGrpSpPr>
        <p:grpSpPr>
          <a:xfrm>
            <a:off x="4060031" y="5298281"/>
            <a:ext cx="428626" cy="404796"/>
            <a:chOff x="4060031" y="5298281"/>
            <a:chExt cx="428626" cy="404796"/>
          </a:xfrm>
        </p:grpSpPr>
        <p:sp>
          <p:nvSpPr>
            <p:cNvPr id="34" name="SMARTInkShape-29"/>
            <p:cNvSpPr/>
            <p:nvPr>
              <p:custDataLst>
                <p:tags r:id="rId41"/>
              </p:custDataLst>
            </p:nvPr>
          </p:nvSpPr>
          <p:spPr>
            <a:xfrm>
              <a:off x="4060031" y="5298281"/>
              <a:ext cx="153066" cy="380300"/>
            </a:xfrm>
            <a:custGeom>
              <a:avLst/>
              <a:gdLst/>
              <a:ahLst/>
              <a:cxnLst/>
              <a:rect l="0" t="0" r="0" b="0"/>
              <a:pathLst>
                <a:path w="153066" h="380300">
                  <a:moveTo>
                    <a:pt x="11907" y="0"/>
                  </a:moveTo>
                  <a:lnTo>
                    <a:pt x="11907" y="0"/>
                  </a:lnTo>
                  <a:lnTo>
                    <a:pt x="5586" y="12641"/>
                  </a:lnTo>
                  <a:lnTo>
                    <a:pt x="1655" y="45785"/>
                  </a:lnTo>
                  <a:lnTo>
                    <a:pt x="8510" y="94887"/>
                  </a:lnTo>
                  <a:lnTo>
                    <a:pt x="11235" y="142804"/>
                  </a:lnTo>
                  <a:lnTo>
                    <a:pt x="11818" y="194215"/>
                  </a:lnTo>
                  <a:lnTo>
                    <a:pt x="11899" y="252758"/>
                  </a:lnTo>
                  <a:lnTo>
                    <a:pt x="11906" y="309489"/>
                  </a:lnTo>
                  <a:lnTo>
                    <a:pt x="11907" y="334977"/>
                  </a:lnTo>
                  <a:lnTo>
                    <a:pt x="8378" y="344230"/>
                  </a:lnTo>
                  <a:lnTo>
                    <a:pt x="3724" y="352752"/>
                  </a:lnTo>
                  <a:lnTo>
                    <a:pt x="327" y="368808"/>
                  </a:lnTo>
                  <a:lnTo>
                    <a:pt x="97" y="375477"/>
                  </a:lnTo>
                  <a:lnTo>
                    <a:pt x="0" y="317938"/>
                  </a:lnTo>
                  <a:lnTo>
                    <a:pt x="1323" y="292206"/>
                  </a:lnTo>
                  <a:lnTo>
                    <a:pt x="14699" y="241566"/>
                  </a:lnTo>
                  <a:lnTo>
                    <a:pt x="35964" y="214615"/>
                  </a:lnTo>
                  <a:lnTo>
                    <a:pt x="68801" y="182574"/>
                  </a:lnTo>
                  <a:lnTo>
                    <a:pt x="87561" y="171983"/>
                  </a:lnTo>
                  <a:lnTo>
                    <a:pt x="106421" y="167733"/>
                  </a:lnTo>
                  <a:lnTo>
                    <a:pt x="110635" y="167385"/>
                  </a:lnTo>
                  <a:lnTo>
                    <a:pt x="118845" y="170526"/>
                  </a:lnTo>
                  <a:lnTo>
                    <a:pt x="126903" y="175008"/>
                  </a:lnTo>
                  <a:lnTo>
                    <a:pt x="134895" y="177000"/>
                  </a:lnTo>
                  <a:lnTo>
                    <a:pt x="137555" y="178854"/>
                  </a:lnTo>
                  <a:lnTo>
                    <a:pt x="139328" y="181414"/>
                  </a:lnTo>
                  <a:lnTo>
                    <a:pt x="142175" y="188706"/>
                  </a:lnTo>
                  <a:lnTo>
                    <a:pt x="148988" y="196289"/>
                  </a:lnTo>
                  <a:lnTo>
                    <a:pt x="152206" y="206743"/>
                  </a:lnTo>
                  <a:lnTo>
                    <a:pt x="153065" y="213235"/>
                  </a:lnTo>
                  <a:lnTo>
                    <a:pt x="150491" y="223976"/>
                  </a:lnTo>
                  <a:lnTo>
                    <a:pt x="146260" y="234482"/>
                  </a:lnTo>
                  <a:lnTo>
                    <a:pt x="142555" y="253950"/>
                  </a:lnTo>
                  <a:lnTo>
                    <a:pt x="118812" y="294939"/>
                  </a:lnTo>
                  <a:lnTo>
                    <a:pt x="75403" y="352861"/>
                  </a:lnTo>
                  <a:lnTo>
                    <a:pt x="51594" y="375677"/>
                  </a:lnTo>
                  <a:lnTo>
                    <a:pt x="43657" y="378634"/>
                  </a:lnTo>
                  <a:lnTo>
                    <a:pt x="31750" y="380299"/>
                  </a:lnTo>
                  <a:lnTo>
                    <a:pt x="29104" y="379210"/>
                  </a:lnTo>
                  <a:lnTo>
                    <a:pt x="27341" y="377161"/>
                  </a:lnTo>
                  <a:lnTo>
                    <a:pt x="26165" y="374472"/>
                  </a:lnTo>
                  <a:lnTo>
                    <a:pt x="24058" y="372679"/>
                  </a:lnTo>
                  <a:lnTo>
                    <a:pt x="18189" y="370688"/>
                  </a:lnTo>
                  <a:lnTo>
                    <a:pt x="16095" y="368834"/>
                  </a:lnTo>
                  <a:lnTo>
                    <a:pt x="2728" y="345034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30"/>
            <p:cNvSpPr/>
            <p:nvPr>
              <p:custDataLst>
                <p:tags r:id="rId42"/>
              </p:custDataLst>
            </p:nvPr>
          </p:nvSpPr>
          <p:spPr>
            <a:xfrm>
              <a:off x="4345782" y="5548850"/>
              <a:ext cx="142875" cy="154227"/>
            </a:xfrm>
            <a:custGeom>
              <a:avLst/>
              <a:gdLst/>
              <a:ahLst/>
              <a:cxnLst/>
              <a:rect l="0" t="0" r="0" b="0"/>
              <a:pathLst>
                <a:path w="142875" h="154227">
                  <a:moveTo>
                    <a:pt x="71437" y="35181"/>
                  </a:moveTo>
                  <a:lnTo>
                    <a:pt x="71437" y="35181"/>
                  </a:lnTo>
                  <a:lnTo>
                    <a:pt x="71437" y="28861"/>
                  </a:lnTo>
                  <a:lnTo>
                    <a:pt x="70114" y="26999"/>
                  </a:lnTo>
                  <a:lnTo>
                    <a:pt x="67909" y="25757"/>
                  </a:lnTo>
                  <a:lnTo>
                    <a:pt x="65116" y="24930"/>
                  </a:lnTo>
                  <a:lnTo>
                    <a:pt x="63254" y="23055"/>
                  </a:lnTo>
                  <a:lnTo>
                    <a:pt x="58534" y="11246"/>
                  </a:lnTo>
                  <a:lnTo>
                    <a:pt x="49322" y="1276"/>
                  </a:lnTo>
                  <a:lnTo>
                    <a:pt x="41807" y="0"/>
                  </a:lnTo>
                  <a:lnTo>
                    <a:pt x="39777" y="1143"/>
                  </a:lnTo>
                  <a:lnTo>
                    <a:pt x="38424" y="3229"/>
                  </a:lnTo>
                  <a:lnTo>
                    <a:pt x="37522" y="5942"/>
                  </a:lnTo>
                  <a:lnTo>
                    <a:pt x="15987" y="40542"/>
                  </a:lnTo>
                  <a:lnTo>
                    <a:pt x="537" y="98161"/>
                  </a:lnTo>
                  <a:lnTo>
                    <a:pt x="0" y="151993"/>
                  </a:lnTo>
                  <a:lnTo>
                    <a:pt x="1323" y="152743"/>
                  </a:lnTo>
                  <a:lnTo>
                    <a:pt x="28332" y="154226"/>
                  </a:lnTo>
                  <a:lnTo>
                    <a:pt x="30794" y="152910"/>
                  </a:lnTo>
                  <a:lnTo>
                    <a:pt x="32435" y="150708"/>
                  </a:lnTo>
                  <a:lnTo>
                    <a:pt x="35582" y="144735"/>
                  </a:lnTo>
                  <a:lnTo>
                    <a:pt x="41390" y="137670"/>
                  </a:lnTo>
                  <a:lnTo>
                    <a:pt x="48381" y="133648"/>
                  </a:lnTo>
                  <a:lnTo>
                    <a:pt x="52098" y="132576"/>
                  </a:lnTo>
                  <a:lnTo>
                    <a:pt x="54575" y="130538"/>
                  </a:lnTo>
                  <a:lnTo>
                    <a:pt x="65198" y="114048"/>
                  </a:lnTo>
                  <a:lnTo>
                    <a:pt x="72192" y="109920"/>
                  </a:lnTo>
                  <a:lnTo>
                    <a:pt x="75909" y="108820"/>
                  </a:lnTo>
                  <a:lnTo>
                    <a:pt x="78387" y="106763"/>
                  </a:lnTo>
                  <a:lnTo>
                    <a:pt x="81140" y="100950"/>
                  </a:lnTo>
                  <a:lnTo>
                    <a:pt x="83197" y="98871"/>
                  </a:lnTo>
                  <a:lnTo>
                    <a:pt x="89011" y="96560"/>
                  </a:lnTo>
                  <a:lnTo>
                    <a:pt x="91091" y="94622"/>
                  </a:lnTo>
                  <a:lnTo>
                    <a:pt x="93401" y="88940"/>
                  </a:lnTo>
                  <a:lnTo>
                    <a:pt x="95340" y="86895"/>
                  </a:lnTo>
                  <a:lnTo>
                    <a:pt x="105338" y="83345"/>
                  </a:lnTo>
                  <a:lnTo>
                    <a:pt x="117247" y="93105"/>
                  </a:lnTo>
                  <a:lnTo>
                    <a:pt x="118256" y="97526"/>
                  </a:lnTo>
                  <a:lnTo>
                    <a:pt x="118524" y="100557"/>
                  </a:lnTo>
                  <a:lnTo>
                    <a:pt x="122351" y="107452"/>
                  </a:lnTo>
                  <a:lnTo>
                    <a:pt x="127138" y="114926"/>
                  </a:lnTo>
                  <a:lnTo>
                    <a:pt x="130464" y="128128"/>
                  </a:lnTo>
                  <a:lnTo>
                    <a:pt x="142874" y="1423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7" name="SMARTInkShape-31"/>
          <p:cNvSpPr/>
          <p:nvPr>
            <p:custDataLst>
              <p:tags r:id="rId2"/>
            </p:custDataLst>
          </p:nvPr>
        </p:nvSpPr>
        <p:spPr>
          <a:xfrm>
            <a:off x="8217026" y="4232121"/>
            <a:ext cx="188788" cy="578005"/>
          </a:xfrm>
          <a:custGeom>
            <a:avLst/>
            <a:gdLst/>
            <a:ahLst/>
            <a:cxnLst/>
            <a:rect l="0" t="0" r="0" b="0"/>
            <a:pathLst>
              <a:path w="188788" h="578005">
                <a:moveTo>
                  <a:pt x="188787" y="30317"/>
                </a:moveTo>
                <a:lnTo>
                  <a:pt x="188787" y="30317"/>
                </a:lnTo>
                <a:lnTo>
                  <a:pt x="188787" y="23996"/>
                </a:lnTo>
                <a:lnTo>
                  <a:pt x="186141" y="22134"/>
                </a:lnTo>
                <a:lnTo>
                  <a:pt x="171098" y="18190"/>
                </a:lnTo>
                <a:lnTo>
                  <a:pt x="153493" y="9205"/>
                </a:lnTo>
                <a:lnTo>
                  <a:pt x="149383" y="8304"/>
                </a:lnTo>
                <a:lnTo>
                  <a:pt x="137276" y="717"/>
                </a:lnTo>
                <a:lnTo>
                  <a:pt x="133280" y="0"/>
                </a:lnTo>
                <a:lnTo>
                  <a:pt x="129292" y="845"/>
                </a:lnTo>
                <a:lnTo>
                  <a:pt x="121334" y="3989"/>
                </a:lnTo>
                <a:lnTo>
                  <a:pt x="109416" y="7082"/>
                </a:lnTo>
                <a:lnTo>
                  <a:pt x="101476" y="12494"/>
                </a:lnTo>
                <a:lnTo>
                  <a:pt x="59435" y="63981"/>
                </a:lnTo>
                <a:lnTo>
                  <a:pt x="43598" y="92767"/>
                </a:lnTo>
                <a:lnTo>
                  <a:pt x="28527" y="151290"/>
                </a:lnTo>
                <a:lnTo>
                  <a:pt x="13521" y="209162"/>
                </a:lnTo>
                <a:lnTo>
                  <a:pt x="9308" y="268475"/>
                </a:lnTo>
                <a:lnTo>
                  <a:pt x="0" y="327977"/>
                </a:lnTo>
                <a:lnTo>
                  <a:pt x="7936" y="387505"/>
                </a:lnTo>
                <a:lnTo>
                  <a:pt x="9896" y="438853"/>
                </a:lnTo>
                <a:lnTo>
                  <a:pt x="11428" y="470628"/>
                </a:lnTo>
                <a:lnTo>
                  <a:pt x="21604" y="527902"/>
                </a:lnTo>
                <a:lnTo>
                  <a:pt x="22099" y="57800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0" name="SMARTInkShape-Group5"/>
          <p:cNvGrpSpPr/>
          <p:nvPr/>
        </p:nvGrpSpPr>
        <p:grpSpPr>
          <a:xfrm>
            <a:off x="8667793" y="5036344"/>
            <a:ext cx="756873" cy="345282"/>
            <a:chOff x="8667793" y="5036344"/>
            <a:chExt cx="756873" cy="345282"/>
          </a:xfrm>
        </p:grpSpPr>
        <p:sp>
          <p:nvSpPr>
            <p:cNvPr id="38" name="SMARTInkShape-32"/>
            <p:cNvSpPr/>
            <p:nvPr>
              <p:custDataLst>
                <p:tags r:id="rId39"/>
              </p:custDataLst>
            </p:nvPr>
          </p:nvSpPr>
          <p:spPr>
            <a:xfrm>
              <a:off x="8667793" y="5155406"/>
              <a:ext cx="630989" cy="47560"/>
            </a:xfrm>
            <a:custGeom>
              <a:avLst/>
              <a:gdLst/>
              <a:ahLst/>
              <a:cxnLst/>
              <a:rect l="0" t="0" r="0" b="0"/>
              <a:pathLst>
                <a:path w="630989" h="47560">
                  <a:moveTo>
                    <a:pt x="11863" y="0"/>
                  </a:moveTo>
                  <a:lnTo>
                    <a:pt x="11863" y="0"/>
                  </a:lnTo>
                  <a:lnTo>
                    <a:pt x="5543" y="0"/>
                  </a:lnTo>
                  <a:lnTo>
                    <a:pt x="3681" y="1323"/>
                  </a:lnTo>
                  <a:lnTo>
                    <a:pt x="2439" y="3528"/>
                  </a:lnTo>
                  <a:lnTo>
                    <a:pt x="284" y="12126"/>
                  </a:lnTo>
                  <a:lnTo>
                    <a:pt x="0" y="22013"/>
                  </a:lnTo>
                  <a:lnTo>
                    <a:pt x="10212" y="33906"/>
                  </a:lnTo>
                  <a:lnTo>
                    <a:pt x="21043" y="36684"/>
                  </a:lnTo>
                  <a:lnTo>
                    <a:pt x="33398" y="43795"/>
                  </a:lnTo>
                  <a:lnTo>
                    <a:pt x="86617" y="47559"/>
                  </a:lnTo>
                  <a:lnTo>
                    <a:pt x="138747" y="46300"/>
                  </a:lnTo>
                  <a:lnTo>
                    <a:pt x="190683" y="32927"/>
                  </a:lnTo>
                  <a:lnTo>
                    <a:pt x="214336" y="26513"/>
                  </a:lnTo>
                  <a:lnTo>
                    <a:pt x="252476" y="20522"/>
                  </a:lnTo>
                  <a:lnTo>
                    <a:pt x="274538" y="14459"/>
                  </a:lnTo>
                  <a:lnTo>
                    <a:pt x="312262" y="10920"/>
                  </a:lnTo>
                  <a:lnTo>
                    <a:pt x="335833" y="2549"/>
                  </a:lnTo>
                  <a:lnTo>
                    <a:pt x="395014" y="44"/>
                  </a:lnTo>
                  <a:lnTo>
                    <a:pt x="449390" y="11580"/>
                  </a:lnTo>
                  <a:lnTo>
                    <a:pt x="468408" y="13133"/>
                  </a:lnTo>
                  <a:lnTo>
                    <a:pt x="491577" y="22145"/>
                  </a:lnTo>
                  <a:lnTo>
                    <a:pt x="507858" y="24806"/>
                  </a:lnTo>
                  <a:lnTo>
                    <a:pt x="523812" y="33171"/>
                  </a:lnTo>
                  <a:lnTo>
                    <a:pt x="575426" y="35706"/>
                  </a:lnTo>
                  <a:lnTo>
                    <a:pt x="583363" y="32185"/>
                  </a:lnTo>
                  <a:lnTo>
                    <a:pt x="591301" y="27533"/>
                  </a:lnTo>
                  <a:lnTo>
                    <a:pt x="630988" y="11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3"/>
            <p:cNvSpPr/>
            <p:nvPr>
              <p:custDataLst>
                <p:tags r:id="rId40"/>
              </p:custDataLst>
            </p:nvPr>
          </p:nvSpPr>
          <p:spPr>
            <a:xfrm>
              <a:off x="9263063" y="5036344"/>
              <a:ext cx="161603" cy="345282"/>
            </a:xfrm>
            <a:custGeom>
              <a:avLst/>
              <a:gdLst/>
              <a:ahLst/>
              <a:cxnLst/>
              <a:rect l="0" t="0" r="0" b="0"/>
              <a:pathLst>
                <a:path w="161603" h="345282">
                  <a:moveTo>
                    <a:pt x="35718" y="0"/>
                  </a:moveTo>
                  <a:lnTo>
                    <a:pt x="35718" y="0"/>
                  </a:lnTo>
                  <a:lnTo>
                    <a:pt x="29398" y="6320"/>
                  </a:lnTo>
                  <a:lnTo>
                    <a:pt x="22767" y="9424"/>
                  </a:lnTo>
                  <a:lnTo>
                    <a:pt x="14051" y="11415"/>
                  </a:lnTo>
                  <a:lnTo>
                    <a:pt x="13336" y="12902"/>
                  </a:lnTo>
                  <a:lnTo>
                    <a:pt x="12094" y="22114"/>
                  </a:lnTo>
                  <a:lnTo>
                    <a:pt x="20125" y="32982"/>
                  </a:lnTo>
                  <a:lnTo>
                    <a:pt x="22173" y="40235"/>
                  </a:lnTo>
                  <a:lnTo>
                    <a:pt x="24043" y="42698"/>
                  </a:lnTo>
                  <a:lnTo>
                    <a:pt x="31670" y="47488"/>
                  </a:lnTo>
                  <a:lnTo>
                    <a:pt x="41506" y="64004"/>
                  </a:lnTo>
                  <a:lnTo>
                    <a:pt x="48433" y="68134"/>
                  </a:lnTo>
                  <a:lnTo>
                    <a:pt x="52133" y="69235"/>
                  </a:lnTo>
                  <a:lnTo>
                    <a:pt x="54598" y="71292"/>
                  </a:lnTo>
                  <a:lnTo>
                    <a:pt x="65202" y="87816"/>
                  </a:lnTo>
                  <a:lnTo>
                    <a:pt x="72194" y="91946"/>
                  </a:lnTo>
                  <a:lnTo>
                    <a:pt x="79711" y="95104"/>
                  </a:lnTo>
                  <a:lnTo>
                    <a:pt x="99262" y="111629"/>
                  </a:lnTo>
                  <a:lnTo>
                    <a:pt x="103647" y="119285"/>
                  </a:lnTo>
                  <a:lnTo>
                    <a:pt x="104817" y="123180"/>
                  </a:lnTo>
                  <a:lnTo>
                    <a:pt x="106920" y="125777"/>
                  </a:lnTo>
                  <a:lnTo>
                    <a:pt x="123522" y="136605"/>
                  </a:lnTo>
                  <a:lnTo>
                    <a:pt x="127659" y="143617"/>
                  </a:lnTo>
                  <a:lnTo>
                    <a:pt x="128762" y="147338"/>
                  </a:lnTo>
                  <a:lnTo>
                    <a:pt x="130821" y="149819"/>
                  </a:lnTo>
                  <a:lnTo>
                    <a:pt x="147346" y="160448"/>
                  </a:lnTo>
                  <a:lnTo>
                    <a:pt x="151477" y="167442"/>
                  </a:lnTo>
                  <a:lnTo>
                    <a:pt x="154345" y="178448"/>
                  </a:lnTo>
                  <a:lnTo>
                    <a:pt x="154587" y="184262"/>
                  </a:lnTo>
                  <a:lnTo>
                    <a:pt x="158222" y="191255"/>
                  </a:lnTo>
                  <a:lnTo>
                    <a:pt x="161044" y="194972"/>
                  </a:lnTo>
                  <a:lnTo>
                    <a:pt x="161602" y="197450"/>
                  </a:lnTo>
                  <a:lnTo>
                    <a:pt x="160652" y="199102"/>
                  </a:lnTo>
                  <a:lnTo>
                    <a:pt x="158694" y="200203"/>
                  </a:lnTo>
                  <a:lnTo>
                    <a:pt x="157390" y="202261"/>
                  </a:lnTo>
                  <a:lnTo>
                    <a:pt x="155554" y="211476"/>
                  </a:lnTo>
                  <a:lnTo>
                    <a:pt x="155124" y="218785"/>
                  </a:lnTo>
                  <a:lnTo>
                    <a:pt x="151406" y="226442"/>
                  </a:lnTo>
                  <a:lnTo>
                    <a:pt x="107130" y="285016"/>
                  </a:lnTo>
                  <a:lnTo>
                    <a:pt x="85986" y="305497"/>
                  </a:lnTo>
                  <a:lnTo>
                    <a:pt x="48359" y="329841"/>
                  </a:lnTo>
                  <a:lnTo>
                    <a:pt x="40014" y="333127"/>
                  </a:lnTo>
                  <a:lnTo>
                    <a:pt x="26206" y="343419"/>
                  </a:lnTo>
                  <a:lnTo>
                    <a:pt x="18201" y="344729"/>
                  </a:lnTo>
                  <a:lnTo>
                    <a:pt x="0" y="345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3" name="SMARTInkShape-Group6"/>
          <p:cNvGrpSpPr/>
          <p:nvPr/>
        </p:nvGrpSpPr>
        <p:grpSpPr>
          <a:xfrm>
            <a:off x="8798783" y="4321969"/>
            <a:ext cx="2940776" cy="2488407"/>
            <a:chOff x="8798783" y="4321969"/>
            <a:chExt cx="2940776" cy="2488407"/>
          </a:xfrm>
        </p:grpSpPr>
        <p:sp>
          <p:nvSpPr>
            <p:cNvPr id="41" name="SMARTInkShape-34"/>
            <p:cNvSpPr/>
            <p:nvPr>
              <p:custDataLst>
                <p:tags r:id="rId7"/>
              </p:custDataLst>
            </p:nvPr>
          </p:nvSpPr>
          <p:spPr>
            <a:xfrm>
              <a:off x="9620294" y="4536281"/>
              <a:ext cx="119020" cy="189989"/>
            </a:xfrm>
            <a:custGeom>
              <a:avLst/>
              <a:gdLst/>
              <a:ahLst/>
              <a:cxnLst/>
              <a:rect l="0" t="0" r="0" b="0"/>
              <a:pathLst>
                <a:path w="119020" h="189989">
                  <a:moveTo>
                    <a:pt x="23769" y="107157"/>
                  </a:moveTo>
                  <a:lnTo>
                    <a:pt x="23769" y="107157"/>
                  </a:lnTo>
                  <a:lnTo>
                    <a:pt x="23769" y="164232"/>
                  </a:lnTo>
                  <a:lnTo>
                    <a:pt x="23769" y="189988"/>
                  </a:lnTo>
                  <a:lnTo>
                    <a:pt x="23769" y="184028"/>
                  </a:lnTo>
                  <a:lnTo>
                    <a:pt x="22445" y="182216"/>
                  </a:lnTo>
                  <a:lnTo>
                    <a:pt x="13517" y="179071"/>
                  </a:lnTo>
                  <a:lnTo>
                    <a:pt x="12599" y="175278"/>
                  </a:lnTo>
                  <a:lnTo>
                    <a:pt x="12353" y="172415"/>
                  </a:lnTo>
                  <a:lnTo>
                    <a:pt x="10866" y="170506"/>
                  </a:lnTo>
                  <a:lnTo>
                    <a:pt x="5687" y="168385"/>
                  </a:lnTo>
                  <a:lnTo>
                    <a:pt x="3777" y="165173"/>
                  </a:lnTo>
                  <a:lnTo>
                    <a:pt x="292" y="135676"/>
                  </a:lnTo>
                  <a:lnTo>
                    <a:pt x="0" y="115191"/>
                  </a:lnTo>
                  <a:lnTo>
                    <a:pt x="12084" y="76516"/>
                  </a:lnTo>
                  <a:lnTo>
                    <a:pt x="21069" y="59750"/>
                  </a:lnTo>
                  <a:lnTo>
                    <a:pt x="21969" y="55709"/>
                  </a:lnTo>
                  <a:lnTo>
                    <a:pt x="41458" y="19848"/>
                  </a:lnTo>
                  <a:lnTo>
                    <a:pt x="52088" y="7939"/>
                  </a:lnTo>
                  <a:lnTo>
                    <a:pt x="59726" y="3529"/>
                  </a:lnTo>
                  <a:lnTo>
                    <a:pt x="75410" y="697"/>
                  </a:lnTo>
                  <a:lnTo>
                    <a:pt x="1190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35"/>
            <p:cNvSpPr/>
            <p:nvPr>
              <p:custDataLst>
                <p:tags r:id="rId8"/>
              </p:custDataLst>
            </p:nvPr>
          </p:nvSpPr>
          <p:spPr>
            <a:xfrm>
              <a:off x="9787475" y="4536444"/>
              <a:ext cx="142325" cy="214151"/>
            </a:xfrm>
            <a:custGeom>
              <a:avLst/>
              <a:gdLst/>
              <a:ahLst/>
              <a:cxnLst/>
              <a:rect l="0" t="0" r="0" b="0"/>
              <a:pathLst>
                <a:path w="142325" h="214151">
                  <a:moveTo>
                    <a:pt x="47088" y="142712"/>
                  </a:moveTo>
                  <a:lnTo>
                    <a:pt x="47088" y="142712"/>
                  </a:lnTo>
                  <a:lnTo>
                    <a:pt x="69100" y="142712"/>
                  </a:lnTo>
                  <a:lnTo>
                    <a:pt x="80050" y="134530"/>
                  </a:lnTo>
                  <a:lnTo>
                    <a:pt x="91103" y="130586"/>
                  </a:lnTo>
                  <a:lnTo>
                    <a:pt x="116668" y="108807"/>
                  </a:lnTo>
                  <a:lnTo>
                    <a:pt x="139615" y="70686"/>
                  </a:lnTo>
                  <a:lnTo>
                    <a:pt x="142289" y="37898"/>
                  </a:lnTo>
                  <a:lnTo>
                    <a:pt x="142324" y="29929"/>
                  </a:lnTo>
                  <a:lnTo>
                    <a:pt x="138804" y="22913"/>
                  </a:lnTo>
                  <a:lnTo>
                    <a:pt x="120325" y="1686"/>
                  </a:lnTo>
                  <a:lnTo>
                    <a:pt x="112738" y="385"/>
                  </a:lnTo>
                  <a:lnTo>
                    <a:pt x="102110" y="0"/>
                  </a:lnTo>
                  <a:lnTo>
                    <a:pt x="94473" y="3437"/>
                  </a:lnTo>
                  <a:lnTo>
                    <a:pt x="86669" y="8052"/>
                  </a:lnTo>
                  <a:lnTo>
                    <a:pt x="74837" y="11973"/>
                  </a:lnTo>
                  <a:lnTo>
                    <a:pt x="31212" y="51480"/>
                  </a:lnTo>
                  <a:lnTo>
                    <a:pt x="26803" y="62918"/>
                  </a:lnTo>
                  <a:lnTo>
                    <a:pt x="23520" y="75498"/>
                  </a:lnTo>
                  <a:lnTo>
                    <a:pt x="14162" y="94354"/>
                  </a:lnTo>
                  <a:lnTo>
                    <a:pt x="0" y="146178"/>
                  </a:lnTo>
                  <a:lnTo>
                    <a:pt x="11620" y="185236"/>
                  </a:lnTo>
                  <a:lnTo>
                    <a:pt x="26004" y="204659"/>
                  </a:lnTo>
                  <a:lnTo>
                    <a:pt x="29063" y="207823"/>
                  </a:lnTo>
                  <a:lnTo>
                    <a:pt x="39517" y="211338"/>
                  </a:lnTo>
                  <a:lnTo>
                    <a:pt x="94713" y="214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36"/>
            <p:cNvSpPr/>
            <p:nvPr>
              <p:custDataLst>
                <p:tags r:id="rId9"/>
              </p:custDataLst>
            </p:nvPr>
          </p:nvSpPr>
          <p:spPr>
            <a:xfrm>
              <a:off x="9953644" y="4512524"/>
              <a:ext cx="202388" cy="285696"/>
            </a:xfrm>
            <a:custGeom>
              <a:avLst/>
              <a:gdLst/>
              <a:ahLst/>
              <a:cxnLst/>
              <a:rect l="0" t="0" r="0" b="0"/>
              <a:pathLst>
                <a:path w="202388" h="285696">
                  <a:moveTo>
                    <a:pt x="202387" y="23757"/>
                  </a:moveTo>
                  <a:lnTo>
                    <a:pt x="202387" y="23757"/>
                  </a:lnTo>
                  <a:lnTo>
                    <a:pt x="202387" y="17437"/>
                  </a:lnTo>
                  <a:lnTo>
                    <a:pt x="198860" y="10806"/>
                  </a:lnTo>
                  <a:lnTo>
                    <a:pt x="192135" y="2090"/>
                  </a:lnTo>
                  <a:lnTo>
                    <a:pt x="187688" y="898"/>
                  </a:lnTo>
                  <a:lnTo>
                    <a:pt x="168857" y="0"/>
                  </a:lnTo>
                  <a:lnTo>
                    <a:pt x="157596" y="8138"/>
                  </a:lnTo>
                  <a:lnTo>
                    <a:pt x="146488" y="12073"/>
                  </a:lnTo>
                  <a:lnTo>
                    <a:pt x="134819" y="19707"/>
                  </a:lnTo>
                  <a:lnTo>
                    <a:pt x="122983" y="23880"/>
                  </a:lnTo>
                  <a:lnTo>
                    <a:pt x="79355" y="63492"/>
                  </a:lnTo>
                  <a:lnTo>
                    <a:pt x="39669" y="122895"/>
                  </a:lnTo>
                  <a:lnTo>
                    <a:pt x="5272" y="174684"/>
                  </a:lnTo>
                  <a:lnTo>
                    <a:pt x="446" y="210402"/>
                  </a:lnTo>
                  <a:lnTo>
                    <a:pt x="0" y="243156"/>
                  </a:lnTo>
                  <a:lnTo>
                    <a:pt x="3517" y="250473"/>
                  </a:lnTo>
                  <a:lnTo>
                    <a:pt x="16554" y="265949"/>
                  </a:lnTo>
                  <a:lnTo>
                    <a:pt x="24104" y="270304"/>
                  </a:lnTo>
                  <a:lnTo>
                    <a:pt x="27968" y="271466"/>
                  </a:lnTo>
                  <a:lnTo>
                    <a:pt x="30547" y="273563"/>
                  </a:lnTo>
                  <a:lnTo>
                    <a:pt x="35495" y="281512"/>
                  </a:lnTo>
                  <a:lnTo>
                    <a:pt x="41341" y="283836"/>
                  </a:lnTo>
                  <a:lnTo>
                    <a:pt x="83325" y="2856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7"/>
            <p:cNvSpPr/>
            <p:nvPr>
              <p:custDataLst>
                <p:tags r:id="rId10"/>
              </p:custDataLst>
            </p:nvPr>
          </p:nvSpPr>
          <p:spPr>
            <a:xfrm>
              <a:off x="10156031" y="4810125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11907" y="0"/>
                  </a:moveTo>
                  <a:lnTo>
                    <a:pt x="1190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8"/>
            <p:cNvSpPr/>
            <p:nvPr>
              <p:custDataLst>
                <p:tags r:id="rId11"/>
              </p:custDataLst>
            </p:nvPr>
          </p:nvSpPr>
          <p:spPr>
            <a:xfrm>
              <a:off x="10443435" y="4619625"/>
              <a:ext cx="236472" cy="71438"/>
            </a:xfrm>
            <a:custGeom>
              <a:avLst/>
              <a:gdLst/>
              <a:ahLst/>
              <a:cxnLst/>
              <a:rect l="0" t="0" r="0" b="0"/>
              <a:pathLst>
                <a:path w="236472" h="71438">
                  <a:moveTo>
                    <a:pt x="10253" y="59531"/>
                  </a:moveTo>
                  <a:lnTo>
                    <a:pt x="10253" y="59531"/>
                  </a:lnTo>
                  <a:lnTo>
                    <a:pt x="0" y="59531"/>
                  </a:lnTo>
                  <a:lnTo>
                    <a:pt x="16125" y="59531"/>
                  </a:lnTo>
                  <a:lnTo>
                    <a:pt x="18137" y="60854"/>
                  </a:lnTo>
                  <a:lnTo>
                    <a:pt x="19478" y="63059"/>
                  </a:lnTo>
                  <a:lnTo>
                    <a:pt x="20371" y="65852"/>
                  </a:lnTo>
                  <a:lnTo>
                    <a:pt x="22291" y="67714"/>
                  </a:lnTo>
                  <a:lnTo>
                    <a:pt x="27949" y="69783"/>
                  </a:lnTo>
                  <a:lnTo>
                    <a:pt x="85183" y="71425"/>
                  </a:lnTo>
                  <a:lnTo>
                    <a:pt x="139102" y="71437"/>
                  </a:lnTo>
                  <a:lnTo>
                    <a:pt x="150422" y="67909"/>
                  </a:lnTo>
                  <a:lnTo>
                    <a:pt x="159862" y="63255"/>
                  </a:lnTo>
                  <a:lnTo>
                    <a:pt x="172615" y="59311"/>
                  </a:lnTo>
                  <a:lnTo>
                    <a:pt x="23647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39"/>
            <p:cNvSpPr/>
            <p:nvPr>
              <p:custDataLst>
                <p:tags r:id="rId12"/>
              </p:custDataLst>
            </p:nvPr>
          </p:nvSpPr>
          <p:spPr>
            <a:xfrm>
              <a:off x="10691814" y="4321969"/>
              <a:ext cx="297656" cy="486455"/>
            </a:xfrm>
            <a:custGeom>
              <a:avLst/>
              <a:gdLst/>
              <a:ahLst/>
              <a:cxnLst/>
              <a:rect l="0" t="0" r="0" b="0"/>
              <a:pathLst>
                <a:path w="297656" h="486455">
                  <a:moveTo>
                    <a:pt x="83342" y="0"/>
                  </a:moveTo>
                  <a:lnTo>
                    <a:pt x="83342" y="0"/>
                  </a:lnTo>
                  <a:lnTo>
                    <a:pt x="77022" y="0"/>
                  </a:lnTo>
                  <a:lnTo>
                    <a:pt x="75160" y="1323"/>
                  </a:lnTo>
                  <a:lnTo>
                    <a:pt x="73918" y="3527"/>
                  </a:lnTo>
                  <a:lnTo>
                    <a:pt x="72172" y="16479"/>
                  </a:lnTo>
                  <a:lnTo>
                    <a:pt x="70439" y="29813"/>
                  </a:lnTo>
                  <a:lnTo>
                    <a:pt x="61227" y="61415"/>
                  </a:lnTo>
                  <a:lnTo>
                    <a:pt x="59679" y="120273"/>
                  </a:lnTo>
                  <a:lnTo>
                    <a:pt x="50126" y="178753"/>
                  </a:lnTo>
                  <a:lnTo>
                    <a:pt x="39770" y="238146"/>
                  </a:lnTo>
                  <a:lnTo>
                    <a:pt x="29930" y="297659"/>
                  </a:lnTo>
                  <a:lnTo>
                    <a:pt x="15193" y="357188"/>
                  </a:lnTo>
                  <a:lnTo>
                    <a:pt x="9351" y="389378"/>
                  </a:lnTo>
                  <a:lnTo>
                    <a:pt x="1229" y="422624"/>
                  </a:lnTo>
                  <a:lnTo>
                    <a:pt x="0" y="464135"/>
                  </a:lnTo>
                  <a:lnTo>
                    <a:pt x="6319" y="464282"/>
                  </a:lnTo>
                  <a:lnTo>
                    <a:pt x="8182" y="462980"/>
                  </a:lnTo>
                  <a:lnTo>
                    <a:pt x="9423" y="460788"/>
                  </a:lnTo>
                  <a:lnTo>
                    <a:pt x="10251" y="458005"/>
                  </a:lnTo>
                  <a:lnTo>
                    <a:pt x="12125" y="456149"/>
                  </a:lnTo>
                  <a:lnTo>
                    <a:pt x="24639" y="449643"/>
                  </a:lnTo>
                  <a:lnTo>
                    <a:pt x="33529" y="442331"/>
                  </a:lnTo>
                  <a:lnTo>
                    <a:pt x="41390" y="441065"/>
                  </a:lnTo>
                  <a:lnTo>
                    <a:pt x="75448" y="440545"/>
                  </a:lnTo>
                  <a:lnTo>
                    <a:pt x="83362" y="444065"/>
                  </a:lnTo>
                  <a:lnTo>
                    <a:pt x="91288" y="448716"/>
                  </a:lnTo>
                  <a:lnTo>
                    <a:pt x="103189" y="452658"/>
                  </a:lnTo>
                  <a:lnTo>
                    <a:pt x="115092" y="460293"/>
                  </a:lnTo>
                  <a:lnTo>
                    <a:pt x="126999" y="464466"/>
                  </a:lnTo>
                  <a:lnTo>
                    <a:pt x="138905" y="472170"/>
                  </a:lnTo>
                  <a:lnTo>
                    <a:pt x="150811" y="475041"/>
                  </a:lnTo>
                  <a:lnTo>
                    <a:pt x="158749" y="475713"/>
                  </a:lnTo>
                  <a:lnTo>
                    <a:pt x="166686" y="479539"/>
                  </a:lnTo>
                  <a:lnTo>
                    <a:pt x="174624" y="484326"/>
                  </a:lnTo>
                  <a:lnTo>
                    <a:pt x="182561" y="486454"/>
                  </a:lnTo>
                  <a:lnTo>
                    <a:pt x="186530" y="485698"/>
                  </a:lnTo>
                  <a:lnTo>
                    <a:pt x="202405" y="478508"/>
                  </a:lnTo>
                  <a:lnTo>
                    <a:pt x="222249" y="475224"/>
                  </a:lnTo>
                  <a:lnTo>
                    <a:pt x="242092" y="459717"/>
                  </a:lnTo>
                  <a:lnTo>
                    <a:pt x="253999" y="441953"/>
                  </a:lnTo>
                  <a:lnTo>
                    <a:pt x="280784" y="384843"/>
                  </a:lnTo>
                  <a:lnTo>
                    <a:pt x="297655" y="333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40"/>
            <p:cNvSpPr/>
            <p:nvPr>
              <p:custDataLst>
                <p:tags r:id="rId13"/>
              </p:custDataLst>
            </p:nvPr>
          </p:nvSpPr>
          <p:spPr>
            <a:xfrm>
              <a:off x="10906677" y="4607719"/>
              <a:ext cx="82793" cy="208798"/>
            </a:xfrm>
            <a:custGeom>
              <a:avLst/>
              <a:gdLst/>
              <a:ahLst/>
              <a:cxnLst/>
              <a:rect l="0" t="0" r="0" b="0"/>
              <a:pathLst>
                <a:path w="82793" h="208798">
                  <a:moveTo>
                    <a:pt x="82792" y="0"/>
                  </a:moveTo>
                  <a:lnTo>
                    <a:pt x="82792" y="0"/>
                  </a:lnTo>
                  <a:lnTo>
                    <a:pt x="76471" y="0"/>
                  </a:lnTo>
                  <a:lnTo>
                    <a:pt x="59899" y="12641"/>
                  </a:lnTo>
                  <a:lnTo>
                    <a:pt x="35810" y="48244"/>
                  </a:lnTo>
                  <a:lnTo>
                    <a:pt x="16731" y="79212"/>
                  </a:lnTo>
                  <a:lnTo>
                    <a:pt x="2246" y="131191"/>
                  </a:lnTo>
                  <a:lnTo>
                    <a:pt x="0" y="156442"/>
                  </a:lnTo>
                  <a:lnTo>
                    <a:pt x="3222" y="165661"/>
                  </a:lnTo>
                  <a:lnTo>
                    <a:pt x="7739" y="174169"/>
                  </a:lnTo>
                  <a:lnTo>
                    <a:pt x="11607" y="186396"/>
                  </a:lnTo>
                  <a:lnTo>
                    <a:pt x="29049" y="208025"/>
                  </a:lnTo>
                  <a:lnTo>
                    <a:pt x="32411" y="208797"/>
                  </a:lnTo>
                  <a:lnTo>
                    <a:pt x="35976" y="207990"/>
                  </a:lnTo>
                  <a:lnTo>
                    <a:pt x="43464" y="204888"/>
                  </a:lnTo>
                  <a:lnTo>
                    <a:pt x="82792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41"/>
            <p:cNvSpPr/>
            <p:nvPr>
              <p:custDataLst>
                <p:tags r:id="rId14"/>
              </p:custDataLst>
            </p:nvPr>
          </p:nvSpPr>
          <p:spPr>
            <a:xfrm>
              <a:off x="11108531" y="4679708"/>
              <a:ext cx="214266" cy="666199"/>
            </a:xfrm>
            <a:custGeom>
              <a:avLst/>
              <a:gdLst/>
              <a:ahLst/>
              <a:cxnLst/>
              <a:rect l="0" t="0" r="0" b="0"/>
              <a:pathLst>
                <a:path w="214266" h="666199">
                  <a:moveTo>
                    <a:pt x="0" y="47073"/>
                  </a:moveTo>
                  <a:lnTo>
                    <a:pt x="0" y="47073"/>
                  </a:lnTo>
                  <a:lnTo>
                    <a:pt x="0" y="76226"/>
                  </a:lnTo>
                  <a:lnTo>
                    <a:pt x="3528" y="83401"/>
                  </a:lnTo>
                  <a:lnTo>
                    <a:pt x="8183" y="91000"/>
                  </a:lnTo>
                  <a:lnTo>
                    <a:pt x="10252" y="98787"/>
                  </a:lnTo>
                  <a:lnTo>
                    <a:pt x="12127" y="101393"/>
                  </a:lnTo>
                  <a:lnTo>
                    <a:pt x="14699" y="103130"/>
                  </a:lnTo>
                  <a:lnTo>
                    <a:pt x="24639" y="105575"/>
                  </a:lnTo>
                  <a:lnTo>
                    <a:pt x="51642" y="106544"/>
                  </a:lnTo>
                  <a:lnTo>
                    <a:pt x="69835" y="100266"/>
                  </a:lnTo>
                  <a:lnTo>
                    <a:pt x="94517" y="82480"/>
                  </a:lnTo>
                  <a:lnTo>
                    <a:pt x="154040" y="35164"/>
                  </a:lnTo>
                  <a:lnTo>
                    <a:pt x="187626" y="3637"/>
                  </a:lnTo>
                  <a:lnTo>
                    <a:pt x="200199" y="0"/>
                  </a:lnTo>
                  <a:lnTo>
                    <a:pt x="212464" y="9748"/>
                  </a:lnTo>
                  <a:lnTo>
                    <a:pt x="214265" y="57037"/>
                  </a:lnTo>
                  <a:lnTo>
                    <a:pt x="204883" y="107916"/>
                  </a:lnTo>
                  <a:lnTo>
                    <a:pt x="196574" y="154489"/>
                  </a:lnTo>
                  <a:lnTo>
                    <a:pt x="182195" y="211411"/>
                  </a:lnTo>
                  <a:lnTo>
                    <a:pt x="170548" y="257897"/>
                  </a:lnTo>
                  <a:lnTo>
                    <a:pt x="158718" y="305184"/>
                  </a:lnTo>
                  <a:lnTo>
                    <a:pt x="146835" y="352709"/>
                  </a:lnTo>
                  <a:lnTo>
                    <a:pt x="134935" y="398982"/>
                  </a:lnTo>
                  <a:lnTo>
                    <a:pt x="119063" y="454370"/>
                  </a:lnTo>
                  <a:lnTo>
                    <a:pt x="108725" y="513900"/>
                  </a:lnTo>
                  <a:lnTo>
                    <a:pt x="103938" y="556005"/>
                  </a:lnTo>
                  <a:lnTo>
                    <a:pt x="89438" y="614426"/>
                  </a:lnTo>
                  <a:lnTo>
                    <a:pt x="83344" y="6661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42"/>
            <p:cNvSpPr/>
            <p:nvPr>
              <p:custDataLst>
                <p:tags r:id="rId15"/>
              </p:custDataLst>
            </p:nvPr>
          </p:nvSpPr>
          <p:spPr>
            <a:xfrm>
              <a:off x="9573130" y="5107781"/>
              <a:ext cx="225715" cy="244846"/>
            </a:xfrm>
            <a:custGeom>
              <a:avLst/>
              <a:gdLst/>
              <a:ahLst/>
              <a:cxnLst/>
              <a:rect l="0" t="0" r="0" b="0"/>
              <a:pathLst>
                <a:path w="225715" h="244846">
                  <a:moveTo>
                    <a:pt x="59026" y="0"/>
                  </a:moveTo>
                  <a:lnTo>
                    <a:pt x="59026" y="0"/>
                  </a:lnTo>
                  <a:lnTo>
                    <a:pt x="52706" y="0"/>
                  </a:lnTo>
                  <a:lnTo>
                    <a:pt x="46075" y="7056"/>
                  </a:lnTo>
                  <a:lnTo>
                    <a:pt x="31039" y="33144"/>
                  </a:lnTo>
                  <a:lnTo>
                    <a:pt x="15578" y="87394"/>
                  </a:lnTo>
                  <a:lnTo>
                    <a:pt x="8118" y="142880"/>
                  </a:lnTo>
                  <a:lnTo>
                    <a:pt x="1199" y="168305"/>
                  </a:lnTo>
                  <a:lnTo>
                    <a:pt x="0" y="188187"/>
                  </a:lnTo>
                  <a:lnTo>
                    <a:pt x="3247" y="199615"/>
                  </a:lnTo>
                  <a:lnTo>
                    <a:pt x="7777" y="209103"/>
                  </a:lnTo>
                  <a:lnTo>
                    <a:pt x="11359" y="237414"/>
                  </a:lnTo>
                  <a:lnTo>
                    <a:pt x="17709" y="244235"/>
                  </a:lnTo>
                  <a:lnTo>
                    <a:pt x="19576" y="244845"/>
                  </a:lnTo>
                  <a:lnTo>
                    <a:pt x="20819" y="243928"/>
                  </a:lnTo>
                  <a:lnTo>
                    <a:pt x="22202" y="239381"/>
                  </a:lnTo>
                  <a:lnTo>
                    <a:pt x="23162" y="228213"/>
                  </a:lnTo>
                  <a:lnTo>
                    <a:pt x="31461" y="217107"/>
                  </a:lnTo>
                  <a:lnTo>
                    <a:pt x="35425" y="206027"/>
                  </a:lnTo>
                  <a:lnTo>
                    <a:pt x="43067" y="194366"/>
                  </a:lnTo>
                  <a:lnTo>
                    <a:pt x="47242" y="182532"/>
                  </a:lnTo>
                  <a:lnTo>
                    <a:pt x="52907" y="174612"/>
                  </a:lnTo>
                  <a:lnTo>
                    <a:pt x="59834" y="170210"/>
                  </a:lnTo>
                  <a:lnTo>
                    <a:pt x="70794" y="167152"/>
                  </a:lnTo>
                  <a:lnTo>
                    <a:pt x="88612" y="166706"/>
                  </a:lnTo>
                  <a:lnTo>
                    <a:pt x="95547" y="170224"/>
                  </a:lnTo>
                  <a:lnTo>
                    <a:pt x="103039" y="174874"/>
                  </a:lnTo>
                  <a:lnTo>
                    <a:pt x="110778" y="176941"/>
                  </a:lnTo>
                  <a:lnTo>
                    <a:pt x="113372" y="178815"/>
                  </a:lnTo>
                  <a:lnTo>
                    <a:pt x="115100" y="181387"/>
                  </a:lnTo>
                  <a:lnTo>
                    <a:pt x="118344" y="187773"/>
                  </a:lnTo>
                  <a:lnTo>
                    <a:pt x="153738" y="225681"/>
                  </a:lnTo>
                  <a:lnTo>
                    <a:pt x="160437" y="226060"/>
                  </a:lnTo>
                  <a:lnTo>
                    <a:pt x="162353" y="224790"/>
                  </a:lnTo>
                  <a:lnTo>
                    <a:pt x="163629" y="222620"/>
                  </a:lnTo>
                  <a:lnTo>
                    <a:pt x="165679" y="215954"/>
                  </a:lnTo>
                  <a:lnTo>
                    <a:pt x="172353" y="208478"/>
                  </a:lnTo>
                  <a:lnTo>
                    <a:pt x="175540" y="198050"/>
                  </a:lnTo>
                  <a:lnTo>
                    <a:pt x="178279" y="185918"/>
                  </a:lnTo>
                  <a:lnTo>
                    <a:pt x="185936" y="170328"/>
                  </a:lnTo>
                  <a:lnTo>
                    <a:pt x="202708" y="118812"/>
                  </a:lnTo>
                  <a:lnTo>
                    <a:pt x="225714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43"/>
            <p:cNvSpPr/>
            <p:nvPr>
              <p:custDataLst>
                <p:tags r:id="rId16"/>
              </p:custDataLst>
            </p:nvPr>
          </p:nvSpPr>
          <p:spPr>
            <a:xfrm>
              <a:off x="9834563" y="5084132"/>
              <a:ext cx="178594" cy="244684"/>
            </a:xfrm>
            <a:custGeom>
              <a:avLst/>
              <a:gdLst/>
              <a:ahLst/>
              <a:cxnLst/>
              <a:rect l="0" t="0" r="0" b="0"/>
              <a:pathLst>
                <a:path w="178594" h="244684">
                  <a:moveTo>
                    <a:pt x="0" y="130806"/>
                  </a:moveTo>
                  <a:lnTo>
                    <a:pt x="0" y="130806"/>
                  </a:lnTo>
                  <a:lnTo>
                    <a:pt x="0" y="137126"/>
                  </a:lnTo>
                  <a:lnTo>
                    <a:pt x="3527" y="143757"/>
                  </a:lnTo>
                  <a:lnTo>
                    <a:pt x="6320" y="147377"/>
                  </a:lnTo>
                  <a:lnTo>
                    <a:pt x="12951" y="151400"/>
                  </a:lnTo>
                  <a:lnTo>
                    <a:pt x="16572" y="152473"/>
                  </a:lnTo>
                  <a:lnTo>
                    <a:pt x="18984" y="154510"/>
                  </a:lnTo>
                  <a:lnTo>
                    <a:pt x="21666" y="160303"/>
                  </a:lnTo>
                  <a:lnTo>
                    <a:pt x="23705" y="162377"/>
                  </a:lnTo>
                  <a:lnTo>
                    <a:pt x="29497" y="164681"/>
                  </a:lnTo>
                  <a:lnTo>
                    <a:pt x="40195" y="165979"/>
                  </a:lnTo>
                  <a:lnTo>
                    <a:pt x="47850" y="162754"/>
                  </a:lnTo>
                  <a:lnTo>
                    <a:pt x="55663" y="158234"/>
                  </a:lnTo>
                  <a:lnTo>
                    <a:pt x="67498" y="154366"/>
                  </a:lnTo>
                  <a:lnTo>
                    <a:pt x="75420" y="148773"/>
                  </a:lnTo>
                  <a:lnTo>
                    <a:pt x="79821" y="141878"/>
                  </a:lnTo>
                  <a:lnTo>
                    <a:pt x="83101" y="134404"/>
                  </a:lnTo>
                  <a:lnTo>
                    <a:pt x="115599" y="95081"/>
                  </a:lnTo>
                  <a:lnTo>
                    <a:pt x="118846" y="87147"/>
                  </a:lnTo>
                  <a:lnTo>
                    <a:pt x="124699" y="79210"/>
                  </a:lnTo>
                  <a:lnTo>
                    <a:pt x="128181" y="67746"/>
                  </a:lnTo>
                  <a:lnTo>
                    <a:pt x="131054" y="55154"/>
                  </a:lnTo>
                  <a:lnTo>
                    <a:pt x="140147" y="36292"/>
                  </a:lnTo>
                  <a:lnTo>
                    <a:pt x="142715" y="14137"/>
                  </a:lnTo>
                  <a:lnTo>
                    <a:pt x="132608" y="1702"/>
                  </a:lnTo>
                  <a:lnTo>
                    <a:pt x="128170" y="666"/>
                  </a:lnTo>
                  <a:lnTo>
                    <a:pt x="114540" y="0"/>
                  </a:lnTo>
                  <a:lnTo>
                    <a:pt x="106911" y="3437"/>
                  </a:lnTo>
                  <a:lnTo>
                    <a:pt x="79360" y="27829"/>
                  </a:lnTo>
                  <a:lnTo>
                    <a:pt x="31505" y="87071"/>
                  </a:lnTo>
                  <a:lnTo>
                    <a:pt x="21498" y="97257"/>
                  </a:lnTo>
                  <a:lnTo>
                    <a:pt x="16169" y="109722"/>
                  </a:lnTo>
                  <a:lnTo>
                    <a:pt x="846" y="169078"/>
                  </a:lnTo>
                  <a:lnTo>
                    <a:pt x="167" y="192458"/>
                  </a:lnTo>
                  <a:lnTo>
                    <a:pt x="3602" y="201422"/>
                  </a:lnTo>
                  <a:lnTo>
                    <a:pt x="8215" y="209816"/>
                  </a:lnTo>
                  <a:lnTo>
                    <a:pt x="12135" y="221978"/>
                  </a:lnTo>
                  <a:lnTo>
                    <a:pt x="17740" y="229976"/>
                  </a:lnTo>
                  <a:lnTo>
                    <a:pt x="28168" y="234412"/>
                  </a:lnTo>
                  <a:lnTo>
                    <a:pt x="54568" y="238818"/>
                  </a:lnTo>
                  <a:lnTo>
                    <a:pt x="63058" y="244075"/>
                  </a:lnTo>
                  <a:lnTo>
                    <a:pt x="68496" y="244683"/>
                  </a:lnTo>
                  <a:lnTo>
                    <a:pt x="109931" y="234943"/>
                  </a:lnTo>
                  <a:lnTo>
                    <a:pt x="165498" y="210037"/>
                  </a:lnTo>
                  <a:lnTo>
                    <a:pt x="178593" y="202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44"/>
            <p:cNvSpPr/>
            <p:nvPr>
              <p:custDataLst>
                <p:tags r:id="rId17"/>
              </p:custDataLst>
            </p:nvPr>
          </p:nvSpPr>
          <p:spPr>
            <a:xfrm>
              <a:off x="10084594" y="5048947"/>
              <a:ext cx="500063" cy="272984"/>
            </a:xfrm>
            <a:custGeom>
              <a:avLst/>
              <a:gdLst/>
              <a:ahLst/>
              <a:cxnLst/>
              <a:rect l="0" t="0" r="0" b="0"/>
              <a:pathLst>
                <a:path w="500063" h="272984">
                  <a:moveTo>
                    <a:pt x="0" y="201709"/>
                  </a:moveTo>
                  <a:lnTo>
                    <a:pt x="0" y="201709"/>
                  </a:lnTo>
                  <a:lnTo>
                    <a:pt x="0" y="260999"/>
                  </a:lnTo>
                  <a:lnTo>
                    <a:pt x="0" y="271286"/>
                  </a:lnTo>
                  <a:lnTo>
                    <a:pt x="1323" y="271906"/>
                  </a:lnTo>
                  <a:lnTo>
                    <a:pt x="10252" y="272983"/>
                  </a:lnTo>
                  <a:lnTo>
                    <a:pt x="10802" y="271715"/>
                  </a:lnTo>
                  <a:lnTo>
                    <a:pt x="11415" y="266777"/>
                  </a:lnTo>
                  <a:lnTo>
                    <a:pt x="12903" y="264932"/>
                  </a:lnTo>
                  <a:lnTo>
                    <a:pt x="18081" y="262881"/>
                  </a:lnTo>
                  <a:lnTo>
                    <a:pt x="19992" y="261011"/>
                  </a:lnTo>
                  <a:lnTo>
                    <a:pt x="22115" y="255406"/>
                  </a:lnTo>
                  <a:lnTo>
                    <a:pt x="24800" y="241029"/>
                  </a:lnTo>
                  <a:lnTo>
                    <a:pt x="31895" y="229381"/>
                  </a:lnTo>
                  <a:lnTo>
                    <a:pt x="35908" y="217552"/>
                  </a:lnTo>
                  <a:lnTo>
                    <a:pt x="43566" y="205668"/>
                  </a:lnTo>
                  <a:lnTo>
                    <a:pt x="45820" y="197736"/>
                  </a:lnTo>
                  <a:lnTo>
                    <a:pt x="47744" y="195092"/>
                  </a:lnTo>
                  <a:lnTo>
                    <a:pt x="50350" y="193328"/>
                  </a:lnTo>
                  <a:lnTo>
                    <a:pt x="53410" y="192153"/>
                  </a:lnTo>
                  <a:lnTo>
                    <a:pt x="55451" y="190047"/>
                  </a:lnTo>
                  <a:lnTo>
                    <a:pt x="62253" y="177161"/>
                  </a:lnTo>
                  <a:lnTo>
                    <a:pt x="69623" y="168197"/>
                  </a:lnTo>
                  <a:lnTo>
                    <a:pt x="74160" y="166971"/>
                  </a:lnTo>
                  <a:lnTo>
                    <a:pt x="77221" y="166644"/>
                  </a:lnTo>
                  <a:lnTo>
                    <a:pt x="79262" y="165103"/>
                  </a:lnTo>
                  <a:lnTo>
                    <a:pt x="81530" y="159864"/>
                  </a:lnTo>
                  <a:lnTo>
                    <a:pt x="83457" y="159260"/>
                  </a:lnTo>
                  <a:lnTo>
                    <a:pt x="86066" y="160181"/>
                  </a:lnTo>
                  <a:lnTo>
                    <a:pt x="92490" y="163408"/>
                  </a:lnTo>
                  <a:lnTo>
                    <a:pt x="150039" y="176788"/>
                  </a:lnTo>
                  <a:lnTo>
                    <a:pt x="170554" y="177751"/>
                  </a:lnTo>
                  <a:lnTo>
                    <a:pt x="178549" y="181360"/>
                  </a:lnTo>
                  <a:lnTo>
                    <a:pt x="186511" y="186051"/>
                  </a:lnTo>
                  <a:lnTo>
                    <a:pt x="199753" y="188691"/>
                  </a:lnTo>
                  <a:lnTo>
                    <a:pt x="228532" y="189656"/>
                  </a:lnTo>
                  <a:lnTo>
                    <a:pt x="237388" y="186210"/>
                  </a:lnTo>
                  <a:lnTo>
                    <a:pt x="241602" y="183439"/>
                  </a:lnTo>
                  <a:lnTo>
                    <a:pt x="271296" y="175098"/>
                  </a:lnTo>
                  <a:lnTo>
                    <a:pt x="280649" y="170038"/>
                  </a:lnTo>
                  <a:lnTo>
                    <a:pt x="293352" y="165867"/>
                  </a:lnTo>
                  <a:lnTo>
                    <a:pt x="313486" y="149577"/>
                  </a:lnTo>
                  <a:lnTo>
                    <a:pt x="351895" y="97516"/>
                  </a:lnTo>
                  <a:lnTo>
                    <a:pt x="359669" y="73286"/>
                  </a:lnTo>
                  <a:lnTo>
                    <a:pt x="364905" y="63934"/>
                  </a:lnTo>
                  <a:lnTo>
                    <a:pt x="368266" y="47151"/>
                  </a:lnTo>
                  <a:lnTo>
                    <a:pt x="369080" y="7244"/>
                  </a:lnTo>
                  <a:lnTo>
                    <a:pt x="367761" y="4597"/>
                  </a:lnTo>
                  <a:lnTo>
                    <a:pt x="365560" y="2832"/>
                  </a:lnTo>
                  <a:lnTo>
                    <a:pt x="359585" y="872"/>
                  </a:lnTo>
                  <a:lnTo>
                    <a:pt x="352520" y="0"/>
                  </a:lnTo>
                  <a:lnTo>
                    <a:pt x="350107" y="1090"/>
                  </a:lnTo>
                  <a:lnTo>
                    <a:pt x="348498" y="3141"/>
                  </a:lnTo>
                  <a:lnTo>
                    <a:pt x="345388" y="8946"/>
                  </a:lnTo>
                  <a:lnTo>
                    <a:pt x="301595" y="64384"/>
                  </a:lnTo>
                  <a:lnTo>
                    <a:pt x="291032" y="87084"/>
                  </a:lnTo>
                  <a:lnTo>
                    <a:pt x="275705" y="143814"/>
                  </a:lnTo>
                  <a:lnTo>
                    <a:pt x="274395" y="163683"/>
                  </a:lnTo>
                  <a:lnTo>
                    <a:pt x="277617" y="175107"/>
                  </a:lnTo>
                  <a:lnTo>
                    <a:pt x="282134" y="185917"/>
                  </a:lnTo>
                  <a:lnTo>
                    <a:pt x="286002" y="205556"/>
                  </a:lnTo>
                  <a:lnTo>
                    <a:pt x="291594" y="215766"/>
                  </a:lnTo>
                  <a:lnTo>
                    <a:pt x="298490" y="221186"/>
                  </a:lnTo>
                  <a:lnTo>
                    <a:pt x="305964" y="224918"/>
                  </a:lnTo>
                  <a:lnTo>
                    <a:pt x="313695" y="230986"/>
                  </a:lnTo>
                  <a:lnTo>
                    <a:pt x="325070" y="234565"/>
                  </a:lnTo>
                  <a:lnTo>
                    <a:pt x="366990" y="237261"/>
                  </a:lnTo>
                  <a:lnTo>
                    <a:pt x="425169" y="226251"/>
                  </a:lnTo>
                  <a:lnTo>
                    <a:pt x="436350" y="224523"/>
                  </a:lnTo>
                  <a:lnTo>
                    <a:pt x="500062" y="2136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45"/>
            <p:cNvSpPr/>
            <p:nvPr>
              <p:custDataLst>
                <p:tags r:id="rId18"/>
              </p:custDataLst>
            </p:nvPr>
          </p:nvSpPr>
          <p:spPr>
            <a:xfrm>
              <a:off x="8922828" y="5621613"/>
              <a:ext cx="1018892" cy="343360"/>
            </a:xfrm>
            <a:custGeom>
              <a:avLst/>
              <a:gdLst/>
              <a:ahLst/>
              <a:cxnLst/>
              <a:rect l="0" t="0" r="0" b="0"/>
              <a:pathLst>
                <a:path w="1018892" h="343360">
                  <a:moveTo>
                    <a:pt x="6860" y="164825"/>
                  </a:moveTo>
                  <a:lnTo>
                    <a:pt x="6860" y="164825"/>
                  </a:lnTo>
                  <a:lnTo>
                    <a:pt x="0" y="164825"/>
                  </a:lnTo>
                  <a:lnTo>
                    <a:pt x="2929" y="164825"/>
                  </a:lnTo>
                  <a:lnTo>
                    <a:pt x="8640" y="161297"/>
                  </a:lnTo>
                  <a:lnTo>
                    <a:pt x="12016" y="158504"/>
                  </a:lnTo>
                  <a:lnTo>
                    <a:pt x="15766" y="151873"/>
                  </a:lnTo>
                  <a:lnTo>
                    <a:pt x="16766" y="148253"/>
                  </a:lnTo>
                  <a:lnTo>
                    <a:pt x="20079" y="145839"/>
                  </a:lnTo>
                  <a:lnTo>
                    <a:pt x="40878" y="138438"/>
                  </a:lnTo>
                  <a:lnTo>
                    <a:pt x="49760" y="133253"/>
                  </a:lnTo>
                  <a:lnTo>
                    <a:pt x="63521" y="130335"/>
                  </a:lnTo>
                  <a:lnTo>
                    <a:pt x="122151" y="129153"/>
                  </a:lnTo>
                  <a:lnTo>
                    <a:pt x="153742" y="130438"/>
                  </a:lnTo>
                  <a:lnTo>
                    <a:pt x="209268" y="153228"/>
                  </a:lnTo>
                  <a:lnTo>
                    <a:pt x="264583" y="184680"/>
                  </a:lnTo>
                  <a:lnTo>
                    <a:pt x="284453" y="197901"/>
                  </a:lnTo>
                  <a:lnTo>
                    <a:pt x="324251" y="255999"/>
                  </a:lnTo>
                  <a:lnTo>
                    <a:pt x="336684" y="281121"/>
                  </a:lnTo>
                  <a:lnTo>
                    <a:pt x="350278" y="315437"/>
                  </a:lnTo>
                  <a:lnTo>
                    <a:pt x="359956" y="328288"/>
                  </a:lnTo>
                  <a:lnTo>
                    <a:pt x="364033" y="343359"/>
                  </a:lnTo>
                  <a:lnTo>
                    <a:pt x="364047" y="290445"/>
                  </a:lnTo>
                  <a:lnTo>
                    <a:pt x="364047" y="236181"/>
                  </a:lnTo>
                  <a:lnTo>
                    <a:pt x="365370" y="184885"/>
                  </a:lnTo>
                  <a:lnTo>
                    <a:pt x="373471" y="162123"/>
                  </a:lnTo>
                  <a:lnTo>
                    <a:pt x="375463" y="138862"/>
                  </a:lnTo>
                  <a:lnTo>
                    <a:pt x="376949" y="135609"/>
                  </a:lnTo>
                  <a:lnTo>
                    <a:pt x="379263" y="133442"/>
                  </a:lnTo>
                  <a:lnTo>
                    <a:pt x="382128" y="131996"/>
                  </a:lnTo>
                  <a:lnTo>
                    <a:pt x="384039" y="129710"/>
                  </a:lnTo>
                  <a:lnTo>
                    <a:pt x="386161" y="123642"/>
                  </a:lnTo>
                  <a:lnTo>
                    <a:pt x="388050" y="121494"/>
                  </a:lnTo>
                  <a:lnTo>
                    <a:pt x="411915" y="108027"/>
                  </a:lnTo>
                  <a:lnTo>
                    <a:pt x="415804" y="107116"/>
                  </a:lnTo>
                  <a:lnTo>
                    <a:pt x="418395" y="107831"/>
                  </a:lnTo>
                  <a:lnTo>
                    <a:pt x="420123" y="109631"/>
                  </a:lnTo>
                  <a:lnTo>
                    <a:pt x="421275" y="112154"/>
                  </a:lnTo>
                  <a:lnTo>
                    <a:pt x="423366" y="113836"/>
                  </a:lnTo>
                  <a:lnTo>
                    <a:pt x="436226" y="120063"/>
                  </a:lnTo>
                  <a:lnTo>
                    <a:pt x="439948" y="123077"/>
                  </a:lnTo>
                  <a:lnTo>
                    <a:pt x="451138" y="126426"/>
                  </a:lnTo>
                  <a:lnTo>
                    <a:pt x="463608" y="129238"/>
                  </a:lnTo>
                  <a:lnTo>
                    <a:pt x="482393" y="141822"/>
                  </a:lnTo>
                  <a:lnTo>
                    <a:pt x="486601" y="145521"/>
                  </a:lnTo>
                  <a:lnTo>
                    <a:pt x="498331" y="149630"/>
                  </a:lnTo>
                  <a:lnTo>
                    <a:pt x="511041" y="152780"/>
                  </a:lnTo>
                  <a:lnTo>
                    <a:pt x="526957" y="160668"/>
                  </a:lnTo>
                  <a:lnTo>
                    <a:pt x="546520" y="164916"/>
                  </a:lnTo>
                  <a:lnTo>
                    <a:pt x="562605" y="172642"/>
                  </a:lnTo>
                  <a:lnTo>
                    <a:pt x="611924" y="176571"/>
                  </a:lnTo>
                  <a:lnTo>
                    <a:pt x="623263" y="173132"/>
                  </a:lnTo>
                  <a:lnTo>
                    <a:pt x="632713" y="168517"/>
                  </a:lnTo>
                  <a:lnTo>
                    <a:pt x="657628" y="163826"/>
                  </a:lnTo>
                  <a:lnTo>
                    <a:pt x="677564" y="148295"/>
                  </a:lnTo>
                  <a:lnTo>
                    <a:pt x="689480" y="136849"/>
                  </a:lnTo>
                  <a:lnTo>
                    <a:pt x="693893" y="125491"/>
                  </a:lnTo>
                  <a:lnTo>
                    <a:pt x="697176" y="112947"/>
                  </a:lnTo>
                  <a:lnTo>
                    <a:pt x="710063" y="94115"/>
                  </a:lnTo>
                  <a:lnTo>
                    <a:pt x="713787" y="89903"/>
                  </a:lnTo>
                  <a:lnTo>
                    <a:pt x="717925" y="78169"/>
                  </a:lnTo>
                  <a:lnTo>
                    <a:pt x="721041" y="42296"/>
                  </a:lnTo>
                  <a:lnTo>
                    <a:pt x="717620" y="34079"/>
                  </a:lnTo>
                  <a:lnTo>
                    <a:pt x="713013" y="26018"/>
                  </a:lnTo>
                  <a:lnTo>
                    <a:pt x="710967" y="18025"/>
                  </a:lnTo>
                  <a:lnTo>
                    <a:pt x="709097" y="15365"/>
                  </a:lnTo>
                  <a:lnTo>
                    <a:pt x="706528" y="13591"/>
                  </a:lnTo>
                  <a:lnTo>
                    <a:pt x="700146" y="10297"/>
                  </a:lnTo>
                  <a:lnTo>
                    <a:pt x="689116" y="2328"/>
                  </a:lnTo>
                  <a:lnTo>
                    <a:pt x="681383" y="0"/>
                  </a:lnTo>
                  <a:lnTo>
                    <a:pt x="677469" y="701"/>
                  </a:lnTo>
                  <a:lnTo>
                    <a:pt x="665639" y="8010"/>
                  </a:lnTo>
                  <a:lnTo>
                    <a:pt x="653756" y="17231"/>
                  </a:lnTo>
                  <a:lnTo>
                    <a:pt x="640534" y="23197"/>
                  </a:lnTo>
                  <a:lnTo>
                    <a:pt x="611764" y="48589"/>
                  </a:lnTo>
                  <a:lnTo>
                    <a:pt x="598693" y="67620"/>
                  </a:lnTo>
                  <a:lnTo>
                    <a:pt x="571774" y="123907"/>
                  </a:lnTo>
                  <a:lnTo>
                    <a:pt x="557341" y="176891"/>
                  </a:lnTo>
                  <a:lnTo>
                    <a:pt x="555099" y="208512"/>
                  </a:lnTo>
                  <a:lnTo>
                    <a:pt x="558320" y="220842"/>
                  </a:lnTo>
                  <a:lnTo>
                    <a:pt x="586444" y="266772"/>
                  </a:lnTo>
                  <a:lnTo>
                    <a:pt x="611445" y="291716"/>
                  </a:lnTo>
                  <a:lnTo>
                    <a:pt x="630202" y="302375"/>
                  </a:lnTo>
                  <a:lnTo>
                    <a:pt x="646049" y="306122"/>
                  </a:lnTo>
                  <a:lnTo>
                    <a:pt x="702603" y="307658"/>
                  </a:lnTo>
                  <a:lnTo>
                    <a:pt x="725562" y="306365"/>
                  </a:lnTo>
                  <a:lnTo>
                    <a:pt x="747799" y="298190"/>
                  </a:lnTo>
                  <a:lnTo>
                    <a:pt x="801104" y="267950"/>
                  </a:lnTo>
                  <a:lnTo>
                    <a:pt x="813176" y="256519"/>
                  </a:lnTo>
                  <a:lnTo>
                    <a:pt x="824275" y="243942"/>
                  </a:lnTo>
                  <a:lnTo>
                    <a:pt x="849430" y="221561"/>
                  </a:lnTo>
                  <a:lnTo>
                    <a:pt x="891843" y="166600"/>
                  </a:lnTo>
                  <a:lnTo>
                    <a:pt x="911183" y="119595"/>
                  </a:lnTo>
                  <a:lnTo>
                    <a:pt x="901435" y="107159"/>
                  </a:lnTo>
                  <a:lnTo>
                    <a:pt x="899576" y="107860"/>
                  </a:lnTo>
                  <a:lnTo>
                    <a:pt x="871507" y="133640"/>
                  </a:lnTo>
                  <a:lnTo>
                    <a:pt x="867398" y="141263"/>
                  </a:lnTo>
                  <a:lnTo>
                    <a:pt x="858439" y="163257"/>
                  </a:lnTo>
                  <a:lnTo>
                    <a:pt x="843601" y="187908"/>
                  </a:lnTo>
                  <a:lnTo>
                    <a:pt x="840443" y="196250"/>
                  </a:lnTo>
                  <a:lnTo>
                    <a:pt x="832550" y="208385"/>
                  </a:lnTo>
                  <a:lnTo>
                    <a:pt x="829623" y="220358"/>
                  </a:lnTo>
                  <a:lnTo>
                    <a:pt x="828439" y="235564"/>
                  </a:lnTo>
                  <a:lnTo>
                    <a:pt x="839807" y="236244"/>
                  </a:lnTo>
                  <a:lnTo>
                    <a:pt x="846472" y="229936"/>
                  </a:lnTo>
                  <a:lnTo>
                    <a:pt x="849656" y="223308"/>
                  </a:lnTo>
                  <a:lnTo>
                    <a:pt x="850506" y="219689"/>
                  </a:lnTo>
                  <a:lnTo>
                    <a:pt x="862307" y="202834"/>
                  </a:lnTo>
                  <a:lnTo>
                    <a:pt x="893593" y="171064"/>
                  </a:lnTo>
                  <a:lnTo>
                    <a:pt x="900585" y="167598"/>
                  </a:lnTo>
                  <a:lnTo>
                    <a:pt x="921792" y="164873"/>
                  </a:lnTo>
                  <a:lnTo>
                    <a:pt x="929414" y="171160"/>
                  </a:lnTo>
                  <a:lnTo>
                    <a:pt x="932822" y="177783"/>
                  </a:lnTo>
                  <a:lnTo>
                    <a:pt x="933730" y="181401"/>
                  </a:lnTo>
                  <a:lnTo>
                    <a:pt x="944731" y="200635"/>
                  </a:lnTo>
                  <a:lnTo>
                    <a:pt x="945638" y="204574"/>
                  </a:lnTo>
                  <a:lnTo>
                    <a:pt x="956637" y="224364"/>
                  </a:lnTo>
                  <a:lnTo>
                    <a:pt x="957546" y="228330"/>
                  </a:lnTo>
                  <a:lnTo>
                    <a:pt x="959473" y="230974"/>
                  </a:lnTo>
                  <a:lnTo>
                    <a:pt x="962082" y="232737"/>
                  </a:lnTo>
                  <a:lnTo>
                    <a:pt x="965143" y="233912"/>
                  </a:lnTo>
                  <a:lnTo>
                    <a:pt x="967184" y="236018"/>
                  </a:lnTo>
                  <a:lnTo>
                    <a:pt x="973988" y="248904"/>
                  </a:lnTo>
                  <a:lnTo>
                    <a:pt x="981358" y="257868"/>
                  </a:lnTo>
                  <a:lnTo>
                    <a:pt x="985894" y="259094"/>
                  </a:lnTo>
                  <a:lnTo>
                    <a:pt x="988955" y="259421"/>
                  </a:lnTo>
                  <a:lnTo>
                    <a:pt x="990996" y="258316"/>
                  </a:lnTo>
                  <a:lnTo>
                    <a:pt x="992356" y="256256"/>
                  </a:lnTo>
                  <a:lnTo>
                    <a:pt x="993264" y="253560"/>
                  </a:lnTo>
                  <a:lnTo>
                    <a:pt x="995192" y="251763"/>
                  </a:lnTo>
                  <a:lnTo>
                    <a:pt x="1000862" y="249766"/>
                  </a:lnTo>
                  <a:lnTo>
                    <a:pt x="1007791" y="241823"/>
                  </a:lnTo>
                  <a:lnTo>
                    <a:pt x="1018891" y="2243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46"/>
            <p:cNvSpPr/>
            <p:nvPr>
              <p:custDataLst>
                <p:tags r:id="rId19"/>
              </p:custDataLst>
            </p:nvPr>
          </p:nvSpPr>
          <p:spPr>
            <a:xfrm>
              <a:off x="10025064" y="5429250"/>
              <a:ext cx="23812" cy="511801"/>
            </a:xfrm>
            <a:custGeom>
              <a:avLst/>
              <a:gdLst/>
              <a:ahLst/>
              <a:cxnLst/>
              <a:rect l="0" t="0" r="0" b="0"/>
              <a:pathLst>
                <a:path w="23812" h="511801">
                  <a:moveTo>
                    <a:pt x="11905" y="0"/>
                  </a:moveTo>
                  <a:lnTo>
                    <a:pt x="11905" y="0"/>
                  </a:lnTo>
                  <a:lnTo>
                    <a:pt x="10582" y="50873"/>
                  </a:lnTo>
                  <a:lnTo>
                    <a:pt x="3722" y="68725"/>
                  </a:lnTo>
                  <a:lnTo>
                    <a:pt x="489" y="120273"/>
                  </a:lnTo>
                  <a:lnTo>
                    <a:pt x="64" y="178753"/>
                  </a:lnTo>
                  <a:lnTo>
                    <a:pt x="6" y="238146"/>
                  </a:lnTo>
                  <a:lnTo>
                    <a:pt x="0" y="297659"/>
                  </a:lnTo>
                  <a:lnTo>
                    <a:pt x="3526" y="357188"/>
                  </a:lnTo>
                  <a:lnTo>
                    <a:pt x="11168" y="415673"/>
                  </a:lnTo>
                  <a:lnTo>
                    <a:pt x="13131" y="456269"/>
                  </a:lnTo>
                  <a:lnTo>
                    <a:pt x="23482" y="499349"/>
                  </a:lnTo>
                  <a:lnTo>
                    <a:pt x="23808" y="511800"/>
                  </a:lnTo>
                  <a:lnTo>
                    <a:pt x="23811" y="500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47"/>
            <p:cNvSpPr/>
            <p:nvPr>
              <p:custDataLst>
                <p:tags r:id="rId20"/>
              </p:custDataLst>
            </p:nvPr>
          </p:nvSpPr>
          <p:spPr>
            <a:xfrm>
              <a:off x="9917906" y="5644110"/>
              <a:ext cx="416720" cy="249466"/>
            </a:xfrm>
            <a:custGeom>
              <a:avLst/>
              <a:gdLst/>
              <a:ahLst/>
              <a:cxnLst/>
              <a:rect l="0" t="0" r="0" b="0"/>
              <a:pathLst>
                <a:path w="416720" h="249466">
                  <a:moveTo>
                    <a:pt x="0" y="118515"/>
                  </a:moveTo>
                  <a:lnTo>
                    <a:pt x="0" y="118515"/>
                  </a:lnTo>
                  <a:lnTo>
                    <a:pt x="0" y="128766"/>
                  </a:lnTo>
                  <a:lnTo>
                    <a:pt x="1323" y="129318"/>
                  </a:lnTo>
                  <a:lnTo>
                    <a:pt x="57587" y="130417"/>
                  </a:lnTo>
                  <a:lnTo>
                    <a:pt x="116801" y="130421"/>
                  </a:lnTo>
                  <a:lnTo>
                    <a:pt x="147180" y="129098"/>
                  </a:lnTo>
                  <a:lnTo>
                    <a:pt x="193785" y="119006"/>
                  </a:lnTo>
                  <a:lnTo>
                    <a:pt x="206172" y="118660"/>
                  </a:lnTo>
                  <a:lnTo>
                    <a:pt x="214222" y="115052"/>
                  </a:lnTo>
                  <a:lnTo>
                    <a:pt x="222210" y="110361"/>
                  </a:lnTo>
                  <a:lnTo>
                    <a:pt x="238117" y="107351"/>
                  </a:lnTo>
                  <a:lnTo>
                    <a:pt x="249969" y="106613"/>
                  </a:lnTo>
                  <a:lnTo>
                    <a:pt x="250032" y="128765"/>
                  </a:lnTo>
                  <a:lnTo>
                    <a:pt x="250032" y="123610"/>
                  </a:lnTo>
                  <a:lnTo>
                    <a:pt x="251355" y="121911"/>
                  </a:lnTo>
                  <a:lnTo>
                    <a:pt x="262158" y="117491"/>
                  </a:lnTo>
                  <a:lnTo>
                    <a:pt x="290259" y="90185"/>
                  </a:lnTo>
                  <a:lnTo>
                    <a:pt x="294368" y="82553"/>
                  </a:lnTo>
                  <a:lnTo>
                    <a:pt x="295464" y="78665"/>
                  </a:lnTo>
                  <a:lnTo>
                    <a:pt x="297519" y="76073"/>
                  </a:lnTo>
                  <a:lnTo>
                    <a:pt x="314035" y="65252"/>
                  </a:lnTo>
                  <a:lnTo>
                    <a:pt x="318165" y="58242"/>
                  </a:lnTo>
                  <a:lnTo>
                    <a:pt x="320816" y="42962"/>
                  </a:lnTo>
                  <a:lnTo>
                    <a:pt x="322357" y="40365"/>
                  </a:lnTo>
                  <a:lnTo>
                    <a:pt x="324706" y="38635"/>
                  </a:lnTo>
                  <a:lnTo>
                    <a:pt x="327597" y="37480"/>
                  </a:lnTo>
                  <a:lnTo>
                    <a:pt x="329522" y="35388"/>
                  </a:lnTo>
                  <a:lnTo>
                    <a:pt x="331662" y="29534"/>
                  </a:lnTo>
                  <a:lnTo>
                    <a:pt x="333225" y="13564"/>
                  </a:lnTo>
                  <a:lnTo>
                    <a:pt x="323111" y="1301"/>
                  </a:lnTo>
                  <a:lnTo>
                    <a:pt x="318671" y="274"/>
                  </a:lnTo>
                  <a:lnTo>
                    <a:pt x="315634" y="0"/>
                  </a:lnTo>
                  <a:lnTo>
                    <a:pt x="313611" y="1141"/>
                  </a:lnTo>
                  <a:lnTo>
                    <a:pt x="312262" y="3224"/>
                  </a:lnTo>
                  <a:lnTo>
                    <a:pt x="311361" y="5935"/>
                  </a:lnTo>
                  <a:lnTo>
                    <a:pt x="289359" y="31350"/>
                  </a:lnTo>
                  <a:lnTo>
                    <a:pt x="273773" y="50634"/>
                  </a:lnTo>
                  <a:lnTo>
                    <a:pt x="255313" y="79051"/>
                  </a:lnTo>
                  <a:lnTo>
                    <a:pt x="239987" y="138522"/>
                  </a:lnTo>
                  <a:lnTo>
                    <a:pt x="228037" y="179678"/>
                  </a:lnTo>
                  <a:lnTo>
                    <a:pt x="239153" y="233241"/>
                  </a:lnTo>
                  <a:lnTo>
                    <a:pt x="244314" y="241383"/>
                  </a:lnTo>
                  <a:lnTo>
                    <a:pt x="251019" y="245883"/>
                  </a:lnTo>
                  <a:lnTo>
                    <a:pt x="262231" y="248416"/>
                  </a:lnTo>
                  <a:lnTo>
                    <a:pt x="311881" y="249465"/>
                  </a:lnTo>
                  <a:lnTo>
                    <a:pt x="320736" y="245948"/>
                  </a:lnTo>
                  <a:lnTo>
                    <a:pt x="349399" y="227851"/>
                  </a:lnTo>
                  <a:lnTo>
                    <a:pt x="397461" y="173815"/>
                  </a:lnTo>
                  <a:lnTo>
                    <a:pt x="416719" y="1542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48"/>
            <p:cNvSpPr/>
            <p:nvPr>
              <p:custDataLst>
                <p:tags r:id="rId21"/>
              </p:custDataLst>
            </p:nvPr>
          </p:nvSpPr>
          <p:spPr>
            <a:xfrm>
              <a:off x="10311019" y="5322094"/>
              <a:ext cx="166482" cy="605354"/>
            </a:xfrm>
            <a:custGeom>
              <a:avLst/>
              <a:gdLst/>
              <a:ahLst/>
              <a:cxnLst/>
              <a:rect l="0" t="0" r="0" b="0"/>
              <a:pathLst>
                <a:path w="166482" h="605354">
                  <a:moveTo>
                    <a:pt x="154575" y="0"/>
                  </a:moveTo>
                  <a:lnTo>
                    <a:pt x="154575" y="0"/>
                  </a:lnTo>
                  <a:lnTo>
                    <a:pt x="145151" y="22375"/>
                  </a:lnTo>
                  <a:lnTo>
                    <a:pt x="132562" y="78333"/>
                  </a:lnTo>
                  <a:lnTo>
                    <a:pt x="130920" y="133229"/>
                  </a:lnTo>
                  <a:lnTo>
                    <a:pt x="130793" y="187222"/>
                  </a:lnTo>
                  <a:lnTo>
                    <a:pt x="130768" y="237478"/>
                  </a:lnTo>
                  <a:lnTo>
                    <a:pt x="130764" y="285622"/>
                  </a:lnTo>
                  <a:lnTo>
                    <a:pt x="130762" y="333350"/>
                  </a:lnTo>
                  <a:lnTo>
                    <a:pt x="130762" y="380994"/>
                  </a:lnTo>
                  <a:lnTo>
                    <a:pt x="134290" y="413189"/>
                  </a:lnTo>
                  <a:lnTo>
                    <a:pt x="141565" y="454619"/>
                  </a:lnTo>
                  <a:lnTo>
                    <a:pt x="142669" y="511791"/>
                  </a:lnTo>
                  <a:lnTo>
                    <a:pt x="142669" y="495380"/>
                  </a:lnTo>
                  <a:lnTo>
                    <a:pt x="139141" y="487840"/>
                  </a:lnTo>
                  <a:lnTo>
                    <a:pt x="134486" y="480078"/>
                  </a:lnTo>
                  <a:lnTo>
                    <a:pt x="130542" y="468270"/>
                  </a:lnTo>
                  <a:lnTo>
                    <a:pt x="109669" y="439795"/>
                  </a:lnTo>
                  <a:lnTo>
                    <a:pt x="108762" y="436072"/>
                  </a:lnTo>
                  <a:lnTo>
                    <a:pt x="106836" y="433589"/>
                  </a:lnTo>
                  <a:lnTo>
                    <a:pt x="101166" y="430832"/>
                  </a:lnTo>
                  <a:lnTo>
                    <a:pt x="79010" y="428819"/>
                  </a:lnTo>
                  <a:lnTo>
                    <a:pt x="71160" y="432239"/>
                  </a:lnTo>
                  <a:lnTo>
                    <a:pt x="55341" y="445214"/>
                  </a:lnTo>
                  <a:lnTo>
                    <a:pt x="15669" y="503961"/>
                  </a:lnTo>
                  <a:lnTo>
                    <a:pt x="5085" y="518709"/>
                  </a:lnTo>
                  <a:lnTo>
                    <a:pt x="2145" y="527312"/>
                  </a:lnTo>
                  <a:lnTo>
                    <a:pt x="0" y="561860"/>
                  </a:lnTo>
                  <a:lnTo>
                    <a:pt x="3413" y="570743"/>
                  </a:lnTo>
                  <a:lnTo>
                    <a:pt x="16383" y="587226"/>
                  </a:lnTo>
                  <a:lnTo>
                    <a:pt x="23924" y="591718"/>
                  </a:lnTo>
                  <a:lnTo>
                    <a:pt x="31685" y="595038"/>
                  </a:lnTo>
                  <a:lnTo>
                    <a:pt x="39543" y="600923"/>
                  </a:lnTo>
                  <a:lnTo>
                    <a:pt x="50974" y="604420"/>
                  </a:lnTo>
                  <a:lnTo>
                    <a:pt x="57727" y="605353"/>
                  </a:lnTo>
                  <a:lnTo>
                    <a:pt x="68757" y="602862"/>
                  </a:lnTo>
                  <a:lnTo>
                    <a:pt x="79392" y="598667"/>
                  </a:lnTo>
                  <a:lnTo>
                    <a:pt x="134536" y="582557"/>
                  </a:lnTo>
                  <a:lnTo>
                    <a:pt x="166481" y="571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49"/>
            <p:cNvSpPr/>
            <p:nvPr>
              <p:custDataLst>
                <p:tags r:id="rId22"/>
              </p:custDataLst>
            </p:nvPr>
          </p:nvSpPr>
          <p:spPr>
            <a:xfrm>
              <a:off x="10727756" y="5526350"/>
              <a:ext cx="749870" cy="629002"/>
            </a:xfrm>
            <a:custGeom>
              <a:avLst/>
              <a:gdLst/>
              <a:ahLst/>
              <a:cxnLst/>
              <a:rect l="0" t="0" r="0" b="0"/>
              <a:pathLst>
                <a:path w="749870" h="629002">
                  <a:moveTo>
                    <a:pt x="71213" y="21963"/>
                  </a:moveTo>
                  <a:lnTo>
                    <a:pt x="71213" y="21963"/>
                  </a:lnTo>
                  <a:lnTo>
                    <a:pt x="64892" y="28283"/>
                  </a:lnTo>
                  <a:lnTo>
                    <a:pt x="61789" y="34914"/>
                  </a:lnTo>
                  <a:lnTo>
                    <a:pt x="59452" y="88534"/>
                  </a:lnTo>
                  <a:lnTo>
                    <a:pt x="59327" y="141952"/>
                  </a:lnTo>
                  <a:lnTo>
                    <a:pt x="57986" y="200678"/>
                  </a:lnTo>
                  <a:lnTo>
                    <a:pt x="49884" y="251733"/>
                  </a:lnTo>
                  <a:lnTo>
                    <a:pt x="48137" y="296859"/>
                  </a:lnTo>
                  <a:lnTo>
                    <a:pt x="47617" y="343744"/>
                  </a:lnTo>
                  <a:lnTo>
                    <a:pt x="47465" y="391148"/>
                  </a:lnTo>
                  <a:lnTo>
                    <a:pt x="47413" y="448254"/>
                  </a:lnTo>
                  <a:lnTo>
                    <a:pt x="47403" y="497751"/>
                  </a:lnTo>
                  <a:lnTo>
                    <a:pt x="47402" y="545746"/>
                  </a:lnTo>
                  <a:lnTo>
                    <a:pt x="47400" y="602353"/>
                  </a:lnTo>
                  <a:lnTo>
                    <a:pt x="47400" y="629001"/>
                  </a:lnTo>
                  <a:lnTo>
                    <a:pt x="41080" y="622807"/>
                  </a:lnTo>
                  <a:lnTo>
                    <a:pt x="37976" y="616206"/>
                  </a:lnTo>
                  <a:lnTo>
                    <a:pt x="27408" y="556993"/>
                  </a:lnTo>
                  <a:lnTo>
                    <a:pt x="17771" y="508191"/>
                  </a:lnTo>
                  <a:lnTo>
                    <a:pt x="12483" y="450333"/>
                  </a:lnTo>
                  <a:lnTo>
                    <a:pt x="5519" y="396592"/>
                  </a:lnTo>
                  <a:lnTo>
                    <a:pt x="910" y="344525"/>
                  </a:lnTo>
                  <a:lnTo>
                    <a:pt x="0" y="296023"/>
                  </a:lnTo>
                  <a:lnTo>
                    <a:pt x="3369" y="260151"/>
                  </a:lnTo>
                  <a:lnTo>
                    <a:pt x="10587" y="201888"/>
                  </a:lnTo>
                  <a:lnTo>
                    <a:pt x="12680" y="174345"/>
                  </a:lnTo>
                  <a:lnTo>
                    <a:pt x="26361" y="120832"/>
                  </a:lnTo>
                  <a:lnTo>
                    <a:pt x="43797" y="90985"/>
                  </a:lnTo>
                  <a:lnTo>
                    <a:pt x="67276" y="74145"/>
                  </a:lnTo>
                  <a:lnTo>
                    <a:pt x="79160" y="70937"/>
                  </a:lnTo>
                  <a:lnTo>
                    <a:pt x="98995" y="69765"/>
                  </a:lnTo>
                  <a:lnTo>
                    <a:pt x="106933" y="73194"/>
                  </a:lnTo>
                  <a:lnTo>
                    <a:pt x="114869" y="77805"/>
                  </a:lnTo>
                  <a:lnTo>
                    <a:pt x="122807" y="79854"/>
                  </a:lnTo>
                  <a:lnTo>
                    <a:pt x="130744" y="87820"/>
                  </a:lnTo>
                  <a:lnTo>
                    <a:pt x="137359" y="98858"/>
                  </a:lnTo>
                  <a:lnTo>
                    <a:pt x="141081" y="112509"/>
                  </a:lnTo>
                  <a:lnTo>
                    <a:pt x="143508" y="126255"/>
                  </a:lnTo>
                  <a:lnTo>
                    <a:pt x="148765" y="139312"/>
                  </a:lnTo>
                  <a:lnTo>
                    <a:pt x="148455" y="153934"/>
                  </a:lnTo>
                  <a:lnTo>
                    <a:pt x="143160" y="191221"/>
                  </a:lnTo>
                  <a:lnTo>
                    <a:pt x="141554" y="205668"/>
                  </a:lnTo>
                  <a:lnTo>
                    <a:pt x="133211" y="227353"/>
                  </a:lnTo>
                  <a:lnTo>
                    <a:pt x="102904" y="274114"/>
                  </a:lnTo>
                  <a:lnTo>
                    <a:pt x="64374" y="302313"/>
                  </a:lnTo>
                  <a:lnTo>
                    <a:pt x="55826" y="305313"/>
                  </a:lnTo>
                  <a:lnTo>
                    <a:pt x="53017" y="307435"/>
                  </a:lnTo>
                  <a:lnTo>
                    <a:pt x="47742" y="315421"/>
                  </a:lnTo>
                  <a:lnTo>
                    <a:pt x="41819" y="317753"/>
                  </a:lnTo>
                  <a:lnTo>
                    <a:pt x="38388" y="317052"/>
                  </a:lnTo>
                  <a:lnTo>
                    <a:pt x="24242" y="308154"/>
                  </a:lnTo>
                  <a:lnTo>
                    <a:pt x="17461" y="301523"/>
                  </a:lnTo>
                  <a:lnTo>
                    <a:pt x="14250" y="294819"/>
                  </a:lnTo>
                  <a:lnTo>
                    <a:pt x="13395" y="291179"/>
                  </a:lnTo>
                  <a:lnTo>
                    <a:pt x="14146" y="287430"/>
                  </a:lnTo>
                  <a:lnTo>
                    <a:pt x="22585" y="272200"/>
                  </a:lnTo>
                  <a:lnTo>
                    <a:pt x="23143" y="266353"/>
                  </a:lnTo>
                  <a:lnTo>
                    <a:pt x="24613" y="264265"/>
                  </a:lnTo>
                  <a:lnTo>
                    <a:pt x="26918" y="262872"/>
                  </a:lnTo>
                  <a:lnTo>
                    <a:pt x="29777" y="261944"/>
                  </a:lnTo>
                  <a:lnTo>
                    <a:pt x="45244" y="249999"/>
                  </a:lnTo>
                  <a:lnTo>
                    <a:pt x="53081" y="248720"/>
                  </a:lnTo>
                  <a:lnTo>
                    <a:pt x="68904" y="246965"/>
                  </a:lnTo>
                  <a:lnTo>
                    <a:pt x="97383" y="237944"/>
                  </a:lnTo>
                  <a:lnTo>
                    <a:pt x="101888" y="238711"/>
                  </a:lnTo>
                  <a:lnTo>
                    <a:pt x="122665" y="246673"/>
                  </a:lnTo>
                  <a:lnTo>
                    <a:pt x="152927" y="248049"/>
                  </a:lnTo>
                  <a:lnTo>
                    <a:pt x="163975" y="244594"/>
                  </a:lnTo>
                  <a:lnTo>
                    <a:pt x="173295" y="239972"/>
                  </a:lnTo>
                  <a:lnTo>
                    <a:pt x="198115" y="235277"/>
                  </a:lnTo>
                  <a:lnTo>
                    <a:pt x="214068" y="226916"/>
                  </a:lnTo>
                  <a:lnTo>
                    <a:pt x="218043" y="226067"/>
                  </a:lnTo>
                  <a:lnTo>
                    <a:pt x="229959" y="218551"/>
                  </a:lnTo>
                  <a:lnTo>
                    <a:pt x="257744" y="193833"/>
                  </a:lnTo>
                  <a:lnTo>
                    <a:pt x="265682" y="190954"/>
                  </a:lnTo>
                  <a:lnTo>
                    <a:pt x="273619" y="182619"/>
                  </a:lnTo>
                  <a:lnTo>
                    <a:pt x="280234" y="171417"/>
                  </a:lnTo>
                  <a:lnTo>
                    <a:pt x="284829" y="155627"/>
                  </a:lnTo>
                  <a:lnTo>
                    <a:pt x="293570" y="143958"/>
                  </a:lnTo>
                  <a:lnTo>
                    <a:pt x="295715" y="136596"/>
                  </a:lnTo>
                  <a:lnTo>
                    <a:pt x="294964" y="132781"/>
                  </a:lnTo>
                  <a:lnTo>
                    <a:pt x="286528" y="117430"/>
                  </a:lnTo>
                  <a:lnTo>
                    <a:pt x="285972" y="111577"/>
                  </a:lnTo>
                  <a:lnTo>
                    <a:pt x="284500" y="110809"/>
                  </a:lnTo>
                  <a:lnTo>
                    <a:pt x="282197" y="111621"/>
                  </a:lnTo>
                  <a:lnTo>
                    <a:pt x="275313" y="116108"/>
                  </a:lnTo>
                  <a:lnTo>
                    <a:pt x="264449" y="118317"/>
                  </a:lnTo>
                  <a:lnTo>
                    <a:pt x="244135" y="134940"/>
                  </a:lnTo>
                  <a:lnTo>
                    <a:pt x="240671" y="141849"/>
                  </a:lnTo>
                  <a:lnTo>
                    <a:pt x="239748" y="145543"/>
                  </a:lnTo>
                  <a:lnTo>
                    <a:pt x="228719" y="164910"/>
                  </a:lnTo>
                  <a:lnTo>
                    <a:pt x="226015" y="223634"/>
                  </a:lnTo>
                  <a:lnTo>
                    <a:pt x="225999" y="240099"/>
                  </a:lnTo>
                  <a:lnTo>
                    <a:pt x="229524" y="248117"/>
                  </a:lnTo>
                  <a:lnTo>
                    <a:pt x="234177" y="256090"/>
                  </a:lnTo>
                  <a:lnTo>
                    <a:pt x="238120" y="268016"/>
                  </a:lnTo>
                  <a:lnTo>
                    <a:pt x="243730" y="275959"/>
                  </a:lnTo>
                  <a:lnTo>
                    <a:pt x="250633" y="280371"/>
                  </a:lnTo>
                  <a:lnTo>
                    <a:pt x="254326" y="281547"/>
                  </a:lnTo>
                  <a:lnTo>
                    <a:pt x="256789" y="283654"/>
                  </a:lnTo>
                  <a:lnTo>
                    <a:pt x="259525" y="289524"/>
                  </a:lnTo>
                  <a:lnTo>
                    <a:pt x="261576" y="291617"/>
                  </a:lnTo>
                  <a:lnTo>
                    <a:pt x="267385" y="293945"/>
                  </a:lnTo>
                  <a:lnTo>
                    <a:pt x="295583" y="295792"/>
                  </a:lnTo>
                  <a:lnTo>
                    <a:pt x="307521" y="285553"/>
                  </a:lnTo>
                  <a:lnTo>
                    <a:pt x="319429" y="263542"/>
                  </a:lnTo>
                  <a:lnTo>
                    <a:pt x="332646" y="212880"/>
                  </a:lnTo>
                  <a:lnTo>
                    <a:pt x="329399" y="202506"/>
                  </a:lnTo>
                  <a:lnTo>
                    <a:pt x="324869" y="193485"/>
                  </a:lnTo>
                  <a:lnTo>
                    <a:pt x="320995" y="180969"/>
                  </a:lnTo>
                  <a:lnTo>
                    <a:pt x="313379" y="168883"/>
                  </a:lnTo>
                  <a:lnTo>
                    <a:pt x="311135" y="160903"/>
                  </a:lnTo>
                  <a:lnTo>
                    <a:pt x="309212" y="158246"/>
                  </a:lnTo>
                  <a:lnTo>
                    <a:pt x="306608" y="156474"/>
                  </a:lnTo>
                  <a:lnTo>
                    <a:pt x="303549" y="155293"/>
                  </a:lnTo>
                  <a:lnTo>
                    <a:pt x="301510" y="153183"/>
                  </a:lnTo>
                  <a:lnTo>
                    <a:pt x="294709" y="140291"/>
                  </a:lnTo>
                  <a:lnTo>
                    <a:pt x="291648" y="136566"/>
                  </a:lnTo>
                  <a:lnTo>
                    <a:pt x="284719" y="132429"/>
                  </a:lnTo>
                  <a:lnTo>
                    <a:pt x="281019" y="131326"/>
                  </a:lnTo>
                  <a:lnTo>
                    <a:pt x="278552" y="129267"/>
                  </a:lnTo>
                  <a:lnTo>
                    <a:pt x="275812" y="123452"/>
                  </a:lnTo>
                  <a:lnTo>
                    <a:pt x="273759" y="121372"/>
                  </a:lnTo>
                  <a:lnTo>
                    <a:pt x="267948" y="119061"/>
                  </a:lnTo>
                  <a:lnTo>
                    <a:pt x="265869" y="117122"/>
                  </a:lnTo>
                  <a:lnTo>
                    <a:pt x="262260" y="107124"/>
                  </a:lnTo>
                  <a:lnTo>
                    <a:pt x="258429" y="106114"/>
                  </a:lnTo>
                  <a:lnTo>
                    <a:pt x="255555" y="105845"/>
                  </a:lnTo>
                  <a:lnTo>
                    <a:pt x="253639" y="104342"/>
                  </a:lnTo>
                  <a:lnTo>
                    <a:pt x="250311" y="95102"/>
                  </a:lnTo>
                  <a:lnTo>
                    <a:pt x="251465" y="94535"/>
                  </a:lnTo>
                  <a:lnTo>
                    <a:pt x="260102" y="93550"/>
                  </a:lnTo>
                  <a:lnTo>
                    <a:pt x="260997" y="89939"/>
                  </a:lnTo>
                  <a:lnTo>
                    <a:pt x="261236" y="87124"/>
                  </a:lnTo>
                  <a:lnTo>
                    <a:pt x="262717" y="85247"/>
                  </a:lnTo>
                  <a:lnTo>
                    <a:pt x="271923" y="81988"/>
                  </a:lnTo>
                  <a:lnTo>
                    <a:pt x="329191" y="81495"/>
                  </a:lnTo>
                  <a:lnTo>
                    <a:pt x="349026" y="81494"/>
                  </a:lnTo>
                  <a:lnTo>
                    <a:pt x="356963" y="85021"/>
                  </a:lnTo>
                  <a:lnTo>
                    <a:pt x="364900" y="89676"/>
                  </a:lnTo>
                  <a:lnTo>
                    <a:pt x="376807" y="93620"/>
                  </a:lnTo>
                  <a:lnTo>
                    <a:pt x="409046" y="121720"/>
                  </a:lnTo>
                  <a:lnTo>
                    <a:pt x="413184" y="129358"/>
                  </a:lnTo>
                  <a:lnTo>
                    <a:pt x="416347" y="137163"/>
                  </a:lnTo>
                  <a:lnTo>
                    <a:pt x="424241" y="148994"/>
                  </a:lnTo>
                  <a:lnTo>
                    <a:pt x="427168" y="162201"/>
                  </a:lnTo>
                  <a:lnTo>
                    <a:pt x="428239" y="190965"/>
                  </a:lnTo>
                  <a:lnTo>
                    <a:pt x="431856" y="199821"/>
                  </a:lnTo>
                  <a:lnTo>
                    <a:pt x="434673" y="204035"/>
                  </a:lnTo>
                  <a:lnTo>
                    <a:pt x="438637" y="222607"/>
                  </a:lnTo>
                  <a:lnTo>
                    <a:pt x="441299" y="243080"/>
                  </a:lnTo>
                  <a:lnTo>
                    <a:pt x="449666" y="259864"/>
                  </a:lnTo>
                  <a:lnTo>
                    <a:pt x="453436" y="291829"/>
                  </a:lnTo>
                  <a:lnTo>
                    <a:pt x="464330" y="307467"/>
                  </a:lnTo>
                  <a:lnTo>
                    <a:pt x="475867" y="319455"/>
                  </a:lnTo>
                  <a:lnTo>
                    <a:pt x="486262" y="319605"/>
                  </a:lnTo>
                  <a:lnTo>
                    <a:pt x="486818" y="318286"/>
                  </a:lnTo>
                  <a:lnTo>
                    <a:pt x="487932" y="267520"/>
                  </a:lnTo>
                  <a:lnTo>
                    <a:pt x="484404" y="259863"/>
                  </a:lnTo>
                  <a:lnTo>
                    <a:pt x="479748" y="252050"/>
                  </a:lnTo>
                  <a:lnTo>
                    <a:pt x="476760" y="236255"/>
                  </a:lnTo>
                  <a:lnTo>
                    <a:pt x="475028" y="227006"/>
                  </a:lnTo>
                  <a:lnTo>
                    <a:pt x="465818" y="198241"/>
                  </a:lnTo>
                  <a:lnTo>
                    <a:pt x="463131" y="181040"/>
                  </a:lnTo>
                  <a:lnTo>
                    <a:pt x="454761" y="164902"/>
                  </a:lnTo>
                  <a:lnTo>
                    <a:pt x="453912" y="160911"/>
                  </a:lnTo>
                  <a:lnTo>
                    <a:pt x="442111" y="137060"/>
                  </a:lnTo>
                  <a:lnTo>
                    <a:pt x="440355" y="101338"/>
                  </a:lnTo>
                  <a:lnTo>
                    <a:pt x="441661" y="98692"/>
                  </a:lnTo>
                  <a:lnTo>
                    <a:pt x="443855" y="96928"/>
                  </a:lnTo>
                  <a:lnTo>
                    <a:pt x="446641" y="95752"/>
                  </a:lnTo>
                  <a:lnTo>
                    <a:pt x="448498" y="93645"/>
                  </a:lnTo>
                  <a:lnTo>
                    <a:pt x="451723" y="83355"/>
                  </a:lnTo>
                  <a:lnTo>
                    <a:pt x="455523" y="82321"/>
                  </a:lnTo>
                  <a:lnTo>
                    <a:pt x="473867" y="81543"/>
                  </a:lnTo>
                  <a:lnTo>
                    <a:pt x="485104" y="89685"/>
                  </a:lnTo>
                  <a:lnTo>
                    <a:pt x="496208" y="93622"/>
                  </a:lnTo>
                  <a:lnTo>
                    <a:pt x="555400" y="148972"/>
                  </a:lnTo>
                  <a:lnTo>
                    <a:pt x="589797" y="184682"/>
                  </a:lnTo>
                  <a:lnTo>
                    <a:pt x="597569" y="200556"/>
                  </a:lnTo>
                  <a:lnTo>
                    <a:pt x="602806" y="208494"/>
                  </a:lnTo>
                  <a:lnTo>
                    <a:pt x="607076" y="220400"/>
                  </a:lnTo>
                  <a:lnTo>
                    <a:pt x="614809" y="232306"/>
                  </a:lnTo>
                  <a:lnTo>
                    <a:pt x="617082" y="240244"/>
                  </a:lnTo>
                  <a:lnTo>
                    <a:pt x="619010" y="242890"/>
                  </a:lnTo>
                  <a:lnTo>
                    <a:pt x="621619" y="244654"/>
                  </a:lnTo>
                  <a:lnTo>
                    <a:pt x="624683" y="245829"/>
                  </a:lnTo>
                  <a:lnTo>
                    <a:pt x="626723" y="247936"/>
                  </a:lnTo>
                  <a:lnTo>
                    <a:pt x="630805" y="260081"/>
                  </a:lnTo>
                  <a:lnTo>
                    <a:pt x="630807" y="260086"/>
                  </a:lnTo>
                  <a:lnTo>
                    <a:pt x="630807" y="253766"/>
                  </a:lnTo>
                  <a:lnTo>
                    <a:pt x="629483" y="251905"/>
                  </a:lnTo>
                  <a:lnTo>
                    <a:pt x="627279" y="250664"/>
                  </a:lnTo>
                  <a:lnTo>
                    <a:pt x="624486" y="249836"/>
                  </a:lnTo>
                  <a:lnTo>
                    <a:pt x="622623" y="246639"/>
                  </a:lnTo>
                  <a:lnTo>
                    <a:pt x="619227" y="224026"/>
                  </a:lnTo>
                  <a:lnTo>
                    <a:pt x="619046" y="212752"/>
                  </a:lnTo>
                  <a:lnTo>
                    <a:pt x="615437" y="202448"/>
                  </a:lnTo>
                  <a:lnTo>
                    <a:pt x="612623" y="197849"/>
                  </a:lnTo>
                  <a:lnTo>
                    <a:pt x="608661" y="178734"/>
                  </a:lnTo>
                  <a:lnTo>
                    <a:pt x="607141" y="143165"/>
                  </a:lnTo>
                  <a:lnTo>
                    <a:pt x="610587" y="131834"/>
                  </a:lnTo>
                  <a:lnTo>
                    <a:pt x="615205" y="121065"/>
                  </a:lnTo>
                  <a:lnTo>
                    <a:pt x="619128" y="101450"/>
                  </a:lnTo>
                  <a:lnTo>
                    <a:pt x="628107" y="82300"/>
                  </a:lnTo>
                  <a:lnTo>
                    <a:pt x="636595" y="59457"/>
                  </a:lnTo>
                  <a:lnTo>
                    <a:pt x="654481" y="34450"/>
                  </a:lnTo>
                  <a:lnTo>
                    <a:pt x="670998" y="17548"/>
                  </a:lnTo>
                  <a:lnTo>
                    <a:pt x="678656" y="13386"/>
                  </a:lnTo>
                  <a:lnTo>
                    <a:pt x="686470" y="10213"/>
                  </a:lnTo>
                  <a:lnTo>
                    <a:pt x="699906" y="0"/>
                  </a:lnTo>
                  <a:lnTo>
                    <a:pt x="702008" y="706"/>
                  </a:lnTo>
                  <a:lnTo>
                    <a:pt x="711288" y="6698"/>
                  </a:lnTo>
                  <a:lnTo>
                    <a:pt x="723850" y="9614"/>
                  </a:lnTo>
                  <a:lnTo>
                    <a:pt x="731724" y="9925"/>
                  </a:lnTo>
                  <a:lnTo>
                    <a:pt x="738718" y="13526"/>
                  </a:lnTo>
                  <a:lnTo>
                    <a:pt x="749869" y="219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50"/>
            <p:cNvSpPr/>
            <p:nvPr>
              <p:custDataLst>
                <p:tags r:id="rId23"/>
              </p:custDataLst>
            </p:nvPr>
          </p:nvSpPr>
          <p:spPr>
            <a:xfrm>
              <a:off x="11513564" y="5214938"/>
              <a:ext cx="47406" cy="559594"/>
            </a:xfrm>
            <a:custGeom>
              <a:avLst/>
              <a:gdLst/>
              <a:ahLst/>
              <a:cxnLst/>
              <a:rect l="0" t="0" r="0" b="0"/>
              <a:pathLst>
                <a:path w="47406" h="559594">
                  <a:moveTo>
                    <a:pt x="47405" y="0"/>
                  </a:moveTo>
                  <a:lnTo>
                    <a:pt x="47405" y="0"/>
                  </a:lnTo>
                  <a:lnTo>
                    <a:pt x="46082" y="19011"/>
                  </a:lnTo>
                  <a:lnTo>
                    <a:pt x="32706" y="71621"/>
                  </a:lnTo>
                  <a:lnTo>
                    <a:pt x="27643" y="88716"/>
                  </a:lnTo>
                  <a:lnTo>
                    <a:pt x="17805" y="143582"/>
                  </a:lnTo>
                  <a:lnTo>
                    <a:pt x="12895" y="191962"/>
                  </a:lnTo>
                  <a:lnTo>
                    <a:pt x="11926" y="247576"/>
                  </a:lnTo>
                  <a:lnTo>
                    <a:pt x="5412" y="303491"/>
                  </a:lnTo>
                  <a:lnTo>
                    <a:pt x="893" y="355988"/>
                  </a:lnTo>
                  <a:lnTo>
                    <a:pt x="0" y="404575"/>
                  </a:lnTo>
                  <a:lnTo>
                    <a:pt x="3373" y="440460"/>
                  </a:lnTo>
                  <a:lnTo>
                    <a:pt x="10956" y="499010"/>
                  </a:lnTo>
                  <a:lnTo>
                    <a:pt x="12684" y="514146"/>
                  </a:lnTo>
                  <a:lnTo>
                    <a:pt x="21895" y="532670"/>
                  </a:lnTo>
                  <a:lnTo>
                    <a:pt x="47405" y="559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51"/>
            <p:cNvSpPr/>
            <p:nvPr>
              <p:custDataLst>
                <p:tags r:id="rId24"/>
              </p:custDataLst>
            </p:nvPr>
          </p:nvSpPr>
          <p:spPr>
            <a:xfrm>
              <a:off x="11584794" y="5679281"/>
              <a:ext cx="154765" cy="571501"/>
            </a:xfrm>
            <a:custGeom>
              <a:avLst/>
              <a:gdLst/>
              <a:ahLst/>
              <a:cxnLst/>
              <a:rect l="0" t="0" r="0" b="0"/>
              <a:pathLst>
                <a:path w="154765" h="571501">
                  <a:moveTo>
                    <a:pt x="11894" y="0"/>
                  </a:moveTo>
                  <a:lnTo>
                    <a:pt x="11894" y="0"/>
                  </a:lnTo>
                  <a:lnTo>
                    <a:pt x="11894" y="6321"/>
                  </a:lnTo>
                  <a:lnTo>
                    <a:pt x="1091" y="44014"/>
                  </a:lnTo>
                  <a:lnTo>
                    <a:pt x="0" y="99063"/>
                  </a:lnTo>
                  <a:lnTo>
                    <a:pt x="3520" y="107087"/>
                  </a:lnTo>
                  <a:lnTo>
                    <a:pt x="8173" y="115063"/>
                  </a:lnTo>
                  <a:lnTo>
                    <a:pt x="12114" y="126991"/>
                  </a:lnTo>
                  <a:lnTo>
                    <a:pt x="22000" y="140523"/>
                  </a:lnTo>
                  <a:lnTo>
                    <a:pt x="26527" y="141830"/>
                  </a:lnTo>
                  <a:lnTo>
                    <a:pt x="53284" y="142857"/>
                  </a:lnTo>
                  <a:lnTo>
                    <a:pt x="60275" y="139339"/>
                  </a:lnTo>
                  <a:lnTo>
                    <a:pt x="103183" y="100501"/>
                  </a:lnTo>
                  <a:lnTo>
                    <a:pt x="111115" y="97584"/>
                  </a:lnTo>
                  <a:lnTo>
                    <a:pt x="119051" y="89232"/>
                  </a:lnTo>
                  <a:lnTo>
                    <a:pt x="141000" y="61495"/>
                  </a:lnTo>
                  <a:lnTo>
                    <a:pt x="145562" y="60404"/>
                  </a:lnTo>
                  <a:lnTo>
                    <a:pt x="154231" y="59583"/>
                  </a:lnTo>
                  <a:lnTo>
                    <a:pt x="154764" y="115852"/>
                  </a:lnTo>
                  <a:lnTo>
                    <a:pt x="144516" y="169106"/>
                  </a:lnTo>
                  <a:lnTo>
                    <a:pt x="130130" y="226538"/>
                  </a:lnTo>
                  <a:lnTo>
                    <a:pt x="122332" y="265560"/>
                  </a:lnTo>
                  <a:lnTo>
                    <a:pt x="116494" y="310636"/>
                  </a:lnTo>
                  <a:lnTo>
                    <a:pt x="102671" y="366954"/>
                  </a:lnTo>
                  <a:lnTo>
                    <a:pt x="95383" y="424479"/>
                  </a:lnTo>
                  <a:lnTo>
                    <a:pt x="86103" y="475431"/>
                  </a:lnTo>
                  <a:lnTo>
                    <a:pt x="80624" y="518782"/>
                  </a:lnTo>
                  <a:lnTo>
                    <a:pt x="71425" y="571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52"/>
            <p:cNvSpPr/>
            <p:nvPr>
              <p:custDataLst>
                <p:tags r:id="rId25"/>
              </p:custDataLst>
            </p:nvPr>
          </p:nvSpPr>
          <p:spPr>
            <a:xfrm>
              <a:off x="8798783" y="6215063"/>
              <a:ext cx="214249" cy="261934"/>
            </a:xfrm>
            <a:custGeom>
              <a:avLst/>
              <a:gdLst/>
              <a:ahLst/>
              <a:cxnLst/>
              <a:rect l="0" t="0" r="0" b="0"/>
              <a:pathLst>
                <a:path w="214249" h="261934">
                  <a:moveTo>
                    <a:pt x="11842" y="0"/>
                  </a:moveTo>
                  <a:lnTo>
                    <a:pt x="11842" y="0"/>
                  </a:lnTo>
                  <a:lnTo>
                    <a:pt x="5521" y="6320"/>
                  </a:lnTo>
                  <a:lnTo>
                    <a:pt x="2418" y="16479"/>
                  </a:lnTo>
                  <a:lnTo>
                    <a:pt x="0" y="72292"/>
                  </a:lnTo>
                  <a:lnTo>
                    <a:pt x="1267" y="111237"/>
                  </a:lnTo>
                  <a:lnTo>
                    <a:pt x="10739" y="160082"/>
                  </a:lnTo>
                  <a:lnTo>
                    <a:pt x="13068" y="208995"/>
                  </a:lnTo>
                  <a:lnTo>
                    <a:pt x="23006" y="249139"/>
                  </a:lnTo>
                  <a:lnTo>
                    <a:pt x="23254" y="253405"/>
                  </a:lnTo>
                  <a:lnTo>
                    <a:pt x="24742" y="256249"/>
                  </a:lnTo>
                  <a:lnTo>
                    <a:pt x="27057" y="258145"/>
                  </a:lnTo>
                  <a:lnTo>
                    <a:pt x="35151" y="261715"/>
                  </a:lnTo>
                  <a:lnTo>
                    <a:pt x="47057" y="261931"/>
                  </a:lnTo>
                  <a:lnTo>
                    <a:pt x="53732" y="255615"/>
                  </a:lnTo>
                  <a:lnTo>
                    <a:pt x="56918" y="248985"/>
                  </a:lnTo>
                  <a:lnTo>
                    <a:pt x="58963" y="233949"/>
                  </a:lnTo>
                  <a:lnTo>
                    <a:pt x="60455" y="231372"/>
                  </a:lnTo>
                  <a:lnTo>
                    <a:pt x="62771" y="229654"/>
                  </a:lnTo>
                  <a:lnTo>
                    <a:pt x="65639" y="228509"/>
                  </a:lnTo>
                  <a:lnTo>
                    <a:pt x="67550" y="225100"/>
                  </a:lnTo>
                  <a:lnTo>
                    <a:pt x="71563" y="208983"/>
                  </a:lnTo>
                  <a:lnTo>
                    <a:pt x="81475" y="193195"/>
                  </a:lnTo>
                  <a:lnTo>
                    <a:pt x="82745" y="184977"/>
                  </a:lnTo>
                  <a:lnTo>
                    <a:pt x="84246" y="182850"/>
                  </a:lnTo>
                  <a:lnTo>
                    <a:pt x="86570" y="181431"/>
                  </a:lnTo>
                  <a:lnTo>
                    <a:pt x="95374" y="178967"/>
                  </a:lnTo>
                  <a:lnTo>
                    <a:pt x="112878" y="178608"/>
                  </a:lnTo>
                  <a:lnTo>
                    <a:pt x="119806" y="182127"/>
                  </a:lnTo>
                  <a:lnTo>
                    <a:pt x="136575" y="196331"/>
                  </a:lnTo>
                  <a:lnTo>
                    <a:pt x="140040" y="203233"/>
                  </a:lnTo>
                  <a:lnTo>
                    <a:pt x="143769" y="222359"/>
                  </a:lnTo>
                  <a:lnTo>
                    <a:pt x="152162" y="238146"/>
                  </a:lnTo>
                  <a:lnTo>
                    <a:pt x="154212" y="247683"/>
                  </a:lnTo>
                  <a:lnTo>
                    <a:pt x="166474" y="261773"/>
                  </a:lnTo>
                  <a:lnTo>
                    <a:pt x="178035" y="261933"/>
                  </a:lnTo>
                  <a:lnTo>
                    <a:pt x="179850" y="206114"/>
                  </a:lnTo>
                  <a:lnTo>
                    <a:pt x="188781" y="170099"/>
                  </a:lnTo>
                  <a:lnTo>
                    <a:pt x="190340" y="115061"/>
                  </a:lnTo>
                  <a:lnTo>
                    <a:pt x="191750" y="75648"/>
                  </a:lnTo>
                  <a:lnTo>
                    <a:pt x="201238" y="40928"/>
                  </a:lnTo>
                  <a:lnTo>
                    <a:pt x="201851" y="32301"/>
                  </a:lnTo>
                  <a:lnTo>
                    <a:pt x="205652" y="24057"/>
                  </a:lnTo>
                  <a:lnTo>
                    <a:pt x="214248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3"/>
            <p:cNvSpPr/>
            <p:nvPr>
              <p:custDataLst>
                <p:tags r:id="rId26"/>
              </p:custDataLst>
            </p:nvPr>
          </p:nvSpPr>
          <p:spPr>
            <a:xfrm>
              <a:off x="9062358" y="6310326"/>
              <a:ext cx="141174" cy="190426"/>
            </a:xfrm>
            <a:custGeom>
              <a:avLst/>
              <a:gdLst/>
              <a:ahLst/>
              <a:cxnLst/>
              <a:rect l="0" t="0" r="0" b="0"/>
              <a:pathLst>
                <a:path w="141174" h="190426">
                  <a:moveTo>
                    <a:pt x="93548" y="59518"/>
                  </a:moveTo>
                  <a:lnTo>
                    <a:pt x="93548" y="59518"/>
                  </a:lnTo>
                  <a:lnTo>
                    <a:pt x="87228" y="53197"/>
                  </a:lnTo>
                  <a:lnTo>
                    <a:pt x="84124" y="46566"/>
                  </a:lnTo>
                  <a:lnTo>
                    <a:pt x="81685" y="19322"/>
                  </a:lnTo>
                  <a:lnTo>
                    <a:pt x="80348" y="16845"/>
                  </a:lnTo>
                  <a:lnTo>
                    <a:pt x="78133" y="15194"/>
                  </a:lnTo>
                  <a:lnTo>
                    <a:pt x="75334" y="14094"/>
                  </a:lnTo>
                  <a:lnTo>
                    <a:pt x="73468" y="12037"/>
                  </a:lnTo>
                  <a:lnTo>
                    <a:pt x="69881" y="534"/>
                  </a:lnTo>
                  <a:lnTo>
                    <a:pt x="52003" y="0"/>
                  </a:lnTo>
                  <a:lnTo>
                    <a:pt x="45098" y="3520"/>
                  </a:lnTo>
                  <a:lnTo>
                    <a:pt x="41404" y="6311"/>
                  </a:lnTo>
                  <a:lnTo>
                    <a:pt x="37301" y="12940"/>
                  </a:lnTo>
                  <a:lnTo>
                    <a:pt x="34153" y="20296"/>
                  </a:lnTo>
                  <a:lnTo>
                    <a:pt x="26267" y="31874"/>
                  </a:lnTo>
                  <a:lnTo>
                    <a:pt x="22019" y="43683"/>
                  </a:lnTo>
                  <a:lnTo>
                    <a:pt x="14293" y="56884"/>
                  </a:lnTo>
                  <a:lnTo>
                    <a:pt x="6916" y="103926"/>
                  </a:lnTo>
                  <a:lnTo>
                    <a:pt x="2128" y="114973"/>
                  </a:lnTo>
                  <a:lnTo>
                    <a:pt x="0" y="128703"/>
                  </a:lnTo>
                  <a:lnTo>
                    <a:pt x="2583" y="140096"/>
                  </a:lnTo>
                  <a:lnTo>
                    <a:pt x="6817" y="149570"/>
                  </a:lnTo>
                  <a:lnTo>
                    <a:pt x="11230" y="174504"/>
                  </a:lnTo>
                  <a:lnTo>
                    <a:pt x="20416" y="188120"/>
                  </a:lnTo>
                  <a:lnTo>
                    <a:pt x="24886" y="189435"/>
                  </a:lnTo>
                  <a:lnTo>
                    <a:pt x="39803" y="190425"/>
                  </a:lnTo>
                  <a:lnTo>
                    <a:pt x="41843" y="189123"/>
                  </a:lnTo>
                  <a:lnTo>
                    <a:pt x="43203" y="186931"/>
                  </a:lnTo>
                  <a:lnTo>
                    <a:pt x="44110" y="184147"/>
                  </a:lnTo>
                  <a:lnTo>
                    <a:pt x="46037" y="182292"/>
                  </a:lnTo>
                  <a:lnTo>
                    <a:pt x="51707" y="180230"/>
                  </a:lnTo>
                  <a:lnTo>
                    <a:pt x="53748" y="178357"/>
                  </a:lnTo>
                  <a:lnTo>
                    <a:pt x="67014" y="154522"/>
                  </a:lnTo>
                  <a:lnTo>
                    <a:pt x="69199" y="138844"/>
                  </a:lnTo>
                  <a:lnTo>
                    <a:pt x="70700" y="136214"/>
                  </a:lnTo>
                  <a:lnTo>
                    <a:pt x="73025" y="134461"/>
                  </a:lnTo>
                  <a:lnTo>
                    <a:pt x="75897" y="133293"/>
                  </a:lnTo>
                  <a:lnTo>
                    <a:pt x="77812" y="131191"/>
                  </a:lnTo>
                  <a:lnTo>
                    <a:pt x="79940" y="125327"/>
                  </a:lnTo>
                  <a:lnTo>
                    <a:pt x="81830" y="123235"/>
                  </a:lnTo>
                  <a:lnTo>
                    <a:pt x="93014" y="119213"/>
                  </a:lnTo>
                  <a:lnTo>
                    <a:pt x="103753" y="119063"/>
                  </a:lnTo>
                  <a:lnTo>
                    <a:pt x="104320" y="120381"/>
                  </a:lnTo>
                  <a:lnTo>
                    <a:pt x="105305" y="129302"/>
                  </a:lnTo>
                  <a:lnTo>
                    <a:pt x="141173" y="1666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54"/>
            <p:cNvSpPr/>
            <p:nvPr>
              <p:custDataLst>
                <p:tags r:id="rId27"/>
              </p:custDataLst>
            </p:nvPr>
          </p:nvSpPr>
          <p:spPr>
            <a:xfrm>
              <a:off x="9275114" y="6382289"/>
              <a:ext cx="130825" cy="118525"/>
            </a:xfrm>
            <a:custGeom>
              <a:avLst/>
              <a:gdLst/>
              <a:ahLst/>
              <a:cxnLst/>
              <a:rect l="0" t="0" r="0" b="0"/>
              <a:pathLst>
                <a:path w="130825" h="118525">
                  <a:moveTo>
                    <a:pt x="11761" y="23274"/>
                  </a:moveTo>
                  <a:lnTo>
                    <a:pt x="11761" y="23274"/>
                  </a:lnTo>
                  <a:lnTo>
                    <a:pt x="11761" y="68595"/>
                  </a:lnTo>
                  <a:lnTo>
                    <a:pt x="3579" y="79948"/>
                  </a:lnTo>
                  <a:lnTo>
                    <a:pt x="0" y="94058"/>
                  </a:lnTo>
                  <a:lnTo>
                    <a:pt x="11274" y="94694"/>
                  </a:lnTo>
                  <a:lnTo>
                    <a:pt x="13076" y="62823"/>
                  </a:lnTo>
                  <a:lnTo>
                    <a:pt x="21183" y="47059"/>
                  </a:lnTo>
                  <a:lnTo>
                    <a:pt x="23177" y="31206"/>
                  </a:lnTo>
                  <a:lnTo>
                    <a:pt x="24663" y="28562"/>
                  </a:lnTo>
                  <a:lnTo>
                    <a:pt x="26977" y="26799"/>
                  </a:lnTo>
                  <a:lnTo>
                    <a:pt x="29842" y="25624"/>
                  </a:lnTo>
                  <a:lnTo>
                    <a:pt x="31753" y="23518"/>
                  </a:lnTo>
                  <a:lnTo>
                    <a:pt x="33875" y="17649"/>
                  </a:lnTo>
                  <a:lnTo>
                    <a:pt x="35764" y="15555"/>
                  </a:lnTo>
                  <a:lnTo>
                    <a:pt x="41391" y="13228"/>
                  </a:lnTo>
                  <a:lnTo>
                    <a:pt x="43421" y="11285"/>
                  </a:lnTo>
                  <a:lnTo>
                    <a:pt x="45676" y="5598"/>
                  </a:lnTo>
                  <a:lnTo>
                    <a:pt x="47600" y="3553"/>
                  </a:lnTo>
                  <a:lnTo>
                    <a:pt x="57573" y="0"/>
                  </a:lnTo>
                  <a:lnTo>
                    <a:pt x="58177" y="1143"/>
                  </a:lnTo>
                  <a:lnTo>
                    <a:pt x="58849" y="5941"/>
                  </a:lnTo>
                  <a:lnTo>
                    <a:pt x="60350" y="7750"/>
                  </a:lnTo>
                  <a:lnTo>
                    <a:pt x="65548" y="9760"/>
                  </a:lnTo>
                  <a:lnTo>
                    <a:pt x="67462" y="11618"/>
                  </a:lnTo>
                  <a:lnTo>
                    <a:pt x="69590" y="17212"/>
                  </a:lnTo>
                  <a:lnTo>
                    <a:pt x="71480" y="19232"/>
                  </a:lnTo>
                  <a:lnTo>
                    <a:pt x="77108" y="21477"/>
                  </a:lnTo>
                  <a:lnTo>
                    <a:pt x="79138" y="23399"/>
                  </a:lnTo>
                  <a:lnTo>
                    <a:pt x="91024" y="44799"/>
                  </a:lnTo>
                  <a:lnTo>
                    <a:pt x="96069" y="77764"/>
                  </a:lnTo>
                  <a:lnTo>
                    <a:pt x="105309" y="92218"/>
                  </a:lnTo>
                  <a:lnTo>
                    <a:pt x="106507" y="100293"/>
                  </a:lnTo>
                  <a:lnTo>
                    <a:pt x="107998" y="102401"/>
                  </a:lnTo>
                  <a:lnTo>
                    <a:pt x="110315" y="103807"/>
                  </a:lnTo>
                  <a:lnTo>
                    <a:pt x="113182" y="104744"/>
                  </a:lnTo>
                  <a:lnTo>
                    <a:pt x="130824" y="118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55"/>
            <p:cNvSpPr/>
            <p:nvPr>
              <p:custDataLst>
                <p:tags r:id="rId28"/>
              </p:custDataLst>
            </p:nvPr>
          </p:nvSpPr>
          <p:spPr>
            <a:xfrm>
              <a:off x="9489281" y="6084094"/>
              <a:ext cx="35720" cy="404813"/>
            </a:xfrm>
            <a:custGeom>
              <a:avLst/>
              <a:gdLst/>
              <a:ahLst/>
              <a:cxnLst/>
              <a:rect l="0" t="0" r="0" b="0"/>
              <a:pathLst>
                <a:path w="35720" h="404813">
                  <a:moveTo>
                    <a:pt x="0" y="0"/>
                  </a:moveTo>
                  <a:lnTo>
                    <a:pt x="0" y="0"/>
                  </a:lnTo>
                  <a:lnTo>
                    <a:pt x="0" y="57444"/>
                  </a:lnTo>
                  <a:lnTo>
                    <a:pt x="1323" y="110419"/>
                  </a:lnTo>
                  <a:lnTo>
                    <a:pt x="10803" y="160011"/>
                  </a:lnTo>
                  <a:lnTo>
                    <a:pt x="11761" y="215001"/>
                  </a:lnTo>
                  <a:lnTo>
                    <a:pt x="11894" y="269238"/>
                  </a:lnTo>
                  <a:lnTo>
                    <a:pt x="22709" y="324077"/>
                  </a:lnTo>
                  <a:lnTo>
                    <a:pt x="25039" y="354073"/>
                  </a:lnTo>
                  <a:lnTo>
                    <a:pt x="34977" y="382719"/>
                  </a:lnTo>
                  <a:lnTo>
                    <a:pt x="35719" y="4048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56"/>
            <p:cNvSpPr/>
            <p:nvPr>
              <p:custDataLst>
                <p:tags r:id="rId29"/>
              </p:custDataLst>
            </p:nvPr>
          </p:nvSpPr>
          <p:spPr>
            <a:xfrm>
              <a:off x="9417844" y="6346031"/>
              <a:ext cx="202407" cy="35720"/>
            </a:xfrm>
            <a:custGeom>
              <a:avLst/>
              <a:gdLst/>
              <a:ahLst/>
              <a:cxnLst/>
              <a:rect l="0" t="0" r="0" b="0"/>
              <a:pathLst>
                <a:path w="202407" h="35720">
                  <a:moveTo>
                    <a:pt x="0" y="35719"/>
                  </a:moveTo>
                  <a:lnTo>
                    <a:pt x="0" y="35719"/>
                  </a:lnTo>
                  <a:lnTo>
                    <a:pt x="16572" y="35719"/>
                  </a:lnTo>
                  <a:lnTo>
                    <a:pt x="24122" y="32191"/>
                  </a:lnTo>
                  <a:lnTo>
                    <a:pt x="31888" y="27537"/>
                  </a:lnTo>
                  <a:lnTo>
                    <a:pt x="47652" y="24549"/>
                  </a:lnTo>
                  <a:lnTo>
                    <a:pt x="51612" y="24303"/>
                  </a:lnTo>
                  <a:lnTo>
                    <a:pt x="59539" y="20503"/>
                  </a:lnTo>
                  <a:lnTo>
                    <a:pt x="63505" y="17638"/>
                  </a:lnTo>
                  <a:lnTo>
                    <a:pt x="119372" y="2706"/>
                  </a:lnTo>
                  <a:lnTo>
                    <a:pt x="170242" y="238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57"/>
            <p:cNvSpPr/>
            <p:nvPr>
              <p:custDataLst>
                <p:tags r:id="rId30"/>
              </p:custDataLst>
            </p:nvPr>
          </p:nvSpPr>
          <p:spPr>
            <a:xfrm>
              <a:off x="9965575" y="6107906"/>
              <a:ext cx="47582" cy="392908"/>
            </a:xfrm>
            <a:custGeom>
              <a:avLst/>
              <a:gdLst/>
              <a:ahLst/>
              <a:cxnLst/>
              <a:rect l="0" t="0" r="0" b="0"/>
              <a:pathLst>
                <a:path w="47582" h="392908">
                  <a:moveTo>
                    <a:pt x="11863" y="0"/>
                  </a:moveTo>
                  <a:lnTo>
                    <a:pt x="11863" y="0"/>
                  </a:lnTo>
                  <a:lnTo>
                    <a:pt x="0" y="0"/>
                  </a:lnTo>
                  <a:lnTo>
                    <a:pt x="6289" y="6321"/>
                  </a:lnTo>
                  <a:lnTo>
                    <a:pt x="9386" y="12952"/>
                  </a:lnTo>
                  <a:lnTo>
                    <a:pt x="11797" y="71774"/>
                  </a:lnTo>
                  <a:lnTo>
                    <a:pt x="11859" y="127020"/>
                  </a:lnTo>
                  <a:lnTo>
                    <a:pt x="11863" y="180947"/>
                  </a:lnTo>
                  <a:lnTo>
                    <a:pt x="11863" y="233666"/>
                  </a:lnTo>
                  <a:lnTo>
                    <a:pt x="13186" y="265810"/>
                  </a:lnTo>
                  <a:lnTo>
                    <a:pt x="26562" y="317935"/>
                  </a:lnTo>
                  <a:lnTo>
                    <a:pt x="31624" y="329159"/>
                  </a:lnTo>
                  <a:lnTo>
                    <a:pt x="36966" y="378026"/>
                  </a:lnTo>
                  <a:lnTo>
                    <a:pt x="47581" y="392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58"/>
            <p:cNvSpPr/>
            <p:nvPr>
              <p:custDataLst>
                <p:tags r:id="rId31"/>
              </p:custDataLst>
            </p:nvPr>
          </p:nvSpPr>
          <p:spPr>
            <a:xfrm>
              <a:off x="9858375" y="6298897"/>
              <a:ext cx="285748" cy="232479"/>
            </a:xfrm>
            <a:custGeom>
              <a:avLst/>
              <a:gdLst/>
              <a:ahLst/>
              <a:cxnLst/>
              <a:rect l="0" t="0" r="0" b="0"/>
              <a:pathLst>
                <a:path w="285748" h="232479">
                  <a:moveTo>
                    <a:pt x="0" y="11416"/>
                  </a:moveTo>
                  <a:lnTo>
                    <a:pt x="0" y="11416"/>
                  </a:lnTo>
                  <a:lnTo>
                    <a:pt x="0" y="1164"/>
                  </a:lnTo>
                  <a:lnTo>
                    <a:pt x="1323" y="613"/>
                  </a:lnTo>
                  <a:lnTo>
                    <a:pt x="6321" y="0"/>
                  </a:lnTo>
                  <a:lnTo>
                    <a:pt x="8182" y="1159"/>
                  </a:lnTo>
                  <a:lnTo>
                    <a:pt x="9424" y="3255"/>
                  </a:lnTo>
                  <a:lnTo>
                    <a:pt x="10252" y="5975"/>
                  </a:lnTo>
                  <a:lnTo>
                    <a:pt x="12126" y="7789"/>
                  </a:lnTo>
                  <a:lnTo>
                    <a:pt x="17736" y="9803"/>
                  </a:lnTo>
                  <a:lnTo>
                    <a:pt x="75411" y="11412"/>
                  </a:lnTo>
                  <a:lnTo>
                    <a:pt x="83346" y="14942"/>
                  </a:lnTo>
                  <a:lnTo>
                    <a:pt x="91281" y="19598"/>
                  </a:lnTo>
                  <a:lnTo>
                    <a:pt x="107156" y="22586"/>
                  </a:lnTo>
                  <a:lnTo>
                    <a:pt x="134938" y="23279"/>
                  </a:lnTo>
                  <a:lnTo>
                    <a:pt x="142875" y="26831"/>
                  </a:lnTo>
                  <a:lnTo>
                    <a:pt x="150813" y="31496"/>
                  </a:lnTo>
                  <a:lnTo>
                    <a:pt x="166688" y="34491"/>
                  </a:lnTo>
                  <a:lnTo>
                    <a:pt x="176242" y="35083"/>
                  </a:lnTo>
                  <a:lnTo>
                    <a:pt x="200588" y="57239"/>
                  </a:lnTo>
                  <a:lnTo>
                    <a:pt x="201868" y="64827"/>
                  </a:lnTo>
                  <a:lnTo>
                    <a:pt x="202404" y="122795"/>
                  </a:lnTo>
                  <a:lnTo>
                    <a:pt x="202406" y="182288"/>
                  </a:lnTo>
                  <a:lnTo>
                    <a:pt x="202406" y="231884"/>
                  </a:lnTo>
                  <a:lnTo>
                    <a:pt x="203729" y="232478"/>
                  </a:lnTo>
                  <a:lnTo>
                    <a:pt x="214533" y="226495"/>
                  </a:lnTo>
                  <a:lnTo>
                    <a:pt x="220142" y="226069"/>
                  </a:lnTo>
                  <a:lnTo>
                    <a:pt x="227047" y="222351"/>
                  </a:lnTo>
                  <a:lnTo>
                    <a:pt x="243798" y="208000"/>
                  </a:lnTo>
                  <a:lnTo>
                    <a:pt x="247261" y="201092"/>
                  </a:lnTo>
                  <a:lnTo>
                    <a:pt x="248183" y="197398"/>
                  </a:lnTo>
                  <a:lnTo>
                    <a:pt x="259212" y="178031"/>
                  </a:lnTo>
                  <a:lnTo>
                    <a:pt x="260121" y="174086"/>
                  </a:lnTo>
                  <a:lnTo>
                    <a:pt x="271121" y="154284"/>
                  </a:lnTo>
                  <a:lnTo>
                    <a:pt x="274808" y="134446"/>
                  </a:lnTo>
                  <a:lnTo>
                    <a:pt x="283197" y="118572"/>
                  </a:lnTo>
                  <a:lnTo>
                    <a:pt x="285747" y="73154"/>
                  </a:lnTo>
                  <a:lnTo>
                    <a:pt x="275498" y="60889"/>
                  </a:lnTo>
                  <a:lnTo>
                    <a:pt x="271051" y="59862"/>
                  </a:lnTo>
                  <a:lnTo>
                    <a:pt x="268014" y="59588"/>
                  </a:lnTo>
                  <a:lnTo>
                    <a:pt x="265988" y="58083"/>
                  </a:lnTo>
                  <a:lnTo>
                    <a:pt x="263737" y="52882"/>
                  </a:lnTo>
                  <a:lnTo>
                    <a:pt x="261814" y="50967"/>
                  </a:lnTo>
                  <a:lnTo>
                    <a:pt x="256150" y="48838"/>
                  </a:lnTo>
                  <a:lnTo>
                    <a:pt x="220445" y="47138"/>
                  </a:lnTo>
                  <a:lnTo>
                    <a:pt x="218402" y="48460"/>
                  </a:lnTo>
                  <a:lnTo>
                    <a:pt x="217038" y="50663"/>
                  </a:lnTo>
                  <a:lnTo>
                    <a:pt x="214850" y="57386"/>
                  </a:lnTo>
                  <a:lnTo>
                    <a:pt x="214472" y="52229"/>
                  </a:lnTo>
                  <a:lnTo>
                    <a:pt x="213096" y="50531"/>
                  </a:lnTo>
                  <a:lnTo>
                    <a:pt x="202406" y="471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59"/>
            <p:cNvSpPr/>
            <p:nvPr>
              <p:custDataLst>
                <p:tags r:id="rId32"/>
              </p:custDataLst>
            </p:nvPr>
          </p:nvSpPr>
          <p:spPr>
            <a:xfrm>
              <a:off x="10429875" y="6310313"/>
              <a:ext cx="190501" cy="226069"/>
            </a:xfrm>
            <a:custGeom>
              <a:avLst/>
              <a:gdLst/>
              <a:ahLst/>
              <a:cxnLst/>
              <a:rect l="0" t="0" r="0" b="0"/>
              <a:pathLst>
                <a:path w="190501" h="226069">
                  <a:moveTo>
                    <a:pt x="0" y="71437"/>
                  </a:moveTo>
                  <a:lnTo>
                    <a:pt x="0" y="71437"/>
                  </a:lnTo>
                  <a:lnTo>
                    <a:pt x="0" y="61186"/>
                  </a:lnTo>
                  <a:lnTo>
                    <a:pt x="0" y="77310"/>
                  </a:lnTo>
                  <a:lnTo>
                    <a:pt x="1323" y="79321"/>
                  </a:lnTo>
                  <a:lnTo>
                    <a:pt x="3528" y="80662"/>
                  </a:lnTo>
                  <a:lnTo>
                    <a:pt x="6321" y="81556"/>
                  </a:lnTo>
                  <a:lnTo>
                    <a:pt x="8182" y="83475"/>
                  </a:lnTo>
                  <a:lnTo>
                    <a:pt x="10252" y="89134"/>
                  </a:lnTo>
                  <a:lnTo>
                    <a:pt x="13133" y="115200"/>
                  </a:lnTo>
                  <a:lnTo>
                    <a:pt x="21310" y="130990"/>
                  </a:lnTo>
                  <a:lnTo>
                    <a:pt x="23806" y="190500"/>
                  </a:lnTo>
                  <a:lnTo>
                    <a:pt x="23811" y="206375"/>
                  </a:lnTo>
                  <a:lnTo>
                    <a:pt x="25135" y="209021"/>
                  </a:lnTo>
                  <a:lnTo>
                    <a:pt x="27339" y="210784"/>
                  </a:lnTo>
                  <a:lnTo>
                    <a:pt x="34063" y="213615"/>
                  </a:lnTo>
                  <a:lnTo>
                    <a:pt x="34982" y="217530"/>
                  </a:lnTo>
                  <a:lnTo>
                    <a:pt x="35706" y="226068"/>
                  </a:lnTo>
                  <a:lnTo>
                    <a:pt x="25467" y="215954"/>
                  </a:lnTo>
                  <a:lnTo>
                    <a:pt x="24302" y="208477"/>
                  </a:lnTo>
                  <a:lnTo>
                    <a:pt x="22499" y="169300"/>
                  </a:lnTo>
                  <a:lnTo>
                    <a:pt x="13562" y="140557"/>
                  </a:lnTo>
                  <a:lnTo>
                    <a:pt x="23614" y="83580"/>
                  </a:lnTo>
                  <a:lnTo>
                    <a:pt x="23680" y="79533"/>
                  </a:lnTo>
                  <a:lnTo>
                    <a:pt x="35930" y="40799"/>
                  </a:lnTo>
                  <a:lnTo>
                    <a:pt x="41545" y="32244"/>
                  </a:lnTo>
                  <a:lnTo>
                    <a:pt x="48451" y="27559"/>
                  </a:lnTo>
                  <a:lnTo>
                    <a:pt x="52144" y="26310"/>
                  </a:lnTo>
                  <a:lnTo>
                    <a:pt x="54608" y="24155"/>
                  </a:lnTo>
                  <a:lnTo>
                    <a:pt x="65204" y="7460"/>
                  </a:lnTo>
                  <a:lnTo>
                    <a:pt x="72194" y="3315"/>
                  </a:lnTo>
                  <a:lnTo>
                    <a:pt x="87462" y="654"/>
                  </a:lnTo>
                  <a:lnTo>
                    <a:pt x="146886" y="0"/>
                  </a:lnTo>
                  <a:lnTo>
                    <a:pt x="158762" y="0"/>
                  </a:lnTo>
                  <a:lnTo>
                    <a:pt x="190500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60"/>
            <p:cNvSpPr/>
            <p:nvPr>
              <p:custDataLst>
                <p:tags r:id="rId33"/>
              </p:custDataLst>
            </p:nvPr>
          </p:nvSpPr>
          <p:spPr>
            <a:xfrm>
              <a:off x="10625421" y="6264549"/>
              <a:ext cx="185455" cy="224353"/>
            </a:xfrm>
            <a:custGeom>
              <a:avLst/>
              <a:gdLst/>
              <a:ahLst/>
              <a:cxnLst/>
              <a:rect l="0" t="0" r="0" b="0"/>
              <a:pathLst>
                <a:path w="185455" h="224353">
                  <a:moveTo>
                    <a:pt x="6860" y="152920"/>
                  </a:moveTo>
                  <a:lnTo>
                    <a:pt x="6860" y="152920"/>
                  </a:lnTo>
                  <a:lnTo>
                    <a:pt x="540" y="159240"/>
                  </a:lnTo>
                  <a:lnTo>
                    <a:pt x="0" y="161102"/>
                  </a:lnTo>
                  <a:lnTo>
                    <a:pt x="964" y="162344"/>
                  </a:lnTo>
                  <a:lnTo>
                    <a:pt x="5696" y="164335"/>
                  </a:lnTo>
                  <a:lnTo>
                    <a:pt x="17010" y="175034"/>
                  </a:lnTo>
                  <a:lnTo>
                    <a:pt x="24566" y="176229"/>
                  </a:lnTo>
                  <a:lnTo>
                    <a:pt x="48251" y="176719"/>
                  </a:lnTo>
                  <a:lnTo>
                    <a:pt x="55242" y="173198"/>
                  </a:lnTo>
                  <a:lnTo>
                    <a:pt x="62759" y="168547"/>
                  </a:lnTo>
                  <a:lnTo>
                    <a:pt x="70510" y="166479"/>
                  </a:lnTo>
                  <a:lnTo>
                    <a:pt x="73106" y="164606"/>
                  </a:lnTo>
                  <a:lnTo>
                    <a:pt x="74836" y="162033"/>
                  </a:lnTo>
                  <a:lnTo>
                    <a:pt x="75989" y="158995"/>
                  </a:lnTo>
                  <a:lnTo>
                    <a:pt x="78082" y="156970"/>
                  </a:lnTo>
                  <a:lnTo>
                    <a:pt x="90946" y="150192"/>
                  </a:lnTo>
                  <a:lnTo>
                    <a:pt x="94667" y="147133"/>
                  </a:lnTo>
                  <a:lnTo>
                    <a:pt x="98802" y="140205"/>
                  </a:lnTo>
                  <a:lnTo>
                    <a:pt x="101130" y="125340"/>
                  </a:lnTo>
                  <a:lnTo>
                    <a:pt x="102997" y="112881"/>
                  </a:lnTo>
                  <a:lnTo>
                    <a:pt x="111448" y="94103"/>
                  </a:lnTo>
                  <a:lnTo>
                    <a:pt x="114007" y="37828"/>
                  </a:lnTo>
                  <a:lnTo>
                    <a:pt x="114017" y="12397"/>
                  </a:lnTo>
                  <a:lnTo>
                    <a:pt x="103764" y="0"/>
                  </a:lnTo>
                  <a:lnTo>
                    <a:pt x="101890" y="702"/>
                  </a:lnTo>
                  <a:lnTo>
                    <a:pt x="92932" y="6688"/>
                  </a:lnTo>
                  <a:lnTo>
                    <a:pt x="85683" y="8553"/>
                  </a:lnTo>
                  <a:lnTo>
                    <a:pt x="83221" y="10373"/>
                  </a:lnTo>
                  <a:lnTo>
                    <a:pt x="81580" y="12910"/>
                  </a:lnTo>
                  <a:lnTo>
                    <a:pt x="78434" y="19255"/>
                  </a:lnTo>
                  <a:lnTo>
                    <a:pt x="50367" y="56102"/>
                  </a:lnTo>
                  <a:lnTo>
                    <a:pt x="33460" y="96701"/>
                  </a:lnTo>
                  <a:lnTo>
                    <a:pt x="30721" y="151154"/>
                  </a:lnTo>
                  <a:lnTo>
                    <a:pt x="30687" y="167096"/>
                  </a:lnTo>
                  <a:lnTo>
                    <a:pt x="34206" y="175977"/>
                  </a:lnTo>
                  <a:lnTo>
                    <a:pt x="38858" y="184334"/>
                  </a:lnTo>
                  <a:lnTo>
                    <a:pt x="42800" y="196476"/>
                  </a:lnTo>
                  <a:lnTo>
                    <a:pt x="59006" y="216407"/>
                  </a:lnTo>
                  <a:lnTo>
                    <a:pt x="66636" y="220823"/>
                  </a:lnTo>
                  <a:lnTo>
                    <a:pt x="82315" y="223659"/>
                  </a:lnTo>
                  <a:lnTo>
                    <a:pt x="129892" y="224352"/>
                  </a:lnTo>
                  <a:lnTo>
                    <a:pt x="137829" y="220827"/>
                  </a:lnTo>
                  <a:lnTo>
                    <a:pt x="157673" y="205372"/>
                  </a:lnTo>
                  <a:lnTo>
                    <a:pt x="165610" y="202690"/>
                  </a:lnTo>
                  <a:lnTo>
                    <a:pt x="173548" y="194442"/>
                  </a:lnTo>
                  <a:lnTo>
                    <a:pt x="185454" y="1767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61"/>
            <p:cNvSpPr/>
            <p:nvPr>
              <p:custDataLst>
                <p:tags r:id="rId34"/>
              </p:custDataLst>
            </p:nvPr>
          </p:nvSpPr>
          <p:spPr>
            <a:xfrm>
              <a:off x="10822781" y="6215112"/>
              <a:ext cx="142828" cy="559527"/>
            </a:xfrm>
            <a:custGeom>
              <a:avLst/>
              <a:gdLst/>
              <a:ahLst/>
              <a:cxnLst/>
              <a:rect l="0" t="0" r="0" b="0"/>
              <a:pathLst>
                <a:path w="142828" h="559527">
                  <a:moveTo>
                    <a:pt x="59532" y="71388"/>
                  </a:moveTo>
                  <a:lnTo>
                    <a:pt x="59532" y="71388"/>
                  </a:lnTo>
                  <a:lnTo>
                    <a:pt x="59532" y="123584"/>
                  </a:lnTo>
                  <a:lnTo>
                    <a:pt x="59532" y="178580"/>
                  </a:lnTo>
                  <a:lnTo>
                    <a:pt x="60855" y="226419"/>
                  </a:lnTo>
                  <a:lnTo>
                    <a:pt x="71658" y="285619"/>
                  </a:lnTo>
                  <a:lnTo>
                    <a:pt x="81544" y="335144"/>
                  </a:lnTo>
                  <a:lnTo>
                    <a:pt x="86634" y="389568"/>
                  </a:lnTo>
                  <a:lnTo>
                    <a:pt x="92697" y="419223"/>
                  </a:lnTo>
                  <a:lnTo>
                    <a:pt x="98021" y="449617"/>
                  </a:lnTo>
                  <a:lnTo>
                    <a:pt x="105352" y="483591"/>
                  </a:lnTo>
                  <a:lnTo>
                    <a:pt x="107108" y="538990"/>
                  </a:lnTo>
                  <a:lnTo>
                    <a:pt x="107157" y="559526"/>
                  </a:lnTo>
                  <a:lnTo>
                    <a:pt x="100836" y="553218"/>
                  </a:lnTo>
                  <a:lnTo>
                    <a:pt x="97731" y="546590"/>
                  </a:lnTo>
                  <a:lnTo>
                    <a:pt x="96904" y="542971"/>
                  </a:lnTo>
                  <a:lnTo>
                    <a:pt x="74720" y="502468"/>
                  </a:lnTo>
                  <a:lnTo>
                    <a:pt x="55059" y="445553"/>
                  </a:lnTo>
                  <a:lnTo>
                    <a:pt x="29074" y="387630"/>
                  </a:lnTo>
                  <a:lnTo>
                    <a:pt x="14769" y="329143"/>
                  </a:lnTo>
                  <a:lnTo>
                    <a:pt x="2206" y="279564"/>
                  </a:lnTo>
                  <a:lnTo>
                    <a:pt x="194" y="220045"/>
                  </a:lnTo>
                  <a:lnTo>
                    <a:pt x="17" y="160514"/>
                  </a:lnTo>
                  <a:lnTo>
                    <a:pt x="1324" y="103244"/>
                  </a:lnTo>
                  <a:lnTo>
                    <a:pt x="12127" y="65028"/>
                  </a:lnTo>
                  <a:lnTo>
                    <a:pt x="32437" y="26338"/>
                  </a:lnTo>
                  <a:lnTo>
                    <a:pt x="33531" y="21511"/>
                  </a:lnTo>
                  <a:lnTo>
                    <a:pt x="35583" y="18293"/>
                  </a:lnTo>
                  <a:lnTo>
                    <a:pt x="38275" y="16147"/>
                  </a:lnTo>
                  <a:lnTo>
                    <a:pt x="44791" y="12440"/>
                  </a:lnTo>
                  <a:lnTo>
                    <a:pt x="55899" y="4239"/>
                  </a:lnTo>
                  <a:lnTo>
                    <a:pt x="67570" y="1221"/>
                  </a:lnTo>
                  <a:lnTo>
                    <a:pt x="92903" y="0"/>
                  </a:lnTo>
                  <a:lnTo>
                    <a:pt x="119281" y="20547"/>
                  </a:lnTo>
                  <a:lnTo>
                    <a:pt x="123177" y="21619"/>
                  </a:lnTo>
                  <a:lnTo>
                    <a:pt x="125774" y="23657"/>
                  </a:lnTo>
                  <a:lnTo>
                    <a:pt x="138696" y="52128"/>
                  </a:lnTo>
                  <a:lnTo>
                    <a:pt x="142325" y="74911"/>
                  </a:lnTo>
                  <a:lnTo>
                    <a:pt x="142827" y="109382"/>
                  </a:lnTo>
                  <a:lnTo>
                    <a:pt x="139327" y="118260"/>
                  </a:lnTo>
                  <a:lnTo>
                    <a:pt x="123887" y="146940"/>
                  </a:lnTo>
                  <a:lnTo>
                    <a:pt x="119168" y="161537"/>
                  </a:lnTo>
                  <a:lnTo>
                    <a:pt x="102679" y="182364"/>
                  </a:lnTo>
                  <a:lnTo>
                    <a:pt x="95025" y="186857"/>
                  </a:lnTo>
                  <a:lnTo>
                    <a:pt x="87212" y="190176"/>
                  </a:lnTo>
                  <a:lnTo>
                    <a:pt x="79330" y="196061"/>
                  </a:lnTo>
                  <a:lnTo>
                    <a:pt x="74946" y="203087"/>
                  </a:lnTo>
                  <a:lnTo>
                    <a:pt x="73776" y="206812"/>
                  </a:lnTo>
                  <a:lnTo>
                    <a:pt x="71673" y="209296"/>
                  </a:lnTo>
                  <a:lnTo>
                    <a:pt x="47407" y="223396"/>
                  </a:lnTo>
                  <a:lnTo>
                    <a:pt x="38028" y="225622"/>
                  </a:lnTo>
                  <a:lnTo>
                    <a:pt x="23071" y="216674"/>
                  </a:lnTo>
                  <a:lnTo>
                    <a:pt x="19349" y="215870"/>
                  </a:lnTo>
                  <a:lnTo>
                    <a:pt x="16869" y="214011"/>
                  </a:lnTo>
                  <a:lnTo>
                    <a:pt x="15216" y="211449"/>
                  </a:lnTo>
                  <a:lnTo>
                    <a:pt x="12054" y="205075"/>
                  </a:lnTo>
                  <a:lnTo>
                    <a:pt x="0" y="1904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62"/>
            <p:cNvSpPr/>
            <p:nvPr>
              <p:custDataLst>
                <p:tags r:id="rId35"/>
              </p:custDataLst>
            </p:nvPr>
          </p:nvSpPr>
          <p:spPr>
            <a:xfrm>
              <a:off x="11013295" y="6250941"/>
              <a:ext cx="95237" cy="190178"/>
            </a:xfrm>
            <a:custGeom>
              <a:avLst/>
              <a:gdLst/>
              <a:ahLst/>
              <a:cxnLst/>
              <a:rect l="0" t="0" r="0" b="0"/>
              <a:pathLst>
                <a:path w="95237" h="190178">
                  <a:moveTo>
                    <a:pt x="95236" y="95090"/>
                  </a:moveTo>
                  <a:lnTo>
                    <a:pt x="95236" y="95090"/>
                  </a:lnTo>
                  <a:lnTo>
                    <a:pt x="95236" y="39427"/>
                  </a:lnTo>
                  <a:lnTo>
                    <a:pt x="95236" y="31545"/>
                  </a:lnTo>
                  <a:lnTo>
                    <a:pt x="93913" y="28914"/>
                  </a:lnTo>
                  <a:lnTo>
                    <a:pt x="91709" y="27161"/>
                  </a:lnTo>
                  <a:lnTo>
                    <a:pt x="88916" y="25991"/>
                  </a:lnTo>
                  <a:lnTo>
                    <a:pt x="87053" y="23889"/>
                  </a:lnTo>
                  <a:lnTo>
                    <a:pt x="84984" y="18025"/>
                  </a:lnTo>
                  <a:lnTo>
                    <a:pt x="83110" y="15932"/>
                  </a:lnTo>
                  <a:lnTo>
                    <a:pt x="77500" y="13607"/>
                  </a:lnTo>
                  <a:lnTo>
                    <a:pt x="75475" y="11664"/>
                  </a:lnTo>
                  <a:lnTo>
                    <a:pt x="73224" y="5977"/>
                  </a:lnTo>
                  <a:lnTo>
                    <a:pt x="71301" y="3932"/>
                  </a:lnTo>
                  <a:lnTo>
                    <a:pt x="61330" y="379"/>
                  </a:lnTo>
                  <a:lnTo>
                    <a:pt x="53734" y="0"/>
                  </a:lnTo>
                  <a:lnTo>
                    <a:pt x="46805" y="3439"/>
                  </a:lnTo>
                  <a:lnTo>
                    <a:pt x="43105" y="6208"/>
                  </a:lnTo>
                  <a:lnTo>
                    <a:pt x="38995" y="12813"/>
                  </a:lnTo>
                  <a:lnTo>
                    <a:pt x="37898" y="16426"/>
                  </a:lnTo>
                  <a:lnTo>
                    <a:pt x="35845" y="18835"/>
                  </a:lnTo>
                  <a:lnTo>
                    <a:pt x="30034" y="21512"/>
                  </a:lnTo>
                  <a:lnTo>
                    <a:pt x="27955" y="24871"/>
                  </a:lnTo>
                  <a:lnTo>
                    <a:pt x="21092" y="45746"/>
                  </a:lnTo>
                  <a:lnTo>
                    <a:pt x="15982" y="54638"/>
                  </a:lnTo>
                  <a:lnTo>
                    <a:pt x="1195" y="103228"/>
                  </a:lnTo>
                  <a:lnTo>
                    <a:pt x="0" y="158432"/>
                  </a:lnTo>
                  <a:lnTo>
                    <a:pt x="3519" y="166457"/>
                  </a:lnTo>
                  <a:lnTo>
                    <a:pt x="10239" y="176068"/>
                  </a:lnTo>
                  <a:lnTo>
                    <a:pt x="11403" y="184053"/>
                  </a:lnTo>
                  <a:lnTo>
                    <a:pt x="12889" y="186149"/>
                  </a:lnTo>
                  <a:lnTo>
                    <a:pt x="15202" y="187546"/>
                  </a:lnTo>
                  <a:lnTo>
                    <a:pt x="23295" y="190177"/>
                  </a:lnTo>
                  <a:lnTo>
                    <a:pt x="64024" y="150114"/>
                  </a:lnTo>
                  <a:lnTo>
                    <a:pt x="68136" y="142476"/>
                  </a:lnTo>
                  <a:lnTo>
                    <a:pt x="72314" y="122840"/>
                  </a:lnTo>
                  <a:lnTo>
                    <a:pt x="81617" y="109344"/>
                  </a:lnTo>
                  <a:lnTo>
                    <a:pt x="84314" y="97954"/>
                  </a:lnTo>
                  <a:lnTo>
                    <a:pt x="95236" y="831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63"/>
            <p:cNvSpPr/>
            <p:nvPr>
              <p:custDataLst>
                <p:tags r:id="rId36"/>
              </p:custDataLst>
            </p:nvPr>
          </p:nvSpPr>
          <p:spPr>
            <a:xfrm>
              <a:off x="11108531" y="6381750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0" y="0"/>
                  </a:moveTo>
                  <a:lnTo>
                    <a:pt x="0" y="0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64"/>
            <p:cNvSpPr/>
            <p:nvPr>
              <p:custDataLst>
                <p:tags r:id="rId37"/>
              </p:custDataLst>
            </p:nvPr>
          </p:nvSpPr>
          <p:spPr>
            <a:xfrm>
              <a:off x="11120438" y="6405563"/>
              <a:ext cx="47626" cy="11907"/>
            </a:xfrm>
            <a:custGeom>
              <a:avLst/>
              <a:gdLst/>
              <a:ahLst/>
              <a:cxnLst/>
              <a:rect l="0" t="0" r="0" b="0"/>
              <a:pathLst>
                <a:path w="47626" h="11907">
                  <a:moveTo>
                    <a:pt x="0" y="11906"/>
                  </a:moveTo>
                  <a:lnTo>
                    <a:pt x="0" y="11906"/>
                  </a:lnTo>
                  <a:lnTo>
                    <a:pt x="17736" y="11906"/>
                  </a:lnTo>
                  <a:lnTo>
                    <a:pt x="19761" y="10583"/>
                  </a:lnTo>
                  <a:lnTo>
                    <a:pt x="21112" y="8378"/>
                  </a:lnTo>
                  <a:lnTo>
                    <a:pt x="22012" y="5585"/>
                  </a:lnTo>
                  <a:lnTo>
                    <a:pt x="23935" y="3723"/>
                  </a:lnTo>
                  <a:lnTo>
                    <a:pt x="29599" y="1654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65"/>
            <p:cNvSpPr/>
            <p:nvPr>
              <p:custDataLst>
                <p:tags r:id="rId38"/>
              </p:custDataLst>
            </p:nvPr>
          </p:nvSpPr>
          <p:spPr>
            <a:xfrm>
              <a:off x="11191878" y="6274594"/>
              <a:ext cx="154779" cy="535782"/>
            </a:xfrm>
            <a:custGeom>
              <a:avLst/>
              <a:gdLst/>
              <a:ahLst/>
              <a:cxnLst/>
              <a:rect l="0" t="0" r="0" b="0"/>
              <a:pathLst>
                <a:path w="154779" h="535782">
                  <a:moveTo>
                    <a:pt x="11903" y="0"/>
                  </a:moveTo>
                  <a:lnTo>
                    <a:pt x="11903" y="0"/>
                  </a:lnTo>
                  <a:lnTo>
                    <a:pt x="5583" y="6320"/>
                  </a:lnTo>
                  <a:lnTo>
                    <a:pt x="2478" y="12951"/>
                  </a:lnTo>
                  <a:lnTo>
                    <a:pt x="17" y="68962"/>
                  </a:lnTo>
                  <a:lnTo>
                    <a:pt x="0" y="80503"/>
                  </a:lnTo>
                  <a:lnTo>
                    <a:pt x="9422" y="95921"/>
                  </a:lnTo>
                  <a:lnTo>
                    <a:pt x="10249" y="99666"/>
                  </a:lnTo>
                  <a:lnTo>
                    <a:pt x="12123" y="102163"/>
                  </a:lnTo>
                  <a:lnTo>
                    <a:pt x="14695" y="103827"/>
                  </a:lnTo>
                  <a:lnTo>
                    <a:pt x="17733" y="104937"/>
                  </a:lnTo>
                  <a:lnTo>
                    <a:pt x="19759" y="106999"/>
                  </a:lnTo>
                  <a:lnTo>
                    <a:pt x="22010" y="112819"/>
                  </a:lnTo>
                  <a:lnTo>
                    <a:pt x="23933" y="114900"/>
                  </a:lnTo>
                  <a:lnTo>
                    <a:pt x="33903" y="118514"/>
                  </a:lnTo>
                  <a:lnTo>
                    <a:pt x="45808" y="119014"/>
                  </a:lnTo>
                  <a:lnTo>
                    <a:pt x="57714" y="108806"/>
                  </a:lnTo>
                  <a:lnTo>
                    <a:pt x="68675" y="106159"/>
                  </a:lnTo>
                  <a:lnTo>
                    <a:pt x="81148" y="96948"/>
                  </a:lnTo>
                  <a:lnTo>
                    <a:pt x="82366" y="92477"/>
                  </a:lnTo>
                  <a:lnTo>
                    <a:pt x="82691" y="89432"/>
                  </a:lnTo>
                  <a:lnTo>
                    <a:pt x="84231" y="87403"/>
                  </a:lnTo>
                  <a:lnTo>
                    <a:pt x="89468" y="85147"/>
                  </a:lnTo>
                  <a:lnTo>
                    <a:pt x="91395" y="83223"/>
                  </a:lnTo>
                  <a:lnTo>
                    <a:pt x="98014" y="70630"/>
                  </a:lnTo>
                  <a:lnTo>
                    <a:pt x="103091" y="63141"/>
                  </a:lnTo>
                  <a:lnTo>
                    <a:pt x="106618" y="49929"/>
                  </a:lnTo>
                  <a:lnTo>
                    <a:pt x="115230" y="38575"/>
                  </a:lnTo>
                  <a:lnTo>
                    <a:pt x="117357" y="31255"/>
                  </a:lnTo>
                  <a:lnTo>
                    <a:pt x="119248" y="28774"/>
                  </a:lnTo>
                  <a:lnTo>
                    <a:pt x="126906" y="23960"/>
                  </a:lnTo>
                  <a:lnTo>
                    <a:pt x="130808" y="12454"/>
                  </a:lnTo>
                  <a:lnTo>
                    <a:pt x="130966" y="1"/>
                  </a:lnTo>
                  <a:lnTo>
                    <a:pt x="130966" y="57962"/>
                  </a:lnTo>
                  <a:lnTo>
                    <a:pt x="130966" y="109719"/>
                  </a:lnTo>
                  <a:lnTo>
                    <a:pt x="121541" y="167024"/>
                  </a:lnTo>
                  <a:lnTo>
                    <a:pt x="119549" y="220699"/>
                  </a:lnTo>
                  <a:lnTo>
                    <a:pt x="119205" y="266622"/>
                  </a:lnTo>
                  <a:lnTo>
                    <a:pt x="119103" y="313743"/>
                  </a:lnTo>
                  <a:lnTo>
                    <a:pt x="119072" y="361219"/>
                  </a:lnTo>
                  <a:lnTo>
                    <a:pt x="128567" y="416486"/>
                  </a:lnTo>
                  <a:lnTo>
                    <a:pt x="139368" y="462805"/>
                  </a:lnTo>
                  <a:lnTo>
                    <a:pt x="154778" y="535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4" name="SMARTInkShape-66"/>
          <p:cNvSpPr/>
          <p:nvPr>
            <p:custDataLst>
              <p:tags r:id="rId3"/>
            </p:custDataLst>
          </p:nvPr>
        </p:nvSpPr>
        <p:spPr>
          <a:xfrm>
            <a:off x="10560844" y="4345781"/>
            <a:ext cx="23813" cy="511970"/>
          </a:xfrm>
          <a:custGeom>
            <a:avLst/>
            <a:gdLst/>
            <a:ahLst/>
            <a:cxnLst/>
            <a:rect l="0" t="0" r="0" b="0"/>
            <a:pathLst>
              <a:path w="23813" h="511970">
                <a:moveTo>
                  <a:pt x="23812" y="0"/>
                </a:moveTo>
                <a:lnTo>
                  <a:pt x="23812" y="0"/>
                </a:lnTo>
                <a:lnTo>
                  <a:pt x="13560" y="0"/>
                </a:lnTo>
                <a:lnTo>
                  <a:pt x="6076" y="6321"/>
                </a:lnTo>
                <a:lnTo>
                  <a:pt x="2700" y="12952"/>
                </a:lnTo>
                <a:lnTo>
                  <a:pt x="237" y="45235"/>
                </a:lnTo>
                <a:lnTo>
                  <a:pt x="14" y="98159"/>
                </a:lnTo>
                <a:lnTo>
                  <a:pt x="1" y="150371"/>
                </a:lnTo>
                <a:lnTo>
                  <a:pt x="9424" y="203394"/>
                </a:lnTo>
                <a:lnTo>
                  <a:pt x="11579" y="262068"/>
                </a:lnTo>
                <a:lnTo>
                  <a:pt x="11863" y="315166"/>
                </a:lnTo>
                <a:lnTo>
                  <a:pt x="11900" y="369832"/>
                </a:lnTo>
                <a:lnTo>
                  <a:pt x="11904" y="427645"/>
                </a:lnTo>
                <a:lnTo>
                  <a:pt x="11906" y="485339"/>
                </a:lnTo>
                <a:lnTo>
                  <a:pt x="11906" y="511403"/>
                </a:lnTo>
                <a:lnTo>
                  <a:pt x="0" y="51196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SMARTInkShape-67"/>
          <p:cNvSpPr/>
          <p:nvPr>
            <p:custDataLst>
              <p:tags r:id="rId4"/>
            </p:custDataLst>
          </p:nvPr>
        </p:nvSpPr>
        <p:spPr>
          <a:xfrm>
            <a:off x="9072566" y="5524500"/>
            <a:ext cx="23810" cy="476251"/>
          </a:xfrm>
          <a:custGeom>
            <a:avLst/>
            <a:gdLst/>
            <a:ahLst/>
            <a:cxnLst/>
            <a:rect l="0" t="0" r="0" b="0"/>
            <a:pathLst>
              <a:path w="23810" h="476251">
                <a:moveTo>
                  <a:pt x="23809" y="0"/>
                </a:moveTo>
                <a:lnTo>
                  <a:pt x="23809" y="0"/>
                </a:lnTo>
                <a:lnTo>
                  <a:pt x="23809" y="6321"/>
                </a:lnTo>
                <a:lnTo>
                  <a:pt x="20281" y="12952"/>
                </a:lnTo>
                <a:lnTo>
                  <a:pt x="7237" y="27987"/>
                </a:lnTo>
                <a:lnTo>
                  <a:pt x="3215" y="39338"/>
                </a:lnTo>
                <a:lnTo>
                  <a:pt x="185" y="97814"/>
                </a:lnTo>
                <a:lnTo>
                  <a:pt x="21" y="151591"/>
                </a:lnTo>
                <a:lnTo>
                  <a:pt x="0" y="203554"/>
                </a:lnTo>
                <a:lnTo>
                  <a:pt x="3525" y="250258"/>
                </a:lnTo>
                <a:lnTo>
                  <a:pt x="10799" y="309592"/>
                </a:lnTo>
                <a:lnTo>
                  <a:pt x="11757" y="362777"/>
                </a:lnTo>
                <a:lnTo>
                  <a:pt x="13217" y="419227"/>
                </a:lnTo>
                <a:lnTo>
                  <a:pt x="22153" y="443785"/>
                </a:lnTo>
                <a:lnTo>
                  <a:pt x="23809" y="47625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8" name="SMARTInkShape-Group9"/>
          <p:cNvGrpSpPr/>
          <p:nvPr/>
        </p:nvGrpSpPr>
        <p:grpSpPr>
          <a:xfrm>
            <a:off x="8017953" y="6238875"/>
            <a:ext cx="577857" cy="250032"/>
            <a:chOff x="8017953" y="6238875"/>
            <a:chExt cx="577857" cy="250032"/>
          </a:xfrm>
        </p:grpSpPr>
        <p:sp>
          <p:nvSpPr>
            <p:cNvPr id="76" name="SMARTInkShape-68"/>
            <p:cNvSpPr/>
            <p:nvPr>
              <p:custDataLst>
                <p:tags r:id="rId5"/>
              </p:custDataLst>
            </p:nvPr>
          </p:nvSpPr>
          <p:spPr>
            <a:xfrm>
              <a:off x="8017953" y="6346031"/>
              <a:ext cx="518829" cy="69737"/>
            </a:xfrm>
            <a:custGeom>
              <a:avLst/>
              <a:gdLst/>
              <a:ahLst/>
              <a:cxnLst/>
              <a:rect l="0" t="0" r="0" b="0"/>
              <a:pathLst>
                <a:path w="518829" h="69737">
                  <a:moveTo>
                    <a:pt x="6860" y="0"/>
                  </a:moveTo>
                  <a:lnTo>
                    <a:pt x="6860" y="0"/>
                  </a:lnTo>
                  <a:lnTo>
                    <a:pt x="0" y="0"/>
                  </a:lnTo>
                  <a:lnTo>
                    <a:pt x="2929" y="0"/>
                  </a:lnTo>
                  <a:lnTo>
                    <a:pt x="4240" y="1323"/>
                  </a:lnTo>
                  <a:lnTo>
                    <a:pt x="6515" y="10252"/>
                  </a:lnTo>
                  <a:lnTo>
                    <a:pt x="6757" y="17737"/>
                  </a:lnTo>
                  <a:lnTo>
                    <a:pt x="8114" y="19763"/>
                  </a:lnTo>
                  <a:lnTo>
                    <a:pt x="10341" y="21113"/>
                  </a:lnTo>
                  <a:lnTo>
                    <a:pt x="13150" y="22013"/>
                  </a:lnTo>
                  <a:lnTo>
                    <a:pt x="30563" y="35834"/>
                  </a:lnTo>
                  <a:lnTo>
                    <a:pt x="36356" y="41502"/>
                  </a:lnTo>
                  <a:lnTo>
                    <a:pt x="43340" y="44904"/>
                  </a:lnTo>
                  <a:lnTo>
                    <a:pt x="47055" y="45811"/>
                  </a:lnTo>
                  <a:lnTo>
                    <a:pt x="66458" y="56810"/>
                  </a:lnTo>
                  <a:lnTo>
                    <a:pt x="86244" y="60496"/>
                  </a:lnTo>
                  <a:lnTo>
                    <a:pt x="102111" y="68884"/>
                  </a:lnTo>
                  <a:lnTo>
                    <a:pt x="106080" y="69736"/>
                  </a:lnTo>
                  <a:lnTo>
                    <a:pt x="110048" y="68980"/>
                  </a:lnTo>
                  <a:lnTo>
                    <a:pt x="125922" y="61790"/>
                  </a:lnTo>
                  <a:lnTo>
                    <a:pt x="145766" y="58506"/>
                  </a:lnTo>
                  <a:lnTo>
                    <a:pt x="158995" y="51437"/>
                  </a:lnTo>
                  <a:lnTo>
                    <a:pt x="177761" y="47431"/>
                  </a:lnTo>
                  <a:lnTo>
                    <a:pt x="192288" y="38454"/>
                  </a:lnTo>
                  <a:lnTo>
                    <a:pt x="217106" y="17090"/>
                  </a:lnTo>
                  <a:lnTo>
                    <a:pt x="229081" y="13442"/>
                  </a:lnTo>
                  <a:lnTo>
                    <a:pt x="237034" y="12589"/>
                  </a:lnTo>
                  <a:lnTo>
                    <a:pt x="244978" y="8682"/>
                  </a:lnTo>
                  <a:lnTo>
                    <a:pt x="252920" y="3859"/>
                  </a:lnTo>
                  <a:lnTo>
                    <a:pt x="260858" y="1715"/>
                  </a:lnTo>
                  <a:lnTo>
                    <a:pt x="264827" y="2466"/>
                  </a:lnTo>
                  <a:lnTo>
                    <a:pt x="278057" y="8521"/>
                  </a:lnTo>
                  <a:lnTo>
                    <a:pt x="311350" y="12932"/>
                  </a:lnTo>
                  <a:lnTo>
                    <a:pt x="328111" y="24800"/>
                  </a:lnTo>
                  <a:lnTo>
                    <a:pt x="336169" y="30866"/>
                  </a:lnTo>
                  <a:lnTo>
                    <a:pt x="352121" y="38288"/>
                  </a:lnTo>
                  <a:lnTo>
                    <a:pt x="361691" y="45780"/>
                  </a:lnTo>
                  <a:lnTo>
                    <a:pt x="373087" y="48584"/>
                  </a:lnTo>
                  <a:lnTo>
                    <a:pt x="380412" y="53784"/>
                  </a:lnTo>
                  <a:lnTo>
                    <a:pt x="384217" y="54377"/>
                  </a:lnTo>
                  <a:lnTo>
                    <a:pt x="388077" y="53449"/>
                  </a:lnTo>
                  <a:lnTo>
                    <a:pt x="395894" y="50213"/>
                  </a:lnTo>
                  <a:lnTo>
                    <a:pt x="455328" y="46308"/>
                  </a:lnTo>
                  <a:lnTo>
                    <a:pt x="470958" y="35500"/>
                  </a:lnTo>
                  <a:lnTo>
                    <a:pt x="480244" y="27864"/>
                  </a:lnTo>
                  <a:lnTo>
                    <a:pt x="491374" y="25013"/>
                  </a:lnTo>
                  <a:lnTo>
                    <a:pt x="499129" y="24346"/>
                  </a:lnTo>
                  <a:lnTo>
                    <a:pt x="506986" y="20522"/>
                  </a:lnTo>
                  <a:lnTo>
                    <a:pt x="518828" y="11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69"/>
            <p:cNvSpPr/>
            <p:nvPr>
              <p:custDataLst>
                <p:tags r:id="rId6"/>
              </p:custDataLst>
            </p:nvPr>
          </p:nvSpPr>
          <p:spPr>
            <a:xfrm>
              <a:off x="8477396" y="6238875"/>
              <a:ext cx="118414" cy="250032"/>
            </a:xfrm>
            <a:custGeom>
              <a:avLst/>
              <a:gdLst/>
              <a:ahLst/>
              <a:cxnLst/>
              <a:rect l="0" t="0" r="0" b="0"/>
              <a:pathLst>
                <a:path w="118414" h="250032">
                  <a:moveTo>
                    <a:pt x="11760" y="0"/>
                  </a:moveTo>
                  <a:lnTo>
                    <a:pt x="11760" y="0"/>
                  </a:lnTo>
                  <a:lnTo>
                    <a:pt x="1509" y="0"/>
                  </a:lnTo>
                  <a:lnTo>
                    <a:pt x="958" y="1323"/>
                  </a:lnTo>
                  <a:lnTo>
                    <a:pt x="0" y="10251"/>
                  </a:lnTo>
                  <a:lnTo>
                    <a:pt x="8065" y="21085"/>
                  </a:lnTo>
                  <a:lnTo>
                    <a:pt x="10118" y="28333"/>
                  </a:lnTo>
                  <a:lnTo>
                    <a:pt x="11988" y="30795"/>
                  </a:lnTo>
                  <a:lnTo>
                    <a:pt x="48236" y="56805"/>
                  </a:lnTo>
                  <a:lnTo>
                    <a:pt x="67423" y="60495"/>
                  </a:lnTo>
                  <a:lnTo>
                    <a:pt x="75304" y="65693"/>
                  </a:lnTo>
                  <a:lnTo>
                    <a:pt x="79689" y="72412"/>
                  </a:lnTo>
                  <a:lnTo>
                    <a:pt x="80859" y="76056"/>
                  </a:lnTo>
                  <a:lnTo>
                    <a:pt x="82962" y="78485"/>
                  </a:lnTo>
                  <a:lnTo>
                    <a:pt x="88825" y="81184"/>
                  </a:lnTo>
                  <a:lnTo>
                    <a:pt x="90918" y="83227"/>
                  </a:lnTo>
                  <a:lnTo>
                    <a:pt x="93244" y="89024"/>
                  </a:lnTo>
                  <a:lnTo>
                    <a:pt x="95186" y="91100"/>
                  </a:lnTo>
                  <a:lnTo>
                    <a:pt x="100873" y="93405"/>
                  </a:lnTo>
                  <a:lnTo>
                    <a:pt x="102919" y="95343"/>
                  </a:lnTo>
                  <a:lnTo>
                    <a:pt x="107975" y="107268"/>
                  </a:lnTo>
                  <a:lnTo>
                    <a:pt x="115087" y="116303"/>
                  </a:lnTo>
                  <a:lnTo>
                    <a:pt x="118413" y="128776"/>
                  </a:lnTo>
                  <a:lnTo>
                    <a:pt x="109426" y="143632"/>
                  </a:lnTo>
                  <a:lnTo>
                    <a:pt x="106006" y="162819"/>
                  </a:lnTo>
                  <a:lnTo>
                    <a:pt x="94912" y="178358"/>
                  </a:lnTo>
                  <a:lnTo>
                    <a:pt x="87256" y="187637"/>
                  </a:lnTo>
                  <a:lnTo>
                    <a:pt x="83078" y="198765"/>
                  </a:lnTo>
                  <a:lnTo>
                    <a:pt x="49784" y="235777"/>
                  </a:lnTo>
                  <a:lnTo>
                    <a:pt x="44975" y="237082"/>
                  </a:lnTo>
                  <a:lnTo>
                    <a:pt x="41841" y="237430"/>
                  </a:lnTo>
                  <a:lnTo>
                    <a:pt x="39752" y="238984"/>
                  </a:lnTo>
                  <a:lnTo>
                    <a:pt x="36123" y="248315"/>
                  </a:lnTo>
                  <a:lnTo>
                    <a:pt x="32289" y="249269"/>
                  </a:lnTo>
                  <a:lnTo>
                    <a:pt x="23667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5999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“</a:t>
            </a:r>
            <a:r>
              <a:rPr lang="en-US" sz="3200" dirty="0" smtClean="0"/>
              <a:t>Million Dollar Babies” </a:t>
            </a:r>
            <a:br>
              <a:rPr lang="en-US" sz="3200" dirty="0" smtClean="0"/>
            </a:br>
            <a:r>
              <a:rPr lang="en-US" sz="3200" dirty="0" smtClean="0"/>
              <a:t>Video Clip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8170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you watch the following clip consider what you answered for a) Would you like to be a celebrity and b) the Ethical Dimension question</a:t>
            </a:r>
            <a:endParaRPr lang="en-CA" sz="2800" dirty="0"/>
          </a:p>
        </p:txBody>
      </p:sp>
      <p:pic>
        <p:nvPicPr>
          <p:cNvPr id="4098" name="Picture 2" descr="Image result for dionne quintuplet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57" y="2794600"/>
            <a:ext cx="4447421" cy="357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Fra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271</TotalTime>
  <Words>473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 2</vt:lpstr>
      <vt:lpstr>Frame</vt:lpstr>
      <vt:lpstr>Minds On: Assessing History</vt:lpstr>
      <vt:lpstr>Distraction From the  Great Depression and  Protecting Canadian Identity</vt:lpstr>
      <vt:lpstr>PowerPoint Presentation</vt:lpstr>
      <vt:lpstr>Birth of the CBC   </vt:lpstr>
      <vt:lpstr>The NFB</vt:lpstr>
      <vt:lpstr>PowerPoint Presentation</vt:lpstr>
      <vt:lpstr>The Dionne Quintuplets</vt:lpstr>
      <vt:lpstr>CSI Textbook pg. 56-61</vt:lpstr>
      <vt:lpstr>“Million Dollar Babies”  Video Clip</vt:lpstr>
      <vt:lpstr>Wrap Up:  Big Ideas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On: Assessing History</dc:title>
  <dc:creator>Shields, Jeff</dc:creator>
  <cp:lastModifiedBy>Shields, Jeff</cp:lastModifiedBy>
  <cp:revision>3</cp:revision>
  <dcterms:created xsi:type="dcterms:W3CDTF">2016-10-31T16:35:27Z</dcterms:created>
  <dcterms:modified xsi:type="dcterms:W3CDTF">2016-11-01T13:24:26Z</dcterms:modified>
</cp:coreProperties>
</file>