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9" r:id="rId2"/>
    <p:sldId id="266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4/20/2017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4/20/2017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4/20/2017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4/20/2017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568" y="320040"/>
            <a:ext cx="8064896" cy="13087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Mind’s On – Hail to the Chief!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2758" y="1772817"/>
            <a:ext cx="7633742" cy="4106777"/>
          </a:xfrm>
        </p:spPr>
        <p:txBody>
          <a:bodyPr>
            <a:normAutofit/>
          </a:bodyPr>
          <a:lstStyle/>
          <a:p>
            <a:r>
              <a:rPr lang="en-US" sz="2400" dirty="0"/>
              <a:t>Your group are important members of PM Bennett’s inner circle and need to come up with solutions to getting out of the Great Depression, and fast.</a:t>
            </a:r>
          </a:p>
          <a:p>
            <a:r>
              <a:rPr lang="en-US" sz="2400" dirty="0"/>
              <a:t>Make a list of ideas</a:t>
            </a:r>
          </a:p>
          <a:p>
            <a:r>
              <a:rPr lang="en-US" sz="2400" dirty="0"/>
              <a:t>Switch sheets with another group and now comment on how those ideas might happen, how are they realistic/unrealistic, how will Canadians respond to those ideas, etc.</a:t>
            </a:r>
          </a:p>
          <a:p>
            <a:r>
              <a:rPr lang="en-US" sz="2400" dirty="0"/>
              <a:t>Put them on the board!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48159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New political parties: </a:t>
            </a:r>
            <a:br>
              <a:rPr lang="en-US" sz="5400" dirty="0" smtClean="0"/>
            </a:br>
            <a:r>
              <a:rPr lang="en-US" sz="5400" dirty="0" smtClean="0"/>
              <a:t>solutions to the great depression?</a:t>
            </a:r>
            <a:endParaRPr lang="en-CA" sz="5400" dirty="0"/>
          </a:p>
        </p:txBody>
      </p:sp>
    </p:spTree>
    <p:extLst>
      <p:ext uri="{BB962C8B-B14F-4D97-AF65-F5344CB8AC3E}">
        <p14:creationId xmlns:p14="http://schemas.microsoft.com/office/powerpoint/2010/main" val="316333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Bennett’s New Deal</a:t>
            </a:r>
            <a:endParaRPr lang="en-CA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437" y="2371241"/>
            <a:ext cx="6664271" cy="350835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/>
              <a:t>A new plan by Bennett introduced just before the 1935 election</a:t>
            </a:r>
          </a:p>
          <a:p>
            <a:pPr marL="0" indent="0">
              <a:buNone/>
            </a:pPr>
            <a:endParaRPr lang="en-US" sz="2400" dirty="0"/>
          </a:p>
          <a:p>
            <a:pPr eaLnBrk="1" hangingPunct="1"/>
            <a:r>
              <a:rPr lang="en-US" sz="2400" dirty="0"/>
              <a:t>Modeled after the US New Deal designed to jumpstart the economy</a:t>
            </a:r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/>
              <a:t>Was seen as too little, too late </a:t>
            </a:r>
            <a:r>
              <a:rPr lang="en-US" sz="2400" dirty="0">
                <a:latin typeface="Calibri" panose="020F0502020204030204" pitchFamily="34" charset="0"/>
              </a:rPr>
              <a:t>→ 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</a:rPr>
              <a:t>Consequence was he was voted out</a:t>
            </a:r>
            <a:endParaRPr lang="en-CA" sz="24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Image result for bennett new d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249" y="2618316"/>
            <a:ext cx="4230445" cy="2820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833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317355" y="260648"/>
            <a:ext cx="9500461" cy="159679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 smtClean="0"/>
              <a:t>The Social Credit Party</a:t>
            </a:r>
            <a:endParaRPr lang="en-CA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600" dirty="0"/>
              <a:t>As a response to federal and provincial failures, new regionally based parties began</a:t>
            </a:r>
          </a:p>
          <a:p>
            <a:pPr eaLnBrk="1" hangingPunct="1">
              <a:lnSpc>
                <a:spcPct val="90000"/>
              </a:lnSpc>
            </a:pPr>
            <a:endParaRPr lang="en-US" sz="2600" dirty="0"/>
          </a:p>
          <a:p>
            <a:pPr eaLnBrk="1" hangingPunct="1">
              <a:lnSpc>
                <a:spcPct val="90000"/>
              </a:lnSpc>
            </a:pPr>
            <a:r>
              <a:rPr lang="en-US" sz="2600" dirty="0"/>
              <a:t>The Social Credit Party took power in Alberta in 1935</a:t>
            </a:r>
          </a:p>
          <a:p>
            <a:pPr eaLnBrk="1" hangingPunct="1">
              <a:lnSpc>
                <a:spcPct val="90000"/>
              </a:lnSpc>
            </a:pPr>
            <a:endParaRPr lang="en-US" sz="2600" dirty="0"/>
          </a:p>
          <a:p>
            <a:pPr eaLnBrk="1" hangingPunct="1">
              <a:lnSpc>
                <a:spcPct val="90000"/>
              </a:lnSpc>
            </a:pPr>
            <a:r>
              <a:rPr lang="en-US" sz="2600" dirty="0"/>
              <a:t>Led by William “Bible Bill” </a:t>
            </a:r>
            <a:r>
              <a:rPr lang="en-US" sz="2600" dirty="0" err="1"/>
              <a:t>Aberhart</a:t>
            </a:r>
            <a:endParaRPr lang="en-CA" sz="2600" dirty="0"/>
          </a:p>
        </p:txBody>
      </p:sp>
      <p:pic>
        <p:nvPicPr>
          <p:cNvPr id="5124" name="Content Placeholder 4" descr="aberhart.gif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2658" y="1889437"/>
            <a:ext cx="2995355" cy="4587886"/>
          </a:xfrm>
        </p:spPr>
      </p:pic>
    </p:spTree>
    <p:extLst>
      <p:ext uri="{BB962C8B-B14F-4D97-AF65-F5344CB8AC3E}">
        <p14:creationId xmlns:p14="http://schemas.microsoft.com/office/powerpoint/2010/main" val="302417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11624" y="838201"/>
            <a:ext cx="7272808" cy="221496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/>
              <a:t>His theory to ending the Depression was to give all Albertans $25, this would stimulate economy</a:t>
            </a:r>
          </a:p>
          <a:p>
            <a:pPr eaLnBrk="1" hangingPunct="1"/>
            <a:r>
              <a:rPr lang="en-US" sz="2400" dirty="0" smtClean="0"/>
              <a:t>Make a small </a:t>
            </a:r>
            <a:r>
              <a:rPr lang="en-US" sz="2400" dirty="0" smtClean="0">
                <a:solidFill>
                  <a:srgbClr val="00B050"/>
                </a:solidFill>
              </a:rPr>
              <a:t>Positive/Negative</a:t>
            </a:r>
            <a:r>
              <a:rPr lang="en-US" sz="2400" dirty="0" smtClean="0"/>
              <a:t> t-chart under this point – What are some point for each side of this proposed solution?</a:t>
            </a:r>
            <a:endParaRPr lang="en-US" sz="2400" dirty="0"/>
          </a:p>
        </p:txBody>
      </p:sp>
      <p:pic>
        <p:nvPicPr>
          <p:cNvPr id="6149" name="Picture 6" descr="PROSPERITYCER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028" y="3301139"/>
            <a:ext cx="5283533" cy="2353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640457"/>
              </p:ext>
            </p:extLst>
          </p:nvPr>
        </p:nvGraphicFramePr>
        <p:xfrm>
          <a:off x="661870" y="3302258"/>
          <a:ext cx="5314198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7099"/>
                <a:gridCol w="26570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Positive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Negative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5582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420" y="620688"/>
            <a:ext cx="10507851" cy="1584176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en-US" dirty="0"/>
              <a:t>Co-operative Commonwealth Federation (CCF)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9932" y="2564904"/>
            <a:ext cx="5980124" cy="356126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/>
              <a:t>Formed in 1932 by a mixture of farmers, teachers, MP’s, </a:t>
            </a:r>
            <a:r>
              <a:rPr lang="en-US" sz="2400" dirty="0" err="1"/>
              <a:t>labour</a:t>
            </a:r>
            <a:r>
              <a:rPr lang="en-US" sz="2400" dirty="0"/>
              <a:t> groups, </a:t>
            </a:r>
            <a:r>
              <a:rPr lang="en-US" sz="2400" dirty="0" smtClean="0"/>
              <a:t>etc. This group was largely inspired by socialism</a:t>
            </a:r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/>
              <a:t>Led by James </a:t>
            </a:r>
            <a:r>
              <a:rPr lang="en-US" sz="2400" dirty="0" err="1"/>
              <a:t>Woodsworth</a:t>
            </a:r>
            <a:r>
              <a:rPr lang="en-US" sz="2400" dirty="0"/>
              <a:t>, who was arrested for being part of the Winnipeg General Strike</a:t>
            </a:r>
            <a:endParaRPr lang="en-CA" sz="2400" dirty="0"/>
          </a:p>
        </p:txBody>
      </p:sp>
      <p:pic>
        <p:nvPicPr>
          <p:cNvPr id="7172" name="Content Placeholder 4" descr="142px-Ac_woodsworth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034" y="2564904"/>
            <a:ext cx="2808311" cy="3658715"/>
          </a:xfrm>
          <a:noFill/>
        </p:spPr>
      </p:pic>
    </p:spTree>
    <p:extLst>
      <p:ext uri="{BB962C8B-B14F-4D97-AF65-F5344CB8AC3E}">
        <p14:creationId xmlns:p14="http://schemas.microsoft.com/office/powerpoint/2010/main" val="337808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427" y="1379349"/>
            <a:ext cx="6586780" cy="4497923"/>
          </a:xfrm>
        </p:spPr>
        <p:txBody>
          <a:bodyPr>
            <a:noAutofit/>
          </a:bodyPr>
          <a:lstStyle/>
          <a:p>
            <a:pPr eaLnBrk="1" hangingPunct="1"/>
            <a:r>
              <a:rPr lang="en-US" sz="2400" dirty="0"/>
              <a:t>First proposed the idea of the ‘welfare state’, which means that society should protect citizens from extreme hard times</a:t>
            </a:r>
          </a:p>
          <a:p>
            <a:pPr eaLnBrk="1" hangingPunct="1">
              <a:buFont typeface="Arial" charset="0"/>
              <a:buNone/>
            </a:pPr>
            <a:endParaRPr lang="en-US" sz="900" dirty="0"/>
          </a:p>
          <a:p>
            <a:pPr eaLnBrk="1" hangingPunct="1"/>
            <a:r>
              <a:rPr lang="en-US" sz="2400" dirty="0"/>
              <a:t>Was renamed the New Democratic Party (NDP) in 1961, now one of the major Canadian parties</a:t>
            </a:r>
            <a:endParaRPr lang="en-CA" sz="2400" dirty="0"/>
          </a:p>
        </p:txBody>
      </p:sp>
      <p:pic>
        <p:nvPicPr>
          <p:cNvPr id="1026" name="Picture 2" descr="https://s-media-cache-ak0.pinimg.com/236x/06/e8/07/06e807719d15a13ebf2f56d214fee19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8968" y="1314291"/>
            <a:ext cx="2967980" cy="4628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673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2758" y="620688"/>
            <a:ext cx="7633742" cy="1080120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Wrap up – Vote and Post</a:t>
            </a:r>
            <a:endParaRPr lang="en-C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5849" y="1983782"/>
            <a:ext cx="9687913" cy="4109513"/>
          </a:xfrm>
        </p:spPr>
        <p:txBody>
          <a:bodyPr>
            <a:normAutofit/>
          </a:bodyPr>
          <a:lstStyle/>
          <a:p>
            <a:r>
              <a:rPr lang="en-US" sz="2400" dirty="0"/>
              <a:t>On a Post It, write down who you would vote for to try and get out of the Depression: </a:t>
            </a:r>
            <a:r>
              <a:rPr lang="en-US" sz="2400" dirty="0" err="1"/>
              <a:t>Aberhart</a:t>
            </a:r>
            <a:r>
              <a:rPr lang="en-US" sz="2400" dirty="0"/>
              <a:t>, </a:t>
            </a:r>
            <a:r>
              <a:rPr lang="en-US" sz="2400" dirty="0" err="1"/>
              <a:t>Woodsworth</a:t>
            </a:r>
            <a:r>
              <a:rPr lang="en-US" sz="2400" dirty="0"/>
              <a:t> or Bennett</a:t>
            </a:r>
          </a:p>
          <a:p>
            <a:r>
              <a:rPr lang="en-US" sz="2400" dirty="0"/>
              <a:t>Give 2 reasons why you’re voting for them!</a:t>
            </a:r>
          </a:p>
          <a:p>
            <a:r>
              <a:rPr lang="en-US" sz="2400" dirty="0"/>
              <a:t>Also write down who you definitely would not vote for and provide a reason for that too!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416879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257</TotalTime>
  <Words>344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Rockwell</vt:lpstr>
      <vt:lpstr>Rockwell Condensed</vt:lpstr>
      <vt:lpstr>Wingdings</vt:lpstr>
      <vt:lpstr>Wood Type</vt:lpstr>
      <vt:lpstr>Mind’s On – Hail to the Chief!</vt:lpstr>
      <vt:lpstr>New political parties:  solutions to the great depression?</vt:lpstr>
      <vt:lpstr>Bennett’s New Deal</vt:lpstr>
      <vt:lpstr>The Social Credit Party</vt:lpstr>
      <vt:lpstr>PowerPoint Presentation</vt:lpstr>
      <vt:lpstr>Co-operative Commonwealth Federation (CCF)</vt:lpstr>
      <vt:lpstr>PowerPoint Presentation</vt:lpstr>
      <vt:lpstr>Wrap up – Vote and Post</vt:lpstr>
    </vt:vector>
  </TitlesOfParts>
  <Company>Trillium Lakelands DSB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Mind’s On – Hail to the Chief!</dc:title>
  <dc:creator>Shields, Jeff</dc:creator>
  <cp:lastModifiedBy>Shields, Jeff</cp:lastModifiedBy>
  <cp:revision>2</cp:revision>
  <dcterms:created xsi:type="dcterms:W3CDTF">2016-10-31T11:51:39Z</dcterms:created>
  <dcterms:modified xsi:type="dcterms:W3CDTF">2017-04-20T17:19:56Z</dcterms:modified>
</cp:coreProperties>
</file>