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2" r:id="rId2"/>
  </p:sldMasterIdLst>
  <p:notesMasterIdLst>
    <p:notesMasterId r:id="rId23"/>
  </p:notesMasterIdLst>
  <p:handoutMasterIdLst>
    <p:handoutMasterId r:id="rId24"/>
  </p:handoutMasterIdLst>
  <p:sldIdLst>
    <p:sldId id="289" r:id="rId3"/>
    <p:sldId id="274" r:id="rId4"/>
    <p:sldId id="297" r:id="rId5"/>
    <p:sldId id="296" r:id="rId6"/>
    <p:sldId id="275" r:id="rId7"/>
    <p:sldId id="302" r:id="rId8"/>
    <p:sldId id="277" r:id="rId9"/>
    <p:sldId id="278" r:id="rId10"/>
    <p:sldId id="279" r:id="rId11"/>
    <p:sldId id="280" r:id="rId12"/>
    <p:sldId id="281" r:id="rId13"/>
    <p:sldId id="300" r:id="rId14"/>
    <p:sldId id="276" r:id="rId15"/>
    <p:sldId id="301" r:id="rId16"/>
    <p:sldId id="284" r:id="rId17"/>
    <p:sldId id="285" r:id="rId18"/>
    <p:sldId id="283" r:id="rId19"/>
    <p:sldId id="286" r:id="rId20"/>
    <p:sldId id="303" r:id="rId21"/>
    <p:sldId id="298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61" d="100"/>
          <a:sy n="61" d="100"/>
        </p:scale>
        <p:origin x="66" y="34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2/16/2017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2/16/2017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2BEA4E-9F11-48E4-82CA-7AEB7FCBB68B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5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413" y="1600200"/>
            <a:ext cx="9902952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2/16/2017</a:t>
            </a:fld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EKgHtYBr7l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U3OGSGM0HOI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image" Target="../media/image10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vYIIuxh2kY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J3QJRM7tCI0&amp;safe=acti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pFZUZ5vwGo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pFZUZ5vwGo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Minds On – Can You Handle It?</a:t>
            </a:r>
            <a:endParaRPr lang="en-CA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because I don’t want trench foot or shell shock</a:t>
            </a:r>
          </a:p>
          <a:p>
            <a:r>
              <a:rPr lang="en-US" dirty="0" smtClean="0"/>
              <a:t>I would not like it but I could do it</a:t>
            </a:r>
          </a:p>
          <a:p>
            <a:r>
              <a:rPr lang="en-US" dirty="0" smtClean="0"/>
              <a:t>No I like to have showers and clean clothes</a:t>
            </a:r>
          </a:p>
          <a:p>
            <a:r>
              <a:rPr lang="en-US" dirty="0" smtClean="0"/>
              <a:t>No because I’m not very tough</a:t>
            </a:r>
          </a:p>
          <a:p>
            <a:r>
              <a:rPr lang="en-US" dirty="0" smtClean="0"/>
              <a:t>It would be too drastic a change from normal life</a:t>
            </a:r>
          </a:p>
          <a:p>
            <a:r>
              <a:rPr lang="en-US" dirty="0" smtClean="0"/>
              <a:t>I couldn’t because of how lazy and weak I am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81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Exp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972" y="260648"/>
            <a:ext cx="8177842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277159148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200px-Mustard_gas_burns">
            <a:hlinkClick r:id="rId2"/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" b="6413"/>
          <a:stretch>
            <a:fillRect/>
          </a:stretch>
        </p:blipFill>
        <p:spPr>
          <a:xfrm>
            <a:off x="2854052" y="404664"/>
            <a:ext cx="6048375" cy="5629275"/>
          </a:xfrm>
        </p:spPr>
      </p:pic>
    </p:spTree>
    <p:extLst>
      <p:ext uri="{BB962C8B-B14F-4D97-AF65-F5344CB8AC3E}">
        <p14:creationId xmlns:p14="http://schemas.microsoft.com/office/powerpoint/2010/main" val="4131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609600"/>
            <a:ext cx="5328592" cy="80317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In Flanders Fields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781" y="1904999"/>
            <a:ext cx="5328592" cy="4088921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ost known for its role in Remembrance Day ceremonies</a:t>
            </a:r>
          </a:p>
          <a:p>
            <a:r>
              <a:rPr lang="en-US" dirty="0" smtClean="0"/>
              <a:t>Written by Canadian soldier/medic John McRae in response to seeing the horrors of the Battle of Ypres</a:t>
            </a:r>
            <a:endParaRPr lang="en-CA" dirty="0"/>
          </a:p>
        </p:txBody>
      </p:sp>
      <p:pic>
        <p:nvPicPr>
          <p:cNvPr id="5" name="Content Placeholder 4" descr="in-flanders-fields.gif">
            <a:hlinkClick r:id="rId2"/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4452" y="592723"/>
            <a:ext cx="4890870" cy="5656910"/>
          </a:xfrm>
        </p:spPr>
      </p:pic>
    </p:spTree>
    <p:extLst>
      <p:ext uri="{BB962C8B-B14F-4D97-AF65-F5344CB8AC3E}">
        <p14:creationId xmlns:p14="http://schemas.microsoft.com/office/powerpoint/2010/main" val="360842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76" y="260648"/>
            <a:ext cx="9143538" cy="101757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Somme – The Basics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484784"/>
            <a:ext cx="11233248" cy="4680520"/>
          </a:xfrm>
        </p:spPr>
        <p:txBody>
          <a:bodyPr/>
          <a:lstStyle/>
          <a:p>
            <a:r>
              <a:rPr lang="en-US" dirty="0" smtClean="0"/>
              <a:t>Where: The Somme region of northern France</a:t>
            </a:r>
          </a:p>
          <a:p>
            <a:r>
              <a:rPr lang="en-US" dirty="0" smtClean="0"/>
              <a:t>When: July 1 – Nov 18 1916</a:t>
            </a:r>
          </a:p>
          <a:p>
            <a:r>
              <a:rPr lang="en-US" dirty="0" smtClean="0"/>
              <a:t>Notable Because: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This </a:t>
            </a:r>
            <a:r>
              <a:rPr lang="en-US" dirty="0" smtClean="0"/>
              <a:t>was an Allied attempt to end the </a:t>
            </a:r>
            <a:r>
              <a:rPr lang="en-US" dirty="0" smtClean="0"/>
              <a:t>war</a:t>
            </a:r>
          </a:p>
          <a:p>
            <a:pPr marL="457200" indent="-457200">
              <a:buAutoNum type="arabicPeriod"/>
            </a:pPr>
            <a:r>
              <a:rPr lang="en-US" dirty="0" smtClean="0"/>
              <a:t>We </a:t>
            </a:r>
            <a:r>
              <a:rPr lang="en-US" dirty="0" smtClean="0"/>
              <a:t>were following the antiquated orders of British General Douglas </a:t>
            </a:r>
            <a:r>
              <a:rPr lang="en-US" dirty="0" smtClean="0"/>
              <a:t>Haig</a:t>
            </a:r>
          </a:p>
          <a:p>
            <a:pPr marL="457200" indent="-457200">
              <a:buAutoNum type="arabicPeriod"/>
            </a:pPr>
            <a:r>
              <a:rPr lang="en-US" dirty="0" smtClean="0"/>
              <a:t>This </a:t>
            </a:r>
            <a:r>
              <a:rPr lang="en-US" dirty="0" smtClean="0"/>
              <a:t>was the first large-scale introduction of the tank (new </a:t>
            </a:r>
            <a:r>
              <a:rPr lang="en-US" dirty="0" smtClean="0"/>
              <a:t>tech)</a:t>
            </a:r>
          </a:p>
          <a:p>
            <a:pPr marL="457200" indent="-457200">
              <a:buAutoNum type="arabicPeriod"/>
            </a:pPr>
            <a:r>
              <a:rPr lang="en-US" dirty="0" smtClean="0"/>
              <a:t>On </a:t>
            </a:r>
            <a:r>
              <a:rPr lang="en-US" dirty="0" smtClean="0"/>
              <a:t>the first day casualties were over </a:t>
            </a:r>
            <a:r>
              <a:rPr lang="en-US" dirty="0" smtClean="0"/>
              <a:t>57,000</a:t>
            </a:r>
          </a:p>
          <a:p>
            <a:pPr marL="457200" indent="-457200">
              <a:buAutoNum type="arabicPeriod"/>
            </a:pPr>
            <a:r>
              <a:rPr lang="en-US" dirty="0" smtClean="0"/>
              <a:t>Over </a:t>
            </a:r>
            <a:r>
              <a:rPr lang="en-US" dirty="0" smtClean="0"/>
              <a:t>1 million lives were lost by the end of the </a:t>
            </a:r>
            <a:r>
              <a:rPr lang="en-US" dirty="0" smtClean="0"/>
              <a:t>battle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90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908720"/>
            <a:ext cx="4824536" cy="5111080"/>
          </a:xfrm>
        </p:spPr>
        <p:txBody>
          <a:bodyPr/>
          <a:lstStyle/>
          <a:p>
            <a:r>
              <a:rPr lang="en-US" dirty="0"/>
              <a:t>Canada’s Role: The Newfoundland Regiment was decimated at Beaumont-Hamel the very first day</a:t>
            </a:r>
          </a:p>
          <a:p>
            <a:r>
              <a:rPr lang="en-US" dirty="0"/>
              <a:t>Legacy: After this battle we began to take ownership of our own leadership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2" descr="https://upload.wikimedia.org/wikipedia/commons/thumb/a/ab/Map_of_the_Battle_of_the_Somme,_1916.svg/1004px-Map_of_the_Battle_of_the_Somme,_191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4" y="1196185"/>
            <a:ext cx="5930071" cy="453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webmatters.net/graphics/maps/ww1_newf_map.gi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404664"/>
            <a:ext cx="585787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ARTInkShape-91"/>
          <p:cNvSpPr/>
          <p:nvPr>
            <p:custDataLst>
              <p:tags r:id="rId1"/>
            </p:custDataLst>
          </p:nvPr>
        </p:nvSpPr>
        <p:spPr>
          <a:xfrm>
            <a:off x="4189909" y="3345682"/>
            <a:ext cx="1975923" cy="1226021"/>
          </a:xfrm>
          <a:custGeom>
            <a:avLst/>
            <a:gdLst/>
            <a:ahLst/>
            <a:cxnLst/>
            <a:rect l="0" t="0" r="0" b="0"/>
            <a:pathLst>
              <a:path w="1975923" h="1226021">
                <a:moveTo>
                  <a:pt x="0" y="1226020"/>
                </a:moveTo>
                <a:lnTo>
                  <a:pt x="0" y="1226020"/>
                </a:lnTo>
                <a:lnTo>
                  <a:pt x="0" y="1209453"/>
                </a:lnTo>
                <a:lnTo>
                  <a:pt x="3527" y="1201905"/>
                </a:lnTo>
                <a:lnTo>
                  <a:pt x="41349" y="1160881"/>
                </a:lnTo>
                <a:lnTo>
                  <a:pt x="99060" y="1114912"/>
                </a:lnTo>
                <a:lnTo>
                  <a:pt x="123217" y="1100373"/>
                </a:lnTo>
                <a:lnTo>
                  <a:pt x="137759" y="1095330"/>
                </a:lnTo>
                <a:lnTo>
                  <a:pt x="193222" y="1059312"/>
                </a:lnTo>
                <a:lnTo>
                  <a:pt x="211551" y="1050981"/>
                </a:lnTo>
                <a:lnTo>
                  <a:pt x="235912" y="1041847"/>
                </a:lnTo>
                <a:lnTo>
                  <a:pt x="278949" y="1016957"/>
                </a:lnTo>
                <a:lnTo>
                  <a:pt x="300582" y="1011980"/>
                </a:lnTo>
                <a:lnTo>
                  <a:pt x="353630" y="983843"/>
                </a:lnTo>
                <a:lnTo>
                  <a:pt x="389343" y="973553"/>
                </a:lnTo>
                <a:lnTo>
                  <a:pt x="444713" y="944215"/>
                </a:lnTo>
                <a:lnTo>
                  <a:pt x="500205" y="919175"/>
                </a:lnTo>
                <a:lnTo>
                  <a:pt x="559231" y="881564"/>
                </a:lnTo>
                <a:lnTo>
                  <a:pt x="616462" y="853560"/>
                </a:lnTo>
                <a:lnTo>
                  <a:pt x="669884" y="818527"/>
                </a:lnTo>
                <a:lnTo>
                  <a:pt x="728864" y="782877"/>
                </a:lnTo>
                <a:lnTo>
                  <a:pt x="788332" y="747173"/>
                </a:lnTo>
                <a:lnTo>
                  <a:pt x="847844" y="705570"/>
                </a:lnTo>
                <a:lnTo>
                  <a:pt x="878112" y="687826"/>
                </a:lnTo>
                <a:lnTo>
                  <a:pt x="929654" y="650366"/>
                </a:lnTo>
                <a:lnTo>
                  <a:pt x="981801" y="617299"/>
                </a:lnTo>
                <a:lnTo>
                  <a:pt x="1037732" y="574821"/>
                </a:lnTo>
                <a:lnTo>
                  <a:pt x="1085952" y="539099"/>
                </a:lnTo>
                <a:lnTo>
                  <a:pt x="1116188" y="521234"/>
                </a:lnTo>
                <a:lnTo>
                  <a:pt x="1175692" y="479429"/>
                </a:lnTo>
                <a:lnTo>
                  <a:pt x="1235206" y="443184"/>
                </a:lnTo>
                <a:lnTo>
                  <a:pt x="1288828" y="407428"/>
                </a:lnTo>
                <a:lnTo>
                  <a:pt x="1318696" y="390080"/>
                </a:lnTo>
                <a:lnTo>
                  <a:pt x="1347826" y="371715"/>
                </a:lnTo>
                <a:lnTo>
                  <a:pt x="1395433" y="348191"/>
                </a:lnTo>
                <a:lnTo>
                  <a:pt x="1452113" y="310234"/>
                </a:lnTo>
                <a:lnTo>
                  <a:pt x="1507728" y="281748"/>
                </a:lnTo>
                <a:lnTo>
                  <a:pt x="1563279" y="253932"/>
                </a:lnTo>
                <a:lnTo>
                  <a:pt x="1616514" y="222188"/>
                </a:lnTo>
                <a:lnTo>
                  <a:pt x="1674881" y="190446"/>
                </a:lnTo>
                <a:lnTo>
                  <a:pt x="1728931" y="158705"/>
                </a:lnTo>
                <a:lnTo>
                  <a:pt x="1788176" y="119027"/>
                </a:lnTo>
                <a:lnTo>
                  <a:pt x="1820374" y="95221"/>
                </a:lnTo>
                <a:lnTo>
                  <a:pt x="1836372" y="83318"/>
                </a:lnTo>
                <a:lnTo>
                  <a:pt x="1868038" y="63039"/>
                </a:lnTo>
                <a:lnTo>
                  <a:pt x="1876394" y="59757"/>
                </a:lnTo>
                <a:lnTo>
                  <a:pt x="1904483" y="39015"/>
                </a:lnTo>
                <a:lnTo>
                  <a:pt x="1912429" y="35853"/>
                </a:lnTo>
                <a:lnTo>
                  <a:pt x="1920370" y="30040"/>
                </a:lnTo>
                <a:lnTo>
                  <a:pt x="1924781" y="23048"/>
                </a:lnTo>
                <a:lnTo>
                  <a:pt x="1925956" y="19332"/>
                </a:lnTo>
                <a:lnTo>
                  <a:pt x="1928064" y="16854"/>
                </a:lnTo>
                <a:lnTo>
                  <a:pt x="1933931" y="14101"/>
                </a:lnTo>
                <a:lnTo>
                  <a:pt x="1949910" y="12093"/>
                </a:lnTo>
                <a:lnTo>
                  <a:pt x="1950645" y="10705"/>
                </a:lnTo>
                <a:lnTo>
                  <a:pt x="1951463" y="5637"/>
                </a:lnTo>
                <a:lnTo>
                  <a:pt x="1953003" y="3757"/>
                </a:lnTo>
                <a:lnTo>
                  <a:pt x="1964005" y="0"/>
                </a:lnTo>
                <a:lnTo>
                  <a:pt x="1964019" y="11754"/>
                </a:lnTo>
                <a:lnTo>
                  <a:pt x="1975922" y="1189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MARTInkShape-92"/>
          <p:cNvSpPr/>
          <p:nvPr>
            <p:custDataLst>
              <p:tags r:id="rId2"/>
            </p:custDataLst>
          </p:nvPr>
        </p:nvSpPr>
        <p:spPr>
          <a:xfrm>
            <a:off x="4356553" y="3988461"/>
            <a:ext cx="999864" cy="464211"/>
          </a:xfrm>
          <a:custGeom>
            <a:avLst/>
            <a:gdLst/>
            <a:ahLst/>
            <a:cxnLst/>
            <a:rect l="0" t="0" r="0" b="0"/>
            <a:pathLst>
              <a:path w="999864" h="464211">
                <a:moveTo>
                  <a:pt x="0" y="464210"/>
                </a:moveTo>
                <a:lnTo>
                  <a:pt x="0" y="464210"/>
                </a:lnTo>
                <a:lnTo>
                  <a:pt x="6319" y="464210"/>
                </a:lnTo>
                <a:lnTo>
                  <a:pt x="8180" y="462887"/>
                </a:lnTo>
                <a:lnTo>
                  <a:pt x="9421" y="460683"/>
                </a:lnTo>
                <a:lnTo>
                  <a:pt x="10248" y="457891"/>
                </a:lnTo>
                <a:lnTo>
                  <a:pt x="12122" y="456030"/>
                </a:lnTo>
                <a:lnTo>
                  <a:pt x="45938" y="442950"/>
                </a:lnTo>
                <a:lnTo>
                  <a:pt x="50464" y="442101"/>
                </a:lnTo>
                <a:lnTo>
                  <a:pt x="59019" y="437631"/>
                </a:lnTo>
                <a:lnTo>
                  <a:pt x="79289" y="421523"/>
                </a:lnTo>
                <a:lnTo>
                  <a:pt x="95212" y="414043"/>
                </a:lnTo>
                <a:lnTo>
                  <a:pt x="103155" y="408849"/>
                </a:lnTo>
                <a:lnTo>
                  <a:pt x="135146" y="395556"/>
                </a:lnTo>
                <a:lnTo>
                  <a:pt x="150992" y="385822"/>
                </a:lnTo>
                <a:lnTo>
                  <a:pt x="175847" y="378336"/>
                </a:lnTo>
                <a:lnTo>
                  <a:pt x="206210" y="362035"/>
                </a:lnTo>
                <a:lnTo>
                  <a:pt x="220983" y="357226"/>
                </a:lnTo>
                <a:lnTo>
                  <a:pt x="255395" y="338230"/>
                </a:lnTo>
                <a:lnTo>
                  <a:pt x="276850" y="333421"/>
                </a:lnTo>
                <a:lnTo>
                  <a:pt x="336271" y="302757"/>
                </a:lnTo>
                <a:lnTo>
                  <a:pt x="389339" y="281201"/>
                </a:lnTo>
                <a:lnTo>
                  <a:pt x="448812" y="253461"/>
                </a:lnTo>
                <a:lnTo>
                  <a:pt x="488766" y="237313"/>
                </a:lnTo>
                <a:lnTo>
                  <a:pt x="532180" y="217706"/>
                </a:lnTo>
                <a:lnTo>
                  <a:pt x="544683" y="213137"/>
                </a:lnTo>
                <a:lnTo>
                  <a:pt x="598351" y="183276"/>
                </a:lnTo>
                <a:lnTo>
                  <a:pt x="646670" y="160086"/>
                </a:lnTo>
                <a:lnTo>
                  <a:pt x="701202" y="145695"/>
                </a:lnTo>
                <a:lnTo>
                  <a:pt x="759836" y="118954"/>
                </a:lnTo>
                <a:lnTo>
                  <a:pt x="817234" y="91241"/>
                </a:lnTo>
                <a:lnTo>
                  <a:pt x="871568" y="63470"/>
                </a:lnTo>
                <a:lnTo>
                  <a:pt x="924968" y="31729"/>
                </a:lnTo>
                <a:lnTo>
                  <a:pt x="983537" y="13131"/>
                </a:lnTo>
                <a:lnTo>
                  <a:pt x="991726" y="12441"/>
                </a:lnTo>
                <a:lnTo>
                  <a:pt x="994439" y="10935"/>
                </a:lnTo>
                <a:lnTo>
                  <a:pt x="996247" y="8608"/>
                </a:lnTo>
                <a:lnTo>
                  <a:pt x="999858" y="0"/>
                </a:lnTo>
                <a:lnTo>
                  <a:pt x="999863" y="118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MARTInkShape-93"/>
          <p:cNvSpPr/>
          <p:nvPr>
            <p:custDataLst>
              <p:tags r:id="rId3"/>
            </p:custDataLst>
          </p:nvPr>
        </p:nvSpPr>
        <p:spPr>
          <a:xfrm>
            <a:off x="5534964" y="3393305"/>
            <a:ext cx="476127" cy="285662"/>
          </a:xfrm>
          <a:custGeom>
            <a:avLst/>
            <a:gdLst/>
            <a:ahLst/>
            <a:cxnLst/>
            <a:rect l="0" t="0" r="0" b="0"/>
            <a:pathLst>
              <a:path w="476127" h="285662">
                <a:moveTo>
                  <a:pt x="0" y="285661"/>
                </a:moveTo>
                <a:lnTo>
                  <a:pt x="0" y="285661"/>
                </a:lnTo>
                <a:lnTo>
                  <a:pt x="39328" y="249860"/>
                </a:lnTo>
                <a:lnTo>
                  <a:pt x="96054" y="214240"/>
                </a:lnTo>
                <a:lnTo>
                  <a:pt x="119277" y="198811"/>
                </a:lnTo>
                <a:lnTo>
                  <a:pt x="170193" y="163838"/>
                </a:lnTo>
                <a:lnTo>
                  <a:pt x="228954" y="131720"/>
                </a:lnTo>
                <a:lnTo>
                  <a:pt x="283399" y="103006"/>
                </a:lnTo>
                <a:lnTo>
                  <a:pt x="334204" y="67528"/>
                </a:lnTo>
                <a:lnTo>
                  <a:pt x="392625" y="35933"/>
                </a:lnTo>
                <a:lnTo>
                  <a:pt x="450494" y="6270"/>
                </a:lnTo>
                <a:lnTo>
                  <a:pt x="464117" y="34"/>
                </a:lnTo>
                <a:lnTo>
                  <a:pt x="470511" y="0"/>
                </a:lnTo>
                <a:lnTo>
                  <a:pt x="472382" y="1318"/>
                </a:lnTo>
                <a:lnTo>
                  <a:pt x="476126" y="118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MARTInkShape-94"/>
          <p:cNvSpPr/>
          <p:nvPr>
            <p:custDataLst>
              <p:tags r:id="rId4"/>
            </p:custDataLst>
          </p:nvPr>
        </p:nvSpPr>
        <p:spPr>
          <a:xfrm>
            <a:off x="5487352" y="5131150"/>
            <a:ext cx="202354" cy="499934"/>
          </a:xfrm>
          <a:custGeom>
            <a:avLst/>
            <a:gdLst/>
            <a:ahLst/>
            <a:cxnLst/>
            <a:rect l="0" t="0" r="0" b="0"/>
            <a:pathLst>
              <a:path w="202354" h="499934">
                <a:moveTo>
                  <a:pt x="0" y="499933"/>
                </a:moveTo>
                <a:lnTo>
                  <a:pt x="0" y="499933"/>
                </a:lnTo>
                <a:lnTo>
                  <a:pt x="0" y="493614"/>
                </a:lnTo>
                <a:lnTo>
                  <a:pt x="3526" y="486985"/>
                </a:lnTo>
                <a:lnTo>
                  <a:pt x="6318" y="483365"/>
                </a:lnTo>
                <a:lnTo>
                  <a:pt x="9421" y="472289"/>
                </a:lnTo>
                <a:lnTo>
                  <a:pt x="12122" y="459873"/>
                </a:lnTo>
                <a:lnTo>
                  <a:pt x="43770" y="404189"/>
                </a:lnTo>
                <a:lnTo>
                  <a:pt x="69475" y="355459"/>
                </a:lnTo>
                <a:lnTo>
                  <a:pt x="91001" y="305545"/>
                </a:lnTo>
                <a:lnTo>
                  <a:pt x="103085" y="276574"/>
                </a:lnTo>
                <a:lnTo>
                  <a:pt x="111062" y="268405"/>
                </a:lnTo>
                <a:lnTo>
                  <a:pt x="115491" y="254194"/>
                </a:lnTo>
                <a:lnTo>
                  <a:pt x="124650" y="212741"/>
                </a:lnTo>
                <a:lnTo>
                  <a:pt x="150870" y="159305"/>
                </a:lnTo>
                <a:lnTo>
                  <a:pt x="170624" y="102407"/>
                </a:lnTo>
                <a:lnTo>
                  <a:pt x="186264" y="43833"/>
                </a:lnTo>
                <a:lnTo>
                  <a:pt x="190532" y="22539"/>
                </a:lnTo>
                <a:lnTo>
                  <a:pt x="193150" y="18995"/>
                </a:lnTo>
                <a:lnTo>
                  <a:pt x="200535" y="13304"/>
                </a:lnTo>
                <a:lnTo>
                  <a:pt x="201546" y="9000"/>
                </a:lnTo>
                <a:lnTo>
                  <a:pt x="20235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MARTInkShape-95"/>
          <p:cNvSpPr/>
          <p:nvPr>
            <p:custDataLst>
              <p:tags r:id="rId5"/>
            </p:custDataLst>
          </p:nvPr>
        </p:nvSpPr>
        <p:spPr>
          <a:xfrm>
            <a:off x="5975381" y="3893223"/>
            <a:ext cx="142838" cy="488030"/>
          </a:xfrm>
          <a:custGeom>
            <a:avLst/>
            <a:gdLst/>
            <a:ahLst/>
            <a:cxnLst/>
            <a:rect l="0" t="0" r="0" b="0"/>
            <a:pathLst>
              <a:path w="142838" h="488030">
                <a:moveTo>
                  <a:pt x="0" y="488029"/>
                </a:moveTo>
                <a:lnTo>
                  <a:pt x="0" y="488029"/>
                </a:lnTo>
                <a:lnTo>
                  <a:pt x="0" y="460049"/>
                </a:lnTo>
                <a:lnTo>
                  <a:pt x="3527" y="452228"/>
                </a:lnTo>
                <a:lnTo>
                  <a:pt x="6318" y="448290"/>
                </a:lnTo>
                <a:lnTo>
                  <a:pt x="10248" y="430112"/>
                </a:lnTo>
                <a:lnTo>
                  <a:pt x="15365" y="380073"/>
                </a:lnTo>
                <a:lnTo>
                  <a:pt x="21305" y="356849"/>
                </a:lnTo>
                <a:lnTo>
                  <a:pt x="26592" y="333215"/>
                </a:lnTo>
                <a:lnTo>
                  <a:pt x="33008" y="309460"/>
                </a:lnTo>
                <a:lnTo>
                  <a:pt x="38999" y="252446"/>
                </a:lnTo>
                <a:lnTo>
                  <a:pt x="59804" y="193150"/>
                </a:lnTo>
                <a:lnTo>
                  <a:pt x="79392" y="141626"/>
                </a:lnTo>
                <a:lnTo>
                  <a:pt x="95233" y="102039"/>
                </a:lnTo>
                <a:lnTo>
                  <a:pt x="122999" y="47352"/>
                </a:lnTo>
                <a:lnTo>
                  <a:pt x="127408" y="33830"/>
                </a:lnTo>
                <a:lnTo>
                  <a:pt x="130238" y="16234"/>
                </a:lnTo>
                <a:lnTo>
                  <a:pt x="142837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MARTInkShape-96"/>
          <p:cNvSpPr/>
          <p:nvPr>
            <p:custDataLst>
              <p:tags r:id="rId6"/>
            </p:custDataLst>
          </p:nvPr>
        </p:nvSpPr>
        <p:spPr>
          <a:xfrm>
            <a:off x="4582713" y="2595780"/>
            <a:ext cx="1904504" cy="3344786"/>
          </a:xfrm>
          <a:custGeom>
            <a:avLst/>
            <a:gdLst/>
            <a:ahLst/>
            <a:cxnLst/>
            <a:rect l="0" t="0" r="0" b="0"/>
            <a:pathLst>
              <a:path w="1904504" h="3344786">
                <a:moveTo>
                  <a:pt x="0" y="2059244"/>
                </a:moveTo>
                <a:lnTo>
                  <a:pt x="0" y="2059244"/>
                </a:lnTo>
                <a:lnTo>
                  <a:pt x="10248" y="2059244"/>
                </a:lnTo>
                <a:lnTo>
                  <a:pt x="10800" y="2057922"/>
                </a:lnTo>
                <a:lnTo>
                  <a:pt x="11412" y="2052925"/>
                </a:lnTo>
                <a:lnTo>
                  <a:pt x="12898" y="2051064"/>
                </a:lnTo>
                <a:lnTo>
                  <a:pt x="23303" y="2047486"/>
                </a:lnTo>
                <a:lnTo>
                  <a:pt x="29976" y="2047384"/>
                </a:lnTo>
                <a:lnTo>
                  <a:pt x="31887" y="2046048"/>
                </a:lnTo>
                <a:lnTo>
                  <a:pt x="33160" y="2043833"/>
                </a:lnTo>
                <a:lnTo>
                  <a:pt x="34010" y="2041035"/>
                </a:lnTo>
                <a:lnTo>
                  <a:pt x="35899" y="2039169"/>
                </a:lnTo>
                <a:lnTo>
                  <a:pt x="47732" y="2034443"/>
                </a:lnTo>
                <a:lnTo>
                  <a:pt x="69605" y="2013435"/>
                </a:lnTo>
                <a:lnTo>
                  <a:pt x="77199" y="2012166"/>
                </a:lnTo>
                <a:lnTo>
                  <a:pt x="79240" y="2010665"/>
                </a:lnTo>
                <a:lnTo>
                  <a:pt x="89103" y="1995111"/>
                </a:lnTo>
                <a:lnTo>
                  <a:pt x="96031" y="1991064"/>
                </a:lnTo>
                <a:lnTo>
                  <a:pt x="99730" y="1989984"/>
                </a:lnTo>
                <a:lnTo>
                  <a:pt x="102196" y="1987942"/>
                </a:lnTo>
                <a:lnTo>
                  <a:pt x="104936" y="1982146"/>
                </a:lnTo>
                <a:lnTo>
                  <a:pt x="106989" y="1980072"/>
                </a:lnTo>
                <a:lnTo>
                  <a:pt x="123503" y="1970150"/>
                </a:lnTo>
                <a:lnTo>
                  <a:pt x="127631" y="1963217"/>
                </a:lnTo>
                <a:lnTo>
                  <a:pt x="130788" y="1955727"/>
                </a:lnTo>
                <a:lnTo>
                  <a:pt x="136600" y="1947990"/>
                </a:lnTo>
                <a:lnTo>
                  <a:pt x="143592" y="1943669"/>
                </a:lnTo>
                <a:lnTo>
                  <a:pt x="147308" y="1942517"/>
                </a:lnTo>
                <a:lnTo>
                  <a:pt x="149786" y="1940426"/>
                </a:lnTo>
                <a:lnTo>
                  <a:pt x="176345" y="1906811"/>
                </a:lnTo>
                <a:lnTo>
                  <a:pt x="209065" y="1872664"/>
                </a:lnTo>
                <a:lnTo>
                  <a:pt x="211949" y="1864783"/>
                </a:lnTo>
                <a:lnTo>
                  <a:pt x="214041" y="1862152"/>
                </a:lnTo>
                <a:lnTo>
                  <a:pt x="230621" y="1851265"/>
                </a:lnTo>
                <a:lnTo>
                  <a:pt x="234755" y="1844251"/>
                </a:lnTo>
                <a:lnTo>
                  <a:pt x="237915" y="1836725"/>
                </a:lnTo>
                <a:lnTo>
                  <a:pt x="243728" y="1828972"/>
                </a:lnTo>
                <a:lnTo>
                  <a:pt x="250720" y="1824644"/>
                </a:lnTo>
                <a:lnTo>
                  <a:pt x="258236" y="1821398"/>
                </a:lnTo>
                <a:lnTo>
                  <a:pt x="265985" y="1815546"/>
                </a:lnTo>
                <a:lnTo>
                  <a:pt x="270311" y="1808537"/>
                </a:lnTo>
                <a:lnTo>
                  <a:pt x="273556" y="1801013"/>
                </a:lnTo>
                <a:lnTo>
                  <a:pt x="293489" y="1776425"/>
                </a:lnTo>
                <a:lnTo>
                  <a:pt x="297689" y="1765304"/>
                </a:lnTo>
                <a:lnTo>
                  <a:pt x="318096" y="1737840"/>
                </a:lnTo>
                <a:lnTo>
                  <a:pt x="319192" y="1733879"/>
                </a:lnTo>
                <a:lnTo>
                  <a:pt x="321246" y="1731238"/>
                </a:lnTo>
                <a:lnTo>
                  <a:pt x="329132" y="1726198"/>
                </a:lnTo>
                <a:lnTo>
                  <a:pt x="342465" y="1701931"/>
                </a:lnTo>
                <a:lnTo>
                  <a:pt x="343374" y="1698037"/>
                </a:lnTo>
                <a:lnTo>
                  <a:pt x="345302" y="1695440"/>
                </a:lnTo>
                <a:lnTo>
                  <a:pt x="347910" y="1693709"/>
                </a:lnTo>
                <a:lnTo>
                  <a:pt x="350971" y="1692555"/>
                </a:lnTo>
                <a:lnTo>
                  <a:pt x="353012" y="1690463"/>
                </a:lnTo>
                <a:lnTo>
                  <a:pt x="359814" y="1677603"/>
                </a:lnTo>
                <a:lnTo>
                  <a:pt x="376819" y="1657373"/>
                </a:lnTo>
                <a:lnTo>
                  <a:pt x="379086" y="1650066"/>
                </a:lnTo>
                <a:lnTo>
                  <a:pt x="381013" y="1647589"/>
                </a:lnTo>
                <a:lnTo>
                  <a:pt x="386682" y="1644836"/>
                </a:lnTo>
                <a:lnTo>
                  <a:pt x="388722" y="1642780"/>
                </a:lnTo>
                <a:lnTo>
                  <a:pt x="390989" y="1636967"/>
                </a:lnTo>
                <a:lnTo>
                  <a:pt x="393768" y="1622460"/>
                </a:lnTo>
                <a:lnTo>
                  <a:pt x="403005" y="1609232"/>
                </a:lnTo>
                <a:lnTo>
                  <a:pt x="405693" y="1597877"/>
                </a:lnTo>
                <a:lnTo>
                  <a:pt x="412788" y="1586757"/>
                </a:lnTo>
                <a:lnTo>
                  <a:pt x="416106" y="1573523"/>
                </a:lnTo>
                <a:lnTo>
                  <a:pt x="416460" y="1565580"/>
                </a:lnTo>
                <a:lnTo>
                  <a:pt x="420070" y="1558571"/>
                </a:lnTo>
                <a:lnTo>
                  <a:pt x="426845" y="1549614"/>
                </a:lnTo>
                <a:lnTo>
                  <a:pt x="428183" y="1538341"/>
                </a:lnTo>
                <a:lnTo>
                  <a:pt x="428469" y="1519486"/>
                </a:lnTo>
                <a:lnTo>
                  <a:pt x="429807" y="1516891"/>
                </a:lnTo>
                <a:lnTo>
                  <a:pt x="432020" y="1515161"/>
                </a:lnTo>
                <a:lnTo>
                  <a:pt x="434819" y="1514007"/>
                </a:lnTo>
                <a:lnTo>
                  <a:pt x="436684" y="1511915"/>
                </a:lnTo>
                <a:lnTo>
                  <a:pt x="438757" y="1506064"/>
                </a:lnTo>
                <a:lnTo>
                  <a:pt x="440270" y="1483779"/>
                </a:lnTo>
                <a:lnTo>
                  <a:pt x="441642" y="1481183"/>
                </a:lnTo>
                <a:lnTo>
                  <a:pt x="443878" y="1479452"/>
                </a:lnTo>
                <a:lnTo>
                  <a:pt x="446692" y="1478298"/>
                </a:lnTo>
                <a:lnTo>
                  <a:pt x="448567" y="1476206"/>
                </a:lnTo>
                <a:lnTo>
                  <a:pt x="450652" y="1470355"/>
                </a:lnTo>
                <a:lnTo>
                  <a:pt x="452315" y="1412502"/>
                </a:lnTo>
                <a:lnTo>
                  <a:pt x="452318" y="1400602"/>
                </a:lnTo>
                <a:lnTo>
                  <a:pt x="455845" y="1392668"/>
                </a:lnTo>
                <a:lnTo>
                  <a:pt x="460499" y="1384732"/>
                </a:lnTo>
                <a:lnTo>
                  <a:pt x="463732" y="1371213"/>
                </a:lnTo>
                <a:lnTo>
                  <a:pt x="464222" y="1313305"/>
                </a:lnTo>
                <a:lnTo>
                  <a:pt x="464222" y="1256460"/>
                </a:lnTo>
                <a:lnTo>
                  <a:pt x="464222" y="1198742"/>
                </a:lnTo>
                <a:lnTo>
                  <a:pt x="464222" y="1142767"/>
                </a:lnTo>
                <a:lnTo>
                  <a:pt x="464222" y="1083922"/>
                </a:lnTo>
                <a:lnTo>
                  <a:pt x="462899" y="1031370"/>
                </a:lnTo>
                <a:lnTo>
                  <a:pt x="453974" y="1008291"/>
                </a:lnTo>
                <a:lnTo>
                  <a:pt x="452332" y="966510"/>
                </a:lnTo>
                <a:lnTo>
                  <a:pt x="444141" y="955117"/>
                </a:lnTo>
                <a:lnTo>
                  <a:pt x="440907" y="942554"/>
                </a:lnTo>
                <a:lnTo>
                  <a:pt x="432333" y="931281"/>
                </a:lnTo>
                <a:lnTo>
                  <a:pt x="429645" y="920174"/>
                </a:lnTo>
                <a:lnTo>
                  <a:pt x="429016" y="912425"/>
                </a:lnTo>
                <a:lnTo>
                  <a:pt x="427525" y="909830"/>
                </a:lnTo>
                <a:lnTo>
                  <a:pt x="425210" y="908100"/>
                </a:lnTo>
                <a:lnTo>
                  <a:pt x="422343" y="906946"/>
                </a:lnTo>
                <a:lnTo>
                  <a:pt x="420432" y="904854"/>
                </a:lnTo>
                <a:lnTo>
                  <a:pt x="413838" y="891995"/>
                </a:lnTo>
                <a:lnTo>
                  <a:pt x="408765" y="884471"/>
                </a:lnTo>
                <a:lnTo>
                  <a:pt x="405241" y="871237"/>
                </a:lnTo>
                <a:lnTo>
                  <a:pt x="396632" y="859882"/>
                </a:lnTo>
                <a:lnTo>
                  <a:pt x="393937" y="848762"/>
                </a:lnTo>
                <a:lnTo>
                  <a:pt x="393308" y="841009"/>
                </a:lnTo>
                <a:lnTo>
                  <a:pt x="391817" y="838413"/>
                </a:lnTo>
                <a:lnTo>
                  <a:pt x="389501" y="836682"/>
                </a:lnTo>
                <a:lnTo>
                  <a:pt x="386634" y="835528"/>
                </a:lnTo>
                <a:lnTo>
                  <a:pt x="384723" y="833436"/>
                </a:lnTo>
                <a:lnTo>
                  <a:pt x="382599" y="827585"/>
                </a:lnTo>
                <a:lnTo>
                  <a:pt x="380710" y="825496"/>
                </a:lnTo>
                <a:lnTo>
                  <a:pt x="375084" y="823174"/>
                </a:lnTo>
                <a:lnTo>
                  <a:pt x="373055" y="821232"/>
                </a:lnTo>
                <a:lnTo>
                  <a:pt x="370801" y="815548"/>
                </a:lnTo>
                <a:lnTo>
                  <a:pt x="369531" y="804912"/>
                </a:lnTo>
                <a:lnTo>
                  <a:pt x="368031" y="802445"/>
                </a:lnTo>
                <a:lnTo>
                  <a:pt x="365707" y="800800"/>
                </a:lnTo>
                <a:lnTo>
                  <a:pt x="362836" y="799704"/>
                </a:lnTo>
                <a:lnTo>
                  <a:pt x="360922" y="797650"/>
                </a:lnTo>
                <a:lnTo>
                  <a:pt x="354323" y="784851"/>
                </a:lnTo>
                <a:lnTo>
                  <a:pt x="346995" y="775906"/>
                </a:lnTo>
                <a:lnTo>
                  <a:pt x="345725" y="768038"/>
                </a:lnTo>
                <a:lnTo>
                  <a:pt x="344225" y="765959"/>
                </a:lnTo>
                <a:lnTo>
                  <a:pt x="341902" y="764573"/>
                </a:lnTo>
                <a:lnTo>
                  <a:pt x="339030" y="763649"/>
                </a:lnTo>
                <a:lnTo>
                  <a:pt x="337116" y="761710"/>
                </a:lnTo>
                <a:lnTo>
                  <a:pt x="330517" y="749096"/>
                </a:lnTo>
                <a:lnTo>
                  <a:pt x="325443" y="741606"/>
                </a:lnTo>
                <a:lnTo>
                  <a:pt x="323188" y="733869"/>
                </a:lnTo>
                <a:lnTo>
                  <a:pt x="321264" y="731276"/>
                </a:lnTo>
                <a:lnTo>
                  <a:pt x="318659" y="729548"/>
                </a:lnTo>
                <a:lnTo>
                  <a:pt x="315600" y="728396"/>
                </a:lnTo>
                <a:lnTo>
                  <a:pt x="313560" y="726305"/>
                </a:lnTo>
                <a:lnTo>
                  <a:pt x="308517" y="714104"/>
                </a:lnTo>
                <a:lnTo>
                  <a:pt x="301407" y="705052"/>
                </a:lnTo>
                <a:lnTo>
                  <a:pt x="298082" y="692575"/>
                </a:lnTo>
                <a:lnTo>
                  <a:pt x="289497" y="681312"/>
                </a:lnTo>
                <a:lnTo>
                  <a:pt x="286808" y="670207"/>
                </a:lnTo>
                <a:lnTo>
                  <a:pt x="285824" y="656980"/>
                </a:lnTo>
                <a:lnTo>
                  <a:pt x="277524" y="645626"/>
                </a:lnTo>
                <a:lnTo>
                  <a:pt x="274884" y="634505"/>
                </a:lnTo>
                <a:lnTo>
                  <a:pt x="273774" y="576640"/>
                </a:lnTo>
                <a:lnTo>
                  <a:pt x="273772" y="517671"/>
                </a:lnTo>
                <a:lnTo>
                  <a:pt x="273772" y="483956"/>
                </a:lnTo>
                <a:lnTo>
                  <a:pt x="277299" y="476079"/>
                </a:lnTo>
                <a:lnTo>
                  <a:pt x="281952" y="468169"/>
                </a:lnTo>
                <a:lnTo>
                  <a:pt x="284939" y="452315"/>
                </a:lnTo>
                <a:lnTo>
                  <a:pt x="285530" y="436447"/>
                </a:lnTo>
                <a:lnTo>
                  <a:pt x="289137" y="428513"/>
                </a:lnTo>
                <a:lnTo>
                  <a:pt x="293827" y="420577"/>
                </a:lnTo>
                <a:lnTo>
                  <a:pt x="296837" y="404707"/>
                </a:lnTo>
                <a:lnTo>
                  <a:pt x="297084" y="400739"/>
                </a:lnTo>
                <a:lnTo>
                  <a:pt x="300885" y="392803"/>
                </a:lnTo>
                <a:lnTo>
                  <a:pt x="305661" y="384868"/>
                </a:lnTo>
                <a:lnTo>
                  <a:pt x="308727" y="368997"/>
                </a:lnTo>
                <a:lnTo>
                  <a:pt x="308978" y="365029"/>
                </a:lnTo>
                <a:lnTo>
                  <a:pt x="310469" y="362384"/>
                </a:lnTo>
                <a:lnTo>
                  <a:pt x="312785" y="360621"/>
                </a:lnTo>
                <a:lnTo>
                  <a:pt x="315652" y="359445"/>
                </a:lnTo>
                <a:lnTo>
                  <a:pt x="317562" y="357339"/>
                </a:lnTo>
                <a:lnTo>
                  <a:pt x="324156" y="344456"/>
                </a:lnTo>
                <a:lnTo>
                  <a:pt x="329229" y="336929"/>
                </a:lnTo>
                <a:lnTo>
                  <a:pt x="333408" y="325255"/>
                </a:lnTo>
                <a:lnTo>
                  <a:pt x="341111" y="313420"/>
                </a:lnTo>
                <a:lnTo>
                  <a:pt x="343378" y="305501"/>
                </a:lnTo>
                <a:lnTo>
                  <a:pt x="345305" y="302860"/>
                </a:lnTo>
                <a:lnTo>
                  <a:pt x="347912" y="301100"/>
                </a:lnTo>
                <a:lnTo>
                  <a:pt x="350973" y="299926"/>
                </a:lnTo>
                <a:lnTo>
                  <a:pt x="353013" y="297821"/>
                </a:lnTo>
                <a:lnTo>
                  <a:pt x="359814" y="284939"/>
                </a:lnTo>
                <a:lnTo>
                  <a:pt x="375968" y="265740"/>
                </a:lnTo>
                <a:lnTo>
                  <a:pt x="383452" y="249947"/>
                </a:lnTo>
                <a:lnTo>
                  <a:pt x="411676" y="217897"/>
                </a:lnTo>
                <a:lnTo>
                  <a:pt x="414417" y="210143"/>
                </a:lnTo>
                <a:lnTo>
                  <a:pt x="416470" y="207547"/>
                </a:lnTo>
                <a:lnTo>
                  <a:pt x="464446" y="169933"/>
                </a:lnTo>
                <a:lnTo>
                  <a:pt x="468339" y="168837"/>
                </a:lnTo>
                <a:lnTo>
                  <a:pt x="470934" y="166783"/>
                </a:lnTo>
                <a:lnTo>
                  <a:pt x="475910" y="158897"/>
                </a:lnTo>
                <a:lnTo>
                  <a:pt x="492490" y="148969"/>
                </a:lnTo>
                <a:lnTo>
                  <a:pt x="496624" y="142036"/>
                </a:lnTo>
                <a:lnTo>
                  <a:pt x="497727" y="138335"/>
                </a:lnTo>
                <a:lnTo>
                  <a:pt x="499785" y="135868"/>
                </a:lnTo>
                <a:lnTo>
                  <a:pt x="535707" y="110431"/>
                </a:lnTo>
                <a:lnTo>
                  <a:pt x="539653" y="109330"/>
                </a:lnTo>
                <a:lnTo>
                  <a:pt x="542283" y="107273"/>
                </a:lnTo>
                <a:lnTo>
                  <a:pt x="547308" y="99383"/>
                </a:lnTo>
                <a:lnTo>
                  <a:pt x="571569" y="86047"/>
                </a:lnTo>
                <a:lnTo>
                  <a:pt x="575464" y="85138"/>
                </a:lnTo>
                <a:lnTo>
                  <a:pt x="592818" y="73232"/>
                </a:lnTo>
                <a:lnTo>
                  <a:pt x="604198" y="63596"/>
                </a:lnTo>
                <a:lnTo>
                  <a:pt x="615323" y="60725"/>
                </a:lnTo>
                <a:lnTo>
                  <a:pt x="623076" y="60053"/>
                </a:lnTo>
                <a:lnTo>
                  <a:pt x="625673" y="58551"/>
                </a:lnTo>
                <a:lnTo>
                  <a:pt x="627405" y="56227"/>
                </a:lnTo>
                <a:lnTo>
                  <a:pt x="628558" y="53356"/>
                </a:lnTo>
                <a:lnTo>
                  <a:pt x="630650" y="51441"/>
                </a:lnTo>
                <a:lnTo>
                  <a:pt x="636502" y="49314"/>
                </a:lnTo>
                <a:lnTo>
                  <a:pt x="651034" y="46626"/>
                </a:lnTo>
                <a:lnTo>
                  <a:pt x="664268" y="37408"/>
                </a:lnTo>
                <a:lnTo>
                  <a:pt x="675623" y="34722"/>
                </a:lnTo>
                <a:lnTo>
                  <a:pt x="686744" y="27628"/>
                </a:lnTo>
                <a:lnTo>
                  <a:pt x="699977" y="24309"/>
                </a:lnTo>
                <a:lnTo>
                  <a:pt x="711332" y="15725"/>
                </a:lnTo>
                <a:lnTo>
                  <a:pt x="723886" y="12406"/>
                </a:lnTo>
                <a:lnTo>
                  <a:pt x="782840" y="11903"/>
                </a:lnTo>
                <a:lnTo>
                  <a:pt x="790109" y="11903"/>
                </a:lnTo>
                <a:lnTo>
                  <a:pt x="792576" y="10580"/>
                </a:lnTo>
                <a:lnTo>
                  <a:pt x="794221" y="8376"/>
                </a:lnTo>
                <a:lnTo>
                  <a:pt x="795318" y="5584"/>
                </a:lnTo>
                <a:lnTo>
                  <a:pt x="797371" y="3722"/>
                </a:lnTo>
                <a:lnTo>
                  <a:pt x="803180" y="1654"/>
                </a:lnTo>
                <a:lnTo>
                  <a:pt x="862692" y="0"/>
                </a:lnTo>
                <a:lnTo>
                  <a:pt x="921013" y="0"/>
                </a:lnTo>
                <a:lnTo>
                  <a:pt x="980529" y="0"/>
                </a:lnTo>
                <a:lnTo>
                  <a:pt x="988184" y="3526"/>
                </a:lnTo>
                <a:lnTo>
                  <a:pt x="997557" y="10248"/>
                </a:lnTo>
                <a:lnTo>
                  <a:pt x="1008911" y="11576"/>
                </a:lnTo>
                <a:lnTo>
                  <a:pt x="1063850" y="11903"/>
                </a:lnTo>
                <a:lnTo>
                  <a:pt x="1071506" y="15430"/>
                </a:lnTo>
                <a:lnTo>
                  <a:pt x="1080879" y="22151"/>
                </a:lnTo>
                <a:lnTo>
                  <a:pt x="1092233" y="23479"/>
                </a:lnTo>
                <a:lnTo>
                  <a:pt x="1111106" y="23763"/>
                </a:lnTo>
                <a:lnTo>
                  <a:pt x="1113703" y="25100"/>
                </a:lnTo>
                <a:lnTo>
                  <a:pt x="1115433" y="27313"/>
                </a:lnTo>
                <a:lnTo>
                  <a:pt x="1116587" y="30112"/>
                </a:lnTo>
                <a:lnTo>
                  <a:pt x="1118679" y="31978"/>
                </a:lnTo>
                <a:lnTo>
                  <a:pt x="1124530" y="34051"/>
                </a:lnTo>
                <a:lnTo>
                  <a:pt x="1146816" y="35563"/>
                </a:lnTo>
                <a:lnTo>
                  <a:pt x="1149412" y="36934"/>
                </a:lnTo>
                <a:lnTo>
                  <a:pt x="1151143" y="39171"/>
                </a:lnTo>
                <a:lnTo>
                  <a:pt x="1152297" y="41985"/>
                </a:lnTo>
                <a:lnTo>
                  <a:pt x="1154389" y="43861"/>
                </a:lnTo>
                <a:lnTo>
                  <a:pt x="1160240" y="45945"/>
                </a:lnTo>
                <a:lnTo>
                  <a:pt x="1210252" y="48932"/>
                </a:lnTo>
                <a:lnTo>
                  <a:pt x="1223685" y="57860"/>
                </a:lnTo>
                <a:lnTo>
                  <a:pt x="1235065" y="59189"/>
                </a:lnTo>
                <a:lnTo>
                  <a:pt x="1259425" y="59503"/>
                </a:lnTo>
                <a:lnTo>
                  <a:pt x="1270780" y="67693"/>
                </a:lnTo>
                <a:lnTo>
                  <a:pt x="1283335" y="70928"/>
                </a:lnTo>
                <a:lnTo>
                  <a:pt x="1291205" y="71273"/>
                </a:lnTo>
                <a:lnTo>
                  <a:pt x="1298198" y="74881"/>
                </a:lnTo>
                <a:lnTo>
                  <a:pt x="1307144" y="81655"/>
                </a:lnTo>
                <a:lnTo>
                  <a:pt x="1318414" y="84315"/>
                </a:lnTo>
                <a:lnTo>
                  <a:pt x="1330950" y="93527"/>
                </a:lnTo>
                <a:lnTo>
                  <a:pt x="1342220" y="94889"/>
                </a:lnTo>
                <a:lnTo>
                  <a:pt x="1349526" y="95076"/>
                </a:lnTo>
                <a:lnTo>
                  <a:pt x="1352004" y="96448"/>
                </a:lnTo>
                <a:lnTo>
                  <a:pt x="1353655" y="98685"/>
                </a:lnTo>
                <a:lnTo>
                  <a:pt x="1354756" y="101500"/>
                </a:lnTo>
                <a:lnTo>
                  <a:pt x="1356813" y="103376"/>
                </a:lnTo>
                <a:lnTo>
                  <a:pt x="1368952" y="108121"/>
                </a:lnTo>
                <a:lnTo>
                  <a:pt x="1377999" y="115211"/>
                </a:lnTo>
                <a:lnTo>
                  <a:pt x="1390475" y="118528"/>
                </a:lnTo>
                <a:lnTo>
                  <a:pt x="1402724" y="129235"/>
                </a:lnTo>
                <a:lnTo>
                  <a:pt x="1413709" y="131921"/>
                </a:lnTo>
                <a:lnTo>
                  <a:pt x="1438433" y="152937"/>
                </a:lnTo>
                <a:lnTo>
                  <a:pt x="1446052" y="154206"/>
                </a:lnTo>
                <a:lnTo>
                  <a:pt x="1448096" y="155707"/>
                </a:lnTo>
                <a:lnTo>
                  <a:pt x="1450367" y="160901"/>
                </a:lnTo>
                <a:lnTo>
                  <a:pt x="1452295" y="162815"/>
                </a:lnTo>
                <a:lnTo>
                  <a:pt x="1464200" y="167630"/>
                </a:lnTo>
                <a:lnTo>
                  <a:pt x="1474176" y="176848"/>
                </a:lnTo>
                <a:lnTo>
                  <a:pt x="1481771" y="178043"/>
                </a:lnTo>
                <a:lnTo>
                  <a:pt x="1483812" y="179534"/>
                </a:lnTo>
                <a:lnTo>
                  <a:pt x="1485172" y="181850"/>
                </a:lnTo>
                <a:lnTo>
                  <a:pt x="1486079" y="184717"/>
                </a:lnTo>
                <a:lnTo>
                  <a:pt x="1488006" y="186628"/>
                </a:lnTo>
                <a:lnTo>
                  <a:pt x="1493674" y="188751"/>
                </a:lnTo>
                <a:lnTo>
                  <a:pt x="1495715" y="190640"/>
                </a:lnTo>
                <a:lnTo>
                  <a:pt x="1497982" y="196265"/>
                </a:lnTo>
                <a:lnTo>
                  <a:pt x="1499910" y="198295"/>
                </a:lnTo>
                <a:lnTo>
                  <a:pt x="1509886" y="201819"/>
                </a:lnTo>
                <a:lnTo>
                  <a:pt x="1510893" y="205642"/>
                </a:lnTo>
                <a:lnTo>
                  <a:pt x="1511162" y="208514"/>
                </a:lnTo>
                <a:lnTo>
                  <a:pt x="1512664" y="210428"/>
                </a:lnTo>
                <a:lnTo>
                  <a:pt x="1517860" y="212555"/>
                </a:lnTo>
                <a:lnTo>
                  <a:pt x="1519774" y="214444"/>
                </a:lnTo>
                <a:lnTo>
                  <a:pt x="1521900" y="220071"/>
                </a:lnTo>
                <a:lnTo>
                  <a:pt x="1523790" y="222101"/>
                </a:lnTo>
                <a:lnTo>
                  <a:pt x="1529417" y="224355"/>
                </a:lnTo>
                <a:lnTo>
                  <a:pt x="1531446" y="226280"/>
                </a:lnTo>
                <a:lnTo>
                  <a:pt x="1533701" y="231944"/>
                </a:lnTo>
                <a:lnTo>
                  <a:pt x="1535626" y="233984"/>
                </a:lnTo>
                <a:lnTo>
                  <a:pt x="1541290" y="236250"/>
                </a:lnTo>
                <a:lnTo>
                  <a:pt x="1543330" y="238176"/>
                </a:lnTo>
                <a:lnTo>
                  <a:pt x="1558103" y="261730"/>
                </a:lnTo>
                <a:lnTo>
                  <a:pt x="1558774" y="267538"/>
                </a:lnTo>
                <a:lnTo>
                  <a:pt x="1560276" y="269616"/>
                </a:lnTo>
                <a:lnTo>
                  <a:pt x="1562600" y="271002"/>
                </a:lnTo>
                <a:lnTo>
                  <a:pt x="1565471" y="271925"/>
                </a:lnTo>
                <a:lnTo>
                  <a:pt x="1567386" y="273863"/>
                </a:lnTo>
                <a:lnTo>
                  <a:pt x="1569513" y="279544"/>
                </a:lnTo>
                <a:lnTo>
                  <a:pt x="1571403" y="281587"/>
                </a:lnTo>
                <a:lnTo>
                  <a:pt x="1577030" y="283859"/>
                </a:lnTo>
                <a:lnTo>
                  <a:pt x="1579059" y="285787"/>
                </a:lnTo>
                <a:lnTo>
                  <a:pt x="1581314" y="291456"/>
                </a:lnTo>
                <a:lnTo>
                  <a:pt x="1583238" y="293497"/>
                </a:lnTo>
                <a:lnTo>
                  <a:pt x="1588903" y="295764"/>
                </a:lnTo>
                <a:lnTo>
                  <a:pt x="1590942" y="297692"/>
                </a:lnTo>
                <a:lnTo>
                  <a:pt x="1593208" y="303360"/>
                </a:lnTo>
                <a:lnTo>
                  <a:pt x="1595135" y="305400"/>
                </a:lnTo>
                <a:lnTo>
                  <a:pt x="1600803" y="307668"/>
                </a:lnTo>
                <a:lnTo>
                  <a:pt x="1602844" y="309595"/>
                </a:lnTo>
                <a:lnTo>
                  <a:pt x="1605110" y="315263"/>
                </a:lnTo>
                <a:lnTo>
                  <a:pt x="1607038" y="317303"/>
                </a:lnTo>
                <a:lnTo>
                  <a:pt x="1612706" y="319571"/>
                </a:lnTo>
                <a:lnTo>
                  <a:pt x="1614747" y="321498"/>
                </a:lnTo>
                <a:lnTo>
                  <a:pt x="1617014" y="327166"/>
                </a:lnTo>
                <a:lnTo>
                  <a:pt x="1618941" y="329207"/>
                </a:lnTo>
                <a:lnTo>
                  <a:pt x="1624609" y="331474"/>
                </a:lnTo>
                <a:lnTo>
                  <a:pt x="1626650" y="333401"/>
                </a:lnTo>
                <a:lnTo>
                  <a:pt x="1640820" y="354902"/>
                </a:lnTo>
                <a:lnTo>
                  <a:pt x="1650456" y="366164"/>
                </a:lnTo>
                <a:lnTo>
                  <a:pt x="1652723" y="373469"/>
                </a:lnTo>
                <a:lnTo>
                  <a:pt x="1654650" y="375946"/>
                </a:lnTo>
                <a:lnTo>
                  <a:pt x="1660319" y="378698"/>
                </a:lnTo>
                <a:lnTo>
                  <a:pt x="1662359" y="380755"/>
                </a:lnTo>
                <a:lnTo>
                  <a:pt x="1677134" y="404561"/>
                </a:lnTo>
                <a:lnTo>
                  <a:pt x="1677806" y="410373"/>
                </a:lnTo>
                <a:lnTo>
                  <a:pt x="1681632" y="417365"/>
                </a:lnTo>
                <a:lnTo>
                  <a:pt x="1698091" y="437581"/>
                </a:lnTo>
                <a:lnTo>
                  <a:pt x="1700346" y="444887"/>
                </a:lnTo>
                <a:lnTo>
                  <a:pt x="1702270" y="447364"/>
                </a:lnTo>
                <a:lnTo>
                  <a:pt x="1707934" y="450117"/>
                </a:lnTo>
                <a:lnTo>
                  <a:pt x="1709974" y="452174"/>
                </a:lnTo>
                <a:lnTo>
                  <a:pt x="1724747" y="475980"/>
                </a:lnTo>
                <a:lnTo>
                  <a:pt x="1725419" y="481792"/>
                </a:lnTo>
                <a:lnTo>
                  <a:pt x="1729244" y="488783"/>
                </a:lnTo>
                <a:lnTo>
                  <a:pt x="1745703" y="509000"/>
                </a:lnTo>
                <a:lnTo>
                  <a:pt x="1749228" y="521536"/>
                </a:lnTo>
                <a:lnTo>
                  <a:pt x="1749604" y="529405"/>
                </a:lnTo>
                <a:lnTo>
                  <a:pt x="1750979" y="531483"/>
                </a:lnTo>
                <a:lnTo>
                  <a:pt x="1753218" y="532869"/>
                </a:lnTo>
                <a:lnTo>
                  <a:pt x="1756034" y="533794"/>
                </a:lnTo>
                <a:lnTo>
                  <a:pt x="1757911" y="535732"/>
                </a:lnTo>
                <a:lnTo>
                  <a:pt x="1759997" y="541413"/>
                </a:lnTo>
                <a:lnTo>
                  <a:pt x="1761171" y="552047"/>
                </a:lnTo>
                <a:lnTo>
                  <a:pt x="1762659" y="554514"/>
                </a:lnTo>
                <a:lnTo>
                  <a:pt x="1764973" y="556158"/>
                </a:lnTo>
                <a:lnTo>
                  <a:pt x="1767838" y="557255"/>
                </a:lnTo>
                <a:lnTo>
                  <a:pt x="1769748" y="559308"/>
                </a:lnTo>
                <a:lnTo>
                  <a:pt x="1771870" y="565117"/>
                </a:lnTo>
                <a:lnTo>
                  <a:pt x="1773759" y="567195"/>
                </a:lnTo>
                <a:lnTo>
                  <a:pt x="1779385" y="569504"/>
                </a:lnTo>
                <a:lnTo>
                  <a:pt x="1781414" y="571442"/>
                </a:lnTo>
                <a:lnTo>
                  <a:pt x="1786439" y="583365"/>
                </a:lnTo>
                <a:lnTo>
                  <a:pt x="1795673" y="593343"/>
                </a:lnTo>
                <a:lnTo>
                  <a:pt x="1796871" y="600938"/>
                </a:lnTo>
                <a:lnTo>
                  <a:pt x="1798361" y="602979"/>
                </a:lnTo>
                <a:lnTo>
                  <a:pt x="1800678" y="604339"/>
                </a:lnTo>
                <a:lnTo>
                  <a:pt x="1803544" y="605246"/>
                </a:lnTo>
                <a:lnTo>
                  <a:pt x="1805456" y="607174"/>
                </a:lnTo>
                <a:lnTo>
                  <a:pt x="1810265" y="619077"/>
                </a:lnTo>
                <a:lnTo>
                  <a:pt x="1819482" y="629053"/>
                </a:lnTo>
                <a:lnTo>
                  <a:pt x="1821032" y="640956"/>
                </a:lnTo>
                <a:lnTo>
                  <a:pt x="1831417" y="652859"/>
                </a:lnTo>
                <a:lnTo>
                  <a:pt x="1832590" y="660455"/>
                </a:lnTo>
                <a:lnTo>
                  <a:pt x="1834077" y="662495"/>
                </a:lnTo>
                <a:lnTo>
                  <a:pt x="1836392" y="663855"/>
                </a:lnTo>
                <a:lnTo>
                  <a:pt x="1839257" y="664762"/>
                </a:lnTo>
                <a:lnTo>
                  <a:pt x="1841167" y="666689"/>
                </a:lnTo>
                <a:lnTo>
                  <a:pt x="1844838" y="677942"/>
                </a:lnTo>
                <a:lnTo>
                  <a:pt x="1855223" y="688681"/>
                </a:lnTo>
                <a:lnTo>
                  <a:pt x="1856744" y="700482"/>
                </a:lnTo>
                <a:lnTo>
                  <a:pt x="1867127" y="712375"/>
                </a:lnTo>
                <a:lnTo>
                  <a:pt x="1868647" y="724278"/>
                </a:lnTo>
                <a:lnTo>
                  <a:pt x="1879030" y="736181"/>
                </a:lnTo>
                <a:lnTo>
                  <a:pt x="1880551" y="748084"/>
                </a:lnTo>
                <a:lnTo>
                  <a:pt x="1890933" y="759987"/>
                </a:lnTo>
                <a:lnTo>
                  <a:pt x="1892106" y="767583"/>
                </a:lnTo>
                <a:lnTo>
                  <a:pt x="1892557" y="783415"/>
                </a:lnTo>
                <a:lnTo>
                  <a:pt x="1902845" y="795663"/>
                </a:lnTo>
                <a:lnTo>
                  <a:pt x="1904460" y="808875"/>
                </a:lnTo>
                <a:lnTo>
                  <a:pt x="1904503" y="868124"/>
                </a:lnTo>
                <a:lnTo>
                  <a:pt x="1904503" y="921158"/>
                </a:lnTo>
                <a:lnTo>
                  <a:pt x="1903181" y="923587"/>
                </a:lnTo>
                <a:lnTo>
                  <a:pt x="1900977" y="925207"/>
                </a:lnTo>
                <a:lnTo>
                  <a:pt x="1898184" y="926286"/>
                </a:lnTo>
                <a:lnTo>
                  <a:pt x="1896323" y="928329"/>
                </a:lnTo>
                <a:lnTo>
                  <a:pt x="1894254" y="934125"/>
                </a:lnTo>
                <a:lnTo>
                  <a:pt x="1891374" y="967145"/>
                </a:lnTo>
                <a:lnTo>
                  <a:pt x="1889138" y="970116"/>
                </a:lnTo>
                <a:lnTo>
                  <a:pt x="1886324" y="972096"/>
                </a:lnTo>
                <a:lnTo>
                  <a:pt x="1884449" y="974740"/>
                </a:lnTo>
                <a:lnTo>
                  <a:pt x="1881191" y="985959"/>
                </a:lnTo>
                <a:lnTo>
                  <a:pt x="1870492" y="998034"/>
                </a:lnTo>
                <a:lnTo>
                  <a:pt x="1868943" y="1009952"/>
                </a:lnTo>
                <a:lnTo>
                  <a:pt x="1868838" y="1017548"/>
                </a:lnTo>
                <a:lnTo>
                  <a:pt x="1865286" y="1024477"/>
                </a:lnTo>
                <a:lnTo>
                  <a:pt x="1858549" y="1033381"/>
                </a:lnTo>
                <a:lnTo>
                  <a:pt x="1857037" y="1045630"/>
                </a:lnTo>
                <a:lnTo>
                  <a:pt x="1856904" y="1057563"/>
                </a:lnTo>
                <a:lnTo>
                  <a:pt x="1848713" y="1068524"/>
                </a:lnTo>
                <a:lnTo>
                  <a:pt x="1845478" y="1080994"/>
                </a:lnTo>
                <a:lnTo>
                  <a:pt x="1845031" y="1093242"/>
                </a:lnTo>
                <a:lnTo>
                  <a:pt x="1833576" y="1106454"/>
                </a:lnTo>
                <a:lnTo>
                  <a:pt x="1833097" y="1124710"/>
                </a:lnTo>
                <a:lnTo>
                  <a:pt x="1831771" y="1126740"/>
                </a:lnTo>
                <a:lnTo>
                  <a:pt x="1829564" y="1128093"/>
                </a:lnTo>
                <a:lnTo>
                  <a:pt x="1826769" y="1128995"/>
                </a:lnTo>
                <a:lnTo>
                  <a:pt x="1824907" y="1130919"/>
                </a:lnTo>
                <a:lnTo>
                  <a:pt x="1822837" y="1136583"/>
                </a:lnTo>
                <a:lnTo>
                  <a:pt x="1821181" y="1176607"/>
                </a:lnTo>
                <a:lnTo>
                  <a:pt x="1810933" y="1188501"/>
                </a:lnTo>
                <a:lnTo>
                  <a:pt x="1809768" y="1196096"/>
                </a:lnTo>
                <a:lnTo>
                  <a:pt x="1809282" y="1224177"/>
                </a:lnTo>
                <a:lnTo>
                  <a:pt x="1799030" y="1236110"/>
                </a:lnTo>
                <a:lnTo>
                  <a:pt x="1797520" y="1248016"/>
                </a:lnTo>
                <a:lnTo>
                  <a:pt x="1797379" y="1267515"/>
                </a:lnTo>
                <a:lnTo>
                  <a:pt x="1796055" y="1269555"/>
                </a:lnTo>
                <a:lnTo>
                  <a:pt x="1793850" y="1270916"/>
                </a:lnTo>
                <a:lnTo>
                  <a:pt x="1791057" y="1271823"/>
                </a:lnTo>
                <a:lnTo>
                  <a:pt x="1789195" y="1273750"/>
                </a:lnTo>
                <a:lnTo>
                  <a:pt x="1785962" y="1283726"/>
                </a:lnTo>
                <a:lnTo>
                  <a:pt x="1785617" y="1291321"/>
                </a:lnTo>
                <a:lnTo>
                  <a:pt x="1784246" y="1293362"/>
                </a:lnTo>
                <a:lnTo>
                  <a:pt x="1782009" y="1294722"/>
                </a:lnTo>
                <a:lnTo>
                  <a:pt x="1779196" y="1295629"/>
                </a:lnTo>
                <a:lnTo>
                  <a:pt x="1777320" y="1297556"/>
                </a:lnTo>
                <a:lnTo>
                  <a:pt x="1774063" y="1307532"/>
                </a:lnTo>
                <a:lnTo>
                  <a:pt x="1773612" y="1319435"/>
                </a:lnTo>
                <a:lnTo>
                  <a:pt x="1753582" y="1342549"/>
                </a:lnTo>
                <a:lnTo>
                  <a:pt x="1750265" y="1354800"/>
                </a:lnTo>
                <a:lnTo>
                  <a:pt x="1749911" y="1362638"/>
                </a:lnTo>
                <a:lnTo>
                  <a:pt x="1748539" y="1364712"/>
                </a:lnTo>
                <a:lnTo>
                  <a:pt x="1746301" y="1366096"/>
                </a:lnTo>
                <a:lnTo>
                  <a:pt x="1743488" y="1367018"/>
                </a:lnTo>
                <a:lnTo>
                  <a:pt x="1741611" y="1368955"/>
                </a:lnTo>
                <a:lnTo>
                  <a:pt x="1739527" y="1374634"/>
                </a:lnTo>
                <a:lnTo>
                  <a:pt x="1737648" y="1376678"/>
                </a:lnTo>
                <a:lnTo>
                  <a:pt x="1732034" y="1378948"/>
                </a:lnTo>
                <a:lnTo>
                  <a:pt x="1730008" y="1380876"/>
                </a:lnTo>
                <a:lnTo>
                  <a:pt x="1726489" y="1390854"/>
                </a:lnTo>
                <a:lnTo>
                  <a:pt x="1726114" y="1398449"/>
                </a:lnTo>
                <a:lnTo>
                  <a:pt x="1724738" y="1400490"/>
                </a:lnTo>
                <a:lnTo>
                  <a:pt x="1722499" y="1401850"/>
                </a:lnTo>
                <a:lnTo>
                  <a:pt x="1719684" y="1402757"/>
                </a:lnTo>
                <a:lnTo>
                  <a:pt x="1717806" y="1404684"/>
                </a:lnTo>
                <a:lnTo>
                  <a:pt x="1713060" y="1416587"/>
                </a:lnTo>
                <a:lnTo>
                  <a:pt x="1703847" y="1426564"/>
                </a:lnTo>
                <a:lnTo>
                  <a:pt x="1702653" y="1434159"/>
                </a:lnTo>
                <a:lnTo>
                  <a:pt x="1701163" y="1436199"/>
                </a:lnTo>
                <a:lnTo>
                  <a:pt x="1698847" y="1437560"/>
                </a:lnTo>
                <a:lnTo>
                  <a:pt x="1695980" y="1438467"/>
                </a:lnTo>
                <a:lnTo>
                  <a:pt x="1694069" y="1440394"/>
                </a:lnTo>
                <a:lnTo>
                  <a:pt x="1689259" y="1452297"/>
                </a:lnTo>
                <a:lnTo>
                  <a:pt x="1682166" y="1461329"/>
                </a:lnTo>
                <a:lnTo>
                  <a:pt x="1678492" y="1475340"/>
                </a:lnTo>
                <a:lnTo>
                  <a:pt x="1670193" y="1485365"/>
                </a:lnTo>
                <a:lnTo>
                  <a:pt x="1668108" y="1492501"/>
                </a:lnTo>
                <a:lnTo>
                  <a:pt x="1666230" y="1494932"/>
                </a:lnTo>
                <a:lnTo>
                  <a:pt x="1660615" y="1497634"/>
                </a:lnTo>
                <a:lnTo>
                  <a:pt x="1658589" y="1499678"/>
                </a:lnTo>
                <a:lnTo>
                  <a:pt x="1656338" y="1505475"/>
                </a:lnTo>
                <a:lnTo>
                  <a:pt x="1654695" y="1521402"/>
                </a:lnTo>
                <a:lnTo>
                  <a:pt x="1644302" y="1533658"/>
                </a:lnTo>
                <a:lnTo>
                  <a:pt x="1643128" y="1541277"/>
                </a:lnTo>
                <a:lnTo>
                  <a:pt x="1642780" y="1551911"/>
                </a:lnTo>
                <a:lnTo>
                  <a:pt x="1641409" y="1554378"/>
                </a:lnTo>
                <a:lnTo>
                  <a:pt x="1639172" y="1556023"/>
                </a:lnTo>
                <a:lnTo>
                  <a:pt x="1636358" y="1557119"/>
                </a:lnTo>
                <a:lnTo>
                  <a:pt x="1634483" y="1559173"/>
                </a:lnTo>
                <a:lnTo>
                  <a:pt x="1632398" y="1564981"/>
                </a:lnTo>
                <a:lnTo>
                  <a:pt x="1630774" y="1582466"/>
                </a:lnTo>
                <a:lnTo>
                  <a:pt x="1622559" y="1592493"/>
                </a:lnTo>
                <a:lnTo>
                  <a:pt x="1619319" y="1604763"/>
                </a:lnTo>
                <a:lnTo>
                  <a:pt x="1618870" y="1616983"/>
                </a:lnTo>
                <a:lnTo>
                  <a:pt x="1610655" y="1627966"/>
                </a:lnTo>
                <a:lnTo>
                  <a:pt x="1608030" y="1639023"/>
                </a:lnTo>
                <a:lnTo>
                  <a:pt x="1606967" y="1660173"/>
                </a:lnTo>
                <a:lnTo>
                  <a:pt x="1603416" y="1667182"/>
                </a:lnTo>
                <a:lnTo>
                  <a:pt x="1596680" y="1676139"/>
                </a:lnTo>
                <a:lnTo>
                  <a:pt x="1595349" y="1687411"/>
                </a:lnTo>
                <a:lnTo>
                  <a:pt x="1595167" y="1694718"/>
                </a:lnTo>
                <a:lnTo>
                  <a:pt x="1593796" y="1697195"/>
                </a:lnTo>
                <a:lnTo>
                  <a:pt x="1591560" y="1698847"/>
                </a:lnTo>
                <a:lnTo>
                  <a:pt x="1588746" y="1699948"/>
                </a:lnTo>
                <a:lnTo>
                  <a:pt x="1586870" y="1702005"/>
                </a:lnTo>
                <a:lnTo>
                  <a:pt x="1584786" y="1707816"/>
                </a:lnTo>
                <a:lnTo>
                  <a:pt x="1583131" y="1747424"/>
                </a:lnTo>
                <a:lnTo>
                  <a:pt x="1574941" y="1758804"/>
                </a:lnTo>
                <a:lnTo>
                  <a:pt x="1572319" y="1769929"/>
                </a:lnTo>
                <a:lnTo>
                  <a:pt x="1571258" y="1791107"/>
                </a:lnTo>
                <a:lnTo>
                  <a:pt x="1567707" y="1798116"/>
                </a:lnTo>
                <a:lnTo>
                  <a:pt x="1563043" y="1805640"/>
                </a:lnTo>
                <a:lnTo>
                  <a:pt x="1559804" y="1818873"/>
                </a:lnTo>
                <a:lnTo>
                  <a:pt x="1559457" y="1826817"/>
                </a:lnTo>
                <a:lnTo>
                  <a:pt x="1555850" y="1833826"/>
                </a:lnTo>
                <a:lnTo>
                  <a:pt x="1551160" y="1841350"/>
                </a:lnTo>
                <a:lnTo>
                  <a:pt x="1548150" y="1856956"/>
                </a:lnTo>
                <a:lnTo>
                  <a:pt x="1547452" y="1874420"/>
                </a:lnTo>
                <a:lnTo>
                  <a:pt x="1543901" y="1881434"/>
                </a:lnTo>
                <a:lnTo>
                  <a:pt x="1539237" y="1888960"/>
                </a:lnTo>
                <a:lnTo>
                  <a:pt x="1535996" y="1902195"/>
                </a:lnTo>
                <a:lnTo>
                  <a:pt x="1535652" y="1910139"/>
                </a:lnTo>
                <a:lnTo>
                  <a:pt x="1532043" y="1917148"/>
                </a:lnTo>
                <a:lnTo>
                  <a:pt x="1527354" y="1924671"/>
                </a:lnTo>
                <a:lnTo>
                  <a:pt x="1524097" y="1937905"/>
                </a:lnTo>
                <a:lnTo>
                  <a:pt x="1515520" y="1949260"/>
                </a:lnTo>
                <a:lnTo>
                  <a:pt x="1512831" y="1960381"/>
                </a:lnTo>
                <a:lnTo>
                  <a:pt x="1512203" y="1968133"/>
                </a:lnTo>
                <a:lnTo>
                  <a:pt x="1510712" y="1970730"/>
                </a:lnTo>
                <a:lnTo>
                  <a:pt x="1508396" y="1972461"/>
                </a:lnTo>
                <a:lnTo>
                  <a:pt x="1505529" y="1973614"/>
                </a:lnTo>
                <a:lnTo>
                  <a:pt x="1503619" y="1975706"/>
                </a:lnTo>
                <a:lnTo>
                  <a:pt x="1501495" y="1981558"/>
                </a:lnTo>
                <a:lnTo>
                  <a:pt x="1498810" y="1996090"/>
                </a:lnTo>
                <a:lnTo>
                  <a:pt x="1489592" y="2009324"/>
                </a:lnTo>
                <a:lnTo>
                  <a:pt x="1488042" y="2021678"/>
                </a:lnTo>
                <a:lnTo>
                  <a:pt x="1479742" y="2032671"/>
                </a:lnTo>
                <a:lnTo>
                  <a:pt x="1476484" y="2045148"/>
                </a:lnTo>
                <a:lnTo>
                  <a:pt x="1467907" y="2056411"/>
                </a:lnTo>
                <a:lnTo>
                  <a:pt x="1465784" y="2063716"/>
                </a:lnTo>
                <a:lnTo>
                  <a:pt x="1463896" y="2066193"/>
                </a:lnTo>
                <a:lnTo>
                  <a:pt x="1456242" y="2071002"/>
                </a:lnTo>
                <a:lnTo>
                  <a:pt x="1453987" y="2076814"/>
                </a:lnTo>
                <a:lnTo>
                  <a:pt x="1452718" y="2087522"/>
                </a:lnTo>
                <a:lnTo>
                  <a:pt x="1451217" y="2089999"/>
                </a:lnTo>
                <a:lnTo>
                  <a:pt x="1448894" y="2091651"/>
                </a:lnTo>
                <a:lnTo>
                  <a:pt x="1446023" y="2092752"/>
                </a:lnTo>
                <a:lnTo>
                  <a:pt x="1444109" y="2094808"/>
                </a:lnTo>
                <a:lnTo>
                  <a:pt x="1437510" y="2107612"/>
                </a:lnTo>
                <a:lnTo>
                  <a:pt x="1430181" y="2116558"/>
                </a:lnTo>
                <a:lnTo>
                  <a:pt x="1427411" y="2127828"/>
                </a:lnTo>
                <a:lnTo>
                  <a:pt x="1418175" y="2140364"/>
                </a:lnTo>
                <a:lnTo>
                  <a:pt x="1415488" y="2151634"/>
                </a:lnTo>
                <a:lnTo>
                  <a:pt x="1395374" y="2179031"/>
                </a:lnTo>
                <a:lnTo>
                  <a:pt x="1394472" y="2182747"/>
                </a:lnTo>
                <a:lnTo>
                  <a:pt x="1392548" y="2185224"/>
                </a:lnTo>
                <a:lnTo>
                  <a:pt x="1386883" y="2187977"/>
                </a:lnTo>
                <a:lnTo>
                  <a:pt x="1384844" y="2190033"/>
                </a:lnTo>
                <a:lnTo>
                  <a:pt x="1382578" y="2195845"/>
                </a:lnTo>
                <a:lnTo>
                  <a:pt x="1379801" y="2210353"/>
                </a:lnTo>
                <a:lnTo>
                  <a:pt x="1370563" y="2223581"/>
                </a:lnTo>
                <a:lnTo>
                  <a:pt x="1367875" y="2234936"/>
                </a:lnTo>
                <a:lnTo>
                  <a:pt x="1360781" y="2246056"/>
                </a:lnTo>
                <a:lnTo>
                  <a:pt x="1357462" y="2259290"/>
                </a:lnTo>
                <a:lnTo>
                  <a:pt x="1348877" y="2270645"/>
                </a:lnTo>
                <a:lnTo>
                  <a:pt x="1344865" y="2281766"/>
                </a:lnTo>
                <a:lnTo>
                  <a:pt x="1334956" y="2294999"/>
                </a:lnTo>
                <a:lnTo>
                  <a:pt x="1332186" y="2306355"/>
                </a:lnTo>
                <a:lnTo>
                  <a:pt x="1325077" y="2317475"/>
                </a:lnTo>
                <a:lnTo>
                  <a:pt x="1322005" y="2333082"/>
                </a:lnTo>
                <a:lnTo>
                  <a:pt x="1321753" y="2337028"/>
                </a:lnTo>
                <a:lnTo>
                  <a:pt x="1317947" y="2344939"/>
                </a:lnTo>
                <a:lnTo>
                  <a:pt x="1313168" y="2352864"/>
                </a:lnTo>
                <a:lnTo>
                  <a:pt x="1309849" y="2366376"/>
                </a:lnTo>
                <a:lnTo>
                  <a:pt x="1301265" y="2377764"/>
                </a:lnTo>
                <a:lnTo>
                  <a:pt x="1298575" y="2388892"/>
                </a:lnTo>
                <a:lnTo>
                  <a:pt x="1297592" y="2408446"/>
                </a:lnTo>
                <a:lnTo>
                  <a:pt x="1293982" y="2416358"/>
                </a:lnTo>
                <a:lnTo>
                  <a:pt x="1289291" y="2424283"/>
                </a:lnTo>
                <a:lnTo>
                  <a:pt x="1286281" y="2440147"/>
                </a:lnTo>
                <a:lnTo>
                  <a:pt x="1286033" y="2444114"/>
                </a:lnTo>
                <a:lnTo>
                  <a:pt x="1282232" y="2452049"/>
                </a:lnTo>
                <a:lnTo>
                  <a:pt x="1277456" y="2459984"/>
                </a:lnTo>
                <a:lnTo>
                  <a:pt x="1274391" y="2475855"/>
                </a:lnTo>
                <a:lnTo>
                  <a:pt x="1274140" y="2479823"/>
                </a:lnTo>
                <a:lnTo>
                  <a:pt x="1270333" y="2487758"/>
                </a:lnTo>
                <a:lnTo>
                  <a:pt x="1265556" y="2495693"/>
                </a:lnTo>
                <a:lnTo>
                  <a:pt x="1262488" y="2511564"/>
                </a:lnTo>
                <a:lnTo>
                  <a:pt x="1261882" y="2521116"/>
                </a:lnTo>
                <a:lnTo>
                  <a:pt x="1253582" y="2532506"/>
                </a:lnTo>
                <a:lnTo>
                  <a:pt x="1250941" y="2543633"/>
                </a:lnTo>
                <a:lnTo>
                  <a:pt x="1248605" y="2573999"/>
                </a:lnTo>
                <a:lnTo>
                  <a:pt x="1246368" y="2576993"/>
                </a:lnTo>
                <a:lnTo>
                  <a:pt x="1243554" y="2578989"/>
                </a:lnTo>
                <a:lnTo>
                  <a:pt x="1241679" y="2581644"/>
                </a:lnTo>
                <a:lnTo>
                  <a:pt x="1239594" y="2588119"/>
                </a:lnTo>
                <a:lnTo>
                  <a:pt x="1236702" y="2614793"/>
                </a:lnTo>
                <a:lnTo>
                  <a:pt x="1228525" y="2630609"/>
                </a:lnTo>
                <a:lnTo>
                  <a:pt x="1224799" y="2669196"/>
                </a:lnTo>
                <a:lnTo>
                  <a:pt x="1222562" y="2672200"/>
                </a:lnTo>
                <a:lnTo>
                  <a:pt x="1219748" y="2674202"/>
                </a:lnTo>
                <a:lnTo>
                  <a:pt x="1217872" y="2676860"/>
                </a:lnTo>
                <a:lnTo>
                  <a:pt x="1215788" y="2683340"/>
                </a:lnTo>
                <a:lnTo>
                  <a:pt x="1213127" y="2706458"/>
                </a:lnTo>
                <a:lnTo>
                  <a:pt x="1203915" y="2729329"/>
                </a:lnTo>
                <a:lnTo>
                  <a:pt x="1200925" y="2769458"/>
                </a:lnTo>
                <a:lnTo>
                  <a:pt x="1192802" y="2785335"/>
                </a:lnTo>
                <a:lnTo>
                  <a:pt x="1189020" y="2828981"/>
                </a:lnTo>
                <a:lnTo>
                  <a:pt x="1180899" y="2844852"/>
                </a:lnTo>
                <a:lnTo>
                  <a:pt x="1177097" y="2900400"/>
                </a:lnTo>
                <a:lnTo>
                  <a:pt x="1168164" y="2913920"/>
                </a:lnTo>
                <a:lnTo>
                  <a:pt x="1166835" y="2925310"/>
                </a:lnTo>
                <a:lnTo>
                  <a:pt x="1166521" y="2955991"/>
                </a:lnTo>
                <a:lnTo>
                  <a:pt x="1165194" y="2958622"/>
                </a:lnTo>
                <a:lnTo>
                  <a:pt x="1162987" y="2960375"/>
                </a:lnTo>
                <a:lnTo>
                  <a:pt x="1160193" y="2961545"/>
                </a:lnTo>
                <a:lnTo>
                  <a:pt x="1158330" y="2963647"/>
                </a:lnTo>
                <a:lnTo>
                  <a:pt x="1156261" y="2969510"/>
                </a:lnTo>
                <a:lnTo>
                  <a:pt x="1154605" y="3027871"/>
                </a:lnTo>
                <a:lnTo>
                  <a:pt x="1154605" y="3081068"/>
                </a:lnTo>
                <a:lnTo>
                  <a:pt x="1144356" y="3093001"/>
                </a:lnTo>
                <a:lnTo>
                  <a:pt x="1142847" y="3104908"/>
                </a:lnTo>
                <a:lnTo>
                  <a:pt x="1142701" y="3164420"/>
                </a:lnTo>
                <a:lnTo>
                  <a:pt x="1142701" y="3223936"/>
                </a:lnTo>
                <a:lnTo>
                  <a:pt x="1142701" y="3255229"/>
                </a:lnTo>
                <a:lnTo>
                  <a:pt x="1141379" y="3257307"/>
                </a:lnTo>
                <a:lnTo>
                  <a:pt x="1139175" y="3258692"/>
                </a:lnTo>
                <a:lnTo>
                  <a:pt x="1132453" y="3260915"/>
                </a:lnTo>
                <a:lnTo>
                  <a:pt x="1131534" y="3264746"/>
                </a:lnTo>
                <a:lnTo>
                  <a:pt x="1130799" y="3314859"/>
                </a:lnTo>
                <a:lnTo>
                  <a:pt x="1129476" y="3316899"/>
                </a:lnTo>
                <a:lnTo>
                  <a:pt x="1127272" y="3318259"/>
                </a:lnTo>
                <a:lnTo>
                  <a:pt x="1120550" y="3320441"/>
                </a:lnTo>
                <a:lnTo>
                  <a:pt x="1119631" y="3324267"/>
                </a:lnTo>
                <a:lnTo>
                  <a:pt x="1118896" y="334478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MARTInkShape-97"/>
          <p:cNvSpPr/>
          <p:nvPr>
            <p:custDataLst>
              <p:tags r:id="rId7"/>
            </p:custDataLst>
          </p:nvPr>
        </p:nvSpPr>
        <p:spPr>
          <a:xfrm>
            <a:off x="5094548" y="4595509"/>
            <a:ext cx="392803" cy="404708"/>
          </a:xfrm>
          <a:custGeom>
            <a:avLst/>
            <a:gdLst/>
            <a:ahLst/>
            <a:cxnLst/>
            <a:rect l="0" t="0" r="0" b="0"/>
            <a:pathLst>
              <a:path w="392803" h="404708">
                <a:moveTo>
                  <a:pt x="273772" y="35709"/>
                </a:moveTo>
                <a:lnTo>
                  <a:pt x="273772" y="35709"/>
                </a:lnTo>
                <a:lnTo>
                  <a:pt x="257205" y="35709"/>
                </a:lnTo>
                <a:lnTo>
                  <a:pt x="254792" y="34387"/>
                </a:lnTo>
                <a:lnTo>
                  <a:pt x="253183" y="32182"/>
                </a:lnTo>
                <a:lnTo>
                  <a:pt x="252111" y="29390"/>
                </a:lnTo>
                <a:lnTo>
                  <a:pt x="250073" y="27529"/>
                </a:lnTo>
                <a:lnTo>
                  <a:pt x="237969" y="22810"/>
                </a:lnTo>
                <a:lnTo>
                  <a:pt x="227976" y="13600"/>
                </a:lnTo>
                <a:lnTo>
                  <a:pt x="216070" y="12052"/>
                </a:lnTo>
                <a:lnTo>
                  <a:pt x="192642" y="11907"/>
                </a:lnTo>
                <a:lnTo>
                  <a:pt x="180394" y="1655"/>
                </a:lnTo>
                <a:lnTo>
                  <a:pt x="168460" y="145"/>
                </a:lnTo>
                <a:lnTo>
                  <a:pt x="108975" y="0"/>
                </a:lnTo>
                <a:lnTo>
                  <a:pt x="85136" y="0"/>
                </a:lnTo>
                <a:lnTo>
                  <a:pt x="71956" y="11413"/>
                </a:lnTo>
                <a:lnTo>
                  <a:pt x="61217" y="11860"/>
                </a:lnTo>
                <a:lnTo>
                  <a:pt x="24309" y="47109"/>
                </a:lnTo>
                <a:lnTo>
                  <a:pt x="23955" y="53782"/>
                </a:lnTo>
                <a:lnTo>
                  <a:pt x="22583" y="55693"/>
                </a:lnTo>
                <a:lnTo>
                  <a:pt x="20346" y="56967"/>
                </a:lnTo>
                <a:lnTo>
                  <a:pt x="13570" y="59012"/>
                </a:lnTo>
                <a:lnTo>
                  <a:pt x="12644" y="62819"/>
                </a:lnTo>
                <a:lnTo>
                  <a:pt x="11916" y="81518"/>
                </a:lnTo>
                <a:lnTo>
                  <a:pt x="1656" y="93412"/>
                </a:lnTo>
                <a:lnTo>
                  <a:pt x="145" y="105314"/>
                </a:lnTo>
                <a:lnTo>
                  <a:pt x="0" y="164827"/>
                </a:lnTo>
                <a:lnTo>
                  <a:pt x="0" y="223966"/>
                </a:lnTo>
                <a:lnTo>
                  <a:pt x="0" y="231829"/>
                </a:lnTo>
                <a:lnTo>
                  <a:pt x="3527" y="238819"/>
                </a:lnTo>
                <a:lnTo>
                  <a:pt x="10249" y="247764"/>
                </a:lnTo>
                <a:lnTo>
                  <a:pt x="11758" y="260021"/>
                </a:lnTo>
                <a:lnTo>
                  <a:pt x="11890" y="278274"/>
                </a:lnTo>
                <a:lnTo>
                  <a:pt x="13217" y="280741"/>
                </a:lnTo>
                <a:lnTo>
                  <a:pt x="15424" y="282386"/>
                </a:lnTo>
                <a:lnTo>
                  <a:pt x="22150" y="285026"/>
                </a:lnTo>
                <a:lnTo>
                  <a:pt x="23071" y="288913"/>
                </a:lnTo>
                <a:lnTo>
                  <a:pt x="23763" y="303390"/>
                </a:lnTo>
                <a:lnTo>
                  <a:pt x="25100" y="305421"/>
                </a:lnTo>
                <a:lnTo>
                  <a:pt x="27314" y="306774"/>
                </a:lnTo>
                <a:lnTo>
                  <a:pt x="30112" y="307677"/>
                </a:lnTo>
                <a:lnTo>
                  <a:pt x="31978" y="309601"/>
                </a:lnTo>
                <a:lnTo>
                  <a:pt x="35218" y="319572"/>
                </a:lnTo>
                <a:lnTo>
                  <a:pt x="35564" y="327166"/>
                </a:lnTo>
                <a:lnTo>
                  <a:pt x="36935" y="329207"/>
                </a:lnTo>
                <a:lnTo>
                  <a:pt x="39171" y="330567"/>
                </a:lnTo>
                <a:lnTo>
                  <a:pt x="47118" y="333129"/>
                </a:lnTo>
                <a:lnTo>
                  <a:pt x="69720" y="355397"/>
                </a:lnTo>
                <a:lnTo>
                  <a:pt x="77234" y="356591"/>
                </a:lnTo>
                <a:lnTo>
                  <a:pt x="79263" y="358081"/>
                </a:lnTo>
                <a:lnTo>
                  <a:pt x="82787" y="367299"/>
                </a:lnTo>
                <a:lnTo>
                  <a:pt x="86611" y="368242"/>
                </a:lnTo>
                <a:lnTo>
                  <a:pt x="101040" y="368953"/>
                </a:lnTo>
                <a:lnTo>
                  <a:pt x="103069" y="370290"/>
                </a:lnTo>
                <a:lnTo>
                  <a:pt x="104422" y="372505"/>
                </a:lnTo>
                <a:lnTo>
                  <a:pt x="105324" y="375303"/>
                </a:lnTo>
                <a:lnTo>
                  <a:pt x="107248" y="377169"/>
                </a:lnTo>
                <a:lnTo>
                  <a:pt x="117218" y="380409"/>
                </a:lnTo>
                <a:lnTo>
                  <a:pt x="129120" y="380858"/>
                </a:lnTo>
                <a:lnTo>
                  <a:pt x="129725" y="382194"/>
                </a:lnTo>
                <a:lnTo>
                  <a:pt x="130397" y="387207"/>
                </a:lnTo>
                <a:lnTo>
                  <a:pt x="131899" y="389072"/>
                </a:lnTo>
                <a:lnTo>
                  <a:pt x="141136" y="392312"/>
                </a:lnTo>
                <a:lnTo>
                  <a:pt x="160525" y="392790"/>
                </a:lnTo>
                <a:lnTo>
                  <a:pt x="167451" y="396324"/>
                </a:lnTo>
                <a:lnTo>
                  <a:pt x="177898" y="404216"/>
                </a:lnTo>
                <a:lnTo>
                  <a:pt x="220038" y="404707"/>
                </a:lnTo>
                <a:lnTo>
                  <a:pt x="222079" y="403384"/>
                </a:lnTo>
                <a:lnTo>
                  <a:pt x="223439" y="401180"/>
                </a:lnTo>
                <a:lnTo>
                  <a:pt x="224346" y="398388"/>
                </a:lnTo>
                <a:lnTo>
                  <a:pt x="226273" y="396527"/>
                </a:lnTo>
                <a:lnTo>
                  <a:pt x="236249" y="393294"/>
                </a:lnTo>
                <a:lnTo>
                  <a:pt x="267651" y="392804"/>
                </a:lnTo>
                <a:lnTo>
                  <a:pt x="274579" y="389277"/>
                </a:lnTo>
                <a:lnTo>
                  <a:pt x="295732" y="370797"/>
                </a:lnTo>
                <a:lnTo>
                  <a:pt x="307665" y="369155"/>
                </a:lnTo>
                <a:lnTo>
                  <a:pt x="343377" y="335101"/>
                </a:lnTo>
                <a:lnTo>
                  <a:pt x="350972" y="333824"/>
                </a:lnTo>
                <a:lnTo>
                  <a:pt x="353013" y="332324"/>
                </a:lnTo>
                <a:lnTo>
                  <a:pt x="355281" y="327128"/>
                </a:lnTo>
                <a:lnTo>
                  <a:pt x="356557" y="316767"/>
                </a:lnTo>
                <a:lnTo>
                  <a:pt x="358059" y="314339"/>
                </a:lnTo>
                <a:lnTo>
                  <a:pt x="360383" y="312719"/>
                </a:lnTo>
                <a:lnTo>
                  <a:pt x="363255" y="311640"/>
                </a:lnTo>
                <a:lnTo>
                  <a:pt x="365169" y="309598"/>
                </a:lnTo>
                <a:lnTo>
                  <a:pt x="369984" y="297485"/>
                </a:lnTo>
                <a:lnTo>
                  <a:pt x="379202" y="287492"/>
                </a:lnTo>
                <a:lnTo>
                  <a:pt x="380398" y="279895"/>
                </a:lnTo>
                <a:lnTo>
                  <a:pt x="380856" y="264061"/>
                </a:lnTo>
                <a:lnTo>
                  <a:pt x="389072" y="252799"/>
                </a:lnTo>
                <a:lnTo>
                  <a:pt x="391698" y="241694"/>
                </a:lnTo>
                <a:lnTo>
                  <a:pt x="392802" y="186439"/>
                </a:lnTo>
                <a:lnTo>
                  <a:pt x="391481" y="183808"/>
                </a:lnTo>
                <a:lnTo>
                  <a:pt x="389277" y="182054"/>
                </a:lnTo>
                <a:lnTo>
                  <a:pt x="386484" y="180885"/>
                </a:lnTo>
                <a:lnTo>
                  <a:pt x="384623" y="178783"/>
                </a:lnTo>
                <a:lnTo>
                  <a:pt x="382555" y="172921"/>
                </a:lnTo>
                <a:lnTo>
                  <a:pt x="380943" y="138827"/>
                </a:lnTo>
                <a:lnTo>
                  <a:pt x="379607" y="136196"/>
                </a:lnTo>
                <a:lnTo>
                  <a:pt x="377392" y="134442"/>
                </a:lnTo>
                <a:lnTo>
                  <a:pt x="374594" y="133273"/>
                </a:lnTo>
                <a:lnTo>
                  <a:pt x="372729" y="131171"/>
                </a:lnTo>
                <a:lnTo>
                  <a:pt x="370656" y="125308"/>
                </a:lnTo>
                <a:lnTo>
                  <a:pt x="368002" y="110768"/>
                </a:lnTo>
                <a:lnTo>
                  <a:pt x="354322" y="92724"/>
                </a:lnTo>
                <a:lnTo>
                  <a:pt x="346995" y="85179"/>
                </a:lnTo>
                <a:lnTo>
                  <a:pt x="345725" y="77553"/>
                </a:lnTo>
                <a:lnTo>
                  <a:pt x="344225" y="75508"/>
                </a:lnTo>
                <a:lnTo>
                  <a:pt x="339030" y="73236"/>
                </a:lnTo>
                <a:lnTo>
                  <a:pt x="337117" y="71308"/>
                </a:lnTo>
                <a:lnTo>
                  <a:pt x="334989" y="65638"/>
                </a:lnTo>
                <a:lnTo>
                  <a:pt x="333100" y="63597"/>
                </a:lnTo>
                <a:lnTo>
                  <a:pt x="327473" y="61330"/>
                </a:lnTo>
                <a:lnTo>
                  <a:pt x="325444" y="59402"/>
                </a:lnTo>
                <a:lnTo>
                  <a:pt x="323189" y="53734"/>
                </a:lnTo>
                <a:lnTo>
                  <a:pt x="321265" y="51693"/>
                </a:lnTo>
                <a:lnTo>
                  <a:pt x="315600" y="49426"/>
                </a:lnTo>
                <a:lnTo>
                  <a:pt x="304975" y="48149"/>
                </a:lnTo>
                <a:lnTo>
                  <a:pt x="302510" y="46648"/>
                </a:lnTo>
                <a:lnTo>
                  <a:pt x="300866" y="44324"/>
                </a:lnTo>
                <a:lnTo>
                  <a:pt x="299770" y="41452"/>
                </a:lnTo>
                <a:lnTo>
                  <a:pt x="297717" y="39538"/>
                </a:lnTo>
                <a:lnTo>
                  <a:pt x="291908" y="37411"/>
                </a:lnTo>
                <a:lnTo>
                  <a:pt x="277404" y="34723"/>
                </a:lnTo>
                <a:lnTo>
                  <a:pt x="264176" y="25505"/>
                </a:lnTo>
                <a:lnTo>
                  <a:pt x="252822" y="24141"/>
                </a:lnTo>
                <a:lnTo>
                  <a:pt x="194321" y="23806"/>
                </a:lnTo>
                <a:lnTo>
                  <a:pt x="186439" y="23806"/>
                </a:lnTo>
                <a:lnTo>
                  <a:pt x="183808" y="25128"/>
                </a:lnTo>
                <a:lnTo>
                  <a:pt x="182054" y="27333"/>
                </a:lnTo>
                <a:lnTo>
                  <a:pt x="180885" y="30125"/>
                </a:lnTo>
                <a:lnTo>
                  <a:pt x="178784" y="31986"/>
                </a:lnTo>
                <a:lnTo>
                  <a:pt x="165906" y="38501"/>
                </a:lnTo>
                <a:lnTo>
                  <a:pt x="158381" y="43563"/>
                </a:lnTo>
                <a:lnTo>
                  <a:pt x="142838" y="4761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3" name="SMARTInkShape-Group30"/>
          <p:cNvGrpSpPr/>
          <p:nvPr/>
        </p:nvGrpSpPr>
        <p:grpSpPr>
          <a:xfrm>
            <a:off x="4523197" y="3155228"/>
            <a:ext cx="1630732" cy="2452049"/>
            <a:chOff x="4523197" y="3155228"/>
            <a:chExt cx="1630732" cy="2452049"/>
          </a:xfrm>
        </p:grpSpPr>
        <p:sp>
          <p:nvSpPr>
            <p:cNvPr id="9" name="SMARTInkShape-98"/>
            <p:cNvSpPr/>
            <p:nvPr>
              <p:custDataLst>
                <p:tags r:id="rId16"/>
              </p:custDataLst>
            </p:nvPr>
          </p:nvSpPr>
          <p:spPr>
            <a:xfrm>
              <a:off x="4523197" y="3250453"/>
              <a:ext cx="1535507" cy="1154606"/>
            </a:xfrm>
            <a:custGeom>
              <a:avLst/>
              <a:gdLst/>
              <a:ahLst/>
              <a:cxnLst/>
              <a:rect l="0" t="0" r="0" b="0"/>
              <a:pathLst>
                <a:path w="1535507" h="1154606">
                  <a:moveTo>
                    <a:pt x="0" y="1154605"/>
                  </a:moveTo>
                  <a:lnTo>
                    <a:pt x="0" y="1154605"/>
                  </a:lnTo>
                  <a:lnTo>
                    <a:pt x="0" y="1144357"/>
                  </a:lnTo>
                  <a:lnTo>
                    <a:pt x="1322" y="1143805"/>
                  </a:lnTo>
                  <a:lnTo>
                    <a:pt x="6319" y="1143192"/>
                  </a:lnTo>
                  <a:lnTo>
                    <a:pt x="8180" y="1141706"/>
                  </a:lnTo>
                  <a:lnTo>
                    <a:pt x="10248" y="1136528"/>
                  </a:lnTo>
                  <a:lnTo>
                    <a:pt x="12122" y="1134618"/>
                  </a:lnTo>
                  <a:lnTo>
                    <a:pt x="23929" y="1129811"/>
                  </a:lnTo>
                  <a:lnTo>
                    <a:pt x="33897" y="1120595"/>
                  </a:lnTo>
                  <a:lnTo>
                    <a:pt x="41491" y="1119399"/>
                  </a:lnTo>
                  <a:lnTo>
                    <a:pt x="43532" y="1117909"/>
                  </a:lnTo>
                  <a:lnTo>
                    <a:pt x="44892" y="1115593"/>
                  </a:lnTo>
                  <a:lnTo>
                    <a:pt x="45799" y="1112726"/>
                  </a:lnTo>
                  <a:lnTo>
                    <a:pt x="47726" y="1110815"/>
                  </a:lnTo>
                  <a:lnTo>
                    <a:pt x="59629" y="1106006"/>
                  </a:lnTo>
                  <a:lnTo>
                    <a:pt x="68660" y="1098912"/>
                  </a:lnTo>
                  <a:lnTo>
                    <a:pt x="79712" y="1094900"/>
                  </a:lnTo>
                  <a:lnTo>
                    <a:pt x="87449" y="1089274"/>
                  </a:lnTo>
                  <a:lnTo>
                    <a:pt x="91769" y="1082365"/>
                  </a:lnTo>
                  <a:lnTo>
                    <a:pt x="92921" y="1078671"/>
                  </a:lnTo>
                  <a:lnTo>
                    <a:pt x="95011" y="1076208"/>
                  </a:lnTo>
                  <a:lnTo>
                    <a:pt x="128626" y="1049679"/>
                  </a:lnTo>
                  <a:lnTo>
                    <a:pt x="147106" y="1034819"/>
                  </a:lnTo>
                  <a:lnTo>
                    <a:pt x="177877" y="1015228"/>
                  </a:lnTo>
                  <a:lnTo>
                    <a:pt x="186185" y="1011983"/>
                  </a:lnTo>
                  <a:lnTo>
                    <a:pt x="244893" y="968093"/>
                  </a:lnTo>
                  <a:lnTo>
                    <a:pt x="300351" y="928445"/>
                  </a:lnTo>
                  <a:lnTo>
                    <a:pt x="349047" y="895381"/>
                  </a:lnTo>
                  <a:lnTo>
                    <a:pt x="371718" y="871411"/>
                  </a:lnTo>
                  <a:lnTo>
                    <a:pt x="429319" y="833285"/>
                  </a:lnTo>
                  <a:lnTo>
                    <a:pt x="458793" y="813390"/>
                  </a:lnTo>
                  <a:lnTo>
                    <a:pt x="486220" y="793544"/>
                  </a:lnTo>
                  <a:lnTo>
                    <a:pt x="514906" y="776350"/>
                  </a:lnTo>
                  <a:lnTo>
                    <a:pt x="538207" y="752380"/>
                  </a:lnTo>
                  <a:lnTo>
                    <a:pt x="597706" y="714253"/>
                  </a:lnTo>
                  <a:lnTo>
                    <a:pt x="655474" y="674954"/>
                  </a:lnTo>
                  <a:lnTo>
                    <a:pt x="702355" y="643505"/>
                  </a:lnTo>
                  <a:lnTo>
                    <a:pt x="716865" y="633839"/>
                  </a:lnTo>
                  <a:lnTo>
                    <a:pt x="740483" y="609607"/>
                  </a:lnTo>
                  <a:lnTo>
                    <a:pt x="793689" y="579435"/>
                  </a:lnTo>
                  <a:lnTo>
                    <a:pt x="849099" y="540721"/>
                  </a:lnTo>
                  <a:lnTo>
                    <a:pt x="904640" y="502479"/>
                  </a:lnTo>
                  <a:lnTo>
                    <a:pt x="959942" y="466967"/>
                  </a:lnTo>
                  <a:lnTo>
                    <a:pt x="1004159" y="433593"/>
                  </a:lnTo>
                  <a:lnTo>
                    <a:pt x="1059399" y="395351"/>
                  </a:lnTo>
                  <a:lnTo>
                    <a:pt x="1112064" y="359839"/>
                  </a:lnTo>
                  <a:lnTo>
                    <a:pt x="1164238" y="317911"/>
                  </a:lnTo>
                  <a:lnTo>
                    <a:pt x="1210008" y="288349"/>
                  </a:lnTo>
                  <a:lnTo>
                    <a:pt x="1265581" y="242358"/>
                  </a:lnTo>
                  <a:lnTo>
                    <a:pt x="1316072" y="205007"/>
                  </a:lnTo>
                  <a:lnTo>
                    <a:pt x="1330149" y="186240"/>
                  </a:lnTo>
                  <a:lnTo>
                    <a:pt x="1388601" y="134931"/>
                  </a:lnTo>
                  <a:lnTo>
                    <a:pt x="1444248" y="79354"/>
                  </a:lnTo>
                  <a:lnTo>
                    <a:pt x="1452184" y="74946"/>
                  </a:lnTo>
                  <a:lnTo>
                    <a:pt x="1456151" y="73770"/>
                  </a:lnTo>
                  <a:lnTo>
                    <a:pt x="1458797" y="71664"/>
                  </a:lnTo>
                  <a:lnTo>
                    <a:pt x="1480448" y="43499"/>
                  </a:lnTo>
                  <a:lnTo>
                    <a:pt x="1488111" y="39171"/>
                  </a:lnTo>
                  <a:lnTo>
                    <a:pt x="1492006" y="38018"/>
                  </a:lnTo>
                  <a:lnTo>
                    <a:pt x="1494603" y="35925"/>
                  </a:lnTo>
                  <a:lnTo>
                    <a:pt x="1499580" y="27985"/>
                  </a:lnTo>
                  <a:lnTo>
                    <a:pt x="1505432" y="25663"/>
                  </a:lnTo>
                  <a:lnTo>
                    <a:pt x="1507521" y="23722"/>
                  </a:lnTo>
                  <a:lnTo>
                    <a:pt x="1509843" y="18037"/>
                  </a:lnTo>
                  <a:lnTo>
                    <a:pt x="1511784" y="15993"/>
                  </a:lnTo>
                  <a:lnTo>
                    <a:pt x="1517468" y="13721"/>
                  </a:lnTo>
                  <a:lnTo>
                    <a:pt x="1519513" y="11792"/>
                  </a:lnTo>
                  <a:lnTo>
                    <a:pt x="1523064" y="1814"/>
                  </a:lnTo>
                  <a:lnTo>
                    <a:pt x="1526891" y="806"/>
                  </a:lnTo>
                  <a:lnTo>
                    <a:pt x="15355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SMARTInkShape-99"/>
            <p:cNvSpPr/>
            <p:nvPr>
              <p:custDataLst>
                <p:tags r:id="rId17"/>
              </p:custDataLst>
            </p:nvPr>
          </p:nvSpPr>
          <p:spPr>
            <a:xfrm>
              <a:off x="5630190" y="3214743"/>
              <a:ext cx="404708" cy="2392534"/>
            </a:xfrm>
            <a:custGeom>
              <a:avLst/>
              <a:gdLst/>
              <a:ahLst/>
              <a:cxnLst/>
              <a:rect l="0" t="0" r="0" b="0"/>
              <a:pathLst>
                <a:path w="404708" h="2392534">
                  <a:moveTo>
                    <a:pt x="0" y="2392533"/>
                  </a:moveTo>
                  <a:lnTo>
                    <a:pt x="0" y="2392533"/>
                  </a:lnTo>
                  <a:lnTo>
                    <a:pt x="0" y="2339575"/>
                  </a:lnTo>
                  <a:lnTo>
                    <a:pt x="0" y="2285324"/>
                  </a:lnTo>
                  <a:lnTo>
                    <a:pt x="0" y="2229852"/>
                  </a:lnTo>
                  <a:lnTo>
                    <a:pt x="0" y="2171995"/>
                  </a:lnTo>
                  <a:lnTo>
                    <a:pt x="0" y="2112625"/>
                  </a:lnTo>
                  <a:lnTo>
                    <a:pt x="0" y="2053122"/>
                  </a:lnTo>
                  <a:lnTo>
                    <a:pt x="3526" y="1998922"/>
                  </a:lnTo>
                  <a:lnTo>
                    <a:pt x="10799" y="1940107"/>
                  </a:lnTo>
                  <a:lnTo>
                    <a:pt x="18076" y="1880684"/>
                  </a:lnTo>
                  <a:lnTo>
                    <a:pt x="23052" y="1830601"/>
                  </a:lnTo>
                  <a:lnTo>
                    <a:pt x="25029" y="1773242"/>
                  </a:lnTo>
                  <a:lnTo>
                    <a:pt x="34042" y="1714011"/>
                  </a:lnTo>
                  <a:lnTo>
                    <a:pt x="36702" y="1665110"/>
                  </a:lnTo>
                  <a:lnTo>
                    <a:pt x="45065" y="1609406"/>
                  </a:lnTo>
                  <a:lnTo>
                    <a:pt x="53428" y="1559803"/>
                  </a:lnTo>
                  <a:lnTo>
                    <a:pt x="59636" y="1511797"/>
                  </a:lnTo>
                  <a:lnTo>
                    <a:pt x="68699" y="1460580"/>
                  </a:lnTo>
                  <a:lnTo>
                    <a:pt x="77200" y="1406230"/>
                  </a:lnTo>
                  <a:lnTo>
                    <a:pt x="83435" y="1355964"/>
                  </a:lnTo>
                  <a:lnTo>
                    <a:pt x="96031" y="1299990"/>
                  </a:lnTo>
                  <a:lnTo>
                    <a:pt x="104936" y="1250334"/>
                  </a:lnTo>
                  <a:lnTo>
                    <a:pt x="114875" y="1194137"/>
                  </a:lnTo>
                  <a:lnTo>
                    <a:pt x="121737" y="1143458"/>
                  </a:lnTo>
                  <a:lnTo>
                    <a:pt x="129117" y="1095239"/>
                  </a:lnTo>
                  <a:lnTo>
                    <a:pt x="140078" y="1039326"/>
                  </a:lnTo>
                  <a:lnTo>
                    <a:pt x="154979" y="985176"/>
                  </a:lnTo>
                  <a:lnTo>
                    <a:pt x="164339" y="930247"/>
                  </a:lnTo>
                  <a:lnTo>
                    <a:pt x="174369" y="881189"/>
                  </a:lnTo>
                  <a:lnTo>
                    <a:pt x="181248" y="833291"/>
                  </a:lnTo>
                  <a:lnTo>
                    <a:pt x="194951" y="779303"/>
                  </a:lnTo>
                  <a:lnTo>
                    <a:pt x="209071" y="727198"/>
                  </a:lnTo>
                  <a:lnTo>
                    <a:pt x="216759" y="678698"/>
                  </a:lnTo>
                  <a:lnTo>
                    <a:pt x="230621" y="630910"/>
                  </a:lnTo>
                  <a:lnTo>
                    <a:pt x="240609" y="574884"/>
                  </a:lnTo>
                  <a:lnTo>
                    <a:pt x="258237" y="522637"/>
                  </a:lnTo>
                  <a:lnTo>
                    <a:pt x="271465" y="470397"/>
                  </a:lnTo>
                  <a:lnTo>
                    <a:pt x="286416" y="419383"/>
                  </a:lnTo>
                  <a:lnTo>
                    <a:pt x="294271" y="393626"/>
                  </a:lnTo>
                  <a:lnTo>
                    <a:pt x="306709" y="335843"/>
                  </a:lnTo>
                  <a:lnTo>
                    <a:pt x="312187" y="310239"/>
                  </a:lnTo>
                  <a:lnTo>
                    <a:pt x="331094" y="253979"/>
                  </a:lnTo>
                  <a:lnTo>
                    <a:pt x="345282" y="198389"/>
                  </a:lnTo>
                  <a:lnTo>
                    <a:pt x="364915" y="139090"/>
                  </a:lnTo>
                  <a:lnTo>
                    <a:pt x="380363" y="79893"/>
                  </a:lnTo>
                  <a:lnTo>
                    <a:pt x="392467" y="36291"/>
                  </a:lnTo>
                  <a:lnTo>
                    <a:pt x="392654" y="30237"/>
                  </a:lnTo>
                  <a:lnTo>
                    <a:pt x="396264" y="23138"/>
                  </a:lnTo>
                  <a:lnTo>
                    <a:pt x="403039" y="14123"/>
                  </a:lnTo>
                  <a:lnTo>
                    <a:pt x="4047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Shape-100"/>
            <p:cNvSpPr/>
            <p:nvPr>
              <p:custDataLst>
                <p:tags r:id="rId18"/>
              </p:custDataLst>
            </p:nvPr>
          </p:nvSpPr>
          <p:spPr>
            <a:xfrm>
              <a:off x="5606383" y="5250182"/>
              <a:ext cx="23808" cy="202354"/>
            </a:xfrm>
            <a:custGeom>
              <a:avLst/>
              <a:gdLst/>
              <a:ahLst/>
              <a:cxnLst/>
              <a:rect l="0" t="0" r="0" b="0"/>
              <a:pathLst>
                <a:path w="23808" h="202354">
                  <a:moveTo>
                    <a:pt x="0" y="202353"/>
                  </a:moveTo>
                  <a:lnTo>
                    <a:pt x="0" y="202353"/>
                  </a:lnTo>
                  <a:lnTo>
                    <a:pt x="6319" y="146332"/>
                  </a:lnTo>
                  <a:lnTo>
                    <a:pt x="10249" y="101844"/>
                  </a:lnTo>
                  <a:lnTo>
                    <a:pt x="17733" y="42520"/>
                  </a:lnTo>
                  <a:lnTo>
                    <a:pt x="238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Shape-101"/>
            <p:cNvSpPr/>
            <p:nvPr>
              <p:custDataLst>
                <p:tags r:id="rId19"/>
              </p:custDataLst>
            </p:nvPr>
          </p:nvSpPr>
          <p:spPr>
            <a:xfrm>
              <a:off x="5642093" y="3155228"/>
              <a:ext cx="511836" cy="1975923"/>
            </a:xfrm>
            <a:custGeom>
              <a:avLst/>
              <a:gdLst/>
              <a:ahLst/>
              <a:cxnLst/>
              <a:rect l="0" t="0" r="0" b="0"/>
              <a:pathLst>
                <a:path w="511836" h="1975923">
                  <a:moveTo>
                    <a:pt x="0" y="1975922"/>
                  </a:moveTo>
                  <a:lnTo>
                    <a:pt x="0" y="1975922"/>
                  </a:lnTo>
                  <a:lnTo>
                    <a:pt x="0" y="1930024"/>
                  </a:lnTo>
                  <a:lnTo>
                    <a:pt x="3526" y="1877678"/>
                  </a:lnTo>
                  <a:lnTo>
                    <a:pt x="12948" y="1823813"/>
                  </a:lnTo>
                  <a:lnTo>
                    <a:pt x="20588" y="1774349"/>
                  </a:lnTo>
                  <a:lnTo>
                    <a:pt x="26380" y="1726187"/>
                  </a:lnTo>
                  <a:lnTo>
                    <a:pt x="36472" y="1678412"/>
                  </a:lnTo>
                  <a:lnTo>
                    <a:pt x="44312" y="1630751"/>
                  </a:lnTo>
                  <a:lnTo>
                    <a:pt x="50161" y="1583124"/>
                  </a:lnTo>
                  <a:lnTo>
                    <a:pt x="63987" y="1525955"/>
                  </a:lnTo>
                  <a:lnTo>
                    <a:pt x="79453" y="1466952"/>
                  </a:lnTo>
                  <a:lnTo>
                    <a:pt x="95244" y="1407880"/>
                  </a:lnTo>
                  <a:lnTo>
                    <a:pt x="103607" y="1362788"/>
                  </a:lnTo>
                  <a:lnTo>
                    <a:pt x="109612" y="1314600"/>
                  </a:lnTo>
                  <a:lnTo>
                    <a:pt x="123489" y="1256452"/>
                  </a:lnTo>
                  <a:lnTo>
                    <a:pt x="135047" y="1209764"/>
                  </a:lnTo>
                  <a:lnTo>
                    <a:pt x="146848" y="1162425"/>
                  </a:lnTo>
                  <a:lnTo>
                    <a:pt x="158721" y="1114894"/>
                  </a:lnTo>
                  <a:lnTo>
                    <a:pt x="170616" y="1067305"/>
                  </a:lnTo>
                  <a:lnTo>
                    <a:pt x="182516" y="1019700"/>
                  </a:lnTo>
                  <a:lnTo>
                    <a:pt x="194418" y="972089"/>
                  </a:lnTo>
                  <a:lnTo>
                    <a:pt x="206321" y="924477"/>
                  </a:lnTo>
                  <a:lnTo>
                    <a:pt x="218224" y="876865"/>
                  </a:lnTo>
                  <a:lnTo>
                    <a:pt x="234095" y="821562"/>
                  </a:lnTo>
                  <a:lnTo>
                    <a:pt x="245998" y="776569"/>
                  </a:lnTo>
                  <a:lnTo>
                    <a:pt x="261869" y="717498"/>
                  </a:lnTo>
                  <a:lnTo>
                    <a:pt x="277740" y="660910"/>
                  </a:lnTo>
                  <a:lnTo>
                    <a:pt x="293611" y="606969"/>
                  </a:lnTo>
                  <a:lnTo>
                    <a:pt x="309482" y="550270"/>
                  </a:lnTo>
                  <a:lnTo>
                    <a:pt x="325353" y="500470"/>
                  </a:lnTo>
                  <a:lnTo>
                    <a:pt x="341223" y="452425"/>
                  </a:lnTo>
                  <a:lnTo>
                    <a:pt x="361062" y="399136"/>
                  </a:lnTo>
                  <a:lnTo>
                    <a:pt x="390322" y="344457"/>
                  </a:lnTo>
                  <a:lnTo>
                    <a:pt x="410993" y="286901"/>
                  </a:lnTo>
                  <a:lnTo>
                    <a:pt x="425620" y="234551"/>
                  </a:lnTo>
                  <a:lnTo>
                    <a:pt x="448446" y="178342"/>
                  </a:lnTo>
                  <a:lnTo>
                    <a:pt x="469849" y="121491"/>
                  </a:lnTo>
                  <a:lnTo>
                    <a:pt x="495773" y="63921"/>
                  </a:lnTo>
                  <a:lnTo>
                    <a:pt x="499110" y="47699"/>
                  </a:lnTo>
                  <a:lnTo>
                    <a:pt x="499384" y="43702"/>
                  </a:lnTo>
                  <a:lnTo>
                    <a:pt x="503215" y="35735"/>
                  </a:lnTo>
                  <a:lnTo>
                    <a:pt x="510132" y="26162"/>
                  </a:lnTo>
                  <a:lnTo>
                    <a:pt x="511499" y="14768"/>
                  </a:lnTo>
                  <a:lnTo>
                    <a:pt x="5118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SMARTInkShape-Group31"/>
          <p:cNvGrpSpPr/>
          <p:nvPr/>
        </p:nvGrpSpPr>
        <p:grpSpPr>
          <a:xfrm>
            <a:off x="4713647" y="655566"/>
            <a:ext cx="4094685" cy="4808874"/>
            <a:chOff x="4713647" y="655566"/>
            <a:chExt cx="4094685" cy="4808874"/>
          </a:xfrm>
        </p:grpSpPr>
        <p:sp>
          <p:nvSpPr>
            <p:cNvPr id="14" name="SMARTInkShape-102"/>
            <p:cNvSpPr/>
            <p:nvPr>
              <p:custDataLst>
                <p:tags r:id="rId13"/>
              </p:custDataLst>
            </p:nvPr>
          </p:nvSpPr>
          <p:spPr>
            <a:xfrm>
              <a:off x="5332611" y="655566"/>
              <a:ext cx="3475721" cy="4035169"/>
            </a:xfrm>
            <a:custGeom>
              <a:avLst/>
              <a:gdLst/>
              <a:ahLst/>
              <a:cxnLst/>
              <a:rect l="0" t="0" r="0" b="0"/>
              <a:pathLst>
                <a:path w="3475721" h="4035169">
                  <a:moveTo>
                    <a:pt x="119031" y="0"/>
                  </a:moveTo>
                  <a:lnTo>
                    <a:pt x="119031" y="0"/>
                  </a:lnTo>
                  <a:lnTo>
                    <a:pt x="112712" y="0"/>
                  </a:lnTo>
                  <a:lnTo>
                    <a:pt x="106083" y="7054"/>
                  </a:lnTo>
                  <a:lnTo>
                    <a:pt x="100051" y="17684"/>
                  </a:lnTo>
                  <a:lnTo>
                    <a:pt x="95332" y="31103"/>
                  </a:lnTo>
                  <a:lnTo>
                    <a:pt x="76370" y="63673"/>
                  </a:lnTo>
                  <a:lnTo>
                    <a:pt x="71563" y="78235"/>
                  </a:lnTo>
                  <a:lnTo>
                    <a:pt x="63673" y="92249"/>
                  </a:lnTo>
                  <a:lnTo>
                    <a:pt x="59425" y="111243"/>
                  </a:lnTo>
                  <a:lnTo>
                    <a:pt x="40643" y="148038"/>
                  </a:lnTo>
                  <a:lnTo>
                    <a:pt x="23050" y="202426"/>
                  </a:lnTo>
                  <a:lnTo>
                    <a:pt x="16857" y="218257"/>
                  </a:lnTo>
                  <a:lnTo>
                    <a:pt x="1848" y="275390"/>
                  </a:lnTo>
                  <a:lnTo>
                    <a:pt x="48" y="331121"/>
                  </a:lnTo>
                  <a:lnTo>
                    <a:pt x="1" y="388950"/>
                  </a:lnTo>
                  <a:lnTo>
                    <a:pt x="0" y="444271"/>
                  </a:lnTo>
                  <a:lnTo>
                    <a:pt x="1322" y="460369"/>
                  </a:lnTo>
                  <a:lnTo>
                    <a:pt x="10248" y="490183"/>
                  </a:lnTo>
                  <a:lnTo>
                    <a:pt x="12899" y="515690"/>
                  </a:lnTo>
                  <a:lnTo>
                    <a:pt x="33004" y="568799"/>
                  </a:lnTo>
                  <a:lnTo>
                    <a:pt x="35830" y="578152"/>
                  </a:lnTo>
                  <a:lnTo>
                    <a:pt x="43534" y="592176"/>
                  </a:lnTo>
                  <a:lnTo>
                    <a:pt x="47726" y="611174"/>
                  </a:lnTo>
                  <a:lnTo>
                    <a:pt x="56795" y="630112"/>
                  </a:lnTo>
                  <a:lnTo>
                    <a:pt x="71532" y="673380"/>
                  </a:lnTo>
                  <a:lnTo>
                    <a:pt x="91615" y="698219"/>
                  </a:lnTo>
                  <a:lnTo>
                    <a:pt x="99352" y="706210"/>
                  </a:lnTo>
                  <a:lnTo>
                    <a:pt x="103672" y="717696"/>
                  </a:lnTo>
                  <a:lnTo>
                    <a:pt x="104824" y="724463"/>
                  </a:lnTo>
                  <a:lnTo>
                    <a:pt x="106914" y="728974"/>
                  </a:lnTo>
                  <a:lnTo>
                    <a:pt x="109631" y="731981"/>
                  </a:lnTo>
                  <a:lnTo>
                    <a:pt x="112765" y="733986"/>
                  </a:lnTo>
                  <a:lnTo>
                    <a:pt x="162685" y="793467"/>
                  </a:lnTo>
                  <a:lnTo>
                    <a:pt x="185161" y="817343"/>
                  </a:lnTo>
                  <a:lnTo>
                    <a:pt x="192932" y="833219"/>
                  </a:lnTo>
                  <a:lnTo>
                    <a:pt x="206811" y="849091"/>
                  </a:lnTo>
                  <a:lnTo>
                    <a:pt x="265695" y="896704"/>
                  </a:lnTo>
                  <a:lnTo>
                    <a:pt x="321384" y="952252"/>
                  </a:lnTo>
                  <a:lnTo>
                    <a:pt x="345191" y="979586"/>
                  </a:lnTo>
                  <a:lnTo>
                    <a:pt x="368998" y="1011033"/>
                  </a:lnTo>
                  <a:lnTo>
                    <a:pt x="404707" y="1050985"/>
                  </a:lnTo>
                  <a:lnTo>
                    <a:pt x="428513" y="1082450"/>
                  </a:lnTo>
                  <a:lnTo>
                    <a:pt x="440416" y="1098398"/>
                  </a:lnTo>
                  <a:lnTo>
                    <a:pt x="448793" y="1116350"/>
                  </a:lnTo>
                  <a:lnTo>
                    <a:pt x="457941" y="1140583"/>
                  </a:lnTo>
                  <a:lnTo>
                    <a:pt x="482835" y="1183591"/>
                  </a:lnTo>
                  <a:lnTo>
                    <a:pt x="498075" y="1239592"/>
                  </a:lnTo>
                  <a:lnTo>
                    <a:pt x="514554" y="1297663"/>
                  </a:lnTo>
                  <a:lnTo>
                    <a:pt x="521017" y="1321315"/>
                  </a:lnTo>
                  <a:lnTo>
                    <a:pt x="523579" y="1376802"/>
                  </a:lnTo>
                  <a:lnTo>
                    <a:pt x="523728" y="1432346"/>
                  </a:lnTo>
                  <a:lnTo>
                    <a:pt x="527263" y="1467614"/>
                  </a:lnTo>
                  <a:lnTo>
                    <a:pt x="534906" y="1522868"/>
                  </a:lnTo>
                  <a:lnTo>
                    <a:pt x="533992" y="1540470"/>
                  </a:lnTo>
                  <a:lnTo>
                    <a:pt x="524813" y="1597858"/>
                  </a:lnTo>
                  <a:lnTo>
                    <a:pt x="523833" y="1654683"/>
                  </a:lnTo>
                  <a:lnTo>
                    <a:pt x="525069" y="1705783"/>
                  </a:lnTo>
                  <a:lnTo>
                    <a:pt x="534539" y="1761882"/>
                  </a:lnTo>
                  <a:lnTo>
                    <a:pt x="535577" y="1820962"/>
                  </a:lnTo>
                  <a:lnTo>
                    <a:pt x="535635" y="1878197"/>
                  </a:lnTo>
                  <a:lnTo>
                    <a:pt x="535641" y="1936099"/>
                  </a:lnTo>
                  <a:lnTo>
                    <a:pt x="546442" y="1993108"/>
                  </a:lnTo>
                  <a:lnTo>
                    <a:pt x="547448" y="2050206"/>
                  </a:lnTo>
                  <a:lnTo>
                    <a:pt x="548839" y="2074789"/>
                  </a:lnTo>
                  <a:lnTo>
                    <a:pt x="562237" y="2130645"/>
                  </a:lnTo>
                  <a:lnTo>
                    <a:pt x="568651" y="2154465"/>
                  </a:lnTo>
                  <a:lnTo>
                    <a:pt x="574078" y="2178275"/>
                  </a:lnTo>
                  <a:lnTo>
                    <a:pt x="580535" y="2202082"/>
                  </a:lnTo>
                  <a:lnTo>
                    <a:pt x="583369" y="2216631"/>
                  </a:lnTo>
                  <a:lnTo>
                    <a:pt x="591076" y="2233580"/>
                  </a:lnTo>
                  <a:lnTo>
                    <a:pt x="600938" y="2270024"/>
                  </a:lnTo>
                  <a:lnTo>
                    <a:pt x="630938" y="2321869"/>
                  </a:lnTo>
                  <a:lnTo>
                    <a:pt x="662611" y="2376447"/>
                  </a:lnTo>
                  <a:lnTo>
                    <a:pt x="693910" y="2419041"/>
                  </a:lnTo>
                  <a:lnTo>
                    <a:pt x="752066" y="2478009"/>
                  </a:lnTo>
                  <a:lnTo>
                    <a:pt x="800232" y="2535610"/>
                  </a:lnTo>
                  <a:lnTo>
                    <a:pt x="857833" y="2592101"/>
                  </a:lnTo>
                  <a:lnTo>
                    <a:pt x="888927" y="2616527"/>
                  </a:lnTo>
                  <a:lnTo>
                    <a:pt x="941090" y="2668858"/>
                  </a:lnTo>
                  <a:lnTo>
                    <a:pt x="960848" y="2690868"/>
                  </a:lnTo>
                  <a:lnTo>
                    <a:pt x="971943" y="2704996"/>
                  </a:lnTo>
                  <a:lnTo>
                    <a:pt x="1023894" y="2740962"/>
                  </a:lnTo>
                  <a:lnTo>
                    <a:pt x="1055456" y="2763787"/>
                  </a:lnTo>
                  <a:lnTo>
                    <a:pt x="1085674" y="2779217"/>
                  </a:lnTo>
                  <a:lnTo>
                    <a:pt x="1138880" y="2812753"/>
                  </a:lnTo>
                  <a:lnTo>
                    <a:pt x="1194291" y="2840864"/>
                  </a:lnTo>
                  <a:lnTo>
                    <a:pt x="1247518" y="2872626"/>
                  </a:lnTo>
                  <a:lnTo>
                    <a:pt x="1301507" y="2899078"/>
                  </a:lnTo>
                  <a:lnTo>
                    <a:pt x="1356964" y="2913480"/>
                  </a:lnTo>
                  <a:lnTo>
                    <a:pt x="1413993" y="2919554"/>
                  </a:lnTo>
                  <a:lnTo>
                    <a:pt x="1447726" y="2926472"/>
                  </a:lnTo>
                  <a:lnTo>
                    <a:pt x="1503736" y="2928075"/>
                  </a:lnTo>
                  <a:lnTo>
                    <a:pt x="1559310" y="2928169"/>
                  </a:lnTo>
                  <a:lnTo>
                    <a:pt x="1575183" y="2926850"/>
                  </a:lnTo>
                  <a:lnTo>
                    <a:pt x="1630976" y="2917375"/>
                  </a:lnTo>
                  <a:lnTo>
                    <a:pt x="1657403" y="2915276"/>
                  </a:lnTo>
                  <a:lnTo>
                    <a:pt x="1707344" y="2904178"/>
                  </a:lnTo>
                  <a:lnTo>
                    <a:pt x="1764522" y="2892345"/>
                  </a:lnTo>
                  <a:lnTo>
                    <a:pt x="1814471" y="2880448"/>
                  </a:lnTo>
                  <a:lnTo>
                    <a:pt x="1871650" y="2868546"/>
                  </a:lnTo>
                  <a:lnTo>
                    <a:pt x="1928457" y="2849785"/>
                  </a:lnTo>
                  <a:lnTo>
                    <a:pt x="1987735" y="2843963"/>
                  </a:lnTo>
                  <a:lnTo>
                    <a:pt x="2040372" y="2834091"/>
                  </a:lnTo>
                  <a:lnTo>
                    <a:pt x="2095604" y="2833100"/>
                  </a:lnTo>
                  <a:lnTo>
                    <a:pt x="2145134" y="2832969"/>
                  </a:lnTo>
                  <a:lnTo>
                    <a:pt x="2194240" y="2832952"/>
                  </a:lnTo>
                  <a:lnTo>
                    <a:pt x="2250230" y="2832950"/>
                  </a:lnTo>
                  <a:lnTo>
                    <a:pt x="2296091" y="2834273"/>
                  </a:lnTo>
                  <a:lnTo>
                    <a:pt x="2346588" y="2843198"/>
                  </a:lnTo>
                  <a:lnTo>
                    <a:pt x="2404655" y="2854056"/>
                  </a:lnTo>
                  <a:lnTo>
                    <a:pt x="2463981" y="2865904"/>
                  </a:lnTo>
                  <a:lnTo>
                    <a:pt x="2523471" y="2884690"/>
                  </a:lnTo>
                  <a:lnTo>
                    <a:pt x="2573562" y="2907916"/>
                  </a:lnTo>
                  <a:lnTo>
                    <a:pt x="2630923" y="2936333"/>
                  </a:lnTo>
                  <a:lnTo>
                    <a:pt x="2690154" y="2972371"/>
                  </a:lnTo>
                  <a:lnTo>
                    <a:pt x="2746107" y="3011570"/>
                  </a:lnTo>
                  <a:lnTo>
                    <a:pt x="2798344" y="3051184"/>
                  </a:lnTo>
                  <a:lnTo>
                    <a:pt x="2841544" y="3086445"/>
                  </a:lnTo>
                  <a:lnTo>
                    <a:pt x="2893597" y="3134716"/>
                  </a:lnTo>
                  <a:lnTo>
                    <a:pt x="2945811" y="3190596"/>
                  </a:lnTo>
                  <a:lnTo>
                    <a:pt x="2987501" y="3239089"/>
                  </a:lnTo>
                  <a:lnTo>
                    <a:pt x="3026105" y="3294712"/>
                  </a:lnTo>
                  <a:lnTo>
                    <a:pt x="3065228" y="3350618"/>
                  </a:lnTo>
                  <a:lnTo>
                    <a:pt x="3106607" y="3404425"/>
                  </a:lnTo>
                  <a:lnTo>
                    <a:pt x="3141624" y="3461098"/>
                  </a:lnTo>
                  <a:lnTo>
                    <a:pt x="3180332" y="3517211"/>
                  </a:lnTo>
                  <a:lnTo>
                    <a:pt x="3216683" y="3569736"/>
                  </a:lnTo>
                  <a:lnTo>
                    <a:pt x="3249336" y="3618319"/>
                  </a:lnTo>
                  <a:lnTo>
                    <a:pt x="3281257" y="3666123"/>
                  </a:lnTo>
                  <a:lnTo>
                    <a:pt x="3313034" y="3713774"/>
                  </a:lnTo>
                  <a:lnTo>
                    <a:pt x="3341256" y="3764920"/>
                  </a:lnTo>
                  <a:lnTo>
                    <a:pt x="3359169" y="3802999"/>
                  </a:lnTo>
                  <a:lnTo>
                    <a:pt x="3388511" y="3857397"/>
                  </a:lnTo>
                  <a:lnTo>
                    <a:pt x="3418353" y="3909920"/>
                  </a:lnTo>
                  <a:lnTo>
                    <a:pt x="3447838" y="3967585"/>
                  </a:lnTo>
                  <a:lnTo>
                    <a:pt x="3460268" y="3995905"/>
                  </a:lnTo>
                  <a:lnTo>
                    <a:pt x="3475720" y="40351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Shape-103"/>
            <p:cNvSpPr/>
            <p:nvPr>
              <p:custDataLst>
                <p:tags r:id="rId14"/>
              </p:custDataLst>
            </p:nvPr>
          </p:nvSpPr>
          <p:spPr>
            <a:xfrm>
              <a:off x="4713647" y="3369484"/>
              <a:ext cx="1273638" cy="857028"/>
            </a:xfrm>
            <a:custGeom>
              <a:avLst/>
              <a:gdLst/>
              <a:ahLst/>
              <a:cxnLst/>
              <a:rect l="0" t="0" r="0" b="0"/>
              <a:pathLst>
                <a:path w="1273638" h="857028">
                  <a:moveTo>
                    <a:pt x="0" y="857027"/>
                  </a:moveTo>
                  <a:lnTo>
                    <a:pt x="0" y="857027"/>
                  </a:lnTo>
                  <a:lnTo>
                    <a:pt x="6319" y="844389"/>
                  </a:lnTo>
                  <a:lnTo>
                    <a:pt x="37987" y="817743"/>
                  </a:lnTo>
                  <a:lnTo>
                    <a:pt x="88464" y="780456"/>
                  </a:lnTo>
                  <a:lnTo>
                    <a:pt x="145690" y="742104"/>
                  </a:lnTo>
                  <a:lnTo>
                    <a:pt x="195643" y="706163"/>
                  </a:lnTo>
                  <a:lnTo>
                    <a:pt x="254144" y="663575"/>
                  </a:lnTo>
                  <a:lnTo>
                    <a:pt x="313572" y="625765"/>
                  </a:lnTo>
                  <a:lnTo>
                    <a:pt x="369537" y="587073"/>
                  </a:lnTo>
                  <a:lnTo>
                    <a:pt x="419163" y="556947"/>
                  </a:lnTo>
                  <a:lnTo>
                    <a:pt x="476463" y="519442"/>
                  </a:lnTo>
                  <a:lnTo>
                    <a:pt x="535686" y="480051"/>
                  </a:lnTo>
                  <a:lnTo>
                    <a:pt x="585742" y="440411"/>
                  </a:lnTo>
                  <a:lnTo>
                    <a:pt x="643097" y="400739"/>
                  </a:lnTo>
                  <a:lnTo>
                    <a:pt x="702329" y="361062"/>
                  </a:lnTo>
                  <a:lnTo>
                    <a:pt x="758281" y="321385"/>
                  </a:lnTo>
                  <a:lnTo>
                    <a:pt x="810518" y="281708"/>
                  </a:lnTo>
                  <a:lnTo>
                    <a:pt x="869076" y="248350"/>
                  </a:lnTo>
                  <a:lnTo>
                    <a:pt x="919043" y="213522"/>
                  </a:lnTo>
                  <a:lnTo>
                    <a:pt x="975065" y="174483"/>
                  </a:lnTo>
                  <a:lnTo>
                    <a:pt x="1014314" y="146346"/>
                  </a:lnTo>
                  <a:lnTo>
                    <a:pt x="1044705" y="128447"/>
                  </a:lnTo>
                  <a:lnTo>
                    <a:pt x="1073989" y="109918"/>
                  </a:lnTo>
                  <a:lnTo>
                    <a:pt x="1104268" y="92525"/>
                  </a:lnTo>
                  <a:lnTo>
                    <a:pt x="1162382" y="56087"/>
                  </a:lnTo>
                  <a:lnTo>
                    <a:pt x="1194251" y="32926"/>
                  </a:lnTo>
                  <a:lnTo>
                    <a:pt x="1246593" y="12370"/>
                  </a:lnTo>
                  <a:lnTo>
                    <a:pt x="12736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Shape-104"/>
            <p:cNvSpPr/>
            <p:nvPr>
              <p:custDataLst>
                <p:tags r:id="rId15"/>
              </p:custDataLst>
            </p:nvPr>
          </p:nvSpPr>
          <p:spPr>
            <a:xfrm>
              <a:off x="5630190" y="3500419"/>
              <a:ext cx="380901" cy="1964021"/>
            </a:xfrm>
            <a:custGeom>
              <a:avLst/>
              <a:gdLst/>
              <a:ahLst/>
              <a:cxnLst/>
              <a:rect l="0" t="0" r="0" b="0"/>
              <a:pathLst>
                <a:path w="380901" h="1964021">
                  <a:moveTo>
                    <a:pt x="380900" y="0"/>
                  </a:moveTo>
                  <a:lnTo>
                    <a:pt x="380900" y="0"/>
                  </a:lnTo>
                  <a:lnTo>
                    <a:pt x="358014" y="45773"/>
                  </a:lnTo>
                  <a:lnTo>
                    <a:pt x="336898" y="104365"/>
                  </a:lnTo>
                  <a:lnTo>
                    <a:pt x="317458" y="151130"/>
                  </a:lnTo>
                  <a:lnTo>
                    <a:pt x="302733" y="197169"/>
                  </a:lnTo>
                  <a:lnTo>
                    <a:pt x="285909" y="252469"/>
                  </a:lnTo>
                  <a:lnTo>
                    <a:pt x="273841" y="301847"/>
                  </a:lnTo>
                  <a:lnTo>
                    <a:pt x="261889" y="354833"/>
                  </a:lnTo>
                  <a:lnTo>
                    <a:pt x="249971" y="404036"/>
                  </a:lnTo>
                  <a:lnTo>
                    <a:pt x="238065" y="455648"/>
                  </a:lnTo>
                  <a:lnTo>
                    <a:pt x="226160" y="509295"/>
                  </a:lnTo>
                  <a:lnTo>
                    <a:pt x="214256" y="558695"/>
                  </a:lnTo>
                  <a:lnTo>
                    <a:pt x="202353" y="610364"/>
                  </a:lnTo>
                  <a:lnTo>
                    <a:pt x="190450" y="667555"/>
                  </a:lnTo>
                  <a:lnTo>
                    <a:pt x="178547" y="726382"/>
                  </a:lnTo>
                  <a:lnTo>
                    <a:pt x="166643" y="785693"/>
                  </a:lnTo>
                  <a:lnTo>
                    <a:pt x="154741" y="845149"/>
                  </a:lnTo>
                  <a:lnTo>
                    <a:pt x="142837" y="904647"/>
                  </a:lnTo>
                  <a:lnTo>
                    <a:pt x="130934" y="964158"/>
                  </a:lnTo>
                  <a:lnTo>
                    <a:pt x="119031" y="1023672"/>
                  </a:lnTo>
                  <a:lnTo>
                    <a:pt x="107128" y="1083186"/>
                  </a:lnTo>
                  <a:lnTo>
                    <a:pt x="98752" y="1142702"/>
                  </a:lnTo>
                  <a:lnTo>
                    <a:pt x="92743" y="1202218"/>
                  </a:lnTo>
                  <a:lnTo>
                    <a:pt x="82586" y="1261734"/>
                  </a:lnTo>
                  <a:lnTo>
                    <a:pt x="74728" y="1321249"/>
                  </a:lnTo>
                  <a:lnTo>
                    <a:pt x="68872" y="1380765"/>
                  </a:lnTo>
                  <a:lnTo>
                    <a:pt x="58761" y="1440281"/>
                  </a:lnTo>
                  <a:lnTo>
                    <a:pt x="47388" y="1499797"/>
                  </a:lnTo>
                  <a:lnTo>
                    <a:pt x="39170" y="1559312"/>
                  </a:lnTo>
                  <a:lnTo>
                    <a:pt x="33208" y="1618828"/>
                  </a:lnTo>
                  <a:lnTo>
                    <a:pt x="23064" y="1678344"/>
                  </a:lnTo>
                  <a:lnTo>
                    <a:pt x="16864" y="1719344"/>
                  </a:lnTo>
                  <a:lnTo>
                    <a:pt x="14107" y="1764017"/>
                  </a:lnTo>
                  <a:lnTo>
                    <a:pt x="9356" y="1806797"/>
                  </a:lnTo>
                  <a:lnTo>
                    <a:pt x="4158" y="1851821"/>
                  </a:lnTo>
                  <a:lnTo>
                    <a:pt x="1848" y="1907099"/>
                  </a:lnTo>
                  <a:lnTo>
                    <a:pt x="0" y="1964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2" name="SMARTInkShape-Group32"/>
          <p:cNvGrpSpPr/>
          <p:nvPr/>
        </p:nvGrpSpPr>
        <p:grpSpPr>
          <a:xfrm>
            <a:off x="5880156" y="2595780"/>
            <a:ext cx="737996" cy="1214122"/>
            <a:chOff x="5880156" y="2595780"/>
            <a:chExt cx="737996" cy="1214122"/>
          </a:xfrm>
        </p:grpSpPr>
        <p:sp>
          <p:nvSpPr>
            <p:cNvPr id="18" name="SMARTInkShape-105"/>
            <p:cNvSpPr/>
            <p:nvPr>
              <p:custDataLst>
                <p:tags r:id="rId9"/>
              </p:custDataLst>
            </p:nvPr>
          </p:nvSpPr>
          <p:spPr>
            <a:xfrm>
              <a:off x="5880156" y="2595780"/>
              <a:ext cx="214258" cy="392804"/>
            </a:xfrm>
            <a:custGeom>
              <a:avLst/>
              <a:gdLst/>
              <a:ahLst/>
              <a:cxnLst/>
              <a:rect l="0" t="0" r="0" b="0"/>
              <a:pathLst>
                <a:path w="214258" h="392804">
                  <a:moveTo>
                    <a:pt x="214257" y="0"/>
                  </a:moveTo>
                  <a:lnTo>
                    <a:pt x="214257" y="0"/>
                  </a:lnTo>
                  <a:lnTo>
                    <a:pt x="204008" y="10248"/>
                  </a:lnTo>
                  <a:lnTo>
                    <a:pt x="201358" y="21079"/>
                  </a:lnTo>
                  <a:lnTo>
                    <a:pt x="194270" y="32109"/>
                  </a:lnTo>
                  <a:lnTo>
                    <a:pt x="181282" y="63760"/>
                  </a:lnTo>
                  <a:lnTo>
                    <a:pt x="171569" y="79583"/>
                  </a:lnTo>
                  <a:lnTo>
                    <a:pt x="150268" y="139034"/>
                  </a:lnTo>
                  <a:lnTo>
                    <a:pt x="112169" y="194427"/>
                  </a:lnTo>
                  <a:lnTo>
                    <a:pt x="79204" y="250211"/>
                  </a:lnTo>
                  <a:lnTo>
                    <a:pt x="43793" y="307023"/>
                  </a:lnTo>
                  <a:lnTo>
                    <a:pt x="15436" y="356108"/>
                  </a:lnTo>
                  <a:lnTo>
                    <a:pt x="12151" y="364591"/>
                  </a:lnTo>
                  <a:lnTo>
                    <a:pt x="551" y="380187"/>
                  </a:lnTo>
                  <a:lnTo>
                    <a:pt x="0" y="3928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SMARTInkShape-106"/>
            <p:cNvSpPr/>
            <p:nvPr>
              <p:custDataLst>
                <p:tags r:id="rId10"/>
              </p:custDataLst>
            </p:nvPr>
          </p:nvSpPr>
          <p:spPr>
            <a:xfrm>
              <a:off x="6022994" y="2833843"/>
              <a:ext cx="178548" cy="464223"/>
            </a:xfrm>
            <a:custGeom>
              <a:avLst/>
              <a:gdLst/>
              <a:ahLst/>
              <a:cxnLst/>
              <a:rect l="0" t="0" r="0" b="0"/>
              <a:pathLst>
                <a:path w="178548" h="464223">
                  <a:moveTo>
                    <a:pt x="178547" y="0"/>
                  </a:moveTo>
                  <a:lnTo>
                    <a:pt x="178547" y="0"/>
                  </a:lnTo>
                  <a:lnTo>
                    <a:pt x="172228" y="0"/>
                  </a:lnTo>
                  <a:lnTo>
                    <a:pt x="170366" y="1322"/>
                  </a:lnTo>
                  <a:lnTo>
                    <a:pt x="169125" y="3526"/>
                  </a:lnTo>
                  <a:lnTo>
                    <a:pt x="167379" y="16474"/>
                  </a:lnTo>
                  <a:lnTo>
                    <a:pt x="165648" y="29805"/>
                  </a:lnTo>
                  <a:lnTo>
                    <a:pt x="142547" y="86967"/>
                  </a:lnTo>
                  <a:lnTo>
                    <a:pt x="119006" y="145639"/>
                  </a:lnTo>
                  <a:lnTo>
                    <a:pt x="99189" y="202722"/>
                  </a:lnTo>
                  <a:lnTo>
                    <a:pt x="79353" y="261917"/>
                  </a:lnTo>
                  <a:lnTo>
                    <a:pt x="59515" y="317864"/>
                  </a:lnTo>
                  <a:lnTo>
                    <a:pt x="39677" y="368778"/>
                  </a:lnTo>
                  <a:lnTo>
                    <a:pt x="15429" y="428268"/>
                  </a:lnTo>
                  <a:lnTo>
                    <a:pt x="14254" y="436285"/>
                  </a:lnTo>
                  <a:lnTo>
                    <a:pt x="12148" y="441630"/>
                  </a:lnTo>
                  <a:lnTo>
                    <a:pt x="9421" y="445193"/>
                  </a:lnTo>
                  <a:lnTo>
                    <a:pt x="6281" y="447568"/>
                  </a:lnTo>
                  <a:lnTo>
                    <a:pt x="2791" y="453735"/>
                  </a:lnTo>
                  <a:lnTo>
                    <a:pt x="0" y="464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SMARTInkShape-107"/>
            <p:cNvSpPr/>
            <p:nvPr>
              <p:custDataLst>
                <p:tags r:id="rId11"/>
              </p:custDataLst>
            </p:nvPr>
          </p:nvSpPr>
          <p:spPr>
            <a:xfrm>
              <a:off x="6201541" y="3095712"/>
              <a:ext cx="166645" cy="440417"/>
            </a:xfrm>
            <a:custGeom>
              <a:avLst/>
              <a:gdLst/>
              <a:ahLst/>
              <a:cxnLst/>
              <a:rect l="0" t="0" r="0" b="0"/>
              <a:pathLst>
                <a:path w="166645" h="440417">
                  <a:moveTo>
                    <a:pt x="166644" y="0"/>
                  </a:moveTo>
                  <a:lnTo>
                    <a:pt x="166644" y="0"/>
                  </a:lnTo>
                  <a:lnTo>
                    <a:pt x="160325" y="0"/>
                  </a:lnTo>
                  <a:lnTo>
                    <a:pt x="158463" y="1323"/>
                  </a:lnTo>
                  <a:lnTo>
                    <a:pt x="157223" y="3527"/>
                  </a:lnTo>
                  <a:lnTo>
                    <a:pt x="134216" y="59917"/>
                  </a:lnTo>
                  <a:lnTo>
                    <a:pt x="121863" y="107426"/>
                  </a:lnTo>
                  <a:lnTo>
                    <a:pt x="103011" y="156609"/>
                  </a:lnTo>
                  <a:lnTo>
                    <a:pt x="83302" y="214503"/>
                  </a:lnTo>
                  <a:lnTo>
                    <a:pt x="63480" y="272482"/>
                  </a:lnTo>
                  <a:lnTo>
                    <a:pt x="39676" y="324891"/>
                  </a:lnTo>
                  <a:lnTo>
                    <a:pt x="17193" y="372925"/>
                  </a:lnTo>
                  <a:lnTo>
                    <a:pt x="12148" y="395437"/>
                  </a:lnTo>
                  <a:lnTo>
                    <a:pt x="2791" y="415563"/>
                  </a:lnTo>
                  <a:lnTo>
                    <a:pt x="0" y="440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SMARTInkShape-108"/>
            <p:cNvSpPr/>
            <p:nvPr>
              <p:custDataLst>
                <p:tags r:id="rId12"/>
              </p:custDataLst>
            </p:nvPr>
          </p:nvSpPr>
          <p:spPr>
            <a:xfrm>
              <a:off x="6415798" y="3226646"/>
              <a:ext cx="202354" cy="583256"/>
            </a:xfrm>
            <a:custGeom>
              <a:avLst/>
              <a:gdLst/>
              <a:ahLst/>
              <a:cxnLst/>
              <a:rect l="0" t="0" r="0" b="0"/>
              <a:pathLst>
                <a:path w="202354" h="583256">
                  <a:moveTo>
                    <a:pt x="202353" y="0"/>
                  </a:moveTo>
                  <a:lnTo>
                    <a:pt x="202353" y="0"/>
                  </a:lnTo>
                  <a:lnTo>
                    <a:pt x="192850" y="10826"/>
                  </a:lnTo>
                  <a:lnTo>
                    <a:pt x="166552" y="63445"/>
                  </a:lnTo>
                  <a:lnTo>
                    <a:pt x="146793" y="119549"/>
                  </a:lnTo>
                  <a:lnTo>
                    <a:pt x="120646" y="178616"/>
                  </a:lnTo>
                  <a:lnTo>
                    <a:pt x="98973" y="227496"/>
                  </a:lnTo>
                  <a:lnTo>
                    <a:pt x="74117" y="286724"/>
                  </a:lnTo>
                  <a:lnTo>
                    <a:pt x="56081" y="343047"/>
                  </a:lnTo>
                  <a:lnTo>
                    <a:pt x="39782" y="400561"/>
                  </a:lnTo>
                  <a:lnTo>
                    <a:pt x="23826" y="451501"/>
                  </a:lnTo>
                  <a:lnTo>
                    <a:pt x="5292" y="510405"/>
                  </a:lnTo>
                  <a:lnTo>
                    <a:pt x="464" y="568477"/>
                  </a:lnTo>
                  <a:lnTo>
                    <a:pt x="0" y="583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" name="SMARTInkShape-109"/>
          <p:cNvSpPr/>
          <p:nvPr>
            <p:custDataLst>
              <p:tags r:id="rId8"/>
            </p:custDataLst>
          </p:nvPr>
        </p:nvSpPr>
        <p:spPr>
          <a:xfrm>
            <a:off x="5308807" y="3262356"/>
            <a:ext cx="1202217" cy="1773570"/>
          </a:xfrm>
          <a:custGeom>
            <a:avLst/>
            <a:gdLst/>
            <a:ahLst/>
            <a:cxnLst/>
            <a:rect l="0" t="0" r="0" b="0"/>
            <a:pathLst>
              <a:path w="1202217" h="1773570">
                <a:moveTo>
                  <a:pt x="11901" y="0"/>
                </a:moveTo>
                <a:lnTo>
                  <a:pt x="11901" y="0"/>
                </a:lnTo>
                <a:lnTo>
                  <a:pt x="5581" y="6319"/>
                </a:lnTo>
                <a:lnTo>
                  <a:pt x="2479" y="16475"/>
                </a:lnTo>
                <a:lnTo>
                  <a:pt x="62" y="72273"/>
                </a:lnTo>
                <a:lnTo>
                  <a:pt x="0" y="125458"/>
                </a:lnTo>
                <a:lnTo>
                  <a:pt x="1321" y="155323"/>
                </a:lnTo>
                <a:lnTo>
                  <a:pt x="20586" y="214058"/>
                </a:lnTo>
                <a:lnTo>
                  <a:pt x="26377" y="238004"/>
                </a:lnTo>
                <a:lnTo>
                  <a:pt x="51729" y="293608"/>
                </a:lnTo>
                <a:lnTo>
                  <a:pt x="85646" y="351471"/>
                </a:lnTo>
                <a:lnTo>
                  <a:pt x="127517" y="406913"/>
                </a:lnTo>
                <a:lnTo>
                  <a:pt x="166715" y="464513"/>
                </a:lnTo>
                <a:lnTo>
                  <a:pt x="204717" y="511893"/>
                </a:lnTo>
                <a:lnTo>
                  <a:pt x="242251" y="568962"/>
                </a:lnTo>
                <a:lnTo>
                  <a:pt x="275011" y="615464"/>
                </a:lnTo>
                <a:lnTo>
                  <a:pt x="309847" y="662747"/>
                </a:lnTo>
                <a:lnTo>
                  <a:pt x="346621" y="711585"/>
                </a:lnTo>
                <a:lnTo>
                  <a:pt x="389111" y="767349"/>
                </a:lnTo>
                <a:lnTo>
                  <a:pt x="414968" y="806148"/>
                </a:lnTo>
                <a:lnTo>
                  <a:pt x="443212" y="848962"/>
                </a:lnTo>
                <a:lnTo>
                  <a:pt x="473399" y="893120"/>
                </a:lnTo>
                <a:lnTo>
                  <a:pt x="504451" y="934788"/>
                </a:lnTo>
                <a:lnTo>
                  <a:pt x="535884" y="975350"/>
                </a:lnTo>
                <a:lnTo>
                  <a:pt x="567490" y="1016743"/>
                </a:lnTo>
                <a:lnTo>
                  <a:pt x="599171" y="1061591"/>
                </a:lnTo>
                <a:lnTo>
                  <a:pt x="634413" y="1104448"/>
                </a:lnTo>
                <a:lnTo>
                  <a:pt x="670796" y="1146862"/>
                </a:lnTo>
                <a:lnTo>
                  <a:pt x="704601" y="1192164"/>
                </a:lnTo>
                <a:lnTo>
                  <a:pt x="740787" y="1238749"/>
                </a:lnTo>
                <a:lnTo>
                  <a:pt x="778911" y="1285905"/>
                </a:lnTo>
                <a:lnTo>
                  <a:pt x="817899" y="1333315"/>
                </a:lnTo>
                <a:lnTo>
                  <a:pt x="857269" y="1380838"/>
                </a:lnTo>
                <a:lnTo>
                  <a:pt x="896810" y="1428410"/>
                </a:lnTo>
                <a:lnTo>
                  <a:pt x="936427" y="1476004"/>
                </a:lnTo>
                <a:lnTo>
                  <a:pt x="979605" y="1523609"/>
                </a:lnTo>
                <a:lnTo>
                  <a:pt x="1023923" y="1571218"/>
                </a:lnTo>
                <a:lnTo>
                  <a:pt x="1065663" y="1618829"/>
                </a:lnTo>
                <a:lnTo>
                  <a:pt x="1116837" y="1677022"/>
                </a:lnTo>
                <a:lnTo>
                  <a:pt x="1164269" y="1730659"/>
                </a:lnTo>
                <a:lnTo>
                  <a:pt x="1202216" y="17735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53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reatwar.co.uk/somme/images/somme-newfoundland-park-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116632"/>
            <a:ext cx="8279904" cy="620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somm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72" y="332656"/>
            <a:ext cx="7956376" cy="596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9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archive/8/88/20060211050935!Lancashire_Fusiliers_trench_Beaumont_Hamel_1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1340768"/>
            <a:ext cx="5688632" cy="399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http://images.travelpod.ca/users/wells2008/1.1222917000.trenches-at-beaumont-hame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548680"/>
            <a:ext cx="432117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7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eaumont hamel mem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47" y="476672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eaumont hamel danger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93" y="1900576"/>
            <a:ext cx="3816424" cy="31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eaumont ham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9" y="2046042"/>
            <a:ext cx="3800939" cy="28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7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124745"/>
            <a:ext cx="4435564" cy="48691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 would not last a day.</a:t>
            </a:r>
          </a:p>
          <a:p>
            <a:pPr>
              <a:defRPr/>
            </a:pPr>
            <a:r>
              <a:rPr lang="en-US" dirty="0" smtClean="0"/>
              <a:t>I would go crazy from constant, never-ending fear.</a:t>
            </a:r>
          </a:p>
          <a:p>
            <a:pPr>
              <a:defRPr/>
            </a:pPr>
            <a:r>
              <a:rPr lang="en-US" dirty="0" smtClean="0"/>
              <a:t>I like my feet the way they are.</a:t>
            </a:r>
          </a:p>
          <a:p>
            <a:pPr>
              <a:defRPr/>
            </a:pPr>
            <a:r>
              <a:rPr lang="en-US" dirty="0" smtClean="0"/>
              <a:t>I could not handle seeing loved ones pass away right in front of me.</a:t>
            </a:r>
          </a:p>
          <a:p>
            <a:pPr>
              <a:defRPr/>
            </a:pPr>
            <a:r>
              <a:rPr lang="en-US" dirty="0" smtClean="0"/>
              <a:t>I love peace and don’t like loud noises.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30849" y="1124745"/>
            <a:ext cx="4435564" cy="4869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 am too intertwined with technology to leave it behind.</a:t>
            </a:r>
          </a:p>
          <a:p>
            <a:pPr>
              <a:defRPr/>
            </a:pPr>
            <a:r>
              <a:rPr lang="en-US" dirty="0" smtClean="0"/>
              <a:t>I don’t think I’m built for that lifestyle.</a:t>
            </a:r>
          </a:p>
          <a:p>
            <a:pPr>
              <a:defRPr/>
            </a:pPr>
            <a:r>
              <a:rPr lang="en-US" dirty="0" smtClean="0"/>
              <a:t>No. I have a nervous breakdown doing a math question.</a:t>
            </a:r>
          </a:p>
          <a:p>
            <a:pPr>
              <a:defRPr/>
            </a:pPr>
            <a:r>
              <a:rPr lang="en-US" dirty="0" smtClean="0"/>
              <a:t>If I were there I might actually want to die.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31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smtClean="0"/>
              <a:t>Literacy </a:t>
            </a:r>
            <a:r>
              <a:rPr lang="en-US" sz="4000" b="1" dirty="0" smtClean="0"/>
              <a:t>Prep Task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Half of you will focus on the Battle of Ypres, the other half will use the Battle of the Somme (including Beaumont Hamel)</a:t>
            </a:r>
          </a:p>
          <a:p>
            <a:r>
              <a:rPr lang="en-US" dirty="0" smtClean="0"/>
              <a:t>Based on today’s lesson you will write a paragraph answering the the following Open Response question:</a:t>
            </a:r>
          </a:p>
          <a:p>
            <a:pPr marL="0" indent="0">
              <a:buNone/>
            </a:pPr>
            <a:endParaRPr lang="en-US" sz="500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Was Canada successful in this battle? Use specific details from the lesson to support your answer.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After you have written your paragraph compare with a person who had the opposite battle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51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/>
              <a:t/>
            </a:r>
            <a:br>
              <a:rPr lang="en-US" sz="4000" dirty="0"/>
            </a:br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Euphemia" panose="020B0503040102020104" pitchFamily="34" charset="0"/>
                <a:cs typeface="Courier New" panose="02070309020205020404" pitchFamily="49" charset="0"/>
              </a:rPr>
              <a:t>Video Clip – The Trenches</a:t>
            </a:r>
            <a:endParaRPr lang="en-US" sz="4400" b="1" dirty="0">
              <a:solidFill>
                <a:schemeClr val="accent1">
                  <a:lumMod val="60000"/>
                  <a:lumOff val="40000"/>
                </a:schemeClr>
              </a:solidFill>
              <a:latin typeface="Euphemia" panose="020B0503040102020104" pitchFamily="34" charset="0"/>
            </a:endParaRPr>
          </a:p>
        </p:txBody>
      </p:sp>
      <p:pic>
        <p:nvPicPr>
          <p:cNvPr id="16387" name="Picture 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39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2412" y="5029200"/>
            <a:ext cx="9143999" cy="106409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Focus:</a:t>
            </a:r>
          </a:p>
          <a:p>
            <a:pPr lvl="0" algn="ctr"/>
            <a:r>
              <a:rPr lang="en-US" dirty="0"/>
              <a:t>I can assess the historical significance of several of Canada’s key contributions to WW1.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Canada’s Early Battles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21799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Ypres – The Basics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905000"/>
            <a:ext cx="11161240" cy="4114800"/>
          </a:xfrm>
        </p:spPr>
        <p:txBody>
          <a:bodyPr/>
          <a:lstStyle/>
          <a:p>
            <a:r>
              <a:rPr lang="en-US" dirty="0" smtClean="0"/>
              <a:t>Where: Outside the town of Ypres, Belgium</a:t>
            </a:r>
          </a:p>
          <a:p>
            <a:r>
              <a:rPr lang="en-US" dirty="0" smtClean="0"/>
              <a:t>When: April 22-24, 1915</a:t>
            </a:r>
          </a:p>
          <a:p>
            <a:r>
              <a:rPr lang="en-US" dirty="0" smtClean="0"/>
              <a:t>Notable Because: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This </a:t>
            </a:r>
            <a:r>
              <a:rPr lang="en-US" dirty="0" smtClean="0"/>
              <a:t>was Canada’s first significant </a:t>
            </a:r>
            <a:r>
              <a:rPr lang="en-US" dirty="0" smtClean="0"/>
              <a:t>engagement</a:t>
            </a:r>
          </a:p>
          <a:p>
            <a:pPr marL="457200" indent="-457200">
              <a:buAutoNum type="arabicPeriod"/>
            </a:pPr>
            <a:r>
              <a:rPr lang="en-US" dirty="0" smtClean="0"/>
              <a:t>It </a:t>
            </a:r>
            <a:r>
              <a:rPr lang="en-US" dirty="0" smtClean="0"/>
              <a:t>was the introduction of chemical warfare (mustard gas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48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04" y="1052736"/>
            <a:ext cx="6984776" cy="4967064"/>
          </a:xfrm>
        </p:spPr>
        <p:txBody>
          <a:bodyPr/>
          <a:lstStyle/>
          <a:p>
            <a:r>
              <a:rPr lang="en-US" dirty="0"/>
              <a:t>Canada’s Role: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held off the Germans after the French </a:t>
            </a:r>
            <a:r>
              <a:rPr lang="en-US" dirty="0" smtClean="0"/>
              <a:t>retreat</a:t>
            </a:r>
          </a:p>
          <a:p>
            <a:pPr marL="457200" indent="-457200"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developed a temporary solution to the gas</a:t>
            </a:r>
          </a:p>
          <a:p>
            <a:r>
              <a:rPr lang="en-US" dirty="0"/>
              <a:t>Legacy: The Battle of Ypres is where Canada </a:t>
            </a:r>
            <a:r>
              <a:rPr lang="en-US" b="1" dirty="0"/>
              <a:t>built our reputation</a:t>
            </a:r>
            <a:endParaRPr lang="en-CA" b="1" dirty="0"/>
          </a:p>
          <a:p>
            <a:endParaRPr lang="en-CA" dirty="0"/>
          </a:p>
        </p:txBody>
      </p:sp>
      <p:pic>
        <p:nvPicPr>
          <p:cNvPr id="4" name="Content Placeholder 4" descr="ypres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6620" y="928215"/>
            <a:ext cx="3229250" cy="52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7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ypres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8188" y="116632"/>
            <a:ext cx="3808785" cy="6152210"/>
          </a:xfrm>
          <a:prstGeom prst="rect">
            <a:avLst/>
          </a:prstGeom>
        </p:spPr>
      </p:pic>
      <p:sp>
        <p:nvSpPr>
          <p:cNvPr id="5" name="SMARTInkShape-89"/>
          <p:cNvSpPr/>
          <p:nvPr>
            <p:custDataLst>
              <p:tags r:id="rId1"/>
            </p:custDataLst>
          </p:nvPr>
        </p:nvSpPr>
        <p:spPr>
          <a:xfrm>
            <a:off x="4927904" y="5154986"/>
            <a:ext cx="595158" cy="35681"/>
          </a:xfrm>
          <a:custGeom>
            <a:avLst/>
            <a:gdLst/>
            <a:ahLst/>
            <a:cxnLst/>
            <a:rect l="0" t="0" r="0" b="0"/>
            <a:pathLst>
              <a:path w="595158" h="35681">
                <a:moveTo>
                  <a:pt x="0" y="35680"/>
                </a:moveTo>
                <a:lnTo>
                  <a:pt x="0" y="35680"/>
                </a:lnTo>
                <a:lnTo>
                  <a:pt x="20302" y="16699"/>
                </a:lnTo>
                <a:lnTo>
                  <a:pt x="31879" y="13304"/>
                </a:lnTo>
                <a:lnTo>
                  <a:pt x="39738" y="12509"/>
                </a:lnTo>
                <a:lnTo>
                  <a:pt x="47640" y="8629"/>
                </a:lnTo>
                <a:lnTo>
                  <a:pt x="55560" y="3819"/>
                </a:lnTo>
                <a:lnTo>
                  <a:pt x="71421" y="731"/>
                </a:lnTo>
                <a:lnTo>
                  <a:pt x="124786" y="0"/>
                </a:lnTo>
                <a:lnTo>
                  <a:pt x="167781" y="3505"/>
                </a:lnTo>
                <a:lnTo>
                  <a:pt x="220800" y="10221"/>
                </a:lnTo>
                <a:lnTo>
                  <a:pt x="271391" y="19728"/>
                </a:lnTo>
                <a:lnTo>
                  <a:pt x="322900" y="23243"/>
                </a:lnTo>
                <a:lnTo>
                  <a:pt x="376154" y="23672"/>
                </a:lnTo>
                <a:lnTo>
                  <a:pt x="421943" y="23756"/>
                </a:lnTo>
                <a:lnTo>
                  <a:pt x="478983" y="22451"/>
                </a:lnTo>
                <a:lnTo>
                  <a:pt x="536970" y="12976"/>
                </a:lnTo>
                <a:lnTo>
                  <a:pt x="595157" y="1187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MARTInkShape-90"/>
          <p:cNvSpPr/>
          <p:nvPr>
            <p:custDataLst>
              <p:tags r:id="rId2"/>
            </p:custDataLst>
          </p:nvPr>
        </p:nvSpPr>
        <p:spPr>
          <a:xfrm>
            <a:off x="4154199" y="2441039"/>
            <a:ext cx="1047478" cy="71419"/>
          </a:xfrm>
          <a:custGeom>
            <a:avLst/>
            <a:gdLst/>
            <a:ahLst/>
            <a:cxnLst/>
            <a:rect l="0" t="0" r="0" b="0"/>
            <a:pathLst>
              <a:path w="1047478" h="71419">
                <a:moveTo>
                  <a:pt x="0" y="11903"/>
                </a:moveTo>
                <a:lnTo>
                  <a:pt x="0" y="11903"/>
                </a:lnTo>
                <a:lnTo>
                  <a:pt x="51599" y="11903"/>
                </a:lnTo>
                <a:lnTo>
                  <a:pt x="59524" y="8376"/>
                </a:lnTo>
                <a:lnTo>
                  <a:pt x="63489" y="5584"/>
                </a:lnTo>
                <a:lnTo>
                  <a:pt x="81707" y="1654"/>
                </a:lnTo>
                <a:lnTo>
                  <a:pt x="139403" y="64"/>
                </a:lnTo>
                <a:lnTo>
                  <a:pt x="197227" y="3"/>
                </a:lnTo>
                <a:lnTo>
                  <a:pt x="252216" y="0"/>
                </a:lnTo>
                <a:lnTo>
                  <a:pt x="296701" y="1322"/>
                </a:lnTo>
                <a:lnTo>
                  <a:pt x="346905" y="10248"/>
                </a:lnTo>
                <a:lnTo>
                  <a:pt x="394465" y="11576"/>
                </a:lnTo>
                <a:lnTo>
                  <a:pt x="449905" y="11838"/>
                </a:lnTo>
                <a:lnTo>
                  <a:pt x="505774" y="18209"/>
                </a:lnTo>
                <a:lnTo>
                  <a:pt x="559573" y="22701"/>
                </a:lnTo>
                <a:lnTo>
                  <a:pt x="604306" y="23478"/>
                </a:lnTo>
                <a:lnTo>
                  <a:pt x="651065" y="23709"/>
                </a:lnTo>
                <a:lnTo>
                  <a:pt x="697102" y="25100"/>
                </a:lnTo>
                <a:lnTo>
                  <a:pt x="752401" y="33222"/>
                </a:lnTo>
                <a:lnTo>
                  <a:pt x="807557" y="35218"/>
                </a:lnTo>
                <a:lnTo>
                  <a:pt x="865159" y="39171"/>
                </a:lnTo>
                <a:lnTo>
                  <a:pt x="906246" y="45945"/>
                </a:lnTo>
                <a:lnTo>
                  <a:pt x="941743" y="48606"/>
                </a:lnTo>
                <a:lnTo>
                  <a:pt x="966390" y="56968"/>
                </a:lnTo>
                <a:lnTo>
                  <a:pt x="1023596" y="59496"/>
                </a:lnTo>
                <a:lnTo>
                  <a:pt x="1041192" y="59514"/>
                </a:lnTo>
                <a:lnTo>
                  <a:pt x="1043287" y="60837"/>
                </a:lnTo>
                <a:lnTo>
                  <a:pt x="1044684" y="63041"/>
                </a:lnTo>
                <a:lnTo>
                  <a:pt x="1045615" y="65834"/>
                </a:lnTo>
                <a:lnTo>
                  <a:pt x="1046236" y="66373"/>
                </a:lnTo>
                <a:lnTo>
                  <a:pt x="1046650" y="65410"/>
                </a:lnTo>
                <a:lnTo>
                  <a:pt x="1046925" y="63445"/>
                </a:lnTo>
                <a:lnTo>
                  <a:pt x="1047109" y="63458"/>
                </a:lnTo>
                <a:lnTo>
                  <a:pt x="1047477" y="71418"/>
                </a:lnTo>
                <a:lnTo>
                  <a:pt x="1047477" y="5951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74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mage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7" b="10577"/>
          <a:stretch>
            <a:fillRect/>
          </a:stretch>
        </p:blipFill>
        <p:spPr>
          <a:xfrm>
            <a:off x="2422004" y="692696"/>
            <a:ext cx="6807200" cy="5105400"/>
          </a:xfrm>
        </p:spPr>
      </p:pic>
    </p:spTree>
    <p:extLst>
      <p:ext uri="{BB962C8B-B14F-4D97-AF65-F5344CB8AC3E}">
        <p14:creationId xmlns:p14="http://schemas.microsoft.com/office/powerpoint/2010/main" val="26846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ga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48" y="332656"/>
            <a:ext cx="449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3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1C9EA2-3281-42E8-8199-7076EBA49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0</TotalTime>
  <Words>461</Words>
  <Application>Microsoft Office PowerPoint</Application>
  <PresentationFormat>Custom</PresentationFormat>
  <Paragraphs>52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Courier New</vt:lpstr>
      <vt:lpstr>Euphemia</vt:lpstr>
      <vt:lpstr>Wingdings</vt:lpstr>
      <vt:lpstr>Striped Border 16x9</vt:lpstr>
      <vt:lpstr>Minds On – Can You Handle It?</vt:lpstr>
      <vt:lpstr>PowerPoint Presentation</vt:lpstr>
      <vt:lpstr> Video Clip – The Trenches</vt:lpstr>
      <vt:lpstr>Canada’s Early Battles</vt:lpstr>
      <vt:lpstr>Ypres – The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Flanders Fields</vt:lpstr>
      <vt:lpstr>The Somme – The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Literacy Prep Task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2016-02-29T12:57:53Z</dcterms:created>
  <dcterms:modified xsi:type="dcterms:W3CDTF">2017-02-16T18:12:35Z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