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5" r:id="rId3"/>
    <p:sldId id="259" r:id="rId4"/>
    <p:sldId id="260" r:id="rId5"/>
    <p:sldId id="261" r:id="rId6"/>
    <p:sldId id="267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 On – Leaving a Trace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history, a ‘trace’ is the same idea as a clue – It’s something that gives us information that we can either use or ignore</a:t>
            </a:r>
          </a:p>
          <a:p>
            <a:r>
              <a:rPr lang="en-US" dirty="0" smtClean="0"/>
              <a:t>Take 1 minute a write down everything you have done in the last 24 hours that has left a trace</a:t>
            </a:r>
          </a:p>
          <a:p>
            <a:r>
              <a:rPr lang="en-US" dirty="0" smtClean="0"/>
              <a:t>Circle the ones that were purposeful and square the ones that were accidental</a:t>
            </a:r>
          </a:p>
          <a:p>
            <a:r>
              <a:rPr lang="en-US" dirty="0" smtClean="0"/>
              <a:t>Put a star beside the ones that deserve to be </a:t>
            </a:r>
            <a:r>
              <a:rPr lang="en-US" b="1" dirty="0" smtClean="0"/>
              <a:t>preserved by history or </a:t>
            </a:r>
            <a:r>
              <a:rPr lang="en-US" dirty="0" smtClean="0"/>
              <a:t>at least </a:t>
            </a:r>
            <a:r>
              <a:rPr lang="en-US" b="1" dirty="0" smtClean="0"/>
              <a:t>inspire further meaningful questions</a:t>
            </a:r>
            <a:r>
              <a:rPr lang="en-US" dirty="0" smtClean="0"/>
              <a:t>. What might those questions be?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54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Primary Source?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primary source </a:t>
            </a:r>
            <a:r>
              <a:rPr lang="en-US" dirty="0" smtClean="0"/>
              <a:t>is </a:t>
            </a:r>
            <a:r>
              <a:rPr lang="en-US" b="1" dirty="0" smtClean="0"/>
              <a:t>something of the time </a:t>
            </a:r>
            <a:r>
              <a:rPr lang="en-US" dirty="0" smtClean="0"/>
              <a:t>that can be analyzed to reveal something</a:t>
            </a:r>
          </a:p>
          <a:p>
            <a:r>
              <a:rPr lang="en-US" dirty="0" smtClean="0"/>
              <a:t>What are some examples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/>
              <a:t>secondary source </a:t>
            </a:r>
            <a:r>
              <a:rPr lang="en-US" dirty="0" smtClean="0"/>
              <a:t>is material created after the event using information from primary sources (textbook).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05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Somme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some details we remember from the Battle of the Somme?</a:t>
            </a:r>
          </a:p>
          <a:p>
            <a:r>
              <a:rPr lang="en-US" sz="3200" dirty="0" smtClean="0"/>
              <a:t>How might our contemporary worldview compare to that of the past when WW1 is referred to as “The Great War”?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8835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414" y="982132"/>
            <a:ext cx="1060084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Source Activity – Lions Led By Donkeys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We’ll read the biography of Haig together. Is there anything to suggest he was ill-suited to the task of leading the British army in WW1?</a:t>
            </a:r>
          </a:p>
          <a:p>
            <a:r>
              <a:rPr lang="en-US" sz="2800" dirty="0" smtClean="0"/>
              <a:t>On a separate sheet of paper give the title “Lions Led by Donkeys – Source Analysis”</a:t>
            </a:r>
          </a:p>
          <a:p>
            <a:r>
              <a:rPr lang="en-US" sz="2800" dirty="0" smtClean="0"/>
              <a:t>On your own or with a partner read all 10 sources.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78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368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Pretend you don’t know anything about Haig or the Somme. What impression does Source 1 give you about his strategies and/or character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Source 3 change that impression?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a t-chart and on one side note facts from </a:t>
            </a:r>
            <a:r>
              <a:rPr lang="en-US" dirty="0" smtClean="0"/>
              <a:t>the Sources that </a:t>
            </a:r>
            <a:r>
              <a:rPr lang="en-US" dirty="0" smtClean="0"/>
              <a:t>indicate the Somme was a success, and on the other side note facts that indicate it was a failure.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Based </a:t>
            </a:r>
            <a:r>
              <a:rPr lang="en-US" dirty="0" smtClean="0"/>
              <a:t>on Sources 1/2/7/10 what was the attitude of Haig and other British leaders?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4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69390"/>
              </p:ext>
            </p:extLst>
          </p:nvPr>
        </p:nvGraphicFramePr>
        <p:xfrm>
          <a:off x="2032000" y="719666"/>
          <a:ext cx="8128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Somme</a:t>
                      </a:r>
                      <a:r>
                        <a:rPr lang="en-US" sz="24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Success </a:t>
                      </a:r>
                      <a:endParaRPr lang="en-CA" sz="24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Somme Failure</a:t>
                      </a:r>
                      <a:endParaRPr lang="en-CA" sz="24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8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902" y="2556931"/>
            <a:ext cx="10430359" cy="359589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Get your sources for the Somme essay out – I’m checking if you read/highlighted things on the VAC reading!</a:t>
            </a:r>
          </a:p>
          <a:p>
            <a:r>
              <a:rPr lang="en-US" sz="3200" dirty="0" smtClean="0"/>
              <a:t>Hopefully these Research Notes sheets will help as we read through the different sources.</a:t>
            </a:r>
          </a:p>
          <a:p>
            <a:r>
              <a:rPr lang="en-US" sz="3200" dirty="0" smtClean="0"/>
              <a:t>Go through the VAC source and transfer information/make connections on your Research Notes sheet</a:t>
            </a:r>
          </a:p>
          <a:p>
            <a:r>
              <a:rPr lang="en-US" sz="3200" dirty="0" smtClean="0"/>
              <a:t>Let’s do the Somme painting together.</a:t>
            </a:r>
          </a:p>
          <a:p>
            <a:r>
              <a:rPr lang="en-US" sz="3200" dirty="0" smtClean="0"/>
              <a:t>Do the “Ill Fated Trench Raiders” article for homework.</a:t>
            </a:r>
          </a:p>
        </p:txBody>
      </p:sp>
    </p:spTree>
    <p:extLst>
      <p:ext uri="{BB962C8B-B14F-4D97-AF65-F5344CB8AC3E}">
        <p14:creationId xmlns:p14="http://schemas.microsoft.com/office/powerpoint/2010/main" val="19281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422</TotalTime>
  <Words>395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Minds On – Leaving a Trace</vt:lpstr>
      <vt:lpstr>What is a Primary Source?</vt:lpstr>
      <vt:lpstr>The Somme Review</vt:lpstr>
      <vt:lpstr>Primary Source Activity – Lions Led By Donkeys</vt:lpstr>
      <vt:lpstr>Source Questions</vt:lpstr>
      <vt:lpstr>PowerPoint Presentation</vt:lpstr>
      <vt:lpstr>PowerPoint Presentation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 On – Ypres Review</dc:title>
  <dc:creator>Shields, Jeff</dc:creator>
  <cp:lastModifiedBy>Shields, Jeff</cp:lastModifiedBy>
  <cp:revision>8</cp:revision>
  <dcterms:created xsi:type="dcterms:W3CDTF">2016-02-29T14:59:00Z</dcterms:created>
  <dcterms:modified xsi:type="dcterms:W3CDTF">2017-02-16T19:43:50Z</dcterms:modified>
</cp:coreProperties>
</file>