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57" r:id="rId3"/>
    <p:sldId id="259" r:id="rId4"/>
    <p:sldId id="256"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5/2/2017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827A6-8947-4115-8D9E-E89B1EC0518D}" type="datetimeFigureOut">
              <a:rPr lang="en-US" dirty="0"/>
              <a:t>5/2/2017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60A6F-F31A-4CA3-B222-0B3C224FF998}" type="datetimeFigureOut">
              <a:rPr lang="en-US" dirty="0"/>
              <a:t>5/2/2017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5/2/2017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LAGZpJ8FCa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484632"/>
            <a:ext cx="10957302" cy="1609344"/>
          </a:xfrm>
        </p:spPr>
        <p:txBody>
          <a:bodyPr>
            <a:normAutofit/>
          </a:bodyPr>
          <a:lstStyle/>
          <a:p>
            <a:pPr algn="ctr"/>
            <a:r>
              <a:rPr lang="en-US" sz="4000" dirty="0" smtClean="0"/>
              <a:t>Minds On:</a:t>
            </a:r>
            <a:br>
              <a:rPr lang="en-US" sz="4000" dirty="0" smtClean="0"/>
            </a:br>
            <a:r>
              <a:rPr lang="en-US" sz="4000" dirty="0" smtClean="0"/>
              <a:t>Historical Perspective Quick Discuss</a:t>
            </a:r>
            <a:endParaRPr lang="en-CA" sz="4000" dirty="0"/>
          </a:p>
        </p:txBody>
      </p:sp>
      <p:sp>
        <p:nvSpPr>
          <p:cNvPr id="3" name="Content Placeholder 2"/>
          <p:cNvSpPr>
            <a:spLocks noGrp="1"/>
          </p:cNvSpPr>
          <p:nvPr>
            <p:ph idx="1"/>
          </p:nvPr>
        </p:nvSpPr>
        <p:spPr>
          <a:xfrm>
            <a:off x="1069848" y="2386738"/>
            <a:ext cx="10058400" cy="3785461"/>
          </a:xfrm>
        </p:spPr>
        <p:txBody>
          <a:bodyPr>
            <a:normAutofit/>
          </a:bodyPr>
          <a:lstStyle/>
          <a:p>
            <a:r>
              <a:rPr lang="en-US" sz="2800" dirty="0" smtClean="0"/>
              <a:t>Britain declared war on Germany Sept. 3, 1939. With the person closest to you discuss how each of the following people would feel upon hearing that news:</a:t>
            </a:r>
          </a:p>
          <a:p>
            <a:pPr>
              <a:buFont typeface="Wingdings" panose="05000000000000000000" pitchFamily="2" charset="2"/>
              <a:buChar char="ü"/>
            </a:pPr>
            <a:r>
              <a:rPr lang="en-US" sz="2800" dirty="0">
                <a:solidFill>
                  <a:srgbClr val="0070C0"/>
                </a:solidFill>
              </a:rPr>
              <a:t>A young Canadian man</a:t>
            </a:r>
          </a:p>
          <a:p>
            <a:pPr>
              <a:buFont typeface="Wingdings" panose="05000000000000000000" pitchFamily="2" charset="2"/>
              <a:buChar char="ü"/>
            </a:pPr>
            <a:r>
              <a:rPr lang="en-US" sz="2800" dirty="0">
                <a:solidFill>
                  <a:srgbClr val="0070C0"/>
                </a:solidFill>
              </a:rPr>
              <a:t>A Canadian mother of a young man</a:t>
            </a:r>
          </a:p>
          <a:p>
            <a:pPr>
              <a:buFont typeface="Wingdings" panose="05000000000000000000" pitchFamily="2" charset="2"/>
              <a:buChar char="ü"/>
            </a:pPr>
            <a:r>
              <a:rPr lang="en-US" sz="2800" dirty="0">
                <a:solidFill>
                  <a:srgbClr val="0070C0"/>
                </a:solidFill>
              </a:rPr>
              <a:t>A Canadian father of a young man who fought in WW1</a:t>
            </a:r>
            <a:endParaRPr lang="en-CA" sz="2800" dirty="0">
              <a:solidFill>
                <a:srgbClr val="0070C0"/>
              </a:solidFill>
            </a:endParaRPr>
          </a:p>
          <a:p>
            <a:endParaRPr lang="en-CA" sz="2800" dirty="0"/>
          </a:p>
        </p:txBody>
      </p:sp>
    </p:spTree>
    <p:extLst>
      <p:ext uri="{BB962C8B-B14F-4D97-AF65-F5344CB8AC3E}">
        <p14:creationId xmlns:p14="http://schemas.microsoft.com/office/powerpoint/2010/main" val="135086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Canada Goes To War</a:t>
            </a:r>
            <a:endParaRPr lang="en-CA" sz="4800" dirty="0"/>
          </a:p>
        </p:txBody>
      </p:sp>
    </p:spTree>
    <p:extLst>
      <p:ext uri="{BB962C8B-B14F-4D97-AF65-F5344CB8AC3E}">
        <p14:creationId xmlns:p14="http://schemas.microsoft.com/office/powerpoint/2010/main" val="36904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18454"/>
            <a:ext cx="10058400" cy="2805193"/>
          </a:xfrm>
        </p:spPr>
        <p:txBody>
          <a:bodyPr/>
          <a:lstStyle/>
          <a:p>
            <a:r>
              <a:rPr lang="en-US" sz="2600" dirty="0"/>
              <a:t>Unlike WW1, Canada was able to make its own decision to enter WW2</a:t>
            </a:r>
          </a:p>
          <a:p>
            <a:r>
              <a:rPr lang="en-US" sz="2600" dirty="0"/>
              <a:t>PM Mackenzie King officially declared war on Sept. 10 1939, a full week after Britain/France declared (Sept. 3)</a:t>
            </a:r>
          </a:p>
          <a:p>
            <a:r>
              <a:rPr lang="en-US" sz="2600" b="1" dirty="0"/>
              <a:t>Quick Think! </a:t>
            </a:r>
            <a:r>
              <a:rPr lang="en-US" sz="2600" dirty="0"/>
              <a:t>W</a:t>
            </a:r>
            <a:r>
              <a:rPr lang="en-US" sz="2600" dirty="0" smtClean="0"/>
              <a:t>rite </a:t>
            </a:r>
            <a:r>
              <a:rPr lang="en-US" sz="2600" dirty="0"/>
              <a:t>a reason why Canada waited a full week and explain why you think that was a good/bad idea</a:t>
            </a:r>
            <a:endParaRPr lang="en-CA" sz="2600" dirty="0"/>
          </a:p>
          <a:p>
            <a:endParaRPr lang="en-CA" dirty="0"/>
          </a:p>
        </p:txBody>
      </p:sp>
      <p:pic>
        <p:nvPicPr>
          <p:cNvPr id="2050" name="Picture 2" descr="Image result for canada ww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206" y="3223647"/>
            <a:ext cx="4329683" cy="324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69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9848" y="666427"/>
            <a:ext cx="5330952" cy="5858359"/>
          </a:xfrm>
        </p:spPr>
        <p:txBody>
          <a:bodyPr>
            <a:normAutofit lnSpcReduction="10000"/>
          </a:bodyPr>
          <a:lstStyle/>
          <a:p>
            <a:r>
              <a:rPr lang="en-CA" sz="2600" dirty="0" smtClean="0"/>
              <a:t>At </a:t>
            </a:r>
            <a:r>
              <a:rPr lang="en-CA" sz="2600" dirty="0"/>
              <a:t>the beginning of World War </a:t>
            </a:r>
            <a:r>
              <a:rPr lang="en-CA" sz="2600" dirty="0" smtClean="0"/>
              <a:t>II our population was about 10 million, and there </a:t>
            </a:r>
            <a:r>
              <a:rPr lang="en-CA" sz="2600" dirty="0"/>
              <a:t>were only 10,000 members of the Canadian armed forces. </a:t>
            </a:r>
            <a:endParaRPr lang="en-CA" sz="2600" dirty="0" smtClean="0"/>
          </a:p>
          <a:p>
            <a:r>
              <a:rPr lang="en-CA" sz="2600" dirty="0" smtClean="0"/>
              <a:t>By </a:t>
            </a:r>
            <a:r>
              <a:rPr lang="en-CA" sz="2600" dirty="0"/>
              <a:t>the end of September, Canada had over 58,000 people </a:t>
            </a:r>
            <a:r>
              <a:rPr lang="en-CA" sz="2600" dirty="0" smtClean="0"/>
              <a:t>enlist</a:t>
            </a:r>
          </a:p>
          <a:p>
            <a:r>
              <a:rPr lang="en-CA" sz="2600" dirty="0" smtClean="0"/>
              <a:t>Many </a:t>
            </a:r>
            <a:r>
              <a:rPr lang="en-CA" sz="2600" dirty="0"/>
              <a:t>of these recruits were unemployed </a:t>
            </a:r>
            <a:r>
              <a:rPr lang="en-CA" sz="2600" dirty="0" smtClean="0"/>
              <a:t>men hoping for an end to the Depression.</a:t>
            </a:r>
          </a:p>
          <a:p>
            <a:r>
              <a:rPr lang="en-CA" sz="2600" dirty="0"/>
              <a:t>Millions of other Canadians contributed to the war effort by working in war factories, mines, forests and farms.</a:t>
            </a:r>
          </a:p>
          <a:p>
            <a:endParaRPr lang="en-CA" sz="2600" dirty="0"/>
          </a:p>
          <a:p>
            <a:endParaRPr lang="en-CA" dirty="0"/>
          </a:p>
        </p:txBody>
      </p:sp>
      <p:pic>
        <p:nvPicPr>
          <p:cNvPr id="1026" name="Picture 2" descr="Image result for canada ww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5324" y="891613"/>
            <a:ext cx="3886961" cy="5027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5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939" y="484632"/>
            <a:ext cx="7160217" cy="1609344"/>
          </a:xfrm>
        </p:spPr>
        <p:txBody>
          <a:bodyPr>
            <a:normAutofit/>
          </a:bodyPr>
          <a:lstStyle/>
          <a:p>
            <a:pPr algn="ctr"/>
            <a:r>
              <a:rPr lang="en-US" sz="4000" dirty="0" smtClean="0"/>
              <a:t>Documentary: </a:t>
            </a:r>
            <a:br>
              <a:rPr lang="en-US" sz="4000" dirty="0" smtClean="0"/>
            </a:br>
            <a:r>
              <a:rPr lang="en-US" sz="4000" dirty="0" smtClean="0"/>
              <a:t>The Gathering Storm</a:t>
            </a:r>
            <a:endParaRPr lang="en-CA" sz="4000" dirty="0"/>
          </a:p>
        </p:txBody>
      </p:sp>
      <p:sp>
        <p:nvSpPr>
          <p:cNvPr id="3" name="Content Placeholder 2"/>
          <p:cNvSpPr>
            <a:spLocks noGrp="1"/>
          </p:cNvSpPr>
          <p:nvPr>
            <p:ph idx="1"/>
          </p:nvPr>
        </p:nvSpPr>
        <p:spPr>
          <a:xfrm>
            <a:off x="557939" y="2121409"/>
            <a:ext cx="7160217" cy="1040246"/>
          </a:xfrm>
        </p:spPr>
        <p:txBody>
          <a:bodyPr>
            <a:normAutofit/>
          </a:bodyPr>
          <a:lstStyle/>
          <a:p>
            <a:r>
              <a:rPr lang="en-US" dirty="0" smtClean="0"/>
              <a:t>Write down the title of the doc and make the chart you see below. As you watch makes notes for discussion and write down any questions you have. Video linked to picture.</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739142737"/>
              </p:ext>
            </p:extLst>
          </p:nvPr>
        </p:nvGraphicFramePr>
        <p:xfrm>
          <a:off x="404678" y="3189088"/>
          <a:ext cx="7514956" cy="3474720"/>
        </p:xfrm>
        <a:graphic>
          <a:graphicData uri="http://schemas.openxmlformats.org/drawingml/2006/table">
            <a:tbl>
              <a:tblPr firstRow="1" bandRow="1">
                <a:tableStyleId>{5C22544A-7EE6-4342-B048-85BDC9FD1C3A}</a:tableStyleId>
              </a:tblPr>
              <a:tblGrid>
                <a:gridCol w="2431512"/>
                <a:gridCol w="2619213"/>
                <a:gridCol w="2464231"/>
              </a:tblGrid>
              <a:tr h="370840">
                <a:tc>
                  <a:txBody>
                    <a:bodyPr/>
                    <a:lstStyle/>
                    <a:p>
                      <a:pPr algn="ctr"/>
                      <a:r>
                        <a:rPr lang="en-US" dirty="0" smtClean="0"/>
                        <a:t>Evidence of Germany breaking the Treaty of </a:t>
                      </a:r>
                      <a:r>
                        <a:rPr lang="en-US" dirty="0" err="1" smtClean="0"/>
                        <a:t>Vers</a:t>
                      </a:r>
                      <a:r>
                        <a:rPr lang="en-US" dirty="0" smtClean="0"/>
                        <a:t>.</a:t>
                      </a:r>
                      <a:endParaRPr lang="en-CA" dirty="0"/>
                    </a:p>
                  </a:txBody>
                  <a:tcPr/>
                </a:tc>
                <a:tc>
                  <a:txBody>
                    <a:bodyPr/>
                    <a:lstStyle/>
                    <a:p>
                      <a:pPr algn="ctr"/>
                      <a:r>
                        <a:rPr lang="en-US" dirty="0" smtClean="0"/>
                        <a:t>Notes on German expansion in Europe (especially Belgium and France)</a:t>
                      </a:r>
                      <a:endParaRPr lang="en-CA" dirty="0"/>
                    </a:p>
                  </a:txBody>
                  <a:tcPr/>
                </a:tc>
                <a:tc>
                  <a:txBody>
                    <a:bodyPr/>
                    <a:lstStyle/>
                    <a:p>
                      <a:pPr algn="ctr"/>
                      <a:r>
                        <a:rPr lang="en-US" dirty="0" smtClean="0"/>
                        <a:t>Notes on preparation from the Allies (Britain, France, US,</a:t>
                      </a:r>
                      <a:r>
                        <a:rPr lang="en-US" baseline="0" dirty="0" smtClean="0"/>
                        <a:t> Canada)</a:t>
                      </a:r>
                      <a:endParaRPr lang="en-CA"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CA" dirty="0"/>
                    </a:p>
                  </a:txBody>
                  <a:tcPr/>
                </a:tc>
                <a:tc>
                  <a:txBody>
                    <a:bodyPr/>
                    <a:lstStyle/>
                    <a:p>
                      <a:endParaRPr lang="en-CA"/>
                    </a:p>
                  </a:txBody>
                  <a:tcPr/>
                </a:tc>
                <a:tc>
                  <a:txBody>
                    <a:bodyPr/>
                    <a:lstStyle/>
                    <a:p>
                      <a:endParaRPr lang="en-CA" dirty="0"/>
                    </a:p>
                  </a:txBody>
                  <a:tcPr/>
                </a:tc>
              </a:tr>
            </a:tbl>
          </a:graphicData>
        </a:graphic>
      </p:graphicFrame>
      <p:pic>
        <p:nvPicPr>
          <p:cNvPr id="3074" name="Picture 2" descr="Image result for fall of franc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0117" y="1140926"/>
            <a:ext cx="3812582" cy="5529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359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Wood Type</Template>
  <TotalTime>34</TotalTime>
  <Words>266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Wingdings</vt:lpstr>
      <vt:lpstr>Wood Type</vt:lpstr>
      <vt:lpstr>Minds On: Historical Perspective Quick Discuss</vt:lpstr>
      <vt:lpstr>Canada Goes To War</vt:lpstr>
      <vt:lpstr>PowerPoint Presentation</vt:lpstr>
      <vt:lpstr>PowerPoint Presentation</vt:lpstr>
      <vt:lpstr>Documentary:  The Gathering Storm</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 On: Historical Perspective Quick Discuss</dc:title>
  <dc:creator>Shields, Jeff</dc:creator>
  <cp:lastModifiedBy>Shields, Jeff</cp:lastModifiedBy>
  <cp:revision>1</cp:revision>
  <dcterms:created xsi:type="dcterms:W3CDTF">2017-05-02T19:57:34Z</dcterms:created>
  <dcterms:modified xsi:type="dcterms:W3CDTF">2017-05-02T20:32:27Z</dcterms:modified>
</cp:coreProperties>
</file>