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6" r:id="rId2"/>
    <p:sldId id="267" r:id="rId3"/>
    <p:sldId id="257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5/4/2017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LyGYhbed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Mind’s On – Picture Analysis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pictures do you take a day? What do you do with them?</a:t>
            </a:r>
          </a:p>
          <a:p>
            <a:r>
              <a:rPr lang="en-US" dirty="0" smtClean="0"/>
              <a:t>How many of those will you look at or consider important tomorrow? Next week? Next year?</a:t>
            </a:r>
          </a:p>
          <a:p>
            <a:r>
              <a:rPr lang="en-US" dirty="0" smtClean="0"/>
              <a:t>Why do historians consider photographs important pieces of evidence? What problems might they present?</a:t>
            </a:r>
          </a:p>
          <a:p>
            <a:r>
              <a:rPr lang="en-US" dirty="0" smtClean="0"/>
              <a:t>On the following slide you will be shown an image. As a class we will work through ‘What Do You See?’ and then discuss some specific ‘Inferences’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9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Dieppe – Aug 1942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first Allied attempt at infiltrating “Fortress Europe” – A surprise attack on Dieppe, a German-occupied town on the NW coast of France</a:t>
            </a:r>
          </a:p>
          <a:p>
            <a:r>
              <a:rPr lang="en-US" sz="2400" dirty="0" smtClean="0"/>
              <a:t>Led by approx. 5000 Canadians, this was considered a disaster</a:t>
            </a:r>
          </a:p>
          <a:p>
            <a:r>
              <a:rPr lang="en-US" sz="2400" dirty="0" smtClean="0"/>
              <a:t>Over half were killed or taken prisoner</a:t>
            </a:r>
          </a:p>
          <a:p>
            <a:r>
              <a:rPr lang="en-US" sz="2400" dirty="0" smtClean="0"/>
              <a:t>This has left a sad legacy, but many say the lessons learned led to the success at D-Day</a:t>
            </a:r>
          </a:p>
          <a:p>
            <a:r>
              <a:rPr lang="en-US" sz="2400" dirty="0" smtClean="0"/>
              <a:t>It has recently been revealed that the Dieppe invasion could also have been a secret mission to obtain German spy equipment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19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2732"/>
            <a:ext cx="10515600" cy="5643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Wrap Up: </a:t>
            </a:r>
            <a:r>
              <a:rPr lang="en-US" sz="3600" b="1" dirty="0" smtClean="0"/>
              <a:t>Rate the Significance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Underneath each chart </a:t>
            </a:r>
            <a:r>
              <a:rPr lang="en-US" sz="2400" dirty="0" smtClean="0"/>
              <a:t>rate Canada’s significance in that event from 1-10 (10 being high involvement)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After you rate our involvement give a statement for each to justify your rating</a:t>
            </a:r>
            <a:endParaRPr lang="en-US" sz="2400" dirty="0"/>
          </a:p>
          <a:p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08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9" y="45220"/>
            <a:ext cx="5067005" cy="681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425" y="588937"/>
            <a:ext cx="196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See?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601559" y="588937"/>
            <a:ext cx="3471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can we infer about this</a:t>
            </a:r>
          </a:p>
          <a:p>
            <a:r>
              <a:rPr lang="en-US" dirty="0" smtClean="0"/>
              <a:t>particular group of Nazis?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on what you know, what stage of the war might this be?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do you think the location of </a:t>
            </a:r>
          </a:p>
          <a:p>
            <a:r>
              <a:rPr lang="en-US" dirty="0"/>
              <a:t>t</a:t>
            </a:r>
            <a:r>
              <a:rPr lang="en-US" dirty="0" smtClean="0"/>
              <a:t>his photo is important?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 you think is happening elsewhere in Europe?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68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Canada’s Early Role in WW2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41758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298" y="883403"/>
            <a:ext cx="5470902" cy="5288797"/>
          </a:xfrm>
        </p:spPr>
        <p:txBody>
          <a:bodyPr/>
          <a:lstStyle/>
          <a:p>
            <a:r>
              <a:rPr lang="en-CA" sz="2400" dirty="0"/>
              <a:t>1939/40 – Canada mobilizes with great support, arrive in England for continued training</a:t>
            </a:r>
          </a:p>
          <a:p>
            <a:r>
              <a:rPr lang="en-CA" sz="2400" dirty="0"/>
              <a:t>1940 – Germany sweeps through western Europe with occupation of France in June. The French government goes into exile.</a:t>
            </a:r>
          </a:p>
          <a:p>
            <a:r>
              <a:rPr lang="en-CA" sz="2400" dirty="0"/>
              <a:t>1940 onward – Germany begins building up defences on ‘Atlantic Wall’ or ‘Fortress Europe’ (coast of France)</a:t>
            </a:r>
          </a:p>
          <a:p>
            <a:endParaRPr lang="en-CA" dirty="0"/>
          </a:p>
        </p:txBody>
      </p:sp>
      <p:pic>
        <p:nvPicPr>
          <p:cNvPr id="2050" name="Picture 2" descr="Image result for fall of franc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5" y="371266"/>
            <a:ext cx="5050456" cy="63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ARTInkShape-192"/>
          <p:cNvSpPr/>
          <p:nvPr>
            <p:custDataLst>
              <p:tags r:id="rId1"/>
            </p:custDataLst>
          </p:nvPr>
        </p:nvSpPr>
        <p:spPr>
          <a:xfrm>
            <a:off x="726281" y="2476500"/>
            <a:ext cx="2321720" cy="2488407"/>
          </a:xfrm>
          <a:custGeom>
            <a:avLst/>
            <a:gdLst/>
            <a:ahLst/>
            <a:cxnLst/>
            <a:rect l="0" t="0" r="0" b="0"/>
            <a:pathLst>
              <a:path w="2321720" h="2488407">
                <a:moveTo>
                  <a:pt x="0" y="2488406"/>
                </a:moveTo>
                <a:lnTo>
                  <a:pt x="0" y="2488406"/>
                </a:lnTo>
                <a:lnTo>
                  <a:pt x="0" y="2470669"/>
                </a:lnTo>
                <a:lnTo>
                  <a:pt x="1323" y="2468644"/>
                </a:lnTo>
                <a:lnTo>
                  <a:pt x="3528" y="2467294"/>
                </a:lnTo>
                <a:lnTo>
                  <a:pt x="10252" y="2465127"/>
                </a:lnTo>
                <a:lnTo>
                  <a:pt x="11171" y="2461303"/>
                </a:lnTo>
                <a:lnTo>
                  <a:pt x="11416" y="2458431"/>
                </a:lnTo>
                <a:lnTo>
                  <a:pt x="12903" y="2456517"/>
                </a:lnTo>
                <a:lnTo>
                  <a:pt x="18082" y="2454389"/>
                </a:lnTo>
                <a:lnTo>
                  <a:pt x="32186" y="2451701"/>
                </a:lnTo>
                <a:lnTo>
                  <a:pt x="50133" y="2438009"/>
                </a:lnTo>
                <a:lnTo>
                  <a:pt x="53266" y="2434964"/>
                </a:lnTo>
                <a:lnTo>
                  <a:pt x="63802" y="2431582"/>
                </a:lnTo>
                <a:lnTo>
                  <a:pt x="75982" y="2428755"/>
                </a:lnTo>
                <a:lnTo>
                  <a:pt x="94580" y="2416161"/>
                </a:lnTo>
                <a:lnTo>
                  <a:pt x="98772" y="2412461"/>
                </a:lnTo>
                <a:lnTo>
                  <a:pt x="110486" y="2408351"/>
                </a:lnTo>
                <a:lnTo>
                  <a:pt x="123188" y="2405201"/>
                </a:lnTo>
                <a:lnTo>
                  <a:pt x="159984" y="2386206"/>
                </a:lnTo>
                <a:lnTo>
                  <a:pt x="181605" y="2381395"/>
                </a:lnTo>
                <a:lnTo>
                  <a:pt x="241108" y="2349401"/>
                </a:lnTo>
                <a:lnTo>
                  <a:pt x="296835" y="2309811"/>
                </a:lnTo>
                <a:lnTo>
                  <a:pt x="341303" y="2264833"/>
                </a:lnTo>
                <a:lnTo>
                  <a:pt x="365566" y="2227204"/>
                </a:lnTo>
                <a:lnTo>
                  <a:pt x="368849" y="2218858"/>
                </a:lnTo>
                <a:lnTo>
                  <a:pt x="387942" y="2186565"/>
                </a:lnTo>
                <a:lnTo>
                  <a:pt x="391435" y="2170695"/>
                </a:lnTo>
                <a:lnTo>
                  <a:pt x="393793" y="2151147"/>
                </a:lnTo>
                <a:lnTo>
                  <a:pt x="402244" y="2128492"/>
                </a:lnTo>
                <a:lnTo>
                  <a:pt x="404994" y="2115455"/>
                </a:lnTo>
                <a:lnTo>
                  <a:pt x="412657" y="2099354"/>
                </a:lnTo>
                <a:lnTo>
                  <a:pt x="417936" y="2040076"/>
                </a:lnTo>
                <a:lnTo>
                  <a:pt x="426956" y="2003715"/>
                </a:lnTo>
                <a:lnTo>
                  <a:pt x="428582" y="1944184"/>
                </a:lnTo>
                <a:lnTo>
                  <a:pt x="428624" y="1884653"/>
                </a:lnTo>
                <a:lnTo>
                  <a:pt x="428625" y="1825122"/>
                </a:lnTo>
                <a:lnTo>
                  <a:pt x="429948" y="1769946"/>
                </a:lnTo>
                <a:lnTo>
                  <a:pt x="438049" y="1747452"/>
                </a:lnTo>
                <a:lnTo>
                  <a:pt x="441758" y="1706919"/>
                </a:lnTo>
                <a:lnTo>
                  <a:pt x="449936" y="1690758"/>
                </a:lnTo>
                <a:lnTo>
                  <a:pt x="453663" y="1648137"/>
                </a:lnTo>
                <a:lnTo>
                  <a:pt x="461842" y="1631374"/>
                </a:lnTo>
                <a:lnTo>
                  <a:pt x="462676" y="1627333"/>
                </a:lnTo>
                <a:lnTo>
                  <a:pt x="482037" y="1591472"/>
                </a:lnTo>
                <a:lnTo>
                  <a:pt x="495130" y="1575595"/>
                </a:lnTo>
                <a:lnTo>
                  <a:pt x="497870" y="1567656"/>
                </a:lnTo>
                <a:lnTo>
                  <a:pt x="499924" y="1565011"/>
                </a:lnTo>
                <a:lnTo>
                  <a:pt x="516442" y="1554095"/>
                </a:lnTo>
                <a:lnTo>
                  <a:pt x="520572" y="1547077"/>
                </a:lnTo>
                <a:lnTo>
                  <a:pt x="521673" y="1543353"/>
                </a:lnTo>
                <a:lnTo>
                  <a:pt x="523730" y="1540871"/>
                </a:lnTo>
                <a:lnTo>
                  <a:pt x="559660" y="1515398"/>
                </a:lnTo>
                <a:lnTo>
                  <a:pt x="567561" y="1512239"/>
                </a:lnTo>
                <a:lnTo>
                  <a:pt x="595314" y="1491585"/>
                </a:lnTo>
                <a:lnTo>
                  <a:pt x="615157" y="1487394"/>
                </a:lnTo>
                <a:lnTo>
                  <a:pt x="631032" y="1478943"/>
                </a:lnTo>
                <a:lnTo>
                  <a:pt x="635000" y="1478087"/>
                </a:lnTo>
                <a:lnTo>
                  <a:pt x="646907" y="1470562"/>
                </a:lnTo>
                <a:lnTo>
                  <a:pt x="662782" y="1457490"/>
                </a:lnTo>
                <a:lnTo>
                  <a:pt x="674688" y="1454022"/>
                </a:lnTo>
                <a:lnTo>
                  <a:pt x="682625" y="1453212"/>
                </a:lnTo>
                <a:lnTo>
                  <a:pt x="690563" y="1449323"/>
                </a:lnTo>
                <a:lnTo>
                  <a:pt x="700117" y="1442369"/>
                </a:lnTo>
                <a:lnTo>
                  <a:pt x="711510" y="1439671"/>
                </a:lnTo>
                <a:lnTo>
                  <a:pt x="722640" y="1432574"/>
                </a:lnTo>
                <a:lnTo>
                  <a:pt x="734316" y="1428560"/>
                </a:lnTo>
                <a:lnTo>
                  <a:pt x="746154" y="1420903"/>
                </a:lnTo>
                <a:lnTo>
                  <a:pt x="758040" y="1418047"/>
                </a:lnTo>
                <a:lnTo>
                  <a:pt x="765973" y="1417378"/>
                </a:lnTo>
                <a:lnTo>
                  <a:pt x="768617" y="1415877"/>
                </a:lnTo>
                <a:lnTo>
                  <a:pt x="770380" y="1413554"/>
                </a:lnTo>
                <a:lnTo>
                  <a:pt x="771556" y="1410682"/>
                </a:lnTo>
                <a:lnTo>
                  <a:pt x="773662" y="1408767"/>
                </a:lnTo>
                <a:lnTo>
                  <a:pt x="786548" y="1402166"/>
                </a:lnTo>
                <a:lnTo>
                  <a:pt x="794077" y="1397091"/>
                </a:lnTo>
                <a:lnTo>
                  <a:pt x="801833" y="1394835"/>
                </a:lnTo>
                <a:lnTo>
                  <a:pt x="804431" y="1392911"/>
                </a:lnTo>
                <a:lnTo>
                  <a:pt x="806162" y="1390305"/>
                </a:lnTo>
                <a:lnTo>
                  <a:pt x="807316" y="1387245"/>
                </a:lnTo>
                <a:lnTo>
                  <a:pt x="809409" y="1385205"/>
                </a:lnTo>
                <a:lnTo>
                  <a:pt x="815262" y="1382938"/>
                </a:lnTo>
                <a:lnTo>
                  <a:pt x="825994" y="1381662"/>
                </a:lnTo>
                <a:lnTo>
                  <a:pt x="828476" y="1380160"/>
                </a:lnTo>
                <a:lnTo>
                  <a:pt x="830130" y="1377836"/>
                </a:lnTo>
                <a:lnTo>
                  <a:pt x="831232" y="1374964"/>
                </a:lnTo>
                <a:lnTo>
                  <a:pt x="833290" y="1373049"/>
                </a:lnTo>
                <a:lnTo>
                  <a:pt x="839105" y="1370921"/>
                </a:lnTo>
                <a:lnTo>
                  <a:pt x="841185" y="1369031"/>
                </a:lnTo>
                <a:lnTo>
                  <a:pt x="843495" y="1363402"/>
                </a:lnTo>
                <a:lnTo>
                  <a:pt x="845434" y="1361372"/>
                </a:lnTo>
                <a:lnTo>
                  <a:pt x="869394" y="1348126"/>
                </a:lnTo>
                <a:lnTo>
                  <a:pt x="885078" y="1345943"/>
                </a:lnTo>
                <a:lnTo>
                  <a:pt x="887709" y="1344442"/>
                </a:lnTo>
                <a:lnTo>
                  <a:pt x="889462" y="1342117"/>
                </a:lnTo>
                <a:lnTo>
                  <a:pt x="890631" y="1339245"/>
                </a:lnTo>
                <a:lnTo>
                  <a:pt x="892733" y="1337330"/>
                </a:lnTo>
                <a:lnTo>
                  <a:pt x="898597" y="1335202"/>
                </a:lnTo>
                <a:lnTo>
                  <a:pt x="913140" y="1332513"/>
                </a:lnTo>
                <a:lnTo>
                  <a:pt x="924816" y="1325417"/>
                </a:lnTo>
                <a:lnTo>
                  <a:pt x="936654" y="1321404"/>
                </a:lnTo>
                <a:lnTo>
                  <a:pt x="948540" y="1313747"/>
                </a:lnTo>
                <a:lnTo>
                  <a:pt x="960440" y="1310891"/>
                </a:lnTo>
                <a:lnTo>
                  <a:pt x="968376" y="1310222"/>
                </a:lnTo>
                <a:lnTo>
                  <a:pt x="976313" y="1306397"/>
                </a:lnTo>
                <a:lnTo>
                  <a:pt x="984250" y="1301610"/>
                </a:lnTo>
                <a:lnTo>
                  <a:pt x="996157" y="1297593"/>
                </a:lnTo>
                <a:lnTo>
                  <a:pt x="1008063" y="1289935"/>
                </a:lnTo>
                <a:lnTo>
                  <a:pt x="1019969" y="1285755"/>
                </a:lnTo>
                <a:lnTo>
                  <a:pt x="1031875" y="1278049"/>
                </a:lnTo>
                <a:lnTo>
                  <a:pt x="1043782" y="1275178"/>
                </a:lnTo>
                <a:lnTo>
                  <a:pt x="1075776" y="1272752"/>
                </a:lnTo>
                <a:lnTo>
                  <a:pt x="1098854" y="1263731"/>
                </a:lnTo>
                <a:lnTo>
                  <a:pt x="1135279" y="1260837"/>
                </a:lnTo>
                <a:lnTo>
                  <a:pt x="1158381" y="1251824"/>
                </a:lnTo>
                <a:lnTo>
                  <a:pt x="1174653" y="1249163"/>
                </a:lnTo>
                <a:lnTo>
                  <a:pt x="1187951" y="1242071"/>
                </a:lnTo>
                <a:lnTo>
                  <a:pt x="1233954" y="1237026"/>
                </a:lnTo>
                <a:lnTo>
                  <a:pt x="1250092" y="1228846"/>
                </a:lnTo>
                <a:lnTo>
                  <a:pt x="1254082" y="1228012"/>
                </a:lnTo>
                <a:lnTo>
                  <a:pt x="1271315" y="1218491"/>
                </a:lnTo>
                <a:lnTo>
                  <a:pt x="1304615" y="1213471"/>
                </a:lnTo>
                <a:lnTo>
                  <a:pt x="1321376" y="1205084"/>
                </a:lnTo>
                <a:lnTo>
                  <a:pt x="1341409" y="1201544"/>
                </a:lnTo>
                <a:lnTo>
                  <a:pt x="1354658" y="1194448"/>
                </a:lnTo>
                <a:lnTo>
                  <a:pt x="1373430" y="1190435"/>
                </a:lnTo>
                <a:lnTo>
                  <a:pt x="1392295" y="1181425"/>
                </a:lnTo>
                <a:lnTo>
                  <a:pt x="1396510" y="1180523"/>
                </a:lnTo>
                <a:lnTo>
                  <a:pt x="1432706" y="1161029"/>
                </a:lnTo>
                <a:lnTo>
                  <a:pt x="1448591" y="1147933"/>
                </a:lnTo>
                <a:lnTo>
                  <a:pt x="1464469" y="1140447"/>
                </a:lnTo>
                <a:lnTo>
                  <a:pt x="1468437" y="1137329"/>
                </a:lnTo>
                <a:lnTo>
                  <a:pt x="1479903" y="1133865"/>
                </a:lnTo>
                <a:lnTo>
                  <a:pt x="1486665" y="1132941"/>
                </a:lnTo>
                <a:lnTo>
                  <a:pt x="1491172" y="1131002"/>
                </a:lnTo>
                <a:lnTo>
                  <a:pt x="1494177" y="1128387"/>
                </a:lnTo>
                <a:lnTo>
                  <a:pt x="1505321" y="1114684"/>
                </a:lnTo>
                <a:lnTo>
                  <a:pt x="1512612" y="1110571"/>
                </a:lnTo>
                <a:lnTo>
                  <a:pt x="1520262" y="1107421"/>
                </a:lnTo>
                <a:lnTo>
                  <a:pt x="1532006" y="1099532"/>
                </a:lnTo>
                <a:lnTo>
                  <a:pt x="1543864" y="1095284"/>
                </a:lnTo>
                <a:lnTo>
                  <a:pt x="1563690" y="1078965"/>
                </a:lnTo>
                <a:lnTo>
                  <a:pt x="1568099" y="1071325"/>
                </a:lnTo>
                <a:lnTo>
                  <a:pt x="1569274" y="1067435"/>
                </a:lnTo>
                <a:lnTo>
                  <a:pt x="1571381" y="1064842"/>
                </a:lnTo>
                <a:lnTo>
                  <a:pt x="1587991" y="1054019"/>
                </a:lnTo>
                <a:lnTo>
                  <a:pt x="1592128" y="1047008"/>
                </a:lnTo>
                <a:lnTo>
                  <a:pt x="1593231" y="1043287"/>
                </a:lnTo>
                <a:lnTo>
                  <a:pt x="1595290" y="1040805"/>
                </a:lnTo>
                <a:lnTo>
                  <a:pt x="1611816" y="1030177"/>
                </a:lnTo>
                <a:lnTo>
                  <a:pt x="1615946" y="1023183"/>
                </a:lnTo>
                <a:lnTo>
                  <a:pt x="1619105" y="1015664"/>
                </a:lnTo>
                <a:lnTo>
                  <a:pt x="1638974" y="991076"/>
                </a:lnTo>
                <a:lnTo>
                  <a:pt x="1643174" y="979952"/>
                </a:lnTo>
                <a:lnTo>
                  <a:pt x="1648845" y="972197"/>
                </a:lnTo>
                <a:lnTo>
                  <a:pt x="1655775" y="967869"/>
                </a:lnTo>
                <a:lnTo>
                  <a:pt x="1659475" y="966715"/>
                </a:lnTo>
                <a:lnTo>
                  <a:pt x="1661942" y="964622"/>
                </a:lnTo>
                <a:lnTo>
                  <a:pt x="1687384" y="928623"/>
                </a:lnTo>
                <a:lnTo>
                  <a:pt x="1690542" y="920721"/>
                </a:lnTo>
                <a:lnTo>
                  <a:pt x="1711196" y="892967"/>
                </a:lnTo>
                <a:lnTo>
                  <a:pt x="1714355" y="885030"/>
                </a:lnTo>
                <a:lnTo>
                  <a:pt x="1758617" y="833438"/>
                </a:lnTo>
                <a:lnTo>
                  <a:pt x="1761889" y="825500"/>
                </a:lnTo>
                <a:lnTo>
                  <a:pt x="1805810" y="766296"/>
                </a:lnTo>
                <a:lnTo>
                  <a:pt x="1813732" y="758177"/>
                </a:lnTo>
                <a:lnTo>
                  <a:pt x="1818134" y="746631"/>
                </a:lnTo>
                <a:lnTo>
                  <a:pt x="1821414" y="734002"/>
                </a:lnTo>
                <a:lnTo>
                  <a:pt x="1853503" y="675644"/>
                </a:lnTo>
                <a:lnTo>
                  <a:pt x="1864018" y="658949"/>
                </a:lnTo>
                <a:lnTo>
                  <a:pt x="1874909" y="622589"/>
                </a:lnTo>
                <a:lnTo>
                  <a:pt x="1909012" y="563059"/>
                </a:lnTo>
                <a:lnTo>
                  <a:pt x="1944689" y="503528"/>
                </a:lnTo>
                <a:lnTo>
                  <a:pt x="1976438" y="449935"/>
                </a:lnTo>
                <a:lnTo>
                  <a:pt x="2008188" y="397022"/>
                </a:lnTo>
                <a:lnTo>
                  <a:pt x="2045393" y="345058"/>
                </a:lnTo>
                <a:lnTo>
                  <a:pt x="2087711" y="292576"/>
                </a:lnTo>
                <a:lnTo>
                  <a:pt x="2133384" y="236465"/>
                </a:lnTo>
                <a:lnTo>
                  <a:pt x="2177180" y="180761"/>
                </a:lnTo>
                <a:lnTo>
                  <a:pt x="2201915" y="152061"/>
                </a:lnTo>
                <a:lnTo>
                  <a:pt x="2230394" y="115631"/>
                </a:lnTo>
                <a:lnTo>
                  <a:pt x="2250276" y="91793"/>
                </a:lnTo>
                <a:lnTo>
                  <a:pt x="2274094" y="60273"/>
                </a:lnTo>
                <a:lnTo>
                  <a:pt x="2292615" y="39785"/>
                </a:lnTo>
                <a:lnTo>
                  <a:pt x="2295555" y="31793"/>
                </a:lnTo>
                <a:lnTo>
                  <a:pt x="2297662" y="29133"/>
                </a:lnTo>
                <a:lnTo>
                  <a:pt x="2305624" y="24066"/>
                </a:lnTo>
                <a:lnTo>
                  <a:pt x="232171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5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51" y="883403"/>
            <a:ext cx="5563891" cy="5366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</a:t>
            </a:r>
            <a:r>
              <a:rPr lang="en-US" sz="2400" dirty="0" smtClean="0"/>
              <a:t>Hitler continued occupying Europe through 1940 the Allies were rebuilding. This is often called </a:t>
            </a:r>
            <a:r>
              <a:rPr lang="en-US" sz="2400" b="1" dirty="0" smtClean="0"/>
              <a:t>“the Phony War” </a:t>
            </a:r>
            <a:r>
              <a:rPr lang="en-US" sz="2400" dirty="0" smtClean="0"/>
              <a:t>as war was declared but we weren’t actually fighting</a:t>
            </a:r>
          </a:p>
          <a:p>
            <a:r>
              <a:rPr lang="en-US" sz="2400" dirty="0" smtClean="0"/>
              <a:t>Canada once again began supplying the Allies with munitions, food and other supplies. This had a huge impact on the home front and reintroduced the concept of </a:t>
            </a:r>
            <a:r>
              <a:rPr lang="en-US" sz="2400" b="1" dirty="0" smtClean="0"/>
              <a:t>Total War</a:t>
            </a:r>
            <a:endParaRPr lang="en-CA" sz="2400" b="1" dirty="0"/>
          </a:p>
        </p:txBody>
      </p:sp>
      <p:pic>
        <p:nvPicPr>
          <p:cNvPr id="1028" name="Picture 4" descr="Image result for canada ww2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46" y="1549729"/>
            <a:ext cx="4772886" cy="355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96195"/>
          </a:xfrm>
        </p:spPr>
        <p:txBody>
          <a:bodyPr/>
          <a:lstStyle/>
          <a:p>
            <a:pPr algn="ctr"/>
            <a:r>
              <a:rPr lang="en-US" dirty="0" smtClean="0"/>
              <a:t>Creating Canada – </a:t>
            </a:r>
            <a:r>
              <a:rPr lang="en-US" dirty="0" smtClean="0"/>
              <a:t>Battle </a:t>
            </a:r>
            <a:r>
              <a:rPr lang="en-US" dirty="0" smtClean="0"/>
              <a:t>Charts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431" y="1580828"/>
            <a:ext cx="10848813" cy="130185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Step 1: Make </a:t>
            </a:r>
            <a:r>
              <a:rPr lang="en-US" sz="2800" b="1" dirty="0" smtClean="0"/>
              <a:t>THREE</a:t>
            </a:r>
            <a:r>
              <a:rPr lang="en-US" sz="2800" dirty="0" smtClean="0"/>
              <a:t> </a:t>
            </a:r>
            <a:r>
              <a:rPr lang="en-US" sz="2800" dirty="0" smtClean="0"/>
              <a:t>charts like the one below. Label </a:t>
            </a:r>
            <a:r>
              <a:rPr lang="en-US" sz="2800" dirty="0" smtClean="0"/>
              <a:t>each </a:t>
            </a:r>
            <a:r>
              <a:rPr lang="en-US" sz="2800" b="1" dirty="0" smtClean="0"/>
              <a:t>1) Battle of Britain, 2) Hong </a:t>
            </a:r>
            <a:r>
              <a:rPr lang="en-US" sz="2800" b="1" dirty="0" smtClean="0"/>
              <a:t>Kong </a:t>
            </a:r>
            <a:r>
              <a:rPr lang="en-US" sz="2800" dirty="0" smtClean="0"/>
              <a:t>and </a:t>
            </a:r>
            <a:r>
              <a:rPr lang="en-US" sz="2800" b="1" dirty="0" smtClean="0"/>
              <a:t>3)</a:t>
            </a:r>
            <a:r>
              <a:rPr lang="en-US" sz="2800" b="1" dirty="0" smtClean="0"/>
              <a:t>Dieppe</a:t>
            </a:r>
            <a:endParaRPr lang="en-US" sz="2800" dirty="0" smtClean="0"/>
          </a:p>
          <a:p>
            <a:r>
              <a:rPr lang="en-US" sz="2800" dirty="0" smtClean="0"/>
              <a:t>Step 2: Get the Creating Canada textbook and go to </a:t>
            </a:r>
            <a:r>
              <a:rPr lang="en-US" sz="2800" dirty="0" smtClean="0"/>
              <a:t>pg. 289-291</a:t>
            </a:r>
            <a:r>
              <a:rPr lang="en-US" sz="2800" b="1" dirty="0" smtClean="0"/>
              <a:t> </a:t>
            </a:r>
            <a:endParaRPr lang="en-CA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93849"/>
              </p:ext>
            </p:extLst>
          </p:nvPr>
        </p:nvGraphicFramePr>
        <p:xfrm>
          <a:off x="790413" y="3183896"/>
          <a:ext cx="1052334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783"/>
                <a:gridCol w="3507783"/>
                <a:gridCol w="3507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Summary</a:t>
                      </a:r>
                    </a:p>
                    <a:p>
                      <a:pPr algn="ctr"/>
                      <a:r>
                        <a:rPr lang="en-US" dirty="0" smtClean="0"/>
                        <a:t>(Who,</a:t>
                      </a:r>
                      <a:r>
                        <a:rPr lang="en-US" baseline="0" dirty="0" smtClean="0"/>
                        <a:t> When, Where)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Canada’s Role</a:t>
                      </a:r>
                    </a:p>
                    <a:p>
                      <a:pPr algn="ctr"/>
                      <a:r>
                        <a:rPr lang="en-US" dirty="0" smtClean="0"/>
                        <a:t>(What did we</a:t>
                      </a:r>
                      <a:r>
                        <a:rPr lang="en-US" baseline="0" dirty="0" smtClean="0"/>
                        <a:t> do?)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Legacy</a:t>
                      </a:r>
                    </a:p>
                    <a:p>
                      <a:pPr algn="ctr"/>
                      <a:r>
                        <a:rPr lang="en-US" dirty="0" smtClean="0"/>
                        <a:t>(What is the legacy/memory</a:t>
                      </a:r>
                      <a:r>
                        <a:rPr lang="en-US" baseline="0" dirty="0" smtClean="0"/>
                        <a:t> of Canada’s role?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24366"/>
            <a:ext cx="10058400" cy="9298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3: Read the sections on </a:t>
            </a:r>
            <a:r>
              <a:rPr lang="en-US" sz="2400" dirty="0" smtClean="0"/>
              <a:t>Battle of Britain/Hong </a:t>
            </a:r>
            <a:r>
              <a:rPr lang="en-US" sz="2400" dirty="0" smtClean="0"/>
              <a:t>Kong/Dieppe and fill in points according to the </a:t>
            </a:r>
            <a:r>
              <a:rPr lang="en-US" sz="2400" dirty="0" smtClean="0"/>
              <a:t>chart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70" y="2805192"/>
            <a:ext cx="3572375" cy="257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9103" y="2805192"/>
            <a:ext cx="3640609" cy="2572719"/>
          </a:xfrm>
          <a:prstGeom prst="rect">
            <a:avLst/>
          </a:prstGeom>
        </p:spPr>
      </p:pic>
      <p:pic>
        <p:nvPicPr>
          <p:cNvPr id="1026" name="Picture 2" descr="Image result for battle of britain bomb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3" y="2805192"/>
            <a:ext cx="3893422" cy="25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Battle of Britain 1940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From June-Aug The German Luftwaffe bombed various strategic and citizen sites nightly in hopes of the British surrendering</a:t>
            </a:r>
          </a:p>
          <a:p>
            <a:r>
              <a:rPr lang="en-US" sz="2400" dirty="0" smtClean="0"/>
              <a:t>Canadian contribution included training and providing pilots as well as providing aircraft</a:t>
            </a:r>
          </a:p>
          <a:p>
            <a:r>
              <a:rPr lang="en-US" sz="2400" dirty="0" smtClean="0"/>
              <a:t>The British citizens took cover in the Underground each night and then worked to rebuild each day</a:t>
            </a:r>
          </a:p>
          <a:p>
            <a:r>
              <a:rPr lang="en-US" sz="2400" dirty="0" smtClean="0"/>
              <a:t>The British did not surrender – This can be considered the first time Hitler failed</a:t>
            </a:r>
            <a:endParaRPr lang="en-CA" sz="2400" dirty="0"/>
          </a:p>
        </p:txBody>
      </p:sp>
      <p:sp>
        <p:nvSpPr>
          <p:cNvPr id="4" name="SMARTInkShape-235"/>
          <p:cNvSpPr/>
          <p:nvPr>
            <p:custDataLst>
              <p:tags r:id="rId1"/>
            </p:custDataLst>
          </p:nvPr>
        </p:nvSpPr>
        <p:spPr>
          <a:xfrm>
            <a:off x="857250" y="2071688"/>
            <a:ext cx="295941" cy="488007"/>
          </a:xfrm>
          <a:custGeom>
            <a:avLst/>
            <a:gdLst/>
            <a:ahLst/>
            <a:cxnLst/>
            <a:rect l="0" t="0" r="0" b="0"/>
            <a:pathLst>
              <a:path w="295941" h="488007">
                <a:moveTo>
                  <a:pt x="238125" y="35718"/>
                </a:moveTo>
                <a:lnTo>
                  <a:pt x="238125" y="35718"/>
                </a:lnTo>
                <a:lnTo>
                  <a:pt x="238125" y="17982"/>
                </a:lnTo>
                <a:lnTo>
                  <a:pt x="239448" y="15956"/>
                </a:lnTo>
                <a:lnTo>
                  <a:pt x="241653" y="14606"/>
                </a:lnTo>
                <a:lnTo>
                  <a:pt x="249886" y="11952"/>
                </a:lnTo>
                <a:lnTo>
                  <a:pt x="250030" y="145"/>
                </a:lnTo>
                <a:lnTo>
                  <a:pt x="221698" y="0"/>
                </a:lnTo>
                <a:lnTo>
                  <a:pt x="203860" y="6320"/>
                </a:lnTo>
                <a:lnTo>
                  <a:pt x="182311" y="18985"/>
                </a:lnTo>
                <a:lnTo>
                  <a:pt x="162791" y="23705"/>
                </a:lnTo>
                <a:lnTo>
                  <a:pt x="104434" y="59598"/>
                </a:lnTo>
                <a:lnTo>
                  <a:pt x="75293" y="80706"/>
                </a:lnTo>
                <a:lnTo>
                  <a:pt x="20003" y="134792"/>
                </a:lnTo>
                <a:lnTo>
                  <a:pt x="15505" y="142810"/>
                </a:lnTo>
                <a:lnTo>
                  <a:pt x="11057" y="162710"/>
                </a:lnTo>
                <a:lnTo>
                  <a:pt x="2576" y="178592"/>
                </a:lnTo>
                <a:lnTo>
                  <a:pt x="151" y="200054"/>
                </a:lnTo>
                <a:lnTo>
                  <a:pt x="9444" y="215047"/>
                </a:lnTo>
                <a:lnTo>
                  <a:pt x="10264" y="218771"/>
                </a:lnTo>
                <a:lnTo>
                  <a:pt x="12135" y="221253"/>
                </a:lnTo>
                <a:lnTo>
                  <a:pt x="19764" y="226070"/>
                </a:lnTo>
                <a:lnTo>
                  <a:pt x="26541" y="238879"/>
                </a:lnTo>
                <a:lnTo>
                  <a:pt x="29600" y="242597"/>
                </a:lnTo>
                <a:lnTo>
                  <a:pt x="36527" y="246727"/>
                </a:lnTo>
                <a:lnTo>
                  <a:pt x="51753" y="249378"/>
                </a:lnTo>
                <a:lnTo>
                  <a:pt x="105541" y="250026"/>
                </a:lnTo>
                <a:lnTo>
                  <a:pt x="144699" y="250030"/>
                </a:lnTo>
                <a:lnTo>
                  <a:pt x="153828" y="253558"/>
                </a:lnTo>
                <a:lnTo>
                  <a:pt x="158114" y="256351"/>
                </a:lnTo>
                <a:lnTo>
                  <a:pt x="176789" y="260282"/>
                </a:lnTo>
                <a:lnTo>
                  <a:pt x="218188" y="263163"/>
                </a:lnTo>
                <a:lnTo>
                  <a:pt x="249794" y="276630"/>
                </a:lnTo>
                <a:lnTo>
                  <a:pt x="257863" y="281696"/>
                </a:lnTo>
                <a:lnTo>
                  <a:pt x="269844" y="285872"/>
                </a:lnTo>
                <a:lnTo>
                  <a:pt x="277799" y="291536"/>
                </a:lnTo>
                <a:lnTo>
                  <a:pt x="282216" y="298464"/>
                </a:lnTo>
                <a:lnTo>
                  <a:pt x="286608" y="317606"/>
                </a:lnTo>
                <a:lnTo>
                  <a:pt x="293795" y="329437"/>
                </a:lnTo>
                <a:lnTo>
                  <a:pt x="295940" y="337357"/>
                </a:lnTo>
                <a:lnTo>
                  <a:pt x="295189" y="341321"/>
                </a:lnTo>
                <a:lnTo>
                  <a:pt x="288006" y="357189"/>
                </a:lnTo>
                <a:lnTo>
                  <a:pt x="284724" y="377031"/>
                </a:lnTo>
                <a:lnTo>
                  <a:pt x="244390" y="433758"/>
                </a:lnTo>
                <a:lnTo>
                  <a:pt x="207380" y="459120"/>
                </a:lnTo>
                <a:lnTo>
                  <a:pt x="164413" y="474391"/>
                </a:lnTo>
                <a:lnTo>
                  <a:pt x="130147" y="479532"/>
                </a:lnTo>
                <a:lnTo>
                  <a:pt x="105377" y="486452"/>
                </a:lnTo>
                <a:lnTo>
                  <a:pt x="73247" y="488006"/>
                </a:lnTo>
                <a:lnTo>
                  <a:pt x="62099" y="484561"/>
                </a:lnTo>
                <a:lnTo>
                  <a:pt x="52735" y="479944"/>
                </a:lnTo>
                <a:lnTo>
                  <a:pt x="31900" y="476736"/>
                </a:lnTo>
                <a:lnTo>
                  <a:pt x="19888" y="476394"/>
                </a:lnTo>
                <a:lnTo>
                  <a:pt x="17228" y="475022"/>
                </a:lnTo>
                <a:lnTo>
                  <a:pt x="15454" y="472786"/>
                </a:lnTo>
                <a:lnTo>
                  <a:pt x="14271" y="469972"/>
                </a:lnTo>
                <a:lnTo>
                  <a:pt x="12160" y="468096"/>
                </a:lnTo>
                <a:lnTo>
                  <a:pt x="0" y="4643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ARTInkShape-236"/>
          <p:cNvSpPr/>
          <p:nvPr>
            <p:custDataLst>
              <p:tags r:id="rId2"/>
            </p:custDataLst>
          </p:nvPr>
        </p:nvSpPr>
        <p:spPr>
          <a:xfrm>
            <a:off x="678656" y="3893344"/>
            <a:ext cx="404650" cy="428594"/>
          </a:xfrm>
          <a:custGeom>
            <a:avLst/>
            <a:gdLst/>
            <a:ahLst/>
            <a:cxnLst/>
            <a:rect l="0" t="0" r="0" b="0"/>
            <a:pathLst>
              <a:path w="404650" h="428594">
                <a:moveTo>
                  <a:pt x="321469" y="71437"/>
                </a:moveTo>
                <a:lnTo>
                  <a:pt x="321469" y="71437"/>
                </a:lnTo>
                <a:lnTo>
                  <a:pt x="327790" y="65117"/>
                </a:lnTo>
                <a:lnTo>
                  <a:pt x="330893" y="58486"/>
                </a:lnTo>
                <a:lnTo>
                  <a:pt x="331720" y="54865"/>
                </a:lnTo>
                <a:lnTo>
                  <a:pt x="343481" y="38009"/>
                </a:lnTo>
                <a:lnTo>
                  <a:pt x="351069" y="30077"/>
                </a:lnTo>
                <a:lnTo>
                  <a:pt x="357996" y="26597"/>
                </a:lnTo>
                <a:lnTo>
                  <a:pt x="366902" y="24362"/>
                </a:lnTo>
                <a:lnTo>
                  <a:pt x="367633" y="22856"/>
                </a:lnTo>
                <a:lnTo>
                  <a:pt x="368902" y="13609"/>
                </a:lnTo>
                <a:lnTo>
                  <a:pt x="372536" y="12663"/>
                </a:lnTo>
                <a:lnTo>
                  <a:pt x="375358" y="12411"/>
                </a:lnTo>
                <a:lnTo>
                  <a:pt x="377238" y="10919"/>
                </a:lnTo>
                <a:lnTo>
                  <a:pt x="380505" y="1699"/>
                </a:lnTo>
                <a:lnTo>
                  <a:pt x="379347" y="1133"/>
                </a:lnTo>
                <a:lnTo>
                  <a:pt x="323194" y="0"/>
                </a:lnTo>
                <a:lnTo>
                  <a:pt x="305935" y="0"/>
                </a:lnTo>
                <a:lnTo>
                  <a:pt x="297808" y="3528"/>
                </a:lnTo>
                <a:lnTo>
                  <a:pt x="255109" y="30565"/>
                </a:lnTo>
                <a:lnTo>
                  <a:pt x="241100" y="36837"/>
                </a:lnTo>
                <a:lnTo>
                  <a:pt x="186681" y="87210"/>
                </a:lnTo>
                <a:lnTo>
                  <a:pt x="182188" y="95204"/>
                </a:lnTo>
                <a:lnTo>
                  <a:pt x="178868" y="103167"/>
                </a:lnTo>
                <a:lnTo>
                  <a:pt x="158093" y="130967"/>
                </a:lnTo>
                <a:lnTo>
                  <a:pt x="155218" y="150812"/>
                </a:lnTo>
                <a:lnTo>
                  <a:pt x="154839" y="170656"/>
                </a:lnTo>
                <a:lnTo>
                  <a:pt x="156143" y="173302"/>
                </a:lnTo>
                <a:lnTo>
                  <a:pt x="158335" y="175065"/>
                </a:lnTo>
                <a:lnTo>
                  <a:pt x="161119" y="176242"/>
                </a:lnTo>
                <a:lnTo>
                  <a:pt x="162975" y="178349"/>
                </a:lnTo>
                <a:lnTo>
                  <a:pt x="169482" y="191235"/>
                </a:lnTo>
                <a:lnTo>
                  <a:pt x="172520" y="194959"/>
                </a:lnTo>
                <a:lnTo>
                  <a:pt x="179422" y="199096"/>
                </a:lnTo>
                <a:lnTo>
                  <a:pt x="186900" y="202258"/>
                </a:lnTo>
                <a:lnTo>
                  <a:pt x="198547" y="210153"/>
                </a:lnTo>
                <a:lnTo>
                  <a:pt x="210376" y="214403"/>
                </a:lnTo>
                <a:lnTo>
                  <a:pt x="223583" y="222130"/>
                </a:lnTo>
                <a:lnTo>
                  <a:pt x="242342" y="226330"/>
                </a:lnTo>
                <a:lnTo>
                  <a:pt x="258189" y="234042"/>
                </a:lnTo>
                <a:lnTo>
                  <a:pt x="313421" y="246201"/>
                </a:lnTo>
                <a:lnTo>
                  <a:pt x="328198" y="250219"/>
                </a:lnTo>
                <a:lnTo>
                  <a:pt x="345043" y="259231"/>
                </a:lnTo>
                <a:lnTo>
                  <a:pt x="349091" y="260133"/>
                </a:lnTo>
                <a:lnTo>
                  <a:pt x="361109" y="267723"/>
                </a:lnTo>
                <a:lnTo>
                  <a:pt x="384965" y="289878"/>
                </a:lnTo>
                <a:lnTo>
                  <a:pt x="389377" y="297727"/>
                </a:lnTo>
                <a:lnTo>
                  <a:pt x="392661" y="305625"/>
                </a:lnTo>
                <a:lnTo>
                  <a:pt x="400624" y="317509"/>
                </a:lnTo>
                <a:lnTo>
                  <a:pt x="403572" y="329409"/>
                </a:lnTo>
                <a:lnTo>
                  <a:pt x="404649" y="342929"/>
                </a:lnTo>
                <a:lnTo>
                  <a:pt x="395368" y="357923"/>
                </a:lnTo>
                <a:lnTo>
                  <a:pt x="394547" y="361647"/>
                </a:lnTo>
                <a:lnTo>
                  <a:pt x="387072" y="373208"/>
                </a:lnTo>
                <a:lnTo>
                  <a:pt x="376479" y="385012"/>
                </a:lnTo>
                <a:lnTo>
                  <a:pt x="365320" y="389397"/>
                </a:lnTo>
                <a:lnTo>
                  <a:pt x="352865" y="392670"/>
                </a:lnTo>
                <a:lnTo>
                  <a:pt x="316250" y="411754"/>
                </a:lnTo>
                <a:lnTo>
                  <a:pt x="258337" y="425852"/>
                </a:lnTo>
                <a:lnTo>
                  <a:pt x="199608" y="428381"/>
                </a:lnTo>
                <a:lnTo>
                  <a:pt x="143830" y="428593"/>
                </a:lnTo>
                <a:lnTo>
                  <a:pt x="104601" y="425091"/>
                </a:lnTo>
                <a:lnTo>
                  <a:pt x="48446" y="413925"/>
                </a:lnTo>
                <a:lnTo>
                  <a:pt x="22358" y="406613"/>
                </a:lnTo>
                <a:lnTo>
                  <a:pt x="8683" y="405346"/>
                </a:lnTo>
                <a:lnTo>
                  <a:pt x="5788" y="403845"/>
                </a:lnTo>
                <a:lnTo>
                  <a:pt x="3859" y="401522"/>
                </a:lnTo>
                <a:lnTo>
                  <a:pt x="0" y="3929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" name="SMARTInkShape-Group40"/>
          <p:cNvGrpSpPr/>
          <p:nvPr/>
        </p:nvGrpSpPr>
        <p:grpSpPr>
          <a:xfrm>
            <a:off x="691053" y="3059911"/>
            <a:ext cx="392417" cy="451938"/>
            <a:chOff x="691053" y="3059911"/>
            <a:chExt cx="392417" cy="451938"/>
          </a:xfrm>
        </p:grpSpPr>
        <p:sp>
          <p:nvSpPr>
            <p:cNvPr id="6" name="SMARTInkShape-237"/>
            <p:cNvSpPr/>
            <p:nvPr>
              <p:custDataLst>
                <p:tags r:id="rId26"/>
              </p:custDataLst>
            </p:nvPr>
          </p:nvSpPr>
          <p:spPr>
            <a:xfrm>
              <a:off x="726281" y="3143250"/>
              <a:ext cx="71395" cy="368599"/>
            </a:xfrm>
            <a:custGeom>
              <a:avLst/>
              <a:gdLst/>
              <a:ahLst/>
              <a:cxnLst/>
              <a:rect l="0" t="0" r="0" b="0"/>
              <a:pathLst>
                <a:path w="71395" h="368599">
                  <a:moveTo>
                    <a:pt x="0" y="0"/>
                  </a:moveTo>
                  <a:lnTo>
                    <a:pt x="0" y="0"/>
                  </a:lnTo>
                  <a:lnTo>
                    <a:pt x="0" y="10251"/>
                  </a:lnTo>
                  <a:lnTo>
                    <a:pt x="10252" y="38584"/>
                  </a:lnTo>
                  <a:lnTo>
                    <a:pt x="11810" y="89035"/>
                  </a:lnTo>
                  <a:lnTo>
                    <a:pt x="13201" y="119426"/>
                  </a:lnTo>
                  <a:lnTo>
                    <a:pt x="23076" y="174855"/>
                  </a:lnTo>
                  <a:lnTo>
                    <a:pt x="25107" y="230506"/>
                  </a:lnTo>
                  <a:lnTo>
                    <a:pt x="39028" y="288974"/>
                  </a:lnTo>
                  <a:lnTo>
                    <a:pt x="45927" y="311816"/>
                  </a:lnTo>
                  <a:lnTo>
                    <a:pt x="48613" y="329068"/>
                  </a:lnTo>
                  <a:lnTo>
                    <a:pt x="56983" y="345215"/>
                  </a:lnTo>
                  <a:lnTo>
                    <a:pt x="59382" y="356487"/>
                  </a:lnTo>
                  <a:lnTo>
                    <a:pt x="65808" y="356980"/>
                  </a:lnTo>
                  <a:lnTo>
                    <a:pt x="67685" y="358372"/>
                  </a:lnTo>
                  <a:lnTo>
                    <a:pt x="71291" y="368598"/>
                  </a:lnTo>
                  <a:lnTo>
                    <a:pt x="71394" y="362626"/>
                  </a:lnTo>
                  <a:lnTo>
                    <a:pt x="70086" y="360814"/>
                  </a:lnTo>
                  <a:lnTo>
                    <a:pt x="59532" y="357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238"/>
            <p:cNvSpPr/>
            <p:nvPr>
              <p:custDataLst>
                <p:tags r:id="rId27"/>
              </p:custDataLst>
            </p:nvPr>
          </p:nvSpPr>
          <p:spPr>
            <a:xfrm>
              <a:off x="691053" y="3059911"/>
              <a:ext cx="392417" cy="416715"/>
            </a:xfrm>
            <a:custGeom>
              <a:avLst/>
              <a:gdLst/>
              <a:ahLst/>
              <a:cxnLst/>
              <a:rect l="0" t="0" r="0" b="0"/>
              <a:pathLst>
                <a:path w="392417" h="416715">
                  <a:moveTo>
                    <a:pt x="11416" y="202402"/>
                  </a:moveTo>
                  <a:lnTo>
                    <a:pt x="11416" y="202402"/>
                  </a:lnTo>
                  <a:lnTo>
                    <a:pt x="11416" y="185830"/>
                  </a:lnTo>
                  <a:lnTo>
                    <a:pt x="10093" y="183416"/>
                  </a:lnTo>
                  <a:lnTo>
                    <a:pt x="7888" y="181807"/>
                  </a:lnTo>
                  <a:lnTo>
                    <a:pt x="5095" y="180735"/>
                  </a:lnTo>
                  <a:lnTo>
                    <a:pt x="3233" y="178696"/>
                  </a:lnTo>
                  <a:lnTo>
                    <a:pt x="1164" y="172904"/>
                  </a:lnTo>
                  <a:lnTo>
                    <a:pt x="0" y="162206"/>
                  </a:lnTo>
                  <a:lnTo>
                    <a:pt x="3255" y="154550"/>
                  </a:lnTo>
                  <a:lnTo>
                    <a:pt x="5975" y="150657"/>
                  </a:lnTo>
                  <a:lnTo>
                    <a:pt x="14227" y="121520"/>
                  </a:lnTo>
                  <a:lnTo>
                    <a:pt x="19280" y="112215"/>
                  </a:lnTo>
                  <a:lnTo>
                    <a:pt x="32473" y="79221"/>
                  </a:lnTo>
                  <a:lnTo>
                    <a:pt x="63057" y="43800"/>
                  </a:lnTo>
                  <a:lnTo>
                    <a:pt x="101596" y="17202"/>
                  </a:lnTo>
                  <a:lnTo>
                    <a:pt x="118355" y="9421"/>
                  </a:lnTo>
                  <a:lnTo>
                    <a:pt x="126413" y="4184"/>
                  </a:lnTo>
                  <a:lnTo>
                    <a:pt x="138387" y="1236"/>
                  </a:lnTo>
                  <a:lnTo>
                    <a:pt x="193978" y="0"/>
                  </a:lnTo>
                  <a:lnTo>
                    <a:pt x="201916" y="3525"/>
                  </a:lnTo>
                  <a:lnTo>
                    <a:pt x="205885" y="6317"/>
                  </a:lnTo>
                  <a:lnTo>
                    <a:pt x="210294" y="12947"/>
                  </a:lnTo>
                  <a:lnTo>
                    <a:pt x="213577" y="20304"/>
                  </a:lnTo>
                  <a:lnTo>
                    <a:pt x="221540" y="31883"/>
                  </a:lnTo>
                  <a:lnTo>
                    <a:pt x="224487" y="43692"/>
                  </a:lnTo>
                  <a:lnTo>
                    <a:pt x="225714" y="98724"/>
                  </a:lnTo>
                  <a:lnTo>
                    <a:pt x="213602" y="137769"/>
                  </a:lnTo>
                  <a:lnTo>
                    <a:pt x="174086" y="193961"/>
                  </a:lnTo>
                  <a:lnTo>
                    <a:pt x="158250" y="208917"/>
                  </a:lnTo>
                  <a:lnTo>
                    <a:pt x="142383" y="216770"/>
                  </a:lnTo>
                  <a:lnTo>
                    <a:pt x="121437" y="234028"/>
                  </a:lnTo>
                  <a:lnTo>
                    <a:pt x="114113" y="236301"/>
                  </a:lnTo>
                  <a:lnTo>
                    <a:pt x="111630" y="238231"/>
                  </a:lnTo>
                  <a:lnTo>
                    <a:pt x="108872" y="243902"/>
                  </a:lnTo>
                  <a:lnTo>
                    <a:pt x="106814" y="245944"/>
                  </a:lnTo>
                  <a:lnTo>
                    <a:pt x="96608" y="249489"/>
                  </a:lnTo>
                  <a:lnTo>
                    <a:pt x="82854" y="250027"/>
                  </a:lnTo>
                  <a:lnTo>
                    <a:pt x="82853" y="261787"/>
                  </a:lnTo>
                  <a:lnTo>
                    <a:pt x="89174" y="268210"/>
                  </a:lnTo>
                  <a:lnTo>
                    <a:pt x="95805" y="271338"/>
                  </a:lnTo>
                  <a:lnTo>
                    <a:pt x="99425" y="272171"/>
                  </a:lnTo>
                  <a:lnTo>
                    <a:pt x="118664" y="283043"/>
                  </a:lnTo>
                  <a:lnTo>
                    <a:pt x="122602" y="283944"/>
                  </a:lnTo>
                  <a:lnTo>
                    <a:pt x="134465" y="291532"/>
                  </a:lnTo>
                  <a:lnTo>
                    <a:pt x="150326" y="304625"/>
                  </a:lnTo>
                  <a:lnTo>
                    <a:pt x="187527" y="322221"/>
                  </a:lnTo>
                  <a:lnTo>
                    <a:pt x="196844" y="328415"/>
                  </a:lnTo>
                  <a:lnTo>
                    <a:pt x="229845" y="342441"/>
                  </a:lnTo>
                  <a:lnTo>
                    <a:pt x="244440" y="352226"/>
                  </a:lnTo>
                  <a:lnTo>
                    <a:pt x="261223" y="359732"/>
                  </a:lnTo>
                  <a:lnTo>
                    <a:pt x="269285" y="364930"/>
                  </a:lnTo>
                  <a:lnTo>
                    <a:pt x="281261" y="369180"/>
                  </a:lnTo>
                  <a:lnTo>
                    <a:pt x="293188" y="376906"/>
                  </a:lnTo>
                  <a:lnTo>
                    <a:pt x="305101" y="379784"/>
                  </a:lnTo>
                  <a:lnTo>
                    <a:pt x="313040" y="380457"/>
                  </a:lnTo>
                  <a:lnTo>
                    <a:pt x="320978" y="384284"/>
                  </a:lnTo>
                  <a:lnTo>
                    <a:pt x="341925" y="400748"/>
                  </a:lnTo>
                  <a:lnTo>
                    <a:pt x="354490" y="404273"/>
                  </a:lnTo>
                  <a:lnTo>
                    <a:pt x="366755" y="415012"/>
                  </a:lnTo>
                  <a:lnTo>
                    <a:pt x="379971" y="416669"/>
                  </a:lnTo>
                  <a:lnTo>
                    <a:pt x="392416" y="416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SMARTInkShape-Group41"/>
          <p:cNvGrpSpPr/>
          <p:nvPr/>
        </p:nvGrpSpPr>
        <p:grpSpPr>
          <a:xfrm>
            <a:off x="762000" y="4786313"/>
            <a:ext cx="476251" cy="1083469"/>
            <a:chOff x="762000" y="4786313"/>
            <a:chExt cx="476251" cy="1083469"/>
          </a:xfrm>
        </p:grpSpPr>
        <p:sp>
          <p:nvSpPr>
            <p:cNvPr id="9" name="SMARTInkShape-239"/>
            <p:cNvSpPr/>
            <p:nvPr>
              <p:custDataLst>
                <p:tags r:id="rId24"/>
              </p:custDataLst>
            </p:nvPr>
          </p:nvSpPr>
          <p:spPr>
            <a:xfrm>
              <a:off x="762000" y="4786313"/>
              <a:ext cx="381001" cy="375954"/>
            </a:xfrm>
            <a:custGeom>
              <a:avLst/>
              <a:gdLst/>
              <a:ahLst/>
              <a:cxnLst/>
              <a:rect l="0" t="0" r="0" b="0"/>
              <a:pathLst>
                <a:path w="381001" h="375954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1323" y="8182"/>
                  </a:lnTo>
                  <a:lnTo>
                    <a:pt x="3528" y="9423"/>
                  </a:lnTo>
                  <a:lnTo>
                    <a:pt x="6321" y="10251"/>
                  </a:lnTo>
                  <a:lnTo>
                    <a:pt x="8182" y="12126"/>
                  </a:lnTo>
                  <a:lnTo>
                    <a:pt x="10251" y="17736"/>
                  </a:lnTo>
                  <a:lnTo>
                    <a:pt x="11416" y="28332"/>
                  </a:lnTo>
                  <a:lnTo>
                    <a:pt x="12902" y="30795"/>
                  </a:lnTo>
                  <a:lnTo>
                    <a:pt x="15216" y="32436"/>
                  </a:lnTo>
                  <a:lnTo>
                    <a:pt x="18082" y="33530"/>
                  </a:lnTo>
                  <a:lnTo>
                    <a:pt x="19992" y="35582"/>
                  </a:lnTo>
                  <a:lnTo>
                    <a:pt x="22114" y="41391"/>
                  </a:lnTo>
                  <a:lnTo>
                    <a:pt x="25036" y="75751"/>
                  </a:lnTo>
                  <a:lnTo>
                    <a:pt x="34051" y="98741"/>
                  </a:lnTo>
                  <a:lnTo>
                    <a:pt x="35675" y="152661"/>
                  </a:lnTo>
                  <a:lnTo>
                    <a:pt x="39227" y="163981"/>
                  </a:lnTo>
                  <a:lnTo>
                    <a:pt x="43893" y="174745"/>
                  </a:lnTo>
                  <a:lnTo>
                    <a:pt x="47528" y="232694"/>
                  </a:lnTo>
                  <a:lnTo>
                    <a:pt x="47621" y="276100"/>
                  </a:lnTo>
                  <a:lnTo>
                    <a:pt x="51151" y="284988"/>
                  </a:lnTo>
                  <a:lnTo>
                    <a:pt x="55807" y="293349"/>
                  </a:lnTo>
                  <a:lnTo>
                    <a:pt x="58796" y="309496"/>
                  </a:lnTo>
                  <a:lnTo>
                    <a:pt x="59531" y="369027"/>
                  </a:lnTo>
                  <a:lnTo>
                    <a:pt x="59531" y="369093"/>
                  </a:lnTo>
                  <a:lnTo>
                    <a:pt x="71425" y="369093"/>
                  </a:lnTo>
                  <a:lnTo>
                    <a:pt x="71434" y="375414"/>
                  </a:lnTo>
                  <a:lnTo>
                    <a:pt x="72758" y="375953"/>
                  </a:lnTo>
                  <a:lnTo>
                    <a:pt x="84389" y="370840"/>
                  </a:lnTo>
                  <a:lnTo>
                    <a:pt x="136517" y="367790"/>
                  </a:lnTo>
                  <a:lnTo>
                    <a:pt x="182701" y="358292"/>
                  </a:lnTo>
                  <a:lnTo>
                    <a:pt x="235817" y="357230"/>
                  </a:lnTo>
                  <a:lnTo>
                    <a:pt x="294575" y="357188"/>
                  </a:lnTo>
                  <a:lnTo>
                    <a:pt x="313647" y="355865"/>
                  </a:lnTo>
                  <a:lnTo>
                    <a:pt x="336836" y="346936"/>
                  </a:lnTo>
                  <a:lnTo>
                    <a:pt x="381000" y="345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240"/>
            <p:cNvSpPr/>
            <p:nvPr>
              <p:custDataLst>
                <p:tags r:id="rId25"/>
              </p:custDataLst>
            </p:nvPr>
          </p:nvSpPr>
          <p:spPr>
            <a:xfrm>
              <a:off x="869156" y="5453063"/>
              <a:ext cx="369095" cy="416719"/>
            </a:xfrm>
            <a:custGeom>
              <a:avLst/>
              <a:gdLst/>
              <a:ahLst/>
              <a:cxnLst/>
              <a:rect l="0" t="0" r="0" b="0"/>
              <a:pathLst>
                <a:path w="369095" h="416719">
                  <a:moveTo>
                    <a:pt x="0" y="0"/>
                  </a:moveTo>
                  <a:lnTo>
                    <a:pt x="0" y="0"/>
                  </a:lnTo>
                  <a:lnTo>
                    <a:pt x="0" y="10251"/>
                  </a:lnTo>
                  <a:lnTo>
                    <a:pt x="8183" y="21084"/>
                  </a:lnTo>
                  <a:lnTo>
                    <a:pt x="10803" y="32117"/>
                  </a:lnTo>
                  <a:lnTo>
                    <a:pt x="13201" y="64857"/>
                  </a:lnTo>
                  <a:lnTo>
                    <a:pt x="20081" y="79924"/>
                  </a:lnTo>
                  <a:lnTo>
                    <a:pt x="23716" y="136157"/>
                  </a:lnTo>
                  <a:lnTo>
                    <a:pt x="23807" y="190571"/>
                  </a:lnTo>
                  <a:lnTo>
                    <a:pt x="23813" y="243199"/>
                  </a:lnTo>
                  <a:lnTo>
                    <a:pt x="23813" y="300894"/>
                  </a:lnTo>
                  <a:lnTo>
                    <a:pt x="23813" y="336836"/>
                  </a:lnTo>
                  <a:lnTo>
                    <a:pt x="20285" y="345055"/>
                  </a:lnTo>
                  <a:lnTo>
                    <a:pt x="15630" y="353118"/>
                  </a:lnTo>
                  <a:lnTo>
                    <a:pt x="12642" y="369073"/>
                  </a:lnTo>
                  <a:lnTo>
                    <a:pt x="11907" y="416718"/>
                  </a:lnTo>
                  <a:lnTo>
                    <a:pt x="28478" y="416718"/>
                  </a:lnTo>
                  <a:lnTo>
                    <a:pt x="36029" y="413191"/>
                  </a:lnTo>
                  <a:lnTo>
                    <a:pt x="43794" y="408536"/>
                  </a:lnTo>
                  <a:lnTo>
                    <a:pt x="59559" y="405548"/>
                  </a:lnTo>
                  <a:lnTo>
                    <a:pt x="68804" y="403816"/>
                  </a:lnTo>
                  <a:lnTo>
                    <a:pt x="96298" y="395453"/>
                  </a:lnTo>
                  <a:lnTo>
                    <a:pt x="119373" y="390133"/>
                  </a:lnTo>
                  <a:lnTo>
                    <a:pt x="136399" y="385059"/>
                  </a:lnTo>
                  <a:lnTo>
                    <a:pt x="193378" y="373173"/>
                  </a:lnTo>
                  <a:lnTo>
                    <a:pt x="249968" y="369332"/>
                  </a:lnTo>
                  <a:lnTo>
                    <a:pt x="308516" y="369099"/>
                  </a:lnTo>
                  <a:lnTo>
                    <a:pt x="367950" y="369093"/>
                  </a:lnTo>
                  <a:lnTo>
                    <a:pt x="369094" y="369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SMARTInkShape-Group42"/>
          <p:cNvGrpSpPr/>
          <p:nvPr/>
        </p:nvGrpSpPr>
        <p:grpSpPr>
          <a:xfrm>
            <a:off x="1512094" y="5298281"/>
            <a:ext cx="1940720" cy="523815"/>
            <a:chOff x="1512094" y="5298281"/>
            <a:chExt cx="1940720" cy="523815"/>
          </a:xfrm>
        </p:grpSpPr>
        <p:sp>
          <p:nvSpPr>
            <p:cNvPr id="12" name="SMARTInkShape-241"/>
            <p:cNvSpPr/>
            <p:nvPr>
              <p:custDataLst>
                <p:tags r:id="rId18"/>
              </p:custDataLst>
            </p:nvPr>
          </p:nvSpPr>
          <p:spPr>
            <a:xfrm>
              <a:off x="1512098" y="5524500"/>
              <a:ext cx="130966" cy="154782"/>
            </a:xfrm>
            <a:custGeom>
              <a:avLst/>
              <a:gdLst/>
              <a:ahLst/>
              <a:cxnLst/>
              <a:rect l="0" t="0" r="0" b="0"/>
              <a:pathLst>
                <a:path w="130966" h="154782">
                  <a:moveTo>
                    <a:pt x="11902" y="0"/>
                  </a:moveTo>
                  <a:lnTo>
                    <a:pt x="11902" y="0"/>
                  </a:lnTo>
                  <a:lnTo>
                    <a:pt x="141" y="0"/>
                  </a:lnTo>
                  <a:lnTo>
                    <a:pt x="0" y="17737"/>
                  </a:lnTo>
                  <a:lnTo>
                    <a:pt x="1321" y="19762"/>
                  </a:lnTo>
                  <a:lnTo>
                    <a:pt x="3525" y="21113"/>
                  </a:lnTo>
                  <a:lnTo>
                    <a:pt x="6317" y="22013"/>
                  </a:lnTo>
                  <a:lnTo>
                    <a:pt x="8179" y="23935"/>
                  </a:lnTo>
                  <a:lnTo>
                    <a:pt x="14694" y="36527"/>
                  </a:lnTo>
                  <a:lnTo>
                    <a:pt x="19758" y="44015"/>
                  </a:lnTo>
                  <a:lnTo>
                    <a:pt x="23931" y="55669"/>
                  </a:lnTo>
                  <a:lnTo>
                    <a:pt x="44333" y="83350"/>
                  </a:lnTo>
                  <a:lnTo>
                    <a:pt x="47482" y="91284"/>
                  </a:lnTo>
                  <a:lnTo>
                    <a:pt x="77101" y="124686"/>
                  </a:lnTo>
                  <a:lnTo>
                    <a:pt x="84095" y="128177"/>
                  </a:lnTo>
                  <a:lnTo>
                    <a:pt x="93043" y="130417"/>
                  </a:lnTo>
                  <a:lnTo>
                    <a:pt x="100914" y="137126"/>
                  </a:lnTo>
                  <a:lnTo>
                    <a:pt x="104379" y="143848"/>
                  </a:lnTo>
                  <a:lnTo>
                    <a:pt x="105304" y="147492"/>
                  </a:lnTo>
                  <a:lnTo>
                    <a:pt x="107243" y="149922"/>
                  </a:lnTo>
                  <a:lnTo>
                    <a:pt x="112925" y="152622"/>
                  </a:lnTo>
                  <a:lnTo>
                    <a:pt x="130965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242"/>
            <p:cNvSpPr/>
            <p:nvPr>
              <p:custDataLst>
                <p:tags r:id="rId19"/>
              </p:custDataLst>
            </p:nvPr>
          </p:nvSpPr>
          <p:spPr>
            <a:xfrm>
              <a:off x="1607344" y="5536406"/>
              <a:ext cx="59532" cy="142876"/>
            </a:xfrm>
            <a:custGeom>
              <a:avLst/>
              <a:gdLst/>
              <a:ahLst/>
              <a:cxnLst/>
              <a:rect l="0" t="0" r="0" b="0"/>
              <a:pathLst>
                <a:path w="59532" h="142876">
                  <a:moveTo>
                    <a:pt x="59531" y="0"/>
                  </a:moveTo>
                  <a:lnTo>
                    <a:pt x="59531" y="0"/>
                  </a:lnTo>
                  <a:lnTo>
                    <a:pt x="53210" y="0"/>
                  </a:lnTo>
                  <a:lnTo>
                    <a:pt x="51349" y="1323"/>
                  </a:lnTo>
                  <a:lnTo>
                    <a:pt x="50107" y="3528"/>
                  </a:lnTo>
                  <a:lnTo>
                    <a:pt x="47770" y="21668"/>
                  </a:lnTo>
                  <a:lnTo>
                    <a:pt x="39471" y="32894"/>
                  </a:lnTo>
                  <a:lnTo>
                    <a:pt x="36830" y="43996"/>
                  </a:lnTo>
                  <a:lnTo>
                    <a:pt x="35865" y="63545"/>
                  </a:lnTo>
                  <a:lnTo>
                    <a:pt x="34493" y="66176"/>
                  </a:lnTo>
                  <a:lnTo>
                    <a:pt x="32256" y="67930"/>
                  </a:lnTo>
                  <a:lnTo>
                    <a:pt x="29441" y="69099"/>
                  </a:lnTo>
                  <a:lnTo>
                    <a:pt x="27565" y="71202"/>
                  </a:lnTo>
                  <a:lnTo>
                    <a:pt x="25480" y="77065"/>
                  </a:lnTo>
                  <a:lnTo>
                    <a:pt x="23959" y="99365"/>
                  </a:lnTo>
                  <a:lnTo>
                    <a:pt x="22587" y="101962"/>
                  </a:lnTo>
                  <a:lnTo>
                    <a:pt x="20350" y="103693"/>
                  </a:lnTo>
                  <a:lnTo>
                    <a:pt x="17535" y="104848"/>
                  </a:lnTo>
                  <a:lnTo>
                    <a:pt x="15659" y="106940"/>
                  </a:lnTo>
                  <a:lnTo>
                    <a:pt x="10912" y="119147"/>
                  </a:lnTo>
                  <a:lnTo>
                    <a:pt x="1698" y="12915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243"/>
            <p:cNvSpPr/>
            <p:nvPr>
              <p:custDataLst>
                <p:tags r:id="rId20"/>
              </p:custDataLst>
            </p:nvPr>
          </p:nvSpPr>
          <p:spPr>
            <a:xfrm>
              <a:off x="1512094" y="5584031"/>
              <a:ext cx="83345" cy="59533"/>
            </a:xfrm>
            <a:custGeom>
              <a:avLst/>
              <a:gdLst/>
              <a:ahLst/>
              <a:cxnLst/>
              <a:rect l="0" t="0" r="0" b="0"/>
              <a:pathLst>
                <a:path w="83345" h="59533">
                  <a:moveTo>
                    <a:pt x="0" y="59532"/>
                  </a:moveTo>
                  <a:lnTo>
                    <a:pt x="0" y="59532"/>
                  </a:lnTo>
                  <a:lnTo>
                    <a:pt x="0" y="49280"/>
                  </a:lnTo>
                  <a:lnTo>
                    <a:pt x="6320" y="41795"/>
                  </a:lnTo>
                  <a:lnTo>
                    <a:pt x="12951" y="38419"/>
                  </a:lnTo>
                  <a:lnTo>
                    <a:pt x="16572" y="37519"/>
                  </a:lnTo>
                  <a:lnTo>
                    <a:pt x="35810" y="26532"/>
                  </a:lnTo>
                  <a:lnTo>
                    <a:pt x="39748" y="25626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244"/>
            <p:cNvSpPr/>
            <p:nvPr>
              <p:custDataLst>
                <p:tags r:id="rId21"/>
              </p:custDataLst>
            </p:nvPr>
          </p:nvSpPr>
          <p:spPr>
            <a:xfrm>
              <a:off x="1910085" y="5441156"/>
              <a:ext cx="483072" cy="380940"/>
            </a:xfrm>
            <a:custGeom>
              <a:avLst/>
              <a:gdLst/>
              <a:ahLst/>
              <a:cxnLst/>
              <a:rect l="0" t="0" r="0" b="0"/>
              <a:pathLst>
                <a:path w="483072" h="380940">
                  <a:moveTo>
                    <a:pt x="233040" y="23813"/>
                  </a:moveTo>
                  <a:lnTo>
                    <a:pt x="233040" y="23813"/>
                  </a:lnTo>
                  <a:lnTo>
                    <a:pt x="233040" y="17492"/>
                  </a:lnTo>
                  <a:lnTo>
                    <a:pt x="231717" y="15630"/>
                  </a:lnTo>
                  <a:lnTo>
                    <a:pt x="229512" y="14389"/>
                  </a:lnTo>
                  <a:lnTo>
                    <a:pt x="212732" y="10910"/>
                  </a:lnTo>
                  <a:lnTo>
                    <a:pt x="199612" y="1699"/>
                  </a:lnTo>
                  <a:lnTo>
                    <a:pt x="188268" y="336"/>
                  </a:lnTo>
                  <a:lnTo>
                    <a:pt x="129410" y="1"/>
                  </a:lnTo>
                  <a:lnTo>
                    <a:pt x="120260" y="0"/>
                  </a:lnTo>
                  <a:lnTo>
                    <a:pt x="113242" y="3528"/>
                  </a:lnTo>
                  <a:lnTo>
                    <a:pt x="105713" y="8183"/>
                  </a:lnTo>
                  <a:lnTo>
                    <a:pt x="94037" y="12126"/>
                  </a:lnTo>
                  <a:lnTo>
                    <a:pt x="38571" y="63514"/>
                  </a:lnTo>
                  <a:lnTo>
                    <a:pt x="34161" y="74972"/>
                  </a:lnTo>
                  <a:lnTo>
                    <a:pt x="30879" y="87561"/>
                  </a:lnTo>
                  <a:lnTo>
                    <a:pt x="11786" y="124273"/>
                  </a:lnTo>
                  <a:lnTo>
                    <a:pt x="7112" y="178667"/>
                  </a:lnTo>
                  <a:lnTo>
                    <a:pt x="5628" y="193178"/>
                  </a:lnTo>
                  <a:lnTo>
                    <a:pt x="558" y="204038"/>
                  </a:lnTo>
                  <a:lnTo>
                    <a:pt x="0" y="210108"/>
                  </a:lnTo>
                  <a:lnTo>
                    <a:pt x="6306" y="262156"/>
                  </a:lnTo>
                  <a:lnTo>
                    <a:pt x="7915" y="277910"/>
                  </a:lnTo>
                  <a:lnTo>
                    <a:pt x="16259" y="300331"/>
                  </a:lnTo>
                  <a:lnTo>
                    <a:pt x="27402" y="320430"/>
                  </a:lnTo>
                  <a:lnTo>
                    <a:pt x="28480" y="324745"/>
                  </a:lnTo>
                  <a:lnTo>
                    <a:pt x="36732" y="333067"/>
                  </a:lnTo>
                  <a:lnTo>
                    <a:pt x="94312" y="375705"/>
                  </a:lnTo>
                  <a:lnTo>
                    <a:pt x="110208" y="379431"/>
                  </a:lnTo>
                  <a:lnTo>
                    <a:pt x="163382" y="380939"/>
                  </a:lnTo>
                  <a:lnTo>
                    <a:pt x="216153" y="368871"/>
                  </a:lnTo>
                  <a:lnTo>
                    <a:pt x="268932" y="345036"/>
                  </a:lnTo>
                  <a:lnTo>
                    <a:pt x="325502" y="309557"/>
                  </a:lnTo>
                  <a:lnTo>
                    <a:pt x="361282" y="282222"/>
                  </a:lnTo>
                  <a:lnTo>
                    <a:pt x="394329" y="241098"/>
                  </a:lnTo>
                  <a:lnTo>
                    <a:pt x="402189" y="216860"/>
                  </a:lnTo>
                  <a:lnTo>
                    <a:pt x="407436" y="207507"/>
                  </a:lnTo>
                  <a:lnTo>
                    <a:pt x="410804" y="190723"/>
                  </a:lnTo>
                  <a:lnTo>
                    <a:pt x="411585" y="169053"/>
                  </a:lnTo>
                  <a:lnTo>
                    <a:pt x="401378" y="156644"/>
                  </a:lnTo>
                  <a:lnTo>
                    <a:pt x="396933" y="155609"/>
                  </a:lnTo>
                  <a:lnTo>
                    <a:pt x="389621" y="154945"/>
                  </a:lnTo>
                  <a:lnTo>
                    <a:pt x="378671" y="162996"/>
                  </a:lnTo>
                  <a:lnTo>
                    <a:pt x="367618" y="166917"/>
                  </a:lnTo>
                  <a:lnTo>
                    <a:pt x="359880" y="172522"/>
                  </a:lnTo>
                  <a:lnTo>
                    <a:pt x="355559" y="182951"/>
                  </a:lnTo>
                  <a:lnTo>
                    <a:pt x="352316" y="195083"/>
                  </a:lnTo>
                  <a:lnTo>
                    <a:pt x="339455" y="213650"/>
                  </a:lnTo>
                  <a:lnTo>
                    <a:pt x="335733" y="217840"/>
                  </a:lnTo>
                  <a:lnTo>
                    <a:pt x="331598" y="229550"/>
                  </a:lnTo>
                  <a:lnTo>
                    <a:pt x="328437" y="242252"/>
                  </a:lnTo>
                  <a:lnTo>
                    <a:pt x="319157" y="261185"/>
                  </a:lnTo>
                  <a:lnTo>
                    <a:pt x="316398" y="314692"/>
                  </a:lnTo>
                  <a:lnTo>
                    <a:pt x="317716" y="316951"/>
                  </a:lnTo>
                  <a:lnTo>
                    <a:pt x="319918" y="318457"/>
                  </a:lnTo>
                  <a:lnTo>
                    <a:pt x="322709" y="319461"/>
                  </a:lnTo>
                  <a:lnTo>
                    <a:pt x="324569" y="321453"/>
                  </a:lnTo>
                  <a:lnTo>
                    <a:pt x="326636" y="327195"/>
                  </a:lnTo>
                  <a:lnTo>
                    <a:pt x="328511" y="329255"/>
                  </a:lnTo>
                  <a:lnTo>
                    <a:pt x="338396" y="332833"/>
                  </a:lnTo>
                  <a:lnTo>
                    <a:pt x="356610" y="333328"/>
                  </a:lnTo>
                  <a:lnTo>
                    <a:pt x="359076" y="332021"/>
                  </a:lnTo>
                  <a:lnTo>
                    <a:pt x="360721" y="329827"/>
                  </a:lnTo>
                  <a:lnTo>
                    <a:pt x="361817" y="327041"/>
                  </a:lnTo>
                  <a:lnTo>
                    <a:pt x="363870" y="325184"/>
                  </a:lnTo>
                  <a:lnTo>
                    <a:pt x="369680" y="323119"/>
                  </a:lnTo>
                  <a:lnTo>
                    <a:pt x="371758" y="321247"/>
                  </a:lnTo>
                  <a:lnTo>
                    <a:pt x="374068" y="315638"/>
                  </a:lnTo>
                  <a:lnTo>
                    <a:pt x="376006" y="313613"/>
                  </a:lnTo>
                  <a:lnTo>
                    <a:pt x="381688" y="311363"/>
                  </a:lnTo>
                  <a:lnTo>
                    <a:pt x="383733" y="309440"/>
                  </a:lnTo>
                  <a:lnTo>
                    <a:pt x="397006" y="285511"/>
                  </a:lnTo>
                  <a:lnTo>
                    <a:pt x="399190" y="276149"/>
                  </a:lnTo>
                  <a:lnTo>
                    <a:pt x="407804" y="264794"/>
                  </a:lnTo>
                  <a:lnTo>
                    <a:pt x="411590" y="250225"/>
                  </a:lnTo>
                  <a:lnTo>
                    <a:pt x="411630" y="239797"/>
                  </a:lnTo>
                  <a:lnTo>
                    <a:pt x="411634" y="290224"/>
                  </a:lnTo>
                  <a:lnTo>
                    <a:pt x="415161" y="297881"/>
                  </a:lnTo>
                  <a:lnTo>
                    <a:pt x="419816" y="305694"/>
                  </a:lnTo>
                  <a:lnTo>
                    <a:pt x="423760" y="317530"/>
                  </a:lnTo>
                  <a:lnTo>
                    <a:pt x="445539" y="343420"/>
                  </a:lnTo>
                  <a:lnTo>
                    <a:pt x="453136" y="344730"/>
                  </a:lnTo>
                  <a:lnTo>
                    <a:pt x="483071" y="345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245"/>
            <p:cNvSpPr/>
            <p:nvPr>
              <p:custDataLst>
                <p:tags r:id="rId22"/>
              </p:custDataLst>
            </p:nvPr>
          </p:nvSpPr>
          <p:spPr>
            <a:xfrm>
              <a:off x="2476500" y="5607844"/>
              <a:ext cx="428626" cy="142876"/>
            </a:xfrm>
            <a:custGeom>
              <a:avLst/>
              <a:gdLst/>
              <a:ahLst/>
              <a:cxnLst/>
              <a:rect l="0" t="0" r="0" b="0"/>
              <a:pathLst>
                <a:path w="428626" h="142876">
                  <a:moveTo>
                    <a:pt x="0" y="0"/>
                  </a:moveTo>
                  <a:lnTo>
                    <a:pt x="0" y="0"/>
                  </a:lnTo>
                  <a:lnTo>
                    <a:pt x="0" y="57076"/>
                  </a:lnTo>
                  <a:lnTo>
                    <a:pt x="0" y="113962"/>
                  </a:lnTo>
                  <a:lnTo>
                    <a:pt x="0" y="142869"/>
                  </a:lnTo>
                  <a:lnTo>
                    <a:pt x="10251" y="132623"/>
                  </a:lnTo>
                  <a:lnTo>
                    <a:pt x="12902" y="121790"/>
                  </a:lnTo>
                  <a:lnTo>
                    <a:pt x="19992" y="110757"/>
                  </a:lnTo>
                  <a:lnTo>
                    <a:pt x="24004" y="99109"/>
                  </a:lnTo>
                  <a:lnTo>
                    <a:pt x="31660" y="87280"/>
                  </a:lnTo>
                  <a:lnTo>
                    <a:pt x="33915" y="79361"/>
                  </a:lnTo>
                  <a:lnTo>
                    <a:pt x="35839" y="76719"/>
                  </a:lnTo>
                  <a:lnTo>
                    <a:pt x="38445" y="74959"/>
                  </a:lnTo>
                  <a:lnTo>
                    <a:pt x="44868" y="71680"/>
                  </a:lnTo>
                  <a:lnTo>
                    <a:pt x="57339" y="61392"/>
                  </a:lnTo>
                  <a:lnTo>
                    <a:pt x="69590" y="59695"/>
                  </a:lnTo>
                  <a:lnTo>
                    <a:pt x="81527" y="59545"/>
                  </a:lnTo>
                  <a:lnTo>
                    <a:pt x="101033" y="77268"/>
                  </a:lnTo>
                  <a:lnTo>
                    <a:pt x="104435" y="84171"/>
                  </a:lnTo>
                  <a:lnTo>
                    <a:pt x="105342" y="87864"/>
                  </a:lnTo>
                  <a:lnTo>
                    <a:pt x="112939" y="99382"/>
                  </a:lnTo>
                  <a:lnTo>
                    <a:pt x="119869" y="103701"/>
                  </a:lnTo>
                  <a:lnTo>
                    <a:pt x="127359" y="106943"/>
                  </a:lnTo>
                  <a:lnTo>
                    <a:pt x="139012" y="114883"/>
                  </a:lnTo>
                  <a:lnTo>
                    <a:pt x="150844" y="119147"/>
                  </a:lnTo>
                  <a:lnTo>
                    <a:pt x="162728" y="126877"/>
                  </a:lnTo>
                  <a:lnTo>
                    <a:pt x="174628" y="129756"/>
                  </a:lnTo>
                  <a:lnTo>
                    <a:pt x="230188" y="130965"/>
                  </a:lnTo>
                  <a:lnTo>
                    <a:pt x="238125" y="127439"/>
                  </a:lnTo>
                  <a:lnTo>
                    <a:pt x="246063" y="122785"/>
                  </a:lnTo>
                  <a:lnTo>
                    <a:pt x="257969" y="118842"/>
                  </a:lnTo>
                  <a:lnTo>
                    <a:pt x="290209" y="90742"/>
                  </a:lnTo>
                  <a:lnTo>
                    <a:pt x="294346" y="83104"/>
                  </a:lnTo>
                  <a:lnTo>
                    <a:pt x="295450" y="79215"/>
                  </a:lnTo>
                  <a:lnTo>
                    <a:pt x="297508" y="76622"/>
                  </a:lnTo>
                  <a:lnTo>
                    <a:pt x="305403" y="71650"/>
                  </a:lnTo>
                  <a:lnTo>
                    <a:pt x="307714" y="65799"/>
                  </a:lnTo>
                  <a:lnTo>
                    <a:pt x="310520" y="51264"/>
                  </a:lnTo>
                  <a:lnTo>
                    <a:pt x="319766" y="38027"/>
                  </a:lnTo>
                  <a:lnTo>
                    <a:pt x="320964" y="30082"/>
                  </a:lnTo>
                  <a:lnTo>
                    <a:pt x="317717" y="23070"/>
                  </a:lnTo>
                  <a:lnTo>
                    <a:pt x="310040" y="12559"/>
                  </a:lnTo>
                  <a:lnTo>
                    <a:pt x="299353" y="11963"/>
                  </a:lnTo>
                  <a:lnTo>
                    <a:pt x="291838" y="18244"/>
                  </a:lnTo>
                  <a:lnTo>
                    <a:pt x="288456" y="24865"/>
                  </a:lnTo>
                  <a:lnTo>
                    <a:pt x="287554" y="28483"/>
                  </a:lnTo>
                  <a:lnTo>
                    <a:pt x="276564" y="47717"/>
                  </a:lnTo>
                  <a:lnTo>
                    <a:pt x="272879" y="67481"/>
                  </a:lnTo>
                  <a:lnTo>
                    <a:pt x="264490" y="83346"/>
                  </a:lnTo>
                  <a:lnTo>
                    <a:pt x="261982" y="123031"/>
                  </a:lnTo>
                  <a:lnTo>
                    <a:pt x="263290" y="125677"/>
                  </a:lnTo>
                  <a:lnTo>
                    <a:pt x="265485" y="127441"/>
                  </a:lnTo>
                  <a:lnTo>
                    <a:pt x="268271" y="128617"/>
                  </a:lnTo>
                  <a:lnTo>
                    <a:pt x="270129" y="130724"/>
                  </a:lnTo>
                  <a:lnTo>
                    <a:pt x="273355" y="141013"/>
                  </a:lnTo>
                  <a:lnTo>
                    <a:pt x="277154" y="142048"/>
                  </a:lnTo>
                  <a:lnTo>
                    <a:pt x="290373" y="142711"/>
                  </a:lnTo>
                  <a:lnTo>
                    <a:pt x="292800" y="141443"/>
                  </a:lnTo>
                  <a:lnTo>
                    <a:pt x="294419" y="139274"/>
                  </a:lnTo>
                  <a:lnTo>
                    <a:pt x="295498" y="136505"/>
                  </a:lnTo>
                  <a:lnTo>
                    <a:pt x="297540" y="134660"/>
                  </a:lnTo>
                  <a:lnTo>
                    <a:pt x="310324" y="128170"/>
                  </a:lnTo>
                  <a:lnTo>
                    <a:pt x="314039" y="125134"/>
                  </a:lnTo>
                  <a:lnTo>
                    <a:pt x="318166" y="118233"/>
                  </a:lnTo>
                  <a:lnTo>
                    <a:pt x="319267" y="114540"/>
                  </a:lnTo>
                  <a:lnTo>
                    <a:pt x="321324" y="112079"/>
                  </a:lnTo>
                  <a:lnTo>
                    <a:pt x="337847" y="101483"/>
                  </a:lnTo>
                  <a:lnTo>
                    <a:pt x="341977" y="94493"/>
                  </a:lnTo>
                  <a:lnTo>
                    <a:pt x="345136" y="86976"/>
                  </a:lnTo>
                  <a:lnTo>
                    <a:pt x="350949" y="79225"/>
                  </a:lnTo>
                  <a:lnTo>
                    <a:pt x="357943" y="74899"/>
                  </a:lnTo>
                  <a:lnTo>
                    <a:pt x="366891" y="72121"/>
                  </a:lnTo>
                  <a:lnTo>
                    <a:pt x="367625" y="70571"/>
                  </a:lnTo>
                  <a:lnTo>
                    <a:pt x="368441" y="65319"/>
                  </a:lnTo>
                  <a:lnTo>
                    <a:pt x="369981" y="63390"/>
                  </a:lnTo>
                  <a:lnTo>
                    <a:pt x="375221" y="61246"/>
                  </a:lnTo>
                  <a:lnTo>
                    <a:pt x="377147" y="61997"/>
                  </a:lnTo>
                  <a:lnTo>
                    <a:pt x="378432" y="63821"/>
                  </a:lnTo>
                  <a:lnTo>
                    <a:pt x="380493" y="69933"/>
                  </a:lnTo>
                  <a:lnTo>
                    <a:pt x="384303" y="70769"/>
                  </a:lnTo>
                  <a:lnTo>
                    <a:pt x="387170" y="70992"/>
                  </a:lnTo>
                  <a:lnTo>
                    <a:pt x="389082" y="72463"/>
                  </a:lnTo>
                  <a:lnTo>
                    <a:pt x="391207" y="77626"/>
                  </a:lnTo>
                  <a:lnTo>
                    <a:pt x="394130" y="103317"/>
                  </a:lnTo>
                  <a:lnTo>
                    <a:pt x="402310" y="119088"/>
                  </a:lnTo>
                  <a:lnTo>
                    <a:pt x="404666" y="136594"/>
                  </a:lnTo>
                  <a:lnTo>
                    <a:pt x="406038" y="138688"/>
                  </a:lnTo>
                  <a:lnTo>
                    <a:pt x="408275" y="140083"/>
                  </a:lnTo>
                  <a:lnTo>
                    <a:pt x="4286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246"/>
            <p:cNvSpPr/>
            <p:nvPr>
              <p:custDataLst>
                <p:tags r:id="rId23"/>
              </p:custDataLst>
            </p:nvPr>
          </p:nvSpPr>
          <p:spPr>
            <a:xfrm>
              <a:off x="3012296" y="5298281"/>
              <a:ext cx="440518" cy="500064"/>
            </a:xfrm>
            <a:custGeom>
              <a:avLst/>
              <a:gdLst/>
              <a:ahLst/>
              <a:cxnLst/>
              <a:rect l="0" t="0" r="0" b="0"/>
              <a:pathLst>
                <a:path w="440518" h="500064">
                  <a:moveTo>
                    <a:pt x="95235" y="0"/>
                  </a:moveTo>
                  <a:lnTo>
                    <a:pt x="95235" y="0"/>
                  </a:lnTo>
                  <a:lnTo>
                    <a:pt x="95235" y="53203"/>
                  </a:lnTo>
                  <a:lnTo>
                    <a:pt x="95235" y="107251"/>
                  </a:lnTo>
                  <a:lnTo>
                    <a:pt x="98763" y="158317"/>
                  </a:lnTo>
                  <a:lnTo>
                    <a:pt x="106406" y="217106"/>
                  </a:lnTo>
                  <a:lnTo>
                    <a:pt x="110451" y="247332"/>
                  </a:lnTo>
                  <a:lnTo>
                    <a:pt x="116501" y="276572"/>
                  </a:lnTo>
                  <a:lnTo>
                    <a:pt x="121821" y="306843"/>
                  </a:lnTo>
                  <a:lnTo>
                    <a:pt x="129150" y="334455"/>
                  </a:lnTo>
                  <a:lnTo>
                    <a:pt x="130933" y="392655"/>
                  </a:lnTo>
                  <a:lnTo>
                    <a:pt x="130954" y="416670"/>
                  </a:lnTo>
                  <a:lnTo>
                    <a:pt x="130954" y="410384"/>
                  </a:lnTo>
                  <a:lnTo>
                    <a:pt x="127426" y="403761"/>
                  </a:lnTo>
                  <a:lnTo>
                    <a:pt x="122771" y="396408"/>
                  </a:lnTo>
                  <a:lnTo>
                    <a:pt x="118828" y="384831"/>
                  </a:lnTo>
                  <a:lnTo>
                    <a:pt x="111192" y="373022"/>
                  </a:lnTo>
                  <a:lnTo>
                    <a:pt x="107019" y="361144"/>
                  </a:lnTo>
                  <a:lnTo>
                    <a:pt x="101354" y="353214"/>
                  </a:lnTo>
                  <a:lnTo>
                    <a:pt x="94427" y="348807"/>
                  </a:lnTo>
                  <a:lnTo>
                    <a:pt x="90728" y="347632"/>
                  </a:lnTo>
                  <a:lnTo>
                    <a:pt x="88262" y="345526"/>
                  </a:lnTo>
                  <a:lnTo>
                    <a:pt x="61719" y="311871"/>
                  </a:lnTo>
                  <a:lnTo>
                    <a:pt x="56967" y="310588"/>
                  </a:lnTo>
                  <a:lnTo>
                    <a:pt x="43138" y="309766"/>
                  </a:lnTo>
                  <a:lnTo>
                    <a:pt x="40660" y="311021"/>
                  </a:lnTo>
                  <a:lnTo>
                    <a:pt x="39008" y="313180"/>
                  </a:lnTo>
                  <a:lnTo>
                    <a:pt x="37907" y="315944"/>
                  </a:lnTo>
                  <a:lnTo>
                    <a:pt x="35850" y="317786"/>
                  </a:lnTo>
                  <a:lnTo>
                    <a:pt x="23043" y="324270"/>
                  </a:lnTo>
                  <a:lnTo>
                    <a:pt x="19326" y="327305"/>
                  </a:lnTo>
                  <a:lnTo>
                    <a:pt x="15196" y="334205"/>
                  </a:lnTo>
                  <a:lnTo>
                    <a:pt x="12037" y="341681"/>
                  </a:lnTo>
                  <a:lnTo>
                    <a:pt x="4144" y="353328"/>
                  </a:lnTo>
                  <a:lnTo>
                    <a:pt x="1217" y="365158"/>
                  </a:lnTo>
                  <a:lnTo>
                    <a:pt x="0" y="408782"/>
                  </a:lnTo>
                  <a:lnTo>
                    <a:pt x="3519" y="416719"/>
                  </a:lnTo>
                  <a:lnTo>
                    <a:pt x="6310" y="420688"/>
                  </a:lnTo>
                  <a:lnTo>
                    <a:pt x="12112" y="443422"/>
                  </a:lnTo>
                  <a:lnTo>
                    <a:pt x="14684" y="446427"/>
                  </a:lnTo>
                  <a:lnTo>
                    <a:pt x="63762" y="482933"/>
                  </a:lnTo>
                  <a:lnTo>
                    <a:pt x="115632" y="498204"/>
                  </a:lnTo>
                  <a:lnTo>
                    <a:pt x="170674" y="499954"/>
                  </a:lnTo>
                  <a:lnTo>
                    <a:pt x="193141" y="498708"/>
                  </a:lnTo>
                  <a:lnTo>
                    <a:pt x="216782" y="490632"/>
                  </a:lnTo>
                  <a:lnTo>
                    <a:pt x="238846" y="485362"/>
                  </a:lnTo>
                  <a:lnTo>
                    <a:pt x="294868" y="463536"/>
                  </a:lnTo>
                  <a:lnTo>
                    <a:pt x="337281" y="424643"/>
                  </a:lnTo>
                  <a:lnTo>
                    <a:pt x="341717" y="416713"/>
                  </a:lnTo>
                  <a:lnTo>
                    <a:pt x="345012" y="408779"/>
                  </a:lnTo>
                  <a:lnTo>
                    <a:pt x="352982" y="396874"/>
                  </a:lnTo>
                  <a:lnTo>
                    <a:pt x="355931" y="384969"/>
                  </a:lnTo>
                  <a:lnTo>
                    <a:pt x="357009" y="365125"/>
                  </a:lnTo>
                  <a:lnTo>
                    <a:pt x="355741" y="362479"/>
                  </a:lnTo>
                  <a:lnTo>
                    <a:pt x="353572" y="360715"/>
                  </a:lnTo>
                  <a:lnTo>
                    <a:pt x="350804" y="359540"/>
                  </a:lnTo>
                  <a:lnTo>
                    <a:pt x="348958" y="357433"/>
                  </a:lnTo>
                  <a:lnTo>
                    <a:pt x="346907" y="351564"/>
                  </a:lnTo>
                  <a:lnTo>
                    <a:pt x="345037" y="349470"/>
                  </a:lnTo>
                  <a:lnTo>
                    <a:pt x="335159" y="345833"/>
                  </a:lnTo>
                  <a:lnTo>
                    <a:pt x="316947" y="345330"/>
                  </a:lnTo>
                  <a:lnTo>
                    <a:pt x="314480" y="346636"/>
                  </a:lnTo>
                  <a:lnTo>
                    <a:pt x="312836" y="348831"/>
                  </a:lnTo>
                  <a:lnTo>
                    <a:pt x="309687" y="354796"/>
                  </a:lnTo>
                  <a:lnTo>
                    <a:pt x="301798" y="365593"/>
                  </a:lnTo>
                  <a:lnTo>
                    <a:pt x="298873" y="377169"/>
                  </a:lnTo>
                  <a:lnTo>
                    <a:pt x="296683" y="390302"/>
                  </a:lnTo>
                  <a:lnTo>
                    <a:pt x="287438" y="419038"/>
                  </a:lnTo>
                  <a:lnTo>
                    <a:pt x="285739" y="473895"/>
                  </a:lnTo>
                  <a:lnTo>
                    <a:pt x="297151" y="487605"/>
                  </a:lnTo>
                  <a:lnTo>
                    <a:pt x="314170" y="488108"/>
                  </a:lnTo>
                  <a:lnTo>
                    <a:pt x="316598" y="486802"/>
                  </a:lnTo>
                  <a:lnTo>
                    <a:pt x="318217" y="484607"/>
                  </a:lnTo>
                  <a:lnTo>
                    <a:pt x="321338" y="478642"/>
                  </a:lnTo>
                  <a:lnTo>
                    <a:pt x="341178" y="455262"/>
                  </a:lnTo>
                  <a:lnTo>
                    <a:pt x="345378" y="444161"/>
                  </a:lnTo>
                  <a:lnTo>
                    <a:pt x="353090" y="432494"/>
                  </a:lnTo>
                  <a:lnTo>
                    <a:pt x="355358" y="424612"/>
                  </a:lnTo>
                  <a:lnTo>
                    <a:pt x="357286" y="421981"/>
                  </a:lnTo>
                  <a:lnTo>
                    <a:pt x="359894" y="420227"/>
                  </a:lnTo>
                  <a:lnTo>
                    <a:pt x="367265" y="417412"/>
                  </a:lnTo>
                  <a:lnTo>
                    <a:pt x="387147" y="416724"/>
                  </a:lnTo>
                  <a:lnTo>
                    <a:pt x="389062" y="418045"/>
                  </a:lnTo>
                  <a:lnTo>
                    <a:pt x="390339" y="420249"/>
                  </a:lnTo>
                  <a:lnTo>
                    <a:pt x="392135" y="429671"/>
                  </a:lnTo>
                  <a:lnTo>
                    <a:pt x="392387" y="433291"/>
                  </a:lnTo>
                  <a:lnTo>
                    <a:pt x="396195" y="440842"/>
                  </a:lnTo>
                  <a:lnTo>
                    <a:pt x="400974" y="448607"/>
                  </a:lnTo>
                  <a:lnTo>
                    <a:pt x="404988" y="460416"/>
                  </a:lnTo>
                  <a:lnTo>
                    <a:pt x="412645" y="472294"/>
                  </a:lnTo>
                  <a:lnTo>
                    <a:pt x="414900" y="480224"/>
                  </a:lnTo>
                  <a:lnTo>
                    <a:pt x="416824" y="482868"/>
                  </a:lnTo>
                  <a:lnTo>
                    <a:pt x="419430" y="484631"/>
                  </a:lnTo>
                  <a:lnTo>
                    <a:pt x="425853" y="487912"/>
                  </a:lnTo>
                  <a:lnTo>
                    <a:pt x="440517" y="500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SMARTInkShape-Group43"/>
          <p:cNvGrpSpPr/>
          <p:nvPr/>
        </p:nvGrpSpPr>
        <p:grpSpPr>
          <a:xfrm>
            <a:off x="3930881" y="5179219"/>
            <a:ext cx="1676916" cy="892267"/>
            <a:chOff x="3930881" y="5179219"/>
            <a:chExt cx="1676916" cy="892267"/>
          </a:xfrm>
        </p:grpSpPr>
        <p:sp>
          <p:nvSpPr>
            <p:cNvPr id="19" name="SMARTInkShape-247"/>
            <p:cNvSpPr/>
            <p:nvPr>
              <p:custDataLst>
                <p:tags r:id="rId11"/>
              </p:custDataLst>
            </p:nvPr>
          </p:nvSpPr>
          <p:spPr>
            <a:xfrm>
              <a:off x="3930881" y="5179219"/>
              <a:ext cx="224401" cy="630480"/>
            </a:xfrm>
            <a:custGeom>
              <a:avLst/>
              <a:gdLst/>
              <a:ahLst/>
              <a:cxnLst/>
              <a:rect l="0" t="0" r="0" b="0"/>
              <a:pathLst>
                <a:path w="224401" h="630480">
                  <a:moveTo>
                    <a:pt x="164869" y="0"/>
                  </a:moveTo>
                  <a:lnTo>
                    <a:pt x="164869" y="0"/>
                  </a:lnTo>
                  <a:lnTo>
                    <a:pt x="158548" y="6320"/>
                  </a:lnTo>
                  <a:lnTo>
                    <a:pt x="154618" y="29213"/>
                  </a:lnTo>
                  <a:lnTo>
                    <a:pt x="153181" y="84054"/>
                  </a:lnTo>
                  <a:lnTo>
                    <a:pt x="152991" y="142969"/>
                  </a:lnTo>
                  <a:lnTo>
                    <a:pt x="152967" y="202418"/>
                  </a:lnTo>
                  <a:lnTo>
                    <a:pt x="161146" y="258216"/>
                  </a:lnTo>
                  <a:lnTo>
                    <a:pt x="164133" y="308827"/>
                  </a:lnTo>
                  <a:lnTo>
                    <a:pt x="171044" y="363362"/>
                  </a:lnTo>
                  <a:lnTo>
                    <a:pt x="176966" y="415587"/>
                  </a:lnTo>
                  <a:lnTo>
                    <a:pt x="186877" y="469780"/>
                  </a:lnTo>
                  <a:lnTo>
                    <a:pt x="191972" y="511639"/>
                  </a:lnTo>
                  <a:lnTo>
                    <a:pt x="198886" y="537333"/>
                  </a:lnTo>
                  <a:lnTo>
                    <a:pt x="200587" y="590147"/>
                  </a:lnTo>
                  <a:lnTo>
                    <a:pt x="200588" y="577426"/>
                  </a:lnTo>
                  <a:lnTo>
                    <a:pt x="197060" y="570606"/>
                  </a:lnTo>
                  <a:lnTo>
                    <a:pt x="194267" y="566935"/>
                  </a:lnTo>
                  <a:lnTo>
                    <a:pt x="191164" y="555801"/>
                  </a:lnTo>
                  <a:lnTo>
                    <a:pt x="188462" y="543356"/>
                  </a:lnTo>
                  <a:lnTo>
                    <a:pt x="155266" y="484720"/>
                  </a:lnTo>
                  <a:lnTo>
                    <a:pt x="147325" y="472438"/>
                  </a:lnTo>
                  <a:lnTo>
                    <a:pt x="125035" y="448482"/>
                  </a:lnTo>
                  <a:lnTo>
                    <a:pt x="117179" y="444065"/>
                  </a:lnTo>
                  <a:lnTo>
                    <a:pt x="101791" y="441578"/>
                  </a:lnTo>
                  <a:lnTo>
                    <a:pt x="66139" y="440592"/>
                  </a:lnTo>
                  <a:lnTo>
                    <a:pt x="57930" y="444085"/>
                  </a:lnTo>
                  <a:lnTo>
                    <a:pt x="29944" y="468520"/>
                  </a:lnTo>
                  <a:lnTo>
                    <a:pt x="25528" y="476342"/>
                  </a:lnTo>
                  <a:lnTo>
                    <a:pt x="22241" y="484228"/>
                  </a:lnTo>
                  <a:lnTo>
                    <a:pt x="16371" y="492143"/>
                  </a:lnTo>
                  <a:lnTo>
                    <a:pt x="12881" y="503598"/>
                  </a:lnTo>
                  <a:lnTo>
                    <a:pt x="10006" y="516186"/>
                  </a:lnTo>
                  <a:lnTo>
                    <a:pt x="909" y="535047"/>
                  </a:lnTo>
                  <a:lnTo>
                    <a:pt x="0" y="539260"/>
                  </a:lnTo>
                  <a:lnTo>
                    <a:pt x="11115" y="591009"/>
                  </a:lnTo>
                  <a:lnTo>
                    <a:pt x="22981" y="607152"/>
                  </a:lnTo>
                  <a:lnTo>
                    <a:pt x="30370" y="613803"/>
                  </a:lnTo>
                  <a:lnTo>
                    <a:pt x="45893" y="621601"/>
                  </a:lnTo>
                  <a:lnTo>
                    <a:pt x="53782" y="626840"/>
                  </a:lnTo>
                  <a:lnTo>
                    <a:pt x="66985" y="629789"/>
                  </a:lnTo>
                  <a:lnTo>
                    <a:pt x="79913" y="630479"/>
                  </a:lnTo>
                  <a:lnTo>
                    <a:pt x="131725" y="616311"/>
                  </a:lnTo>
                  <a:lnTo>
                    <a:pt x="146169" y="611259"/>
                  </a:lnTo>
                  <a:lnTo>
                    <a:pt x="161409" y="609015"/>
                  </a:lnTo>
                  <a:lnTo>
                    <a:pt x="167854" y="605771"/>
                  </a:lnTo>
                  <a:lnTo>
                    <a:pt x="194759" y="585080"/>
                  </a:lnTo>
                  <a:lnTo>
                    <a:pt x="22440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248"/>
            <p:cNvSpPr/>
            <p:nvPr>
              <p:custDataLst>
                <p:tags r:id="rId12"/>
              </p:custDataLst>
            </p:nvPr>
          </p:nvSpPr>
          <p:spPr>
            <a:xfrm>
              <a:off x="4226719" y="5572139"/>
              <a:ext cx="190501" cy="202234"/>
            </a:xfrm>
            <a:custGeom>
              <a:avLst/>
              <a:gdLst/>
              <a:ahLst/>
              <a:cxnLst/>
              <a:rect l="0" t="0" r="0" b="0"/>
              <a:pathLst>
                <a:path w="190501" h="202234">
                  <a:moveTo>
                    <a:pt x="0" y="130955"/>
                  </a:moveTo>
                  <a:lnTo>
                    <a:pt x="0" y="130955"/>
                  </a:lnTo>
                  <a:lnTo>
                    <a:pt x="39748" y="130955"/>
                  </a:lnTo>
                  <a:lnTo>
                    <a:pt x="47652" y="127427"/>
                  </a:lnTo>
                  <a:lnTo>
                    <a:pt x="55574" y="122772"/>
                  </a:lnTo>
                  <a:lnTo>
                    <a:pt x="67472" y="118829"/>
                  </a:lnTo>
                  <a:lnTo>
                    <a:pt x="79376" y="111192"/>
                  </a:lnTo>
                  <a:lnTo>
                    <a:pt x="87313" y="108942"/>
                  </a:lnTo>
                  <a:lnTo>
                    <a:pt x="89959" y="107020"/>
                  </a:lnTo>
                  <a:lnTo>
                    <a:pt x="91722" y="104415"/>
                  </a:lnTo>
                  <a:lnTo>
                    <a:pt x="95005" y="97992"/>
                  </a:lnTo>
                  <a:lnTo>
                    <a:pt x="114097" y="75285"/>
                  </a:lnTo>
                  <a:lnTo>
                    <a:pt x="117591" y="63454"/>
                  </a:lnTo>
                  <a:lnTo>
                    <a:pt x="118408" y="55535"/>
                  </a:lnTo>
                  <a:lnTo>
                    <a:pt x="122300" y="47605"/>
                  </a:lnTo>
                  <a:lnTo>
                    <a:pt x="127116" y="39671"/>
                  </a:lnTo>
                  <a:lnTo>
                    <a:pt x="130207" y="23798"/>
                  </a:lnTo>
                  <a:lnTo>
                    <a:pt x="130818" y="14244"/>
                  </a:lnTo>
                  <a:lnTo>
                    <a:pt x="120704" y="1848"/>
                  </a:lnTo>
                  <a:lnTo>
                    <a:pt x="116264" y="813"/>
                  </a:lnTo>
                  <a:lnTo>
                    <a:pt x="90742" y="0"/>
                  </a:lnTo>
                  <a:lnTo>
                    <a:pt x="83104" y="3520"/>
                  </a:lnTo>
                  <a:lnTo>
                    <a:pt x="79215" y="6310"/>
                  </a:lnTo>
                  <a:lnTo>
                    <a:pt x="74894" y="12939"/>
                  </a:lnTo>
                  <a:lnTo>
                    <a:pt x="71650" y="20295"/>
                  </a:lnTo>
                  <a:lnTo>
                    <a:pt x="52586" y="45006"/>
                  </a:lnTo>
                  <a:lnTo>
                    <a:pt x="45077" y="68948"/>
                  </a:lnTo>
                  <a:lnTo>
                    <a:pt x="41958" y="73743"/>
                  </a:lnTo>
                  <a:lnTo>
                    <a:pt x="37567" y="93130"/>
                  </a:lnTo>
                  <a:lnTo>
                    <a:pt x="35750" y="149590"/>
                  </a:lnTo>
                  <a:lnTo>
                    <a:pt x="35723" y="170483"/>
                  </a:lnTo>
                  <a:lnTo>
                    <a:pt x="37044" y="173182"/>
                  </a:lnTo>
                  <a:lnTo>
                    <a:pt x="39248" y="174981"/>
                  </a:lnTo>
                  <a:lnTo>
                    <a:pt x="42041" y="176181"/>
                  </a:lnTo>
                  <a:lnTo>
                    <a:pt x="43902" y="178303"/>
                  </a:lnTo>
                  <a:lnTo>
                    <a:pt x="45970" y="184190"/>
                  </a:lnTo>
                  <a:lnTo>
                    <a:pt x="47845" y="186289"/>
                  </a:lnTo>
                  <a:lnTo>
                    <a:pt x="71682" y="199665"/>
                  </a:lnTo>
                  <a:lnTo>
                    <a:pt x="99233" y="202233"/>
                  </a:lnTo>
                  <a:lnTo>
                    <a:pt x="137804" y="190257"/>
                  </a:lnTo>
                  <a:lnTo>
                    <a:pt x="154563" y="181278"/>
                  </a:lnTo>
                  <a:lnTo>
                    <a:pt x="158605" y="180379"/>
                  </a:lnTo>
                  <a:lnTo>
                    <a:pt x="166623" y="172324"/>
                  </a:lnTo>
                  <a:lnTo>
                    <a:pt x="190500" y="142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Shape-249"/>
            <p:cNvSpPr/>
            <p:nvPr>
              <p:custDataLst>
                <p:tags r:id="rId13"/>
              </p:custDataLst>
            </p:nvPr>
          </p:nvSpPr>
          <p:spPr>
            <a:xfrm>
              <a:off x="4417219" y="5560219"/>
              <a:ext cx="142876" cy="178090"/>
            </a:xfrm>
            <a:custGeom>
              <a:avLst/>
              <a:gdLst/>
              <a:ahLst/>
              <a:cxnLst/>
              <a:rect l="0" t="0" r="0" b="0"/>
              <a:pathLst>
                <a:path w="142876" h="178090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3528" y="24122"/>
                  </a:lnTo>
                  <a:lnTo>
                    <a:pt x="8182" y="31887"/>
                  </a:lnTo>
                  <a:lnTo>
                    <a:pt x="11170" y="47652"/>
                  </a:lnTo>
                  <a:lnTo>
                    <a:pt x="12902" y="56897"/>
                  </a:lnTo>
                  <a:lnTo>
                    <a:pt x="21314" y="75654"/>
                  </a:lnTo>
                  <a:lnTo>
                    <a:pt x="30863" y="90179"/>
                  </a:lnTo>
                  <a:lnTo>
                    <a:pt x="35603" y="102861"/>
                  </a:lnTo>
                  <a:lnTo>
                    <a:pt x="56228" y="130949"/>
                  </a:lnTo>
                  <a:lnTo>
                    <a:pt x="59386" y="138897"/>
                  </a:lnTo>
                  <a:lnTo>
                    <a:pt x="81526" y="164826"/>
                  </a:lnTo>
                  <a:lnTo>
                    <a:pt x="89126" y="166135"/>
                  </a:lnTo>
                  <a:lnTo>
                    <a:pt x="91167" y="167642"/>
                  </a:lnTo>
                  <a:lnTo>
                    <a:pt x="93435" y="172844"/>
                  </a:lnTo>
                  <a:lnTo>
                    <a:pt x="95363" y="174760"/>
                  </a:lnTo>
                  <a:lnTo>
                    <a:pt x="105342" y="178089"/>
                  </a:lnTo>
                  <a:lnTo>
                    <a:pt x="117248" y="168298"/>
                  </a:lnTo>
                  <a:lnTo>
                    <a:pt x="118256" y="163875"/>
                  </a:lnTo>
                  <a:lnTo>
                    <a:pt x="118524" y="160844"/>
                  </a:lnTo>
                  <a:lnTo>
                    <a:pt x="122351" y="153948"/>
                  </a:lnTo>
                  <a:lnTo>
                    <a:pt x="127139" y="146473"/>
                  </a:lnTo>
                  <a:lnTo>
                    <a:pt x="129834" y="134828"/>
                  </a:lnTo>
                  <a:lnTo>
                    <a:pt x="131955" y="121675"/>
                  </a:lnTo>
                  <a:lnTo>
                    <a:pt x="140326" y="94198"/>
                  </a:lnTo>
                  <a:lnTo>
                    <a:pt x="142875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Shape-250"/>
            <p:cNvSpPr/>
            <p:nvPr>
              <p:custDataLst>
                <p:tags r:id="rId14"/>
              </p:custDataLst>
            </p:nvPr>
          </p:nvSpPr>
          <p:spPr>
            <a:xfrm>
              <a:off x="4595813" y="5572126"/>
              <a:ext cx="190501" cy="202357"/>
            </a:xfrm>
            <a:custGeom>
              <a:avLst/>
              <a:gdLst/>
              <a:ahLst/>
              <a:cxnLst/>
              <a:rect l="0" t="0" r="0" b="0"/>
              <a:pathLst>
                <a:path w="190501" h="202357">
                  <a:moveTo>
                    <a:pt x="0" y="47624"/>
                  </a:moveTo>
                  <a:lnTo>
                    <a:pt x="0" y="47624"/>
                  </a:lnTo>
                  <a:lnTo>
                    <a:pt x="0" y="53945"/>
                  </a:lnTo>
                  <a:lnTo>
                    <a:pt x="3528" y="60576"/>
                  </a:lnTo>
                  <a:lnTo>
                    <a:pt x="8182" y="67932"/>
                  </a:lnTo>
                  <a:lnTo>
                    <a:pt x="11170" y="83435"/>
                  </a:lnTo>
                  <a:lnTo>
                    <a:pt x="11415" y="87373"/>
                  </a:lnTo>
                  <a:lnTo>
                    <a:pt x="12902" y="89998"/>
                  </a:lnTo>
                  <a:lnTo>
                    <a:pt x="15216" y="91748"/>
                  </a:lnTo>
                  <a:lnTo>
                    <a:pt x="18081" y="92915"/>
                  </a:lnTo>
                  <a:lnTo>
                    <a:pt x="19991" y="95016"/>
                  </a:lnTo>
                  <a:lnTo>
                    <a:pt x="22114" y="100878"/>
                  </a:lnTo>
                  <a:lnTo>
                    <a:pt x="24003" y="102971"/>
                  </a:lnTo>
                  <a:lnTo>
                    <a:pt x="29629" y="105296"/>
                  </a:lnTo>
                  <a:lnTo>
                    <a:pt x="63548" y="107107"/>
                  </a:lnTo>
                  <a:lnTo>
                    <a:pt x="66178" y="105800"/>
                  </a:lnTo>
                  <a:lnTo>
                    <a:pt x="67931" y="103605"/>
                  </a:lnTo>
                  <a:lnTo>
                    <a:pt x="71201" y="97640"/>
                  </a:lnTo>
                  <a:lnTo>
                    <a:pt x="87803" y="79166"/>
                  </a:lnTo>
                  <a:lnTo>
                    <a:pt x="95468" y="74872"/>
                  </a:lnTo>
                  <a:lnTo>
                    <a:pt x="103284" y="71640"/>
                  </a:lnTo>
                  <a:lnTo>
                    <a:pt x="123044" y="55066"/>
                  </a:lnTo>
                  <a:lnTo>
                    <a:pt x="127446" y="47404"/>
                  </a:lnTo>
                  <a:lnTo>
                    <a:pt x="128620" y="43509"/>
                  </a:lnTo>
                  <a:lnTo>
                    <a:pt x="130726" y="40912"/>
                  </a:lnTo>
                  <a:lnTo>
                    <a:pt x="138687" y="35933"/>
                  </a:lnTo>
                  <a:lnTo>
                    <a:pt x="141013" y="30081"/>
                  </a:lnTo>
                  <a:lnTo>
                    <a:pt x="143829" y="15545"/>
                  </a:lnTo>
                  <a:lnTo>
                    <a:pt x="153077" y="2307"/>
                  </a:lnTo>
                  <a:lnTo>
                    <a:pt x="152322" y="1538"/>
                  </a:lnTo>
                  <a:lnTo>
                    <a:pt x="143321" y="59"/>
                  </a:lnTo>
                  <a:lnTo>
                    <a:pt x="114545" y="0"/>
                  </a:lnTo>
                  <a:lnTo>
                    <a:pt x="112082" y="1322"/>
                  </a:lnTo>
                  <a:lnTo>
                    <a:pt x="110440" y="3527"/>
                  </a:lnTo>
                  <a:lnTo>
                    <a:pt x="107293" y="9505"/>
                  </a:lnTo>
                  <a:lnTo>
                    <a:pt x="76629" y="43696"/>
                  </a:lnTo>
                  <a:lnTo>
                    <a:pt x="72975" y="55574"/>
                  </a:lnTo>
                  <a:lnTo>
                    <a:pt x="70570" y="68794"/>
                  </a:lnTo>
                  <a:lnTo>
                    <a:pt x="61246" y="97564"/>
                  </a:lnTo>
                  <a:lnTo>
                    <a:pt x="59681" y="129206"/>
                  </a:lnTo>
                  <a:lnTo>
                    <a:pt x="63125" y="140327"/>
                  </a:lnTo>
                  <a:lnTo>
                    <a:pt x="67743" y="149679"/>
                  </a:lnTo>
                  <a:lnTo>
                    <a:pt x="71666" y="162383"/>
                  </a:lnTo>
                  <a:lnTo>
                    <a:pt x="87865" y="182517"/>
                  </a:lnTo>
                  <a:lnTo>
                    <a:pt x="95495" y="186952"/>
                  </a:lnTo>
                  <a:lnTo>
                    <a:pt x="103296" y="190245"/>
                  </a:lnTo>
                  <a:lnTo>
                    <a:pt x="115126" y="198214"/>
                  </a:lnTo>
                  <a:lnTo>
                    <a:pt x="127009" y="201163"/>
                  </a:lnTo>
                  <a:lnTo>
                    <a:pt x="158750" y="202356"/>
                  </a:lnTo>
                  <a:lnTo>
                    <a:pt x="190500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251"/>
            <p:cNvSpPr/>
            <p:nvPr>
              <p:custDataLst>
                <p:tags r:id="rId15"/>
              </p:custDataLst>
            </p:nvPr>
          </p:nvSpPr>
          <p:spPr>
            <a:xfrm>
              <a:off x="4930837" y="5226844"/>
              <a:ext cx="81695" cy="464345"/>
            </a:xfrm>
            <a:custGeom>
              <a:avLst/>
              <a:gdLst/>
              <a:ahLst/>
              <a:cxnLst/>
              <a:rect l="0" t="0" r="0" b="0"/>
              <a:pathLst>
                <a:path w="81695" h="464345">
                  <a:moveTo>
                    <a:pt x="10257" y="0"/>
                  </a:moveTo>
                  <a:lnTo>
                    <a:pt x="10257" y="0"/>
                  </a:lnTo>
                  <a:lnTo>
                    <a:pt x="10257" y="6320"/>
                  </a:lnTo>
                  <a:lnTo>
                    <a:pt x="5" y="50880"/>
                  </a:lnTo>
                  <a:lnTo>
                    <a:pt x="0" y="87710"/>
                  </a:lnTo>
                  <a:lnTo>
                    <a:pt x="8644" y="143450"/>
                  </a:lnTo>
                  <a:lnTo>
                    <a:pt x="19468" y="202482"/>
                  </a:lnTo>
                  <a:lnTo>
                    <a:pt x="29990" y="261947"/>
                  </a:lnTo>
                  <a:lnTo>
                    <a:pt x="39853" y="321470"/>
                  </a:lnTo>
                  <a:lnTo>
                    <a:pt x="55690" y="380265"/>
                  </a:lnTo>
                  <a:lnTo>
                    <a:pt x="69879" y="432783"/>
                  </a:lnTo>
                  <a:lnTo>
                    <a:pt x="81694" y="46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252"/>
            <p:cNvSpPr/>
            <p:nvPr>
              <p:custDataLst>
                <p:tags r:id="rId16"/>
              </p:custDataLst>
            </p:nvPr>
          </p:nvSpPr>
          <p:spPr>
            <a:xfrm>
              <a:off x="5084016" y="5536406"/>
              <a:ext cx="309367" cy="535080"/>
            </a:xfrm>
            <a:custGeom>
              <a:avLst/>
              <a:gdLst/>
              <a:ahLst/>
              <a:cxnLst/>
              <a:rect l="0" t="0" r="0" b="0"/>
              <a:pathLst>
                <a:path w="309367" h="535080">
                  <a:moveTo>
                    <a:pt x="47578" y="0"/>
                  </a:moveTo>
                  <a:lnTo>
                    <a:pt x="47578" y="0"/>
                  </a:lnTo>
                  <a:lnTo>
                    <a:pt x="47578" y="6321"/>
                  </a:lnTo>
                  <a:lnTo>
                    <a:pt x="46255" y="8183"/>
                  </a:lnTo>
                  <a:lnTo>
                    <a:pt x="44050" y="9424"/>
                  </a:lnTo>
                  <a:lnTo>
                    <a:pt x="41257" y="10252"/>
                  </a:lnTo>
                  <a:lnTo>
                    <a:pt x="39395" y="12126"/>
                  </a:lnTo>
                  <a:lnTo>
                    <a:pt x="32879" y="24640"/>
                  </a:lnTo>
                  <a:lnTo>
                    <a:pt x="27816" y="32118"/>
                  </a:lnTo>
                  <a:lnTo>
                    <a:pt x="24965" y="45089"/>
                  </a:lnTo>
                  <a:lnTo>
                    <a:pt x="22798" y="63778"/>
                  </a:lnTo>
                  <a:lnTo>
                    <a:pt x="9088" y="95034"/>
                  </a:lnTo>
                  <a:lnTo>
                    <a:pt x="4012" y="103092"/>
                  </a:lnTo>
                  <a:lnTo>
                    <a:pt x="1156" y="116388"/>
                  </a:lnTo>
                  <a:lnTo>
                    <a:pt x="0" y="148007"/>
                  </a:lnTo>
                  <a:lnTo>
                    <a:pt x="3501" y="155299"/>
                  </a:lnTo>
                  <a:lnTo>
                    <a:pt x="8144" y="162949"/>
                  </a:lnTo>
                  <a:lnTo>
                    <a:pt x="10208" y="170758"/>
                  </a:lnTo>
                  <a:lnTo>
                    <a:pt x="12081" y="173370"/>
                  </a:lnTo>
                  <a:lnTo>
                    <a:pt x="14653" y="175112"/>
                  </a:lnTo>
                  <a:lnTo>
                    <a:pt x="21965" y="177906"/>
                  </a:lnTo>
                  <a:lnTo>
                    <a:pt x="57292" y="178592"/>
                  </a:lnTo>
                  <a:lnTo>
                    <a:pt x="93388" y="144688"/>
                  </a:lnTo>
                  <a:lnTo>
                    <a:pt x="94665" y="137092"/>
                  </a:lnTo>
                  <a:lnTo>
                    <a:pt x="95199" y="109004"/>
                  </a:lnTo>
                  <a:lnTo>
                    <a:pt x="73191" y="85159"/>
                  </a:lnTo>
                  <a:lnTo>
                    <a:pt x="71924" y="77561"/>
                  </a:lnTo>
                  <a:lnTo>
                    <a:pt x="70423" y="75520"/>
                  </a:lnTo>
                  <a:lnTo>
                    <a:pt x="61185" y="71975"/>
                  </a:lnTo>
                  <a:lnTo>
                    <a:pt x="60241" y="68148"/>
                  </a:lnTo>
                  <a:lnTo>
                    <a:pt x="59497" y="53361"/>
                  </a:lnTo>
                  <a:lnTo>
                    <a:pt x="60816" y="51449"/>
                  </a:lnTo>
                  <a:lnTo>
                    <a:pt x="63018" y="50174"/>
                  </a:lnTo>
                  <a:lnTo>
                    <a:pt x="69736" y="48129"/>
                  </a:lnTo>
                  <a:lnTo>
                    <a:pt x="70655" y="44322"/>
                  </a:lnTo>
                  <a:lnTo>
                    <a:pt x="70900" y="41454"/>
                  </a:lnTo>
                  <a:lnTo>
                    <a:pt x="72387" y="39542"/>
                  </a:lnTo>
                  <a:lnTo>
                    <a:pt x="81598" y="36222"/>
                  </a:lnTo>
                  <a:lnTo>
                    <a:pt x="89114" y="35868"/>
                  </a:lnTo>
                  <a:lnTo>
                    <a:pt x="96024" y="39313"/>
                  </a:lnTo>
                  <a:lnTo>
                    <a:pt x="104920" y="45983"/>
                  </a:lnTo>
                  <a:lnTo>
                    <a:pt x="116182" y="48624"/>
                  </a:lnTo>
                  <a:lnTo>
                    <a:pt x="158977" y="80827"/>
                  </a:lnTo>
                  <a:lnTo>
                    <a:pt x="198294" y="136182"/>
                  </a:lnTo>
                  <a:lnTo>
                    <a:pt x="226166" y="190574"/>
                  </a:lnTo>
                  <a:lnTo>
                    <a:pt x="244692" y="231520"/>
                  </a:lnTo>
                  <a:lnTo>
                    <a:pt x="257702" y="289940"/>
                  </a:lnTo>
                  <a:lnTo>
                    <a:pt x="261523" y="349373"/>
                  </a:lnTo>
                  <a:lnTo>
                    <a:pt x="263104" y="380890"/>
                  </a:lnTo>
                  <a:lnTo>
                    <a:pt x="272128" y="424120"/>
                  </a:lnTo>
                  <a:lnTo>
                    <a:pt x="262896" y="478865"/>
                  </a:lnTo>
                  <a:lnTo>
                    <a:pt x="262023" y="503331"/>
                  </a:lnTo>
                  <a:lnTo>
                    <a:pt x="258421" y="511657"/>
                  </a:lnTo>
                  <a:lnTo>
                    <a:pt x="253734" y="519768"/>
                  </a:lnTo>
                  <a:lnTo>
                    <a:pt x="250130" y="535079"/>
                  </a:lnTo>
                  <a:lnTo>
                    <a:pt x="243707" y="529253"/>
                  </a:lnTo>
                  <a:lnTo>
                    <a:pt x="240579" y="522737"/>
                  </a:lnTo>
                  <a:lnTo>
                    <a:pt x="227870" y="467596"/>
                  </a:lnTo>
                  <a:lnTo>
                    <a:pt x="216069" y="410374"/>
                  </a:lnTo>
                  <a:lnTo>
                    <a:pt x="205079" y="356352"/>
                  </a:lnTo>
                  <a:lnTo>
                    <a:pt x="201394" y="297546"/>
                  </a:lnTo>
                  <a:lnTo>
                    <a:pt x="192155" y="238111"/>
                  </a:lnTo>
                  <a:lnTo>
                    <a:pt x="192112" y="198680"/>
                  </a:lnTo>
                  <a:lnTo>
                    <a:pt x="200748" y="142385"/>
                  </a:lnTo>
                  <a:lnTo>
                    <a:pt x="205674" y="96231"/>
                  </a:lnTo>
                  <a:lnTo>
                    <a:pt x="223466" y="38537"/>
                  </a:lnTo>
                  <a:lnTo>
                    <a:pt x="226292" y="29034"/>
                  </a:lnTo>
                  <a:lnTo>
                    <a:pt x="231958" y="20400"/>
                  </a:lnTo>
                  <a:lnTo>
                    <a:pt x="238885" y="15681"/>
                  </a:lnTo>
                  <a:lnTo>
                    <a:pt x="249845" y="12403"/>
                  </a:lnTo>
                  <a:lnTo>
                    <a:pt x="277915" y="11926"/>
                  </a:lnTo>
                  <a:lnTo>
                    <a:pt x="280511" y="13242"/>
                  </a:lnTo>
                  <a:lnTo>
                    <a:pt x="282241" y="15443"/>
                  </a:lnTo>
                  <a:lnTo>
                    <a:pt x="283395" y="18233"/>
                  </a:lnTo>
                  <a:lnTo>
                    <a:pt x="285487" y="20093"/>
                  </a:lnTo>
                  <a:lnTo>
                    <a:pt x="291340" y="22159"/>
                  </a:lnTo>
                  <a:lnTo>
                    <a:pt x="293429" y="24034"/>
                  </a:lnTo>
                  <a:lnTo>
                    <a:pt x="295752" y="29644"/>
                  </a:lnTo>
                  <a:lnTo>
                    <a:pt x="298565" y="52207"/>
                  </a:lnTo>
                  <a:lnTo>
                    <a:pt x="306960" y="70775"/>
                  </a:lnTo>
                  <a:lnTo>
                    <a:pt x="309366" y="109432"/>
                  </a:lnTo>
                  <a:lnTo>
                    <a:pt x="305921" y="118310"/>
                  </a:lnTo>
                  <a:lnTo>
                    <a:pt x="303150" y="122530"/>
                  </a:lnTo>
                  <a:lnTo>
                    <a:pt x="299251" y="141109"/>
                  </a:lnTo>
                  <a:lnTo>
                    <a:pt x="296610" y="161587"/>
                  </a:lnTo>
                  <a:lnTo>
                    <a:pt x="288250" y="178371"/>
                  </a:lnTo>
                  <a:lnTo>
                    <a:pt x="287400" y="182414"/>
                  </a:lnTo>
                  <a:lnTo>
                    <a:pt x="263703" y="223866"/>
                  </a:lnTo>
                  <a:lnTo>
                    <a:pt x="251799" y="236264"/>
                  </a:lnTo>
                  <a:lnTo>
                    <a:pt x="249871" y="235561"/>
                  </a:lnTo>
                  <a:lnTo>
                    <a:pt x="238616" y="226661"/>
                  </a:lnTo>
                  <a:lnTo>
                    <a:pt x="238078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253"/>
            <p:cNvSpPr/>
            <p:nvPr>
              <p:custDataLst>
                <p:tags r:id="rId17"/>
              </p:custDataLst>
            </p:nvPr>
          </p:nvSpPr>
          <p:spPr>
            <a:xfrm>
              <a:off x="5488782" y="5548313"/>
              <a:ext cx="119015" cy="238126"/>
            </a:xfrm>
            <a:custGeom>
              <a:avLst/>
              <a:gdLst/>
              <a:ahLst/>
              <a:cxnLst/>
              <a:rect l="0" t="0" r="0" b="0"/>
              <a:pathLst>
                <a:path w="119015" h="238126">
                  <a:moveTo>
                    <a:pt x="83343" y="0"/>
                  </a:moveTo>
                  <a:lnTo>
                    <a:pt x="83343" y="0"/>
                  </a:lnTo>
                  <a:lnTo>
                    <a:pt x="41943" y="0"/>
                  </a:lnTo>
                  <a:lnTo>
                    <a:pt x="39868" y="1323"/>
                  </a:lnTo>
                  <a:lnTo>
                    <a:pt x="38484" y="3527"/>
                  </a:lnTo>
                  <a:lnTo>
                    <a:pt x="37563" y="6320"/>
                  </a:lnTo>
                  <a:lnTo>
                    <a:pt x="35625" y="8182"/>
                  </a:lnTo>
                  <a:lnTo>
                    <a:pt x="23009" y="14698"/>
                  </a:lnTo>
                  <a:lnTo>
                    <a:pt x="1847" y="33905"/>
                  </a:lnTo>
                  <a:lnTo>
                    <a:pt x="547" y="41502"/>
                  </a:lnTo>
                  <a:lnTo>
                    <a:pt x="0" y="77210"/>
                  </a:lnTo>
                  <a:lnTo>
                    <a:pt x="1323" y="79254"/>
                  </a:lnTo>
                  <a:lnTo>
                    <a:pt x="3528" y="80617"/>
                  </a:lnTo>
                  <a:lnTo>
                    <a:pt x="6321" y="81526"/>
                  </a:lnTo>
                  <a:lnTo>
                    <a:pt x="8182" y="83455"/>
                  </a:lnTo>
                  <a:lnTo>
                    <a:pt x="14698" y="96056"/>
                  </a:lnTo>
                  <a:lnTo>
                    <a:pt x="17736" y="99755"/>
                  </a:lnTo>
                  <a:lnTo>
                    <a:pt x="24639" y="103866"/>
                  </a:lnTo>
                  <a:lnTo>
                    <a:pt x="32117" y="107017"/>
                  </a:lnTo>
                  <a:lnTo>
                    <a:pt x="39850" y="112827"/>
                  </a:lnTo>
                  <a:lnTo>
                    <a:pt x="44169" y="119819"/>
                  </a:lnTo>
                  <a:lnTo>
                    <a:pt x="45321" y="123535"/>
                  </a:lnTo>
                  <a:lnTo>
                    <a:pt x="47411" y="126013"/>
                  </a:lnTo>
                  <a:lnTo>
                    <a:pt x="71657" y="140102"/>
                  </a:lnTo>
                  <a:lnTo>
                    <a:pt x="75552" y="141027"/>
                  </a:lnTo>
                  <a:lnTo>
                    <a:pt x="92911" y="152963"/>
                  </a:lnTo>
                  <a:lnTo>
                    <a:pt x="105295" y="164872"/>
                  </a:lnTo>
                  <a:lnTo>
                    <a:pt x="112925" y="166149"/>
                  </a:lnTo>
                  <a:lnTo>
                    <a:pt x="114970" y="167651"/>
                  </a:lnTo>
                  <a:lnTo>
                    <a:pt x="118523" y="176891"/>
                  </a:lnTo>
                  <a:lnTo>
                    <a:pt x="119014" y="188695"/>
                  </a:lnTo>
                  <a:lnTo>
                    <a:pt x="89462" y="220095"/>
                  </a:lnTo>
                  <a:lnTo>
                    <a:pt x="82535" y="223497"/>
                  </a:lnTo>
                  <a:lnTo>
                    <a:pt x="78836" y="224404"/>
                  </a:lnTo>
                  <a:lnTo>
                    <a:pt x="76369" y="226331"/>
                  </a:lnTo>
                  <a:lnTo>
                    <a:pt x="73629" y="232001"/>
                  </a:lnTo>
                  <a:lnTo>
                    <a:pt x="71576" y="234042"/>
                  </a:lnTo>
                  <a:lnTo>
                    <a:pt x="65766" y="236310"/>
                  </a:lnTo>
                  <a:lnTo>
                    <a:pt x="23812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5" name="SMARTInkShape-Group44"/>
          <p:cNvGrpSpPr/>
          <p:nvPr/>
        </p:nvGrpSpPr>
        <p:grpSpPr>
          <a:xfrm>
            <a:off x="5988844" y="5250656"/>
            <a:ext cx="1381126" cy="547689"/>
            <a:chOff x="5988844" y="5250656"/>
            <a:chExt cx="1381126" cy="547689"/>
          </a:xfrm>
        </p:grpSpPr>
        <p:sp>
          <p:nvSpPr>
            <p:cNvPr id="27" name="SMARTInkShape-254"/>
            <p:cNvSpPr/>
            <p:nvPr>
              <p:custDataLst>
                <p:tags r:id="rId3"/>
              </p:custDataLst>
            </p:nvPr>
          </p:nvSpPr>
          <p:spPr>
            <a:xfrm>
              <a:off x="6024564" y="5405438"/>
              <a:ext cx="47625" cy="392907"/>
            </a:xfrm>
            <a:custGeom>
              <a:avLst/>
              <a:gdLst/>
              <a:ahLst/>
              <a:cxnLst/>
              <a:rect l="0" t="0" r="0" b="0"/>
              <a:pathLst>
                <a:path w="47625" h="392907">
                  <a:moveTo>
                    <a:pt x="11905" y="0"/>
                  </a:moveTo>
                  <a:lnTo>
                    <a:pt x="11905" y="0"/>
                  </a:lnTo>
                  <a:lnTo>
                    <a:pt x="5584" y="0"/>
                  </a:lnTo>
                  <a:lnTo>
                    <a:pt x="3722" y="1323"/>
                  </a:lnTo>
                  <a:lnTo>
                    <a:pt x="2481" y="3527"/>
                  </a:lnTo>
                  <a:lnTo>
                    <a:pt x="735" y="16479"/>
                  </a:lnTo>
                  <a:lnTo>
                    <a:pt x="18" y="72292"/>
                  </a:lnTo>
                  <a:lnTo>
                    <a:pt x="0" y="128561"/>
                  </a:lnTo>
                  <a:lnTo>
                    <a:pt x="3527" y="157595"/>
                  </a:lnTo>
                  <a:lnTo>
                    <a:pt x="14697" y="217042"/>
                  </a:lnTo>
                  <a:lnTo>
                    <a:pt x="26539" y="276565"/>
                  </a:lnTo>
                  <a:lnTo>
                    <a:pt x="34911" y="323144"/>
                  </a:lnTo>
                  <a:lnTo>
                    <a:pt x="35558" y="347229"/>
                  </a:lnTo>
                  <a:lnTo>
                    <a:pt x="39174" y="356289"/>
                  </a:lnTo>
                  <a:lnTo>
                    <a:pt x="43869" y="364725"/>
                  </a:lnTo>
                  <a:lnTo>
                    <a:pt x="47294" y="380720"/>
                  </a:lnTo>
                  <a:lnTo>
                    <a:pt x="47624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Shape-255"/>
            <p:cNvSpPr/>
            <p:nvPr>
              <p:custDataLst>
                <p:tags r:id="rId4"/>
              </p:custDataLst>
            </p:nvPr>
          </p:nvSpPr>
          <p:spPr>
            <a:xfrm>
              <a:off x="5988844" y="5252522"/>
              <a:ext cx="297657" cy="533917"/>
            </a:xfrm>
            <a:custGeom>
              <a:avLst/>
              <a:gdLst/>
              <a:ahLst/>
              <a:cxnLst/>
              <a:rect l="0" t="0" r="0" b="0"/>
              <a:pathLst>
                <a:path w="297657" h="533917">
                  <a:moveTo>
                    <a:pt x="0" y="164822"/>
                  </a:moveTo>
                  <a:lnTo>
                    <a:pt x="0" y="164822"/>
                  </a:lnTo>
                  <a:lnTo>
                    <a:pt x="0" y="158501"/>
                  </a:lnTo>
                  <a:lnTo>
                    <a:pt x="3527" y="151870"/>
                  </a:lnTo>
                  <a:lnTo>
                    <a:pt x="6320" y="148250"/>
                  </a:lnTo>
                  <a:lnTo>
                    <a:pt x="9424" y="137171"/>
                  </a:lnTo>
                  <a:lnTo>
                    <a:pt x="12126" y="124751"/>
                  </a:lnTo>
                  <a:lnTo>
                    <a:pt x="39851" y="79304"/>
                  </a:lnTo>
                  <a:lnTo>
                    <a:pt x="72505" y="48478"/>
                  </a:lnTo>
                  <a:lnTo>
                    <a:pt x="122853" y="15438"/>
                  </a:lnTo>
                  <a:lnTo>
                    <a:pt x="168839" y="0"/>
                  </a:lnTo>
                  <a:lnTo>
                    <a:pt x="173414" y="701"/>
                  </a:lnTo>
                  <a:lnTo>
                    <a:pt x="223715" y="22796"/>
                  </a:lnTo>
                  <a:lnTo>
                    <a:pt x="235278" y="31669"/>
                  </a:lnTo>
                  <a:lnTo>
                    <a:pt x="245745" y="51109"/>
                  </a:lnTo>
                  <a:lnTo>
                    <a:pt x="249184" y="72589"/>
                  </a:lnTo>
                  <a:lnTo>
                    <a:pt x="249981" y="125311"/>
                  </a:lnTo>
                  <a:lnTo>
                    <a:pt x="240516" y="156919"/>
                  </a:lnTo>
                  <a:lnTo>
                    <a:pt x="218143" y="212695"/>
                  </a:lnTo>
                  <a:lnTo>
                    <a:pt x="190492" y="268232"/>
                  </a:lnTo>
                  <a:lnTo>
                    <a:pt x="136587" y="327171"/>
                  </a:lnTo>
                  <a:lnTo>
                    <a:pt x="133466" y="335314"/>
                  </a:lnTo>
                  <a:lnTo>
                    <a:pt x="131310" y="338014"/>
                  </a:lnTo>
                  <a:lnTo>
                    <a:pt x="119617" y="343205"/>
                  </a:lnTo>
                  <a:lnTo>
                    <a:pt x="108859" y="343397"/>
                  </a:lnTo>
                  <a:lnTo>
                    <a:pt x="117557" y="333163"/>
                  </a:lnTo>
                  <a:lnTo>
                    <a:pt x="118617" y="325678"/>
                  </a:lnTo>
                  <a:lnTo>
                    <a:pt x="120088" y="323653"/>
                  </a:lnTo>
                  <a:lnTo>
                    <a:pt x="122392" y="322303"/>
                  </a:lnTo>
                  <a:lnTo>
                    <a:pt x="131955" y="320404"/>
                  </a:lnTo>
                  <a:lnTo>
                    <a:pt x="135595" y="320137"/>
                  </a:lnTo>
                  <a:lnTo>
                    <a:pt x="143167" y="316313"/>
                  </a:lnTo>
                  <a:lnTo>
                    <a:pt x="150942" y="311526"/>
                  </a:lnTo>
                  <a:lnTo>
                    <a:pt x="166713" y="308453"/>
                  </a:lnTo>
                  <a:lnTo>
                    <a:pt x="170673" y="308201"/>
                  </a:lnTo>
                  <a:lnTo>
                    <a:pt x="178601" y="311448"/>
                  </a:lnTo>
                  <a:lnTo>
                    <a:pt x="186534" y="315979"/>
                  </a:lnTo>
                  <a:lnTo>
                    <a:pt x="202407" y="318888"/>
                  </a:lnTo>
                  <a:lnTo>
                    <a:pt x="206375" y="319126"/>
                  </a:lnTo>
                  <a:lnTo>
                    <a:pt x="214312" y="322918"/>
                  </a:lnTo>
                  <a:lnTo>
                    <a:pt x="242094" y="347579"/>
                  </a:lnTo>
                  <a:lnTo>
                    <a:pt x="256646" y="371480"/>
                  </a:lnTo>
                  <a:lnTo>
                    <a:pt x="276543" y="429488"/>
                  </a:lnTo>
                  <a:lnTo>
                    <a:pt x="281658" y="443847"/>
                  </a:lnTo>
                  <a:lnTo>
                    <a:pt x="285679" y="501436"/>
                  </a:lnTo>
                  <a:lnTo>
                    <a:pt x="285746" y="527126"/>
                  </a:lnTo>
                  <a:lnTo>
                    <a:pt x="287070" y="529389"/>
                  </a:lnTo>
                  <a:lnTo>
                    <a:pt x="289275" y="530898"/>
                  </a:lnTo>
                  <a:lnTo>
                    <a:pt x="297656" y="533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Shape-256"/>
            <p:cNvSpPr/>
            <p:nvPr>
              <p:custDataLst>
                <p:tags r:id="rId5"/>
              </p:custDataLst>
            </p:nvPr>
          </p:nvSpPr>
          <p:spPr>
            <a:xfrm>
              <a:off x="6369994" y="5322098"/>
              <a:ext cx="214163" cy="387411"/>
            </a:xfrm>
            <a:custGeom>
              <a:avLst/>
              <a:gdLst/>
              <a:ahLst/>
              <a:cxnLst/>
              <a:rect l="0" t="0" r="0" b="0"/>
              <a:pathLst>
                <a:path w="214163" h="387411">
                  <a:moveTo>
                    <a:pt x="154631" y="23808"/>
                  </a:moveTo>
                  <a:lnTo>
                    <a:pt x="154631" y="23808"/>
                  </a:lnTo>
                  <a:lnTo>
                    <a:pt x="148310" y="17488"/>
                  </a:lnTo>
                  <a:lnTo>
                    <a:pt x="141680" y="14384"/>
                  </a:lnTo>
                  <a:lnTo>
                    <a:pt x="132964" y="12393"/>
                  </a:lnTo>
                  <a:lnTo>
                    <a:pt x="120756" y="1694"/>
                  </a:lnTo>
                  <a:lnTo>
                    <a:pt x="113137" y="499"/>
                  </a:lnTo>
                  <a:lnTo>
                    <a:pt x="78721" y="0"/>
                  </a:lnTo>
                  <a:lnTo>
                    <a:pt x="71063" y="3525"/>
                  </a:lnTo>
                  <a:lnTo>
                    <a:pt x="55368" y="16568"/>
                  </a:lnTo>
                  <a:lnTo>
                    <a:pt x="50983" y="24118"/>
                  </a:lnTo>
                  <a:lnTo>
                    <a:pt x="47711" y="31883"/>
                  </a:lnTo>
                  <a:lnTo>
                    <a:pt x="16950" y="86454"/>
                  </a:lnTo>
                  <a:lnTo>
                    <a:pt x="13295" y="104400"/>
                  </a:lnTo>
                  <a:lnTo>
                    <a:pt x="8532" y="141151"/>
                  </a:lnTo>
                  <a:lnTo>
                    <a:pt x="1565" y="167961"/>
                  </a:lnTo>
                  <a:lnTo>
                    <a:pt x="0" y="221051"/>
                  </a:lnTo>
                  <a:lnTo>
                    <a:pt x="11985" y="277738"/>
                  </a:lnTo>
                  <a:lnTo>
                    <a:pt x="20938" y="300277"/>
                  </a:lnTo>
                  <a:lnTo>
                    <a:pt x="32286" y="320415"/>
                  </a:lnTo>
                  <a:lnTo>
                    <a:pt x="41241" y="343453"/>
                  </a:lnTo>
                  <a:lnTo>
                    <a:pt x="45964" y="348030"/>
                  </a:lnTo>
                  <a:lnTo>
                    <a:pt x="78221" y="365885"/>
                  </a:lnTo>
                  <a:lnTo>
                    <a:pt x="90834" y="375930"/>
                  </a:lnTo>
                  <a:lnTo>
                    <a:pt x="106947" y="383523"/>
                  </a:lnTo>
                  <a:lnTo>
                    <a:pt x="110935" y="386649"/>
                  </a:lnTo>
                  <a:lnTo>
                    <a:pt x="116240" y="387410"/>
                  </a:lnTo>
                  <a:lnTo>
                    <a:pt x="162241" y="379891"/>
                  </a:lnTo>
                  <a:lnTo>
                    <a:pt x="214162" y="345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57"/>
            <p:cNvSpPr/>
            <p:nvPr>
              <p:custDataLst>
                <p:tags r:id="rId6"/>
              </p:custDataLst>
            </p:nvPr>
          </p:nvSpPr>
          <p:spPr>
            <a:xfrm>
              <a:off x="6596063" y="5310399"/>
              <a:ext cx="202407" cy="450364"/>
            </a:xfrm>
            <a:custGeom>
              <a:avLst/>
              <a:gdLst/>
              <a:ahLst/>
              <a:cxnLst/>
              <a:rect l="0" t="0" r="0" b="0"/>
              <a:pathLst>
                <a:path w="202407" h="450364">
                  <a:moveTo>
                    <a:pt x="0" y="428414"/>
                  </a:moveTo>
                  <a:lnTo>
                    <a:pt x="0" y="428414"/>
                  </a:lnTo>
                  <a:lnTo>
                    <a:pt x="0" y="439829"/>
                  </a:lnTo>
                  <a:lnTo>
                    <a:pt x="18081" y="440316"/>
                  </a:lnTo>
                  <a:lnTo>
                    <a:pt x="19991" y="438994"/>
                  </a:lnTo>
                  <a:lnTo>
                    <a:pt x="21265" y="436791"/>
                  </a:lnTo>
                  <a:lnTo>
                    <a:pt x="41505" y="382834"/>
                  </a:lnTo>
                  <a:lnTo>
                    <a:pt x="46818" y="344816"/>
                  </a:lnTo>
                  <a:lnTo>
                    <a:pt x="48589" y="329082"/>
                  </a:lnTo>
                  <a:lnTo>
                    <a:pt x="57829" y="283172"/>
                  </a:lnTo>
                  <a:lnTo>
                    <a:pt x="62834" y="225696"/>
                  </a:lnTo>
                  <a:lnTo>
                    <a:pt x="71627" y="174617"/>
                  </a:lnTo>
                  <a:lnTo>
                    <a:pt x="83463" y="116120"/>
                  </a:lnTo>
                  <a:lnTo>
                    <a:pt x="107394" y="59392"/>
                  </a:lnTo>
                  <a:lnTo>
                    <a:pt x="115605" y="39057"/>
                  </a:lnTo>
                  <a:lnTo>
                    <a:pt x="118849" y="29147"/>
                  </a:lnTo>
                  <a:lnTo>
                    <a:pt x="140669" y="2202"/>
                  </a:lnTo>
                  <a:lnTo>
                    <a:pt x="145422" y="861"/>
                  </a:lnTo>
                  <a:lnTo>
                    <a:pt x="152932" y="0"/>
                  </a:lnTo>
                  <a:lnTo>
                    <a:pt x="160554" y="6172"/>
                  </a:lnTo>
                  <a:lnTo>
                    <a:pt x="163961" y="12768"/>
                  </a:lnTo>
                  <a:lnTo>
                    <a:pt x="164870" y="16379"/>
                  </a:lnTo>
                  <a:lnTo>
                    <a:pt x="174511" y="33003"/>
                  </a:lnTo>
                  <a:lnTo>
                    <a:pt x="184754" y="91282"/>
                  </a:lnTo>
                  <a:lnTo>
                    <a:pt x="189996" y="148965"/>
                  </a:lnTo>
                  <a:lnTo>
                    <a:pt x="193961" y="199496"/>
                  </a:lnTo>
                  <a:lnTo>
                    <a:pt x="199904" y="228736"/>
                  </a:lnTo>
                  <a:lnTo>
                    <a:pt x="202186" y="288260"/>
                  </a:lnTo>
                  <a:lnTo>
                    <a:pt x="202386" y="344264"/>
                  </a:lnTo>
                  <a:lnTo>
                    <a:pt x="202405" y="403535"/>
                  </a:lnTo>
                  <a:lnTo>
                    <a:pt x="202406" y="450363"/>
                  </a:lnTo>
                  <a:lnTo>
                    <a:pt x="202406" y="440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258"/>
            <p:cNvSpPr/>
            <p:nvPr>
              <p:custDataLst>
                <p:tags r:id="rId7"/>
              </p:custDataLst>
            </p:nvPr>
          </p:nvSpPr>
          <p:spPr>
            <a:xfrm>
              <a:off x="6609624" y="5572125"/>
              <a:ext cx="165033" cy="23814"/>
            </a:xfrm>
            <a:custGeom>
              <a:avLst/>
              <a:gdLst/>
              <a:ahLst/>
              <a:cxnLst/>
              <a:rect l="0" t="0" r="0" b="0"/>
              <a:pathLst>
                <a:path w="165033" h="23814">
                  <a:moveTo>
                    <a:pt x="10251" y="23813"/>
                  </a:moveTo>
                  <a:lnTo>
                    <a:pt x="10251" y="23813"/>
                  </a:lnTo>
                  <a:lnTo>
                    <a:pt x="0" y="23813"/>
                  </a:lnTo>
                  <a:lnTo>
                    <a:pt x="16124" y="23813"/>
                  </a:lnTo>
                  <a:lnTo>
                    <a:pt x="23004" y="20285"/>
                  </a:lnTo>
                  <a:lnTo>
                    <a:pt x="30471" y="15630"/>
                  </a:lnTo>
                  <a:lnTo>
                    <a:pt x="46044" y="12642"/>
                  </a:lnTo>
                  <a:lnTo>
                    <a:pt x="55264" y="10910"/>
                  </a:lnTo>
                  <a:lnTo>
                    <a:pt x="84006" y="1698"/>
                  </a:lnTo>
                  <a:lnTo>
                    <a:pt x="135569" y="66"/>
                  </a:lnTo>
                  <a:lnTo>
                    <a:pt x="1650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Shape-259"/>
            <p:cNvSpPr/>
            <p:nvPr>
              <p:custDataLst>
                <p:tags r:id="rId8"/>
              </p:custDataLst>
            </p:nvPr>
          </p:nvSpPr>
          <p:spPr>
            <a:xfrm>
              <a:off x="7060406" y="5298281"/>
              <a:ext cx="35720" cy="440533"/>
            </a:xfrm>
            <a:custGeom>
              <a:avLst/>
              <a:gdLst/>
              <a:ahLst/>
              <a:cxnLst/>
              <a:rect l="0" t="0" r="0" b="0"/>
              <a:pathLst>
                <a:path w="35720" h="440533">
                  <a:moveTo>
                    <a:pt x="0" y="0"/>
                  </a:moveTo>
                  <a:lnTo>
                    <a:pt x="0" y="0"/>
                  </a:lnTo>
                  <a:lnTo>
                    <a:pt x="0" y="55976"/>
                  </a:lnTo>
                  <a:lnTo>
                    <a:pt x="0" y="109544"/>
                  </a:lnTo>
                  <a:lnTo>
                    <a:pt x="3528" y="157578"/>
                  </a:lnTo>
                  <a:lnTo>
                    <a:pt x="10803" y="213358"/>
                  </a:lnTo>
                  <a:lnTo>
                    <a:pt x="12903" y="240636"/>
                  </a:lnTo>
                  <a:lnTo>
                    <a:pt x="22681" y="297774"/>
                  </a:lnTo>
                  <a:lnTo>
                    <a:pt x="23746" y="356962"/>
                  </a:lnTo>
                  <a:lnTo>
                    <a:pt x="25106" y="371640"/>
                  </a:lnTo>
                  <a:lnTo>
                    <a:pt x="33231" y="395369"/>
                  </a:lnTo>
                  <a:lnTo>
                    <a:pt x="35719" y="440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Shape-260"/>
            <p:cNvSpPr/>
            <p:nvPr>
              <p:custDataLst>
                <p:tags r:id="rId9"/>
              </p:custDataLst>
            </p:nvPr>
          </p:nvSpPr>
          <p:spPr>
            <a:xfrm>
              <a:off x="6965302" y="5250656"/>
              <a:ext cx="404668" cy="35720"/>
            </a:xfrm>
            <a:custGeom>
              <a:avLst/>
              <a:gdLst/>
              <a:ahLst/>
              <a:cxnLst/>
              <a:rect l="0" t="0" r="0" b="0"/>
              <a:pathLst>
                <a:path w="404668" h="35720">
                  <a:moveTo>
                    <a:pt x="11761" y="35719"/>
                  </a:moveTo>
                  <a:lnTo>
                    <a:pt x="11761" y="35719"/>
                  </a:lnTo>
                  <a:lnTo>
                    <a:pt x="0" y="35719"/>
                  </a:lnTo>
                  <a:lnTo>
                    <a:pt x="6218" y="29398"/>
                  </a:lnTo>
                  <a:lnTo>
                    <a:pt x="12825" y="26295"/>
                  </a:lnTo>
                  <a:lnTo>
                    <a:pt x="67555" y="13038"/>
                  </a:lnTo>
                  <a:lnTo>
                    <a:pt x="88411" y="10919"/>
                  </a:lnTo>
                  <a:lnTo>
                    <a:pt x="127018" y="1699"/>
                  </a:lnTo>
                  <a:lnTo>
                    <a:pt x="181103" y="99"/>
                  </a:lnTo>
                  <a:lnTo>
                    <a:pt x="234502" y="4"/>
                  </a:lnTo>
                  <a:lnTo>
                    <a:pt x="288106" y="0"/>
                  </a:lnTo>
                  <a:lnTo>
                    <a:pt x="344156" y="0"/>
                  </a:lnTo>
                  <a:lnTo>
                    <a:pt x="388737" y="0"/>
                  </a:lnTo>
                  <a:lnTo>
                    <a:pt x="394500" y="3528"/>
                  </a:lnTo>
                  <a:lnTo>
                    <a:pt x="404667" y="11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Shape-261"/>
            <p:cNvSpPr/>
            <p:nvPr>
              <p:custDataLst>
                <p:tags r:id="rId10"/>
              </p:custDataLst>
            </p:nvPr>
          </p:nvSpPr>
          <p:spPr>
            <a:xfrm>
              <a:off x="7013272" y="5500688"/>
              <a:ext cx="285260" cy="35719"/>
            </a:xfrm>
            <a:custGeom>
              <a:avLst/>
              <a:gdLst/>
              <a:ahLst/>
              <a:cxnLst/>
              <a:rect l="0" t="0" r="0" b="0"/>
              <a:pathLst>
                <a:path w="285260" h="35719">
                  <a:moveTo>
                    <a:pt x="11416" y="35718"/>
                  </a:moveTo>
                  <a:lnTo>
                    <a:pt x="11416" y="35718"/>
                  </a:lnTo>
                  <a:lnTo>
                    <a:pt x="0" y="35718"/>
                  </a:lnTo>
                  <a:lnTo>
                    <a:pt x="56178" y="35718"/>
                  </a:lnTo>
                  <a:lnTo>
                    <a:pt x="76419" y="34395"/>
                  </a:lnTo>
                  <a:lnTo>
                    <a:pt x="130566" y="21020"/>
                  </a:lnTo>
                  <a:lnTo>
                    <a:pt x="154316" y="14606"/>
                  </a:lnTo>
                  <a:lnTo>
                    <a:pt x="178111" y="9178"/>
                  </a:lnTo>
                  <a:lnTo>
                    <a:pt x="201918" y="2719"/>
                  </a:lnTo>
                  <a:lnTo>
                    <a:pt x="253069" y="238"/>
                  </a:lnTo>
                  <a:lnTo>
                    <a:pt x="285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198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Hong Kong – Dec 1941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Canadians were part of a force defending the British colony of Hong Kong against Japanese threat</a:t>
            </a:r>
          </a:p>
          <a:p>
            <a:r>
              <a:rPr lang="en-US" sz="2400" dirty="0" smtClean="0"/>
              <a:t>Occurred Dec 8, the day after the attack on Pearl </a:t>
            </a:r>
            <a:r>
              <a:rPr lang="en-US" sz="2400" dirty="0" err="1" smtClean="0"/>
              <a:t>Harbour</a:t>
            </a:r>
            <a:endParaRPr lang="en-US" sz="2400" dirty="0" smtClean="0"/>
          </a:p>
          <a:p>
            <a:r>
              <a:rPr lang="en-US" sz="2400" dirty="0" smtClean="0"/>
              <a:t>The Canadians were unprepared and surrendered quickly despite fighting valiantly (Dec 25)</a:t>
            </a:r>
          </a:p>
          <a:p>
            <a:r>
              <a:rPr lang="en-US" sz="2400" dirty="0" smtClean="0"/>
              <a:t>They endured horrible conditions in POW camps for the remainder of the war</a:t>
            </a:r>
            <a:endParaRPr lang="en-CA" sz="2400" dirty="0"/>
          </a:p>
        </p:txBody>
      </p:sp>
      <p:sp>
        <p:nvSpPr>
          <p:cNvPr id="4" name="SMARTInkShape-262"/>
          <p:cNvSpPr/>
          <p:nvPr>
            <p:custDataLst>
              <p:tags r:id="rId1"/>
            </p:custDataLst>
          </p:nvPr>
        </p:nvSpPr>
        <p:spPr>
          <a:xfrm>
            <a:off x="404833" y="2071749"/>
            <a:ext cx="345262" cy="583342"/>
          </a:xfrm>
          <a:custGeom>
            <a:avLst/>
            <a:gdLst/>
            <a:ahLst/>
            <a:cxnLst/>
            <a:rect l="0" t="0" r="0" b="0"/>
            <a:pathLst>
              <a:path w="345262" h="583342">
                <a:moveTo>
                  <a:pt x="35698" y="226157"/>
                </a:moveTo>
                <a:lnTo>
                  <a:pt x="35698" y="226157"/>
                </a:lnTo>
                <a:lnTo>
                  <a:pt x="29378" y="232478"/>
                </a:lnTo>
                <a:lnTo>
                  <a:pt x="26275" y="239109"/>
                </a:lnTo>
                <a:lnTo>
                  <a:pt x="20482" y="256072"/>
                </a:lnTo>
                <a:lnTo>
                  <a:pt x="14433" y="272062"/>
                </a:lnTo>
                <a:lnTo>
                  <a:pt x="13584" y="276605"/>
                </a:lnTo>
                <a:lnTo>
                  <a:pt x="23346" y="331176"/>
                </a:lnTo>
                <a:lnTo>
                  <a:pt x="34569" y="385014"/>
                </a:lnTo>
                <a:lnTo>
                  <a:pt x="36687" y="407428"/>
                </a:lnTo>
                <a:lnTo>
                  <a:pt x="45056" y="431052"/>
                </a:lnTo>
                <a:lnTo>
                  <a:pt x="50909" y="466983"/>
                </a:lnTo>
                <a:lnTo>
                  <a:pt x="57812" y="490245"/>
                </a:lnTo>
                <a:lnTo>
                  <a:pt x="60825" y="543648"/>
                </a:lnTo>
                <a:lnTo>
                  <a:pt x="68933" y="559530"/>
                </a:lnTo>
                <a:lnTo>
                  <a:pt x="70926" y="569086"/>
                </a:lnTo>
                <a:lnTo>
                  <a:pt x="69767" y="569870"/>
                </a:lnTo>
                <a:lnTo>
                  <a:pt x="64951" y="570741"/>
                </a:lnTo>
                <a:lnTo>
                  <a:pt x="63138" y="572297"/>
                </a:lnTo>
                <a:lnTo>
                  <a:pt x="59512" y="583341"/>
                </a:lnTo>
                <a:lnTo>
                  <a:pt x="59511" y="559288"/>
                </a:lnTo>
                <a:lnTo>
                  <a:pt x="55983" y="549281"/>
                </a:lnTo>
                <a:lnTo>
                  <a:pt x="53190" y="544761"/>
                </a:lnTo>
                <a:lnTo>
                  <a:pt x="38399" y="487828"/>
                </a:lnTo>
                <a:lnTo>
                  <a:pt x="32971" y="464204"/>
                </a:lnTo>
                <a:lnTo>
                  <a:pt x="26512" y="440446"/>
                </a:lnTo>
                <a:lnTo>
                  <a:pt x="21070" y="416651"/>
                </a:lnTo>
                <a:lnTo>
                  <a:pt x="14607" y="392843"/>
                </a:lnTo>
                <a:lnTo>
                  <a:pt x="11772" y="378292"/>
                </a:lnTo>
                <a:lnTo>
                  <a:pt x="4062" y="361340"/>
                </a:lnTo>
                <a:lnTo>
                  <a:pt x="218" y="309283"/>
                </a:lnTo>
                <a:lnTo>
                  <a:pt x="0" y="258329"/>
                </a:lnTo>
                <a:lnTo>
                  <a:pt x="1312" y="237810"/>
                </a:lnTo>
                <a:lnTo>
                  <a:pt x="14679" y="178750"/>
                </a:lnTo>
                <a:lnTo>
                  <a:pt x="39471" y="121502"/>
                </a:lnTo>
                <a:lnTo>
                  <a:pt x="85161" y="63585"/>
                </a:lnTo>
                <a:lnTo>
                  <a:pt x="104887" y="45990"/>
                </a:lnTo>
                <a:lnTo>
                  <a:pt x="164398" y="7938"/>
                </a:lnTo>
                <a:lnTo>
                  <a:pt x="180694" y="2309"/>
                </a:lnTo>
                <a:lnTo>
                  <a:pt x="229629" y="0"/>
                </a:lnTo>
                <a:lnTo>
                  <a:pt x="237865" y="3494"/>
                </a:lnTo>
                <a:lnTo>
                  <a:pt x="277788" y="39688"/>
                </a:lnTo>
                <a:lnTo>
                  <a:pt x="292343" y="63696"/>
                </a:lnTo>
                <a:lnTo>
                  <a:pt x="296068" y="79537"/>
                </a:lnTo>
                <a:lnTo>
                  <a:pt x="297575" y="128757"/>
                </a:lnTo>
                <a:lnTo>
                  <a:pt x="288118" y="159048"/>
                </a:lnTo>
                <a:lnTo>
                  <a:pt x="261825" y="214272"/>
                </a:lnTo>
                <a:lnTo>
                  <a:pt x="246456" y="238070"/>
                </a:lnTo>
                <a:lnTo>
                  <a:pt x="194240" y="293626"/>
                </a:lnTo>
                <a:lnTo>
                  <a:pt x="138874" y="349189"/>
                </a:lnTo>
                <a:lnTo>
                  <a:pt x="92746" y="391799"/>
                </a:lnTo>
                <a:lnTo>
                  <a:pt x="74209" y="400914"/>
                </a:lnTo>
                <a:lnTo>
                  <a:pt x="69310" y="402193"/>
                </a:lnTo>
                <a:lnTo>
                  <a:pt x="66043" y="404368"/>
                </a:lnTo>
                <a:lnTo>
                  <a:pt x="63866" y="407142"/>
                </a:lnTo>
                <a:lnTo>
                  <a:pt x="62414" y="410313"/>
                </a:lnTo>
                <a:lnTo>
                  <a:pt x="60123" y="412428"/>
                </a:lnTo>
                <a:lnTo>
                  <a:pt x="47772" y="416608"/>
                </a:lnTo>
                <a:lnTo>
                  <a:pt x="65345" y="398920"/>
                </a:lnTo>
                <a:lnTo>
                  <a:pt x="72246" y="395545"/>
                </a:lnTo>
                <a:lnTo>
                  <a:pt x="75939" y="394645"/>
                </a:lnTo>
                <a:lnTo>
                  <a:pt x="95302" y="383658"/>
                </a:lnTo>
                <a:lnTo>
                  <a:pt x="99247" y="382752"/>
                </a:lnTo>
                <a:lnTo>
                  <a:pt x="119048" y="371753"/>
                </a:lnTo>
                <a:lnTo>
                  <a:pt x="123015" y="370846"/>
                </a:lnTo>
                <a:lnTo>
                  <a:pt x="162918" y="381264"/>
                </a:lnTo>
                <a:lnTo>
                  <a:pt x="201586" y="395579"/>
                </a:lnTo>
                <a:lnTo>
                  <a:pt x="257612" y="448112"/>
                </a:lnTo>
                <a:lnTo>
                  <a:pt x="268432" y="460226"/>
                </a:lnTo>
                <a:lnTo>
                  <a:pt x="276286" y="476171"/>
                </a:lnTo>
                <a:lnTo>
                  <a:pt x="304346" y="507938"/>
                </a:lnTo>
                <a:lnTo>
                  <a:pt x="312043" y="523814"/>
                </a:lnTo>
                <a:lnTo>
                  <a:pt x="345261" y="55953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ARTInkShape-263"/>
          <p:cNvSpPr/>
          <p:nvPr>
            <p:custDataLst>
              <p:tags r:id="rId2"/>
            </p:custDataLst>
          </p:nvPr>
        </p:nvSpPr>
        <p:spPr>
          <a:xfrm>
            <a:off x="2750344" y="3386422"/>
            <a:ext cx="869157" cy="54485"/>
          </a:xfrm>
          <a:custGeom>
            <a:avLst/>
            <a:gdLst/>
            <a:ahLst/>
            <a:cxnLst/>
            <a:rect l="0" t="0" r="0" b="0"/>
            <a:pathLst>
              <a:path w="869157" h="54485">
                <a:moveTo>
                  <a:pt x="0" y="54484"/>
                </a:moveTo>
                <a:lnTo>
                  <a:pt x="0" y="54484"/>
                </a:lnTo>
                <a:lnTo>
                  <a:pt x="0" y="42578"/>
                </a:lnTo>
                <a:lnTo>
                  <a:pt x="10251" y="32327"/>
                </a:lnTo>
                <a:lnTo>
                  <a:pt x="17736" y="31162"/>
                </a:lnTo>
                <a:lnTo>
                  <a:pt x="28332" y="30817"/>
                </a:lnTo>
                <a:lnTo>
                  <a:pt x="35963" y="27208"/>
                </a:lnTo>
                <a:lnTo>
                  <a:pt x="45321" y="20433"/>
                </a:lnTo>
                <a:lnTo>
                  <a:pt x="57674" y="18912"/>
                </a:lnTo>
                <a:lnTo>
                  <a:pt x="112482" y="18766"/>
                </a:lnTo>
                <a:lnTo>
                  <a:pt x="121871" y="18766"/>
                </a:lnTo>
                <a:lnTo>
                  <a:pt x="130453" y="15237"/>
                </a:lnTo>
                <a:lnTo>
                  <a:pt x="138677" y="10583"/>
                </a:lnTo>
                <a:lnTo>
                  <a:pt x="154736" y="7595"/>
                </a:lnTo>
                <a:lnTo>
                  <a:pt x="211829" y="6865"/>
                </a:lnTo>
                <a:lnTo>
                  <a:pt x="268743" y="6859"/>
                </a:lnTo>
                <a:lnTo>
                  <a:pt x="301770" y="5536"/>
                </a:lnTo>
                <a:lnTo>
                  <a:pt x="311831" y="539"/>
                </a:lnTo>
                <a:lnTo>
                  <a:pt x="317690" y="0"/>
                </a:lnTo>
                <a:lnTo>
                  <a:pt x="374274" y="6629"/>
                </a:lnTo>
                <a:lnTo>
                  <a:pt x="432405" y="6853"/>
                </a:lnTo>
                <a:lnTo>
                  <a:pt x="490876" y="6859"/>
                </a:lnTo>
                <a:lnTo>
                  <a:pt x="550240" y="6859"/>
                </a:lnTo>
                <a:lnTo>
                  <a:pt x="609370" y="6859"/>
                </a:lnTo>
                <a:lnTo>
                  <a:pt x="664595" y="6859"/>
                </a:lnTo>
                <a:lnTo>
                  <a:pt x="693993" y="6859"/>
                </a:lnTo>
                <a:lnTo>
                  <a:pt x="702230" y="10387"/>
                </a:lnTo>
                <a:lnTo>
                  <a:pt x="706278" y="13180"/>
                </a:lnTo>
                <a:lnTo>
                  <a:pt x="724617" y="17111"/>
                </a:lnTo>
                <a:lnTo>
                  <a:pt x="783265" y="18746"/>
                </a:lnTo>
                <a:lnTo>
                  <a:pt x="841810" y="18766"/>
                </a:lnTo>
                <a:lnTo>
                  <a:pt x="869156" y="187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Shape-264"/>
          <p:cNvSpPr/>
          <p:nvPr>
            <p:custDataLst>
              <p:tags r:id="rId3"/>
            </p:custDataLst>
          </p:nvPr>
        </p:nvSpPr>
        <p:spPr>
          <a:xfrm>
            <a:off x="5786438" y="7250906"/>
            <a:ext cx="11907" cy="59533"/>
          </a:xfrm>
          <a:custGeom>
            <a:avLst/>
            <a:gdLst/>
            <a:ahLst/>
            <a:cxnLst/>
            <a:rect l="0" t="0" r="0" b="0"/>
            <a:pathLst>
              <a:path w="11907" h="59533">
                <a:moveTo>
                  <a:pt x="11906" y="0"/>
                </a:moveTo>
                <a:lnTo>
                  <a:pt x="11906" y="0"/>
                </a:lnTo>
                <a:lnTo>
                  <a:pt x="11906" y="6321"/>
                </a:lnTo>
                <a:lnTo>
                  <a:pt x="8378" y="12951"/>
                </a:lnTo>
                <a:lnTo>
                  <a:pt x="3723" y="20308"/>
                </a:lnTo>
                <a:lnTo>
                  <a:pt x="1103" y="33211"/>
                </a:lnTo>
                <a:lnTo>
                  <a:pt x="0" y="595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Shape-265"/>
          <p:cNvSpPr/>
          <p:nvPr>
            <p:custDataLst>
              <p:tags r:id="rId4"/>
            </p:custDataLst>
          </p:nvPr>
        </p:nvSpPr>
        <p:spPr>
          <a:xfrm>
            <a:off x="476250" y="3505622"/>
            <a:ext cx="333376" cy="565808"/>
          </a:xfrm>
          <a:custGeom>
            <a:avLst/>
            <a:gdLst/>
            <a:ahLst/>
            <a:cxnLst/>
            <a:rect l="0" t="0" r="0" b="0"/>
            <a:pathLst>
              <a:path w="333376" h="565808">
                <a:moveTo>
                  <a:pt x="59531" y="101972"/>
                </a:moveTo>
                <a:lnTo>
                  <a:pt x="59531" y="101972"/>
                </a:lnTo>
                <a:lnTo>
                  <a:pt x="42959" y="101972"/>
                </a:lnTo>
                <a:lnTo>
                  <a:pt x="35409" y="105500"/>
                </a:lnTo>
                <a:lnTo>
                  <a:pt x="19783" y="118544"/>
                </a:lnTo>
                <a:lnTo>
                  <a:pt x="15407" y="126094"/>
                </a:lnTo>
                <a:lnTo>
                  <a:pt x="12139" y="133859"/>
                </a:lnTo>
                <a:lnTo>
                  <a:pt x="6277" y="141720"/>
                </a:lnTo>
                <a:lnTo>
                  <a:pt x="2790" y="153152"/>
                </a:lnTo>
                <a:lnTo>
                  <a:pt x="48" y="207366"/>
                </a:lnTo>
                <a:lnTo>
                  <a:pt x="10806" y="260851"/>
                </a:lnTo>
                <a:lnTo>
                  <a:pt x="13133" y="308358"/>
                </a:lnTo>
                <a:lnTo>
                  <a:pt x="22701" y="355973"/>
                </a:lnTo>
                <a:lnTo>
                  <a:pt x="24806" y="379784"/>
                </a:lnTo>
                <a:lnTo>
                  <a:pt x="34587" y="427409"/>
                </a:lnTo>
                <a:lnTo>
                  <a:pt x="36942" y="473711"/>
                </a:lnTo>
                <a:lnTo>
                  <a:pt x="45123" y="497360"/>
                </a:lnTo>
                <a:lnTo>
                  <a:pt x="45957" y="504470"/>
                </a:lnTo>
                <a:lnTo>
                  <a:pt x="43356" y="515898"/>
                </a:lnTo>
                <a:lnTo>
                  <a:pt x="39113" y="525387"/>
                </a:lnTo>
                <a:lnTo>
                  <a:pt x="35758" y="553698"/>
                </a:lnTo>
                <a:lnTo>
                  <a:pt x="35730" y="560519"/>
                </a:lnTo>
                <a:lnTo>
                  <a:pt x="34404" y="562451"/>
                </a:lnTo>
                <a:lnTo>
                  <a:pt x="32196" y="563740"/>
                </a:lnTo>
                <a:lnTo>
                  <a:pt x="25469" y="565807"/>
                </a:lnTo>
                <a:lnTo>
                  <a:pt x="24917" y="564654"/>
                </a:lnTo>
                <a:lnTo>
                  <a:pt x="23958" y="556020"/>
                </a:lnTo>
                <a:lnTo>
                  <a:pt x="15659" y="545222"/>
                </a:lnTo>
                <a:lnTo>
                  <a:pt x="13018" y="534195"/>
                </a:lnTo>
                <a:lnTo>
                  <a:pt x="10681" y="509398"/>
                </a:lnTo>
                <a:lnTo>
                  <a:pt x="1668" y="480654"/>
                </a:lnTo>
                <a:lnTo>
                  <a:pt x="43" y="421660"/>
                </a:lnTo>
                <a:lnTo>
                  <a:pt x="2" y="363685"/>
                </a:lnTo>
                <a:lnTo>
                  <a:pt x="0" y="312737"/>
                </a:lnTo>
                <a:lnTo>
                  <a:pt x="0" y="259556"/>
                </a:lnTo>
                <a:lnTo>
                  <a:pt x="1323" y="221882"/>
                </a:lnTo>
                <a:lnTo>
                  <a:pt x="17737" y="165118"/>
                </a:lnTo>
                <a:lnTo>
                  <a:pt x="32962" y="111211"/>
                </a:lnTo>
                <a:lnTo>
                  <a:pt x="71459" y="55173"/>
                </a:lnTo>
                <a:lnTo>
                  <a:pt x="104511" y="22629"/>
                </a:lnTo>
                <a:lnTo>
                  <a:pt x="123276" y="12023"/>
                </a:lnTo>
                <a:lnTo>
                  <a:pt x="139126" y="8293"/>
                </a:lnTo>
                <a:lnTo>
                  <a:pt x="158668" y="5864"/>
                </a:lnTo>
                <a:lnTo>
                  <a:pt x="168856" y="608"/>
                </a:lnTo>
                <a:lnTo>
                  <a:pt x="173425" y="0"/>
                </a:lnTo>
                <a:lnTo>
                  <a:pt x="221115" y="7818"/>
                </a:lnTo>
                <a:lnTo>
                  <a:pt x="237901" y="19629"/>
                </a:lnTo>
                <a:lnTo>
                  <a:pt x="255642" y="36216"/>
                </a:lnTo>
                <a:lnTo>
                  <a:pt x="259140" y="46730"/>
                </a:lnTo>
                <a:lnTo>
                  <a:pt x="262017" y="58899"/>
                </a:lnTo>
                <a:lnTo>
                  <a:pt x="267705" y="68717"/>
                </a:lnTo>
                <a:lnTo>
                  <a:pt x="268429" y="73187"/>
                </a:lnTo>
                <a:lnTo>
                  <a:pt x="267588" y="77490"/>
                </a:lnTo>
                <a:lnTo>
                  <a:pt x="264449" y="87122"/>
                </a:lnTo>
                <a:lnTo>
                  <a:pt x="255715" y="145823"/>
                </a:lnTo>
                <a:lnTo>
                  <a:pt x="219253" y="202525"/>
                </a:lnTo>
                <a:lnTo>
                  <a:pt x="199070" y="242367"/>
                </a:lnTo>
                <a:lnTo>
                  <a:pt x="152969" y="300264"/>
                </a:lnTo>
                <a:lnTo>
                  <a:pt x="99583" y="359473"/>
                </a:lnTo>
                <a:lnTo>
                  <a:pt x="71601" y="387558"/>
                </a:lnTo>
                <a:lnTo>
                  <a:pt x="71486" y="381353"/>
                </a:lnTo>
                <a:lnTo>
                  <a:pt x="72793" y="379507"/>
                </a:lnTo>
                <a:lnTo>
                  <a:pt x="74987" y="378277"/>
                </a:lnTo>
                <a:lnTo>
                  <a:pt x="81693" y="376302"/>
                </a:lnTo>
                <a:lnTo>
                  <a:pt x="104400" y="356062"/>
                </a:lnTo>
                <a:lnTo>
                  <a:pt x="115453" y="353206"/>
                </a:lnTo>
                <a:lnTo>
                  <a:pt x="170217" y="352009"/>
                </a:lnTo>
                <a:lnTo>
                  <a:pt x="182808" y="353329"/>
                </a:lnTo>
                <a:lnTo>
                  <a:pt x="214095" y="366702"/>
                </a:lnTo>
                <a:lnTo>
                  <a:pt x="242081" y="391854"/>
                </a:lnTo>
                <a:lnTo>
                  <a:pt x="281781" y="451143"/>
                </a:lnTo>
                <a:lnTo>
                  <a:pt x="324360" y="508466"/>
                </a:lnTo>
                <a:lnTo>
                  <a:pt x="333375" y="51869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MARTInkShape-266"/>
          <p:cNvSpPr/>
          <p:nvPr>
            <p:custDataLst>
              <p:tags r:id="rId5"/>
            </p:custDataLst>
          </p:nvPr>
        </p:nvSpPr>
        <p:spPr>
          <a:xfrm>
            <a:off x="476250" y="2881803"/>
            <a:ext cx="392907" cy="559104"/>
          </a:xfrm>
          <a:custGeom>
            <a:avLst/>
            <a:gdLst/>
            <a:ahLst/>
            <a:cxnLst/>
            <a:rect l="0" t="0" r="0" b="0"/>
            <a:pathLst>
              <a:path w="392907" h="559104">
                <a:moveTo>
                  <a:pt x="392906" y="11416"/>
                </a:moveTo>
                <a:lnTo>
                  <a:pt x="392906" y="11416"/>
                </a:lnTo>
                <a:lnTo>
                  <a:pt x="386586" y="11416"/>
                </a:lnTo>
                <a:lnTo>
                  <a:pt x="379955" y="7888"/>
                </a:lnTo>
                <a:lnTo>
                  <a:pt x="372598" y="3233"/>
                </a:lnTo>
                <a:lnTo>
                  <a:pt x="357096" y="245"/>
                </a:lnTo>
                <a:lnTo>
                  <a:pt x="353158" y="0"/>
                </a:lnTo>
                <a:lnTo>
                  <a:pt x="345254" y="3255"/>
                </a:lnTo>
                <a:lnTo>
                  <a:pt x="326311" y="12526"/>
                </a:lnTo>
                <a:lnTo>
                  <a:pt x="274269" y="35326"/>
                </a:lnTo>
                <a:lnTo>
                  <a:pt x="218306" y="63015"/>
                </a:lnTo>
                <a:lnTo>
                  <a:pt x="165646" y="86382"/>
                </a:lnTo>
                <a:lnTo>
                  <a:pt x="108110" y="121364"/>
                </a:lnTo>
                <a:lnTo>
                  <a:pt x="51650" y="157726"/>
                </a:lnTo>
                <a:lnTo>
                  <a:pt x="39271" y="169488"/>
                </a:lnTo>
                <a:lnTo>
                  <a:pt x="20545" y="192276"/>
                </a:lnTo>
                <a:lnTo>
                  <a:pt x="12218" y="197632"/>
                </a:lnTo>
                <a:lnTo>
                  <a:pt x="8145" y="199060"/>
                </a:lnTo>
                <a:lnTo>
                  <a:pt x="5430" y="201334"/>
                </a:lnTo>
                <a:lnTo>
                  <a:pt x="2413" y="207390"/>
                </a:lnTo>
                <a:lnTo>
                  <a:pt x="715" y="218237"/>
                </a:lnTo>
                <a:lnTo>
                  <a:pt x="3846" y="225926"/>
                </a:lnTo>
                <a:lnTo>
                  <a:pt x="10314" y="235322"/>
                </a:lnTo>
                <a:lnTo>
                  <a:pt x="29280" y="245360"/>
                </a:lnTo>
                <a:lnTo>
                  <a:pt x="50665" y="248715"/>
                </a:lnTo>
                <a:lnTo>
                  <a:pt x="64851" y="250497"/>
                </a:lnTo>
                <a:lnTo>
                  <a:pt x="109686" y="259744"/>
                </a:lnTo>
                <a:lnTo>
                  <a:pt x="168565" y="267618"/>
                </a:lnTo>
                <a:lnTo>
                  <a:pt x="222938" y="272598"/>
                </a:lnTo>
                <a:lnTo>
                  <a:pt x="265474" y="274577"/>
                </a:lnTo>
                <a:lnTo>
                  <a:pt x="321443" y="288046"/>
                </a:lnTo>
                <a:lnTo>
                  <a:pt x="350325" y="297287"/>
                </a:lnTo>
                <a:lnTo>
                  <a:pt x="352612" y="299893"/>
                </a:lnTo>
                <a:lnTo>
                  <a:pt x="359360" y="309880"/>
                </a:lnTo>
                <a:lnTo>
                  <a:pt x="364767" y="317369"/>
                </a:lnTo>
                <a:lnTo>
                  <a:pt x="368524" y="330580"/>
                </a:lnTo>
                <a:lnTo>
                  <a:pt x="368925" y="338522"/>
                </a:lnTo>
                <a:lnTo>
                  <a:pt x="365491" y="345533"/>
                </a:lnTo>
                <a:lnTo>
                  <a:pt x="362723" y="349254"/>
                </a:lnTo>
                <a:lnTo>
                  <a:pt x="309159" y="389952"/>
                </a:lnTo>
                <a:lnTo>
                  <a:pt x="260316" y="420118"/>
                </a:lnTo>
                <a:lnTo>
                  <a:pt x="202193" y="449797"/>
                </a:lnTo>
                <a:lnTo>
                  <a:pt x="146557" y="478765"/>
                </a:lnTo>
                <a:lnTo>
                  <a:pt x="95977" y="502125"/>
                </a:lnTo>
                <a:lnTo>
                  <a:pt x="43997" y="531413"/>
                </a:lnTo>
                <a:lnTo>
                  <a:pt x="0" y="55910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MARTInkShape-267"/>
          <p:cNvSpPr/>
          <p:nvPr>
            <p:custDataLst>
              <p:tags r:id="rId6"/>
            </p:custDataLst>
          </p:nvPr>
        </p:nvSpPr>
        <p:spPr>
          <a:xfrm>
            <a:off x="547688" y="4369594"/>
            <a:ext cx="559594" cy="523872"/>
          </a:xfrm>
          <a:custGeom>
            <a:avLst/>
            <a:gdLst/>
            <a:ahLst/>
            <a:cxnLst/>
            <a:rect l="0" t="0" r="0" b="0"/>
            <a:pathLst>
              <a:path w="559594" h="523872">
                <a:moveTo>
                  <a:pt x="35718" y="0"/>
                </a:moveTo>
                <a:lnTo>
                  <a:pt x="35718" y="0"/>
                </a:lnTo>
                <a:lnTo>
                  <a:pt x="1710" y="0"/>
                </a:lnTo>
                <a:lnTo>
                  <a:pt x="1140" y="1323"/>
                </a:lnTo>
                <a:lnTo>
                  <a:pt x="0" y="59606"/>
                </a:lnTo>
                <a:lnTo>
                  <a:pt x="0" y="86016"/>
                </a:lnTo>
                <a:lnTo>
                  <a:pt x="3527" y="94674"/>
                </a:lnTo>
                <a:lnTo>
                  <a:pt x="8182" y="102931"/>
                </a:lnTo>
                <a:lnTo>
                  <a:pt x="10802" y="116341"/>
                </a:lnTo>
                <a:lnTo>
                  <a:pt x="11887" y="169996"/>
                </a:lnTo>
                <a:lnTo>
                  <a:pt x="13220" y="182710"/>
                </a:lnTo>
                <a:lnTo>
                  <a:pt x="21328" y="205179"/>
                </a:lnTo>
                <a:lnTo>
                  <a:pt x="23715" y="264691"/>
                </a:lnTo>
                <a:lnTo>
                  <a:pt x="25106" y="281568"/>
                </a:lnTo>
                <a:lnTo>
                  <a:pt x="34059" y="317994"/>
                </a:lnTo>
                <a:lnTo>
                  <a:pt x="35654" y="369848"/>
                </a:lnTo>
                <a:lnTo>
                  <a:pt x="37012" y="383981"/>
                </a:lnTo>
                <a:lnTo>
                  <a:pt x="45136" y="407361"/>
                </a:lnTo>
                <a:lnTo>
                  <a:pt x="45966" y="414449"/>
                </a:lnTo>
                <a:lnTo>
                  <a:pt x="43359" y="425852"/>
                </a:lnTo>
                <a:lnTo>
                  <a:pt x="40812" y="430745"/>
                </a:lnTo>
                <a:lnTo>
                  <a:pt x="40437" y="435330"/>
                </a:lnTo>
                <a:lnTo>
                  <a:pt x="47465" y="476228"/>
                </a:lnTo>
                <a:lnTo>
                  <a:pt x="47622" y="505686"/>
                </a:lnTo>
                <a:lnTo>
                  <a:pt x="48946" y="507780"/>
                </a:lnTo>
                <a:lnTo>
                  <a:pt x="51151" y="509176"/>
                </a:lnTo>
                <a:lnTo>
                  <a:pt x="57875" y="511417"/>
                </a:lnTo>
                <a:lnTo>
                  <a:pt x="58795" y="515251"/>
                </a:lnTo>
                <a:lnTo>
                  <a:pt x="59040" y="518125"/>
                </a:lnTo>
                <a:lnTo>
                  <a:pt x="60527" y="520042"/>
                </a:lnTo>
                <a:lnTo>
                  <a:pt x="71288" y="523831"/>
                </a:lnTo>
                <a:lnTo>
                  <a:pt x="81675" y="523871"/>
                </a:lnTo>
                <a:lnTo>
                  <a:pt x="93448" y="513623"/>
                </a:lnTo>
                <a:lnTo>
                  <a:pt x="104399" y="510972"/>
                </a:lnTo>
                <a:lnTo>
                  <a:pt x="162721" y="456395"/>
                </a:lnTo>
                <a:lnTo>
                  <a:pt x="182122" y="440528"/>
                </a:lnTo>
                <a:lnTo>
                  <a:pt x="240293" y="400844"/>
                </a:lnTo>
                <a:lnTo>
                  <a:pt x="265795" y="386291"/>
                </a:lnTo>
                <a:lnTo>
                  <a:pt x="324473" y="369012"/>
                </a:lnTo>
                <a:lnTo>
                  <a:pt x="369850" y="348571"/>
                </a:lnTo>
                <a:lnTo>
                  <a:pt x="393130" y="342728"/>
                </a:lnTo>
                <a:lnTo>
                  <a:pt x="416785" y="336146"/>
                </a:lnTo>
                <a:lnTo>
                  <a:pt x="440550" y="330668"/>
                </a:lnTo>
                <a:lnTo>
                  <a:pt x="464349" y="324195"/>
                </a:lnTo>
                <a:lnTo>
                  <a:pt x="513537" y="320504"/>
                </a:lnTo>
                <a:lnTo>
                  <a:pt x="559593" y="30956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0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129</TotalTime>
  <Words>607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Rockwell</vt:lpstr>
      <vt:lpstr>Rockwell Condensed</vt:lpstr>
      <vt:lpstr>Wingdings</vt:lpstr>
      <vt:lpstr>Wood Type</vt:lpstr>
      <vt:lpstr>Mind’s On – Picture Analysis</vt:lpstr>
      <vt:lpstr>PowerPoint Presentation</vt:lpstr>
      <vt:lpstr>Canada’s Early Role in WW2</vt:lpstr>
      <vt:lpstr>PowerPoint Presentation</vt:lpstr>
      <vt:lpstr>PowerPoint Presentation</vt:lpstr>
      <vt:lpstr>Creating Canada – Battle Charts</vt:lpstr>
      <vt:lpstr>PowerPoint Presentation</vt:lpstr>
      <vt:lpstr>Battle of Britain 1940</vt:lpstr>
      <vt:lpstr>Hong Kong – Dec 1941</vt:lpstr>
      <vt:lpstr>Dieppe – Aug 1942</vt:lpstr>
      <vt:lpstr>PowerPoint Presentation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 on – quick discuss</dc:title>
  <dc:creator>Shields, Jeff</dc:creator>
  <cp:lastModifiedBy>Shields, Jeff</cp:lastModifiedBy>
  <cp:revision>3</cp:revision>
  <dcterms:created xsi:type="dcterms:W3CDTF">2016-11-14T19:08:49Z</dcterms:created>
  <dcterms:modified xsi:type="dcterms:W3CDTF">2017-05-04T17:02:43Z</dcterms:modified>
</cp:coreProperties>
</file>