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0" r:id="rId2"/>
    <p:sldId id="257" r:id="rId3"/>
    <p:sldId id="259"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6/19/2017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6/19/2017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07" Type="http://schemas.openxmlformats.org/officeDocument/2006/relationships/slideLayout" Target="../slideLayouts/slideLayout2.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102" Type="http://schemas.openxmlformats.org/officeDocument/2006/relationships/tags" Target="../tags/tag102.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tags" Target="../tags/tag90.xml"/><Relationship Id="rId95" Type="http://schemas.openxmlformats.org/officeDocument/2006/relationships/tags" Target="../tags/tag95.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100" Type="http://schemas.openxmlformats.org/officeDocument/2006/relationships/tags" Target="../tags/tag100.xml"/><Relationship Id="rId105" Type="http://schemas.openxmlformats.org/officeDocument/2006/relationships/tags" Target="../tags/tag105.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98" Type="http://schemas.openxmlformats.org/officeDocument/2006/relationships/tags" Target="../tags/tag9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103" Type="http://schemas.openxmlformats.org/officeDocument/2006/relationships/tags" Target="../tags/tag103.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96" Type="http://schemas.openxmlformats.org/officeDocument/2006/relationships/tags" Target="../tags/tag96.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6" Type="http://schemas.openxmlformats.org/officeDocument/2006/relationships/tags" Target="../tags/tag106.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04" Type="http://schemas.openxmlformats.org/officeDocument/2006/relationships/tags" Target="../tags/tag10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Get into </a:t>
            </a:r>
            <a:r>
              <a:rPr lang="en-US" sz="3200" dirty="0" smtClean="0"/>
              <a:t>the groups </a:t>
            </a:r>
            <a:r>
              <a:rPr lang="en-US" sz="3200" dirty="0" smtClean="0"/>
              <a:t>of </a:t>
            </a:r>
            <a:r>
              <a:rPr lang="en-US" sz="3200" dirty="0" smtClean="0"/>
              <a:t>3 indicated</a:t>
            </a:r>
            <a:endParaRPr lang="en-US" sz="3200" dirty="0" smtClean="0"/>
          </a:p>
          <a:p>
            <a:r>
              <a:rPr lang="en-US" sz="3200" dirty="0" smtClean="0"/>
              <a:t>Get a sheet of paper and ONE </a:t>
            </a:r>
            <a:r>
              <a:rPr lang="en-US" sz="3200" dirty="0" smtClean="0"/>
              <a:t>marker</a:t>
            </a:r>
            <a:endParaRPr lang="en-CA" sz="3200" dirty="0"/>
          </a:p>
        </p:txBody>
      </p:sp>
    </p:spTree>
    <p:extLst>
      <p:ext uri="{BB962C8B-B14F-4D97-AF65-F5344CB8AC3E}">
        <p14:creationId xmlns:p14="http://schemas.microsoft.com/office/powerpoint/2010/main" val="3689014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Exam Essay Preparation:</a:t>
            </a:r>
            <a:br>
              <a:rPr lang="en-US" dirty="0" smtClean="0"/>
            </a:br>
            <a:r>
              <a:rPr lang="en-US" dirty="0" smtClean="0"/>
              <a:t>Question </a:t>
            </a:r>
            <a:r>
              <a:rPr lang="en-US" dirty="0"/>
              <a:t>Inquiry</a:t>
            </a:r>
            <a:endParaRPr lang="en-CA" dirty="0"/>
          </a:p>
        </p:txBody>
      </p:sp>
      <p:sp>
        <p:nvSpPr>
          <p:cNvPr id="3" name="Content Placeholder 2"/>
          <p:cNvSpPr>
            <a:spLocks noGrp="1"/>
          </p:cNvSpPr>
          <p:nvPr>
            <p:ph idx="1"/>
          </p:nvPr>
        </p:nvSpPr>
        <p:spPr>
          <a:xfrm>
            <a:off x="3812583" y="867905"/>
            <a:ext cx="7371885" cy="5116843"/>
          </a:xfrm>
        </p:spPr>
        <p:txBody>
          <a:bodyPr>
            <a:normAutofit/>
          </a:bodyPr>
          <a:lstStyle/>
          <a:p>
            <a:r>
              <a:rPr lang="en-US" sz="2400" dirty="0" smtClean="0"/>
              <a:t>Divide your sheet into 4 squares</a:t>
            </a:r>
            <a:endParaRPr lang="en-US" sz="2400" dirty="0" smtClean="0"/>
          </a:p>
          <a:p>
            <a:r>
              <a:rPr lang="en-US" sz="2400" dirty="0" smtClean="0"/>
              <a:t>Brainstorm </a:t>
            </a:r>
            <a:r>
              <a:rPr lang="en-US" sz="2400" b="1" dirty="0"/>
              <a:t>WHAT YOU KNOW </a:t>
            </a:r>
            <a:r>
              <a:rPr lang="en-US" sz="2400" dirty="0"/>
              <a:t>about your </a:t>
            </a:r>
            <a:r>
              <a:rPr lang="en-US" sz="2400" dirty="0" smtClean="0"/>
              <a:t>question </a:t>
            </a:r>
            <a:r>
              <a:rPr lang="en-US" sz="2400" dirty="0"/>
              <a:t>and write all ideas in the top left </a:t>
            </a:r>
          </a:p>
          <a:p>
            <a:r>
              <a:rPr lang="en-US" sz="2400" dirty="0"/>
              <a:t>Brainstorm </a:t>
            </a:r>
            <a:r>
              <a:rPr lang="en-US" sz="2400" b="1" dirty="0"/>
              <a:t>WHAT YOU NEED TO KNOW </a:t>
            </a:r>
            <a:r>
              <a:rPr lang="en-US" sz="2400" dirty="0"/>
              <a:t>about your </a:t>
            </a:r>
            <a:r>
              <a:rPr lang="en-US" sz="2400" dirty="0" smtClean="0"/>
              <a:t>question</a:t>
            </a:r>
            <a:r>
              <a:rPr lang="en-US" sz="2400" dirty="0" smtClean="0"/>
              <a:t> </a:t>
            </a:r>
            <a:r>
              <a:rPr lang="en-US" sz="2400" dirty="0"/>
              <a:t>and write all ideas </a:t>
            </a:r>
            <a:r>
              <a:rPr lang="en-US" sz="2400" dirty="0" smtClean="0"/>
              <a:t>in </a:t>
            </a:r>
            <a:r>
              <a:rPr lang="en-US" sz="2400" dirty="0"/>
              <a:t>the top right</a:t>
            </a:r>
          </a:p>
          <a:p>
            <a:r>
              <a:rPr lang="en-US" sz="2400" dirty="0"/>
              <a:t>Brainstorm </a:t>
            </a:r>
            <a:r>
              <a:rPr lang="en-US" sz="2400" b="1" dirty="0"/>
              <a:t>COURSE CONNECTIONS </a:t>
            </a:r>
            <a:r>
              <a:rPr lang="en-US" sz="2400" dirty="0"/>
              <a:t>(terms/theories) about your topic and write all ideas in the bottom left</a:t>
            </a:r>
          </a:p>
          <a:p>
            <a:r>
              <a:rPr lang="en-US" sz="2400" dirty="0" smtClean="0"/>
              <a:t>Now try to build an </a:t>
            </a:r>
            <a:r>
              <a:rPr lang="en-US" sz="2400" b="1" dirty="0" smtClean="0"/>
              <a:t>ESSAY STRUCTURE </a:t>
            </a:r>
            <a:r>
              <a:rPr lang="en-US" sz="2400" dirty="0" smtClean="0"/>
              <a:t>based off of that. Think of your Body Paragraphs as the major themes of the course (Theories of Change, Schools of Thought) and then structure arguments based on terms under that theme (specifics).</a:t>
            </a:r>
            <a:endParaRPr lang="en-CA" sz="2800" dirty="0"/>
          </a:p>
        </p:txBody>
      </p:sp>
    </p:spTree>
    <p:extLst>
      <p:ext uri="{BB962C8B-B14F-4D97-AF65-F5344CB8AC3E}">
        <p14:creationId xmlns:p14="http://schemas.microsoft.com/office/powerpoint/2010/main" val="46659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Idea Exchange</a:t>
            </a:r>
            <a:endParaRPr lang="en-CA" dirty="0"/>
          </a:p>
        </p:txBody>
      </p:sp>
      <p:sp>
        <p:nvSpPr>
          <p:cNvPr id="3" name="Content Placeholder 2"/>
          <p:cNvSpPr>
            <a:spLocks noGrp="1"/>
          </p:cNvSpPr>
          <p:nvPr>
            <p:ph idx="1"/>
          </p:nvPr>
        </p:nvSpPr>
        <p:spPr/>
        <p:txBody>
          <a:bodyPr>
            <a:normAutofit/>
          </a:bodyPr>
          <a:lstStyle/>
          <a:p>
            <a:r>
              <a:rPr lang="en-US" sz="2800" dirty="0" smtClean="0"/>
              <a:t>Get up and explore the different essay topics and the work done to answer these questions. Ask questions, discuss, take pictures, and use that information to elaborate in your own review</a:t>
            </a:r>
            <a:endParaRPr lang="en-CA" sz="2800" dirty="0"/>
          </a:p>
        </p:txBody>
      </p:sp>
    </p:spTree>
    <p:extLst>
      <p:ext uri="{BB962C8B-B14F-4D97-AF65-F5344CB8AC3E}">
        <p14:creationId xmlns:p14="http://schemas.microsoft.com/office/powerpoint/2010/main" val="1279514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Individual Terms:</a:t>
            </a:r>
            <a:br>
              <a:rPr lang="en-US" dirty="0" smtClean="0"/>
            </a:br>
            <a:r>
              <a:rPr lang="en-US" dirty="0" smtClean="0"/>
              <a:t>Groupings</a:t>
            </a:r>
            <a:endParaRPr lang="en-CA" dirty="0"/>
          </a:p>
        </p:txBody>
      </p:sp>
      <p:sp>
        <p:nvSpPr>
          <p:cNvPr id="3" name="Content Placeholder 2"/>
          <p:cNvSpPr>
            <a:spLocks noGrp="1"/>
          </p:cNvSpPr>
          <p:nvPr>
            <p:ph idx="1"/>
          </p:nvPr>
        </p:nvSpPr>
        <p:spPr/>
        <p:txBody>
          <a:bodyPr>
            <a:normAutofit/>
          </a:bodyPr>
          <a:lstStyle/>
          <a:p>
            <a:r>
              <a:rPr lang="en-US" sz="2800" dirty="0" smtClean="0"/>
              <a:t>The groupings are:</a:t>
            </a:r>
          </a:p>
          <a:p>
            <a:pPr marL="514350" indent="-514350">
              <a:buFont typeface="+mj-lt"/>
              <a:buAutoNum type="arabicPeriod"/>
            </a:pPr>
            <a:r>
              <a:rPr lang="en-US" sz="2800" dirty="0" smtClean="0">
                <a:solidFill>
                  <a:srgbClr val="0070C0"/>
                </a:solidFill>
              </a:rPr>
              <a:t>Foundations of Social Change</a:t>
            </a:r>
          </a:p>
          <a:p>
            <a:pPr marL="514350" indent="-514350">
              <a:buFont typeface="+mj-lt"/>
              <a:buAutoNum type="arabicPeriod"/>
            </a:pPr>
            <a:r>
              <a:rPr lang="en-US" sz="2800" dirty="0" smtClean="0">
                <a:solidFill>
                  <a:srgbClr val="0070C0"/>
                </a:solidFill>
              </a:rPr>
              <a:t>Technology, Perceptions, Generations</a:t>
            </a:r>
          </a:p>
          <a:p>
            <a:pPr marL="514350" indent="-514350">
              <a:buFont typeface="+mj-lt"/>
              <a:buAutoNum type="arabicPeriod"/>
            </a:pPr>
            <a:r>
              <a:rPr lang="en-US" sz="2800" dirty="0" smtClean="0">
                <a:solidFill>
                  <a:srgbClr val="0070C0"/>
                </a:solidFill>
              </a:rPr>
              <a:t>Social Issues</a:t>
            </a:r>
          </a:p>
          <a:p>
            <a:pPr marL="514350" indent="-514350">
              <a:buFont typeface="+mj-lt"/>
              <a:buAutoNum type="arabicPeriod"/>
            </a:pPr>
            <a:r>
              <a:rPr lang="en-US" sz="2800" dirty="0" smtClean="0">
                <a:solidFill>
                  <a:srgbClr val="0070C0"/>
                </a:solidFill>
              </a:rPr>
              <a:t>Globalization</a:t>
            </a:r>
            <a:endParaRPr lang="en-CA" sz="2800" dirty="0">
              <a:solidFill>
                <a:srgbClr val="0070C0"/>
              </a:solidFill>
            </a:endParaRPr>
          </a:p>
        </p:txBody>
      </p:sp>
      <p:sp>
        <p:nvSpPr>
          <p:cNvPr id="4" name="SMARTInkShape-1"/>
          <p:cNvSpPr/>
          <p:nvPr>
            <p:custDataLst>
              <p:tags r:id="rId1"/>
            </p:custDataLst>
          </p:nvPr>
        </p:nvSpPr>
        <p:spPr>
          <a:xfrm>
            <a:off x="7655719" y="1702594"/>
            <a:ext cx="333376" cy="762001"/>
          </a:xfrm>
          <a:custGeom>
            <a:avLst/>
            <a:gdLst/>
            <a:ahLst/>
            <a:cxnLst/>
            <a:rect l="0" t="0" r="0" b="0"/>
            <a:pathLst>
              <a:path w="333376" h="762001">
                <a:moveTo>
                  <a:pt x="333375" y="762000"/>
                </a:moveTo>
                <a:lnTo>
                  <a:pt x="333375" y="762000"/>
                </a:lnTo>
                <a:lnTo>
                  <a:pt x="327054" y="755679"/>
                </a:lnTo>
                <a:lnTo>
                  <a:pt x="300164" y="704538"/>
                </a:lnTo>
                <a:lnTo>
                  <a:pt x="276298" y="655644"/>
                </a:lnTo>
                <a:lnTo>
                  <a:pt x="252133" y="601056"/>
                </a:lnTo>
                <a:lnTo>
                  <a:pt x="214067" y="542433"/>
                </a:lnTo>
                <a:lnTo>
                  <a:pt x="188835" y="489470"/>
                </a:lnTo>
                <a:lnTo>
                  <a:pt x="162929" y="432608"/>
                </a:lnTo>
                <a:lnTo>
                  <a:pt x="139456" y="375939"/>
                </a:lnTo>
                <a:lnTo>
                  <a:pt x="115142" y="319369"/>
                </a:lnTo>
                <a:lnTo>
                  <a:pt x="95256" y="261661"/>
                </a:lnTo>
                <a:lnTo>
                  <a:pt x="75407" y="210552"/>
                </a:lnTo>
                <a:lnTo>
                  <a:pt x="55562" y="154286"/>
                </a:lnTo>
                <a:lnTo>
                  <a:pt x="38070" y="99872"/>
                </a:lnTo>
                <a:lnTo>
                  <a:pt x="26678" y="68920"/>
                </a:lnTo>
                <a:lnTo>
                  <a:pt x="15216" y="48695"/>
                </a:lnTo>
                <a:lnTo>
                  <a:pt x="11019" y="27922"/>
                </a:lnTo>
                <a:lnTo>
                  <a:pt x="507" y="1260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6" name="SMARTInkShape-Group2"/>
          <p:cNvGrpSpPr/>
          <p:nvPr/>
        </p:nvGrpSpPr>
        <p:grpSpPr>
          <a:xfrm>
            <a:off x="6762767" y="714375"/>
            <a:ext cx="1833547" cy="1119189"/>
            <a:chOff x="6762767" y="714375"/>
            <a:chExt cx="1833547" cy="1119189"/>
          </a:xfrm>
        </p:grpSpPr>
        <p:sp>
          <p:nvSpPr>
            <p:cNvPr id="5" name="SMARTInkShape-2"/>
            <p:cNvSpPr/>
            <p:nvPr>
              <p:custDataLst>
                <p:tags r:id="rId96"/>
              </p:custDataLst>
            </p:nvPr>
          </p:nvSpPr>
          <p:spPr>
            <a:xfrm>
              <a:off x="6762767" y="1178776"/>
              <a:ext cx="202377" cy="387438"/>
            </a:xfrm>
            <a:custGeom>
              <a:avLst/>
              <a:gdLst/>
              <a:ahLst/>
              <a:cxnLst/>
              <a:rect l="0" t="0" r="0" b="0"/>
              <a:pathLst>
                <a:path w="202377" h="387438">
                  <a:moveTo>
                    <a:pt x="154764" y="35662"/>
                  </a:moveTo>
                  <a:lnTo>
                    <a:pt x="154764" y="35662"/>
                  </a:lnTo>
                  <a:lnTo>
                    <a:pt x="148444" y="29341"/>
                  </a:lnTo>
                  <a:lnTo>
                    <a:pt x="138285" y="26238"/>
                  </a:lnTo>
                  <a:lnTo>
                    <a:pt x="126274" y="23536"/>
                  </a:lnTo>
                  <a:lnTo>
                    <a:pt x="107783" y="11022"/>
                  </a:lnTo>
                  <a:lnTo>
                    <a:pt x="99488" y="4867"/>
                  </a:lnTo>
                  <a:lnTo>
                    <a:pt x="87380" y="1402"/>
                  </a:lnTo>
                  <a:lnTo>
                    <a:pt x="61869" y="0"/>
                  </a:lnTo>
                  <a:lnTo>
                    <a:pt x="39344" y="20254"/>
                  </a:lnTo>
                  <a:lnTo>
                    <a:pt x="31588" y="27932"/>
                  </a:lnTo>
                  <a:lnTo>
                    <a:pt x="27259" y="39282"/>
                  </a:lnTo>
                  <a:lnTo>
                    <a:pt x="18159" y="68127"/>
                  </a:lnTo>
                  <a:lnTo>
                    <a:pt x="4945" y="91120"/>
                  </a:lnTo>
                  <a:lnTo>
                    <a:pt x="419" y="135220"/>
                  </a:lnTo>
                  <a:lnTo>
                    <a:pt x="0" y="181822"/>
                  </a:lnTo>
                  <a:lnTo>
                    <a:pt x="3518" y="190139"/>
                  </a:lnTo>
                  <a:lnTo>
                    <a:pt x="17720" y="207955"/>
                  </a:lnTo>
                  <a:lnTo>
                    <a:pt x="28151" y="211455"/>
                  </a:lnTo>
                  <a:lnTo>
                    <a:pt x="67157" y="215469"/>
                  </a:lnTo>
                  <a:lnTo>
                    <a:pt x="80594" y="222405"/>
                  </a:lnTo>
                  <a:lnTo>
                    <a:pt x="126654" y="227387"/>
                  </a:lnTo>
                  <a:lnTo>
                    <a:pt x="142793" y="239094"/>
                  </a:lnTo>
                  <a:lnTo>
                    <a:pt x="150766" y="245138"/>
                  </a:lnTo>
                  <a:lnTo>
                    <a:pt x="162693" y="248541"/>
                  </a:lnTo>
                  <a:lnTo>
                    <a:pt x="170635" y="249337"/>
                  </a:lnTo>
                  <a:lnTo>
                    <a:pt x="178575" y="253219"/>
                  </a:lnTo>
                  <a:lnTo>
                    <a:pt x="182544" y="256106"/>
                  </a:lnTo>
                  <a:lnTo>
                    <a:pt x="186955" y="262842"/>
                  </a:lnTo>
                  <a:lnTo>
                    <a:pt x="191342" y="281851"/>
                  </a:lnTo>
                  <a:lnTo>
                    <a:pt x="198527" y="293668"/>
                  </a:lnTo>
                  <a:lnTo>
                    <a:pt x="201881" y="307158"/>
                  </a:lnTo>
                  <a:lnTo>
                    <a:pt x="202376" y="337432"/>
                  </a:lnTo>
                  <a:lnTo>
                    <a:pt x="201058" y="340029"/>
                  </a:lnTo>
                  <a:lnTo>
                    <a:pt x="198855" y="341761"/>
                  </a:lnTo>
                  <a:lnTo>
                    <a:pt x="196065" y="342915"/>
                  </a:lnTo>
                  <a:lnTo>
                    <a:pt x="194204" y="345008"/>
                  </a:lnTo>
                  <a:lnTo>
                    <a:pt x="192136" y="350860"/>
                  </a:lnTo>
                  <a:lnTo>
                    <a:pt x="190973" y="361593"/>
                  </a:lnTo>
                  <a:lnTo>
                    <a:pt x="189486" y="364074"/>
                  </a:lnTo>
                  <a:lnTo>
                    <a:pt x="187173" y="365728"/>
                  </a:lnTo>
                  <a:lnTo>
                    <a:pt x="181074" y="368889"/>
                  </a:lnTo>
                  <a:lnTo>
                    <a:pt x="160989" y="386716"/>
                  </a:lnTo>
                  <a:lnTo>
                    <a:pt x="157591" y="387437"/>
                  </a:lnTo>
                  <a:lnTo>
                    <a:pt x="154003" y="386595"/>
                  </a:lnTo>
                  <a:lnTo>
                    <a:pt x="143003" y="380364"/>
                  </a:lnTo>
                  <a:lnTo>
                    <a:pt x="133787" y="372981"/>
                  </a:lnTo>
                  <a:lnTo>
                    <a:pt x="126479" y="370789"/>
                  </a:lnTo>
                  <a:lnTo>
                    <a:pt x="124002" y="368882"/>
                  </a:lnTo>
                  <a:lnTo>
                    <a:pt x="119191" y="361200"/>
                  </a:lnTo>
                  <a:lnTo>
                    <a:pt x="113378" y="358939"/>
                  </a:lnTo>
                  <a:lnTo>
                    <a:pt x="111299" y="357013"/>
                  </a:lnTo>
                  <a:lnTo>
                    <a:pt x="108987" y="351346"/>
                  </a:lnTo>
                  <a:lnTo>
                    <a:pt x="107049" y="349305"/>
                  </a:lnTo>
                  <a:lnTo>
                    <a:pt x="95233" y="3452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3"/>
            <p:cNvSpPr/>
            <p:nvPr>
              <p:custDataLst>
                <p:tags r:id="rId97"/>
              </p:custDataLst>
            </p:nvPr>
          </p:nvSpPr>
          <p:spPr>
            <a:xfrm>
              <a:off x="7036744" y="1285875"/>
              <a:ext cx="166538" cy="178043"/>
            </a:xfrm>
            <a:custGeom>
              <a:avLst/>
              <a:gdLst/>
              <a:ahLst/>
              <a:cxnLst/>
              <a:rect l="0" t="0" r="0" b="0"/>
              <a:pathLst>
                <a:path w="166538" h="178043">
                  <a:moveTo>
                    <a:pt x="59381" y="0"/>
                  </a:moveTo>
                  <a:lnTo>
                    <a:pt x="59381" y="0"/>
                  </a:lnTo>
                  <a:lnTo>
                    <a:pt x="53060" y="0"/>
                  </a:lnTo>
                  <a:lnTo>
                    <a:pt x="46430" y="7056"/>
                  </a:lnTo>
                  <a:lnTo>
                    <a:pt x="15257" y="47499"/>
                  </a:lnTo>
                  <a:lnTo>
                    <a:pt x="12793" y="63022"/>
                  </a:lnTo>
                  <a:lnTo>
                    <a:pt x="10894" y="75635"/>
                  </a:lnTo>
                  <a:lnTo>
                    <a:pt x="1565" y="98726"/>
                  </a:lnTo>
                  <a:lnTo>
                    <a:pt x="0" y="122988"/>
                  </a:lnTo>
                  <a:lnTo>
                    <a:pt x="3444" y="130950"/>
                  </a:lnTo>
                  <a:lnTo>
                    <a:pt x="8062" y="138898"/>
                  </a:lnTo>
                  <a:lnTo>
                    <a:pt x="11985" y="150810"/>
                  </a:lnTo>
                  <a:lnTo>
                    <a:pt x="17591" y="158749"/>
                  </a:lnTo>
                  <a:lnTo>
                    <a:pt x="24492" y="163159"/>
                  </a:lnTo>
                  <a:lnTo>
                    <a:pt x="31968" y="166442"/>
                  </a:lnTo>
                  <a:lnTo>
                    <a:pt x="43615" y="174405"/>
                  </a:lnTo>
                  <a:lnTo>
                    <a:pt x="56768" y="177353"/>
                  </a:lnTo>
                  <a:lnTo>
                    <a:pt x="69685" y="178042"/>
                  </a:lnTo>
                  <a:lnTo>
                    <a:pt x="80718" y="174821"/>
                  </a:lnTo>
                  <a:lnTo>
                    <a:pt x="130018" y="146305"/>
                  </a:lnTo>
                  <a:lnTo>
                    <a:pt x="134254" y="145161"/>
                  </a:lnTo>
                  <a:lnTo>
                    <a:pt x="166537" y="1190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4"/>
            <p:cNvSpPr/>
            <p:nvPr>
              <p:custDataLst>
                <p:tags r:id="rId98"/>
              </p:custDataLst>
            </p:nvPr>
          </p:nvSpPr>
          <p:spPr>
            <a:xfrm>
              <a:off x="7179512" y="1035844"/>
              <a:ext cx="511878" cy="308997"/>
            </a:xfrm>
            <a:custGeom>
              <a:avLst/>
              <a:gdLst/>
              <a:ahLst/>
              <a:cxnLst/>
              <a:rect l="0" t="0" r="0" b="0"/>
              <a:pathLst>
                <a:path w="511878" h="308997">
                  <a:moveTo>
                    <a:pt x="11863" y="0"/>
                  </a:moveTo>
                  <a:lnTo>
                    <a:pt x="11863" y="0"/>
                  </a:lnTo>
                  <a:lnTo>
                    <a:pt x="5542" y="0"/>
                  </a:lnTo>
                  <a:lnTo>
                    <a:pt x="3681" y="1323"/>
                  </a:lnTo>
                  <a:lnTo>
                    <a:pt x="2439" y="3527"/>
                  </a:lnTo>
                  <a:lnTo>
                    <a:pt x="447" y="16572"/>
                  </a:lnTo>
                  <a:lnTo>
                    <a:pt x="0" y="46069"/>
                  </a:lnTo>
                  <a:lnTo>
                    <a:pt x="10212" y="97813"/>
                  </a:lnTo>
                  <a:lnTo>
                    <a:pt x="21969" y="150340"/>
                  </a:lnTo>
                  <a:lnTo>
                    <a:pt x="33862" y="208647"/>
                  </a:lnTo>
                  <a:lnTo>
                    <a:pt x="46776" y="264354"/>
                  </a:lnTo>
                  <a:lnTo>
                    <a:pt x="47534" y="294749"/>
                  </a:lnTo>
                  <a:lnTo>
                    <a:pt x="58997" y="308996"/>
                  </a:lnTo>
                  <a:lnTo>
                    <a:pt x="60803" y="269482"/>
                  </a:lnTo>
                  <a:lnTo>
                    <a:pt x="68910" y="247210"/>
                  </a:lnTo>
                  <a:lnTo>
                    <a:pt x="72621" y="195926"/>
                  </a:lnTo>
                  <a:lnTo>
                    <a:pt x="82806" y="179347"/>
                  </a:lnTo>
                  <a:lnTo>
                    <a:pt x="93508" y="178660"/>
                  </a:lnTo>
                  <a:lnTo>
                    <a:pt x="94074" y="179961"/>
                  </a:lnTo>
                  <a:lnTo>
                    <a:pt x="94703" y="184934"/>
                  </a:lnTo>
                  <a:lnTo>
                    <a:pt x="98510" y="191554"/>
                  </a:lnTo>
                  <a:lnTo>
                    <a:pt x="125999" y="222589"/>
                  </a:lnTo>
                  <a:lnTo>
                    <a:pt x="128736" y="230338"/>
                  </a:lnTo>
                  <a:lnTo>
                    <a:pt x="130789" y="232933"/>
                  </a:lnTo>
                  <a:lnTo>
                    <a:pt x="152536" y="248173"/>
                  </a:lnTo>
                  <a:lnTo>
                    <a:pt x="160406" y="249481"/>
                  </a:lnTo>
                  <a:lnTo>
                    <a:pt x="188148" y="250017"/>
                  </a:lnTo>
                  <a:lnTo>
                    <a:pt x="206826" y="233458"/>
                  </a:lnTo>
                  <a:lnTo>
                    <a:pt x="210961" y="225908"/>
                  </a:lnTo>
                  <a:lnTo>
                    <a:pt x="212064" y="222043"/>
                  </a:lnTo>
                  <a:lnTo>
                    <a:pt x="214122" y="219466"/>
                  </a:lnTo>
                  <a:lnTo>
                    <a:pt x="230648" y="208670"/>
                  </a:lnTo>
                  <a:lnTo>
                    <a:pt x="234778" y="198135"/>
                  </a:lnTo>
                  <a:lnTo>
                    <a:pt x="238969" y="171661"/>
                  </a:lnTo>
                  <a:lnTo>
                    <a:pt x="247419" y="154980"/>
                  </a:lnTo>
                  <a:lnTo>
                    <a:pt x="249988" y="95495"/>
                  </a:lnTo>
                  <a:lnTo>
                    <a:pt x="249988" y="95413"/>
                  </a:lnTo>
                  <a:lnTo>
                    <a:pt x="249988" y="146892"/>
                  </a:lnTo>
                  <a:lnTo>
                    <a:pt x="253516" y="154803"/>
                  </a:lnTo>
                  <a:lnTo>
                    <a:pt x="258170" y="162728"/>
                  </a:lnTo>
                  <a:lnTo>
                    <a:pt x="261404" y="176243"/>
                  </a:lnTo>
                  <a:lnTo>
                    <a:pt x="279618" y="196269"/>
                  </a:lnTo>
                  <a:lnTo>
                    <a:pt x="282970" y="196992"/>
                  </a:lnTo>
                  <a:lnTo>
                    <a:pt x="286528" y="196151"/>
                  </a:lnTo>
                  <a:lnTo>
                    <a:pt x="294009" y="193011"/>
                  </a:lnTo>
                  <a:lnTo>
                    <a:pt x="319568" y="190529"/>
                  </a:lnTo>
                  <a:lnTo>
                    <a:pt x="320187" y="189196"/>
                  </a:lnTo>
                  <a:lnTo>
                    <a:pt x="321426" y="130898"/>
                  </a:lnTo>
                  <a:lnTo>
                    <a:pt x="321426" y="115080"/>
                  </a:lnTo>
                  <a:lnTo>
                    <a:pt x="317898" y="107150"/>
                  </a:lnTo>
                  <a:lnTo>
                    <a:pt x="311174" y="97600"/>
                  </a:lnTo>
                  <a:lnTo>
                    <a:pt x="309563" y="83895"/>
                  </a:lnTo>
                  <a:lnTo>
                    <a:pt x="309519" y="60022"/>
                  </a:lnTo>
                  <a:lnTo>
                    <a:pt x="331532" y="37523"/>
                  </a:lnTo>
                  <a:lnTo>
                    <a:pt x="342482" y="34752"/>
                  </a:lnTo>
                  <a:lnTo>
                    <a:pt x="354952" y="25514"/>
                  </a:lnTo>
                  <a:lnTo>
                    <a:pt x="367203" y="23962"/>
                  </a:lnTo>
                  <a:lnTo>
                    <a:pt x="391048" y="23813"/>
                  </a:lnTo>
                  <a:lnTo>
                    <a:pt x="402955" y="34064"/>
                  </a:lnTo>
                  <a:lnTo>
                    <a:pt x="405734" y="44897"/>
                  </a:lnTo>
                  <a:lnTo>
                    <a:pt x="412846" y="55930"/>
                  </a:lnTo>
                  <a:lnTo>
                    <a:pt x="415541" y="67577"/>
                  </a:lnTo>
                  <a:lnTo>
                    <a:pt x="416172" y="75454"/>
                  </a:lnTo>
                  <a:lnTo>
                    <a:pt x="419979" y="83365"/>
                  </a:lnTo>
                  <a:lnTo>
                    <a:pt x="424758" y="91290"/>
                  </a:lnTo>
                  <a:lnTo>
                    <a:pt x="426883" y="99223"/>
                  </a:lnTo>
                  <a:lnTo>
                    <a:pt x="428772" y="101867"/>
                  </a:lnTo>
                  <a:lnTo>
                    <a:pt x="431354" y="103630"/>
                  </a:lnTo>
                  <a:lnTo>
                    <a:pt x="434398" y="104805"/>
                  </a:lnTo>
                  <a:lnTo>
                    <a:pt x="436429" y="106912"/>
                  </a:lnTo>
                  <a:lnTo>
                    <a:pt x="438683" y="112780"/>
                  </a:lnTo>
                  <a:lnTo>
                    <a:pt x="440607" y="114874"/>
                  </a:lnTo>
                  <a:lnTo>
                    <a:pt x="450581" y="118511"/>
                  </a:lnTo>
                  <a:lnTo>
                    <a:pt x="492129" y="119058"/>
                  </a:lnTo>
                  <a:lnTo>
                    <a:pt x="494759" y="117737"/>
                  </a:lnTo>
                  <a:lnTo>
                    <a:pt x="496512" y="115533"/>
                  </a:lnTo>
                  <a:lnTo>
                    <a:pt x="497681" y="112740"/>
                  </a:lnTo>
                  <a:lnTo>
                    <a:pt x="499784" y="110879"/>
                  </a:lnTo>
                  <a:lnTo>
                    <a:pt x="505648" y="108811"/>
                  </a:lnTo>
                  <a:lnTo>
                    <a:pt x="507740" y="106936"/>
                  </a:lnTo>
                  <a:lnTo>
                    <a:pt x="511374" y="97050"/>
                  </a:lnTo>
                  <a:lnTo>
                    <a:pt x="511877" y="78836"/>
                  </a:lnTo>
                  <a:lnTo>
                    <a:pt x="508375" y="71198"/>
                  </a:lnTo>
                  <a:lnTo>
                    <a:pt x="503734" y="63393"/>
                  </a:lnTo>
                  <a:lnTo>
                    <a:pt x="499797" y="51562"/>
                  </a:lnTo>
                  <a:lnTo>
                    <a:pt x="479489" y="23810"/>
                  </a:lnTo>
                  <a:lnTo>
                    <a:pt x="478395" y="19842"/>
                  </a:lnTo>
                  <a:lnTo>
                    <a:pt x="476343" y="17197"/>
                  </a:lnTo>
                  <a:lnTo>
                    <a:pt x="456027" y="4188"/>
                  </a:lnTo>
                  <a:lnTo>
                    <a:pt x="442796" y="551"/>
                  </a:lnTo>
                  <a:lnTo>
                    <a:pt x="41667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5"/>
            <p:cNvSpPr/>
            <p:nvPr>
              <p:custDataLst>
                <p:tags r:id="rId99"/>
              </p:custDataLst>
            </p:nvPr>
          </p:nvSpPr>
          <p:spPr>
            <a:xfrm>
              <a:off x="7691450" y="714375"/>
              <a:ext cx="130957" cy="333376"/>
            </a:xfrm>
            <a:custGeom>
              <a:avLst/>
              <a:gdLst/>
              <a:ahLst/>
              <a:cxnLst/>
              <a:rect l="0" t="0" r="0" b="0"/>
              <a:pathLst>
                <a:path w="130957" h="333376">
                  <a:moveTo>
                    <a:pt x="11894" y="0"/>
                  </a:moveTo>
                  <a:lnTo>
                    <a:pt x="11894" y="0"/>
                  </a:lnTo>
                  <a:lnTo>
                    <a:pt x="1642" y="0"/>
                  </a:lnTo>
                  <a:lnTo>
                    <a:pt x="1091" y="1323"/>
                  </a:lnTo>
                  <a:lnTo>
                    <a:pt x="0" y="56321"/>
                  </a:lnTo>
                  <a:lnTo>
                    <a:pt x="1311" y="111169"/>
                  </a:lnTo>
                  <a:lnTo>
                    <a:pt x="20296" y="168259"/>
                  </a:lnTo>
                  <a:lnTo>
                    <a:pt x="39736" y="220105"/>
                  </a:lnTo>
                  <a:lnTo>
                    <a:pt x="67900" y="276243"/>
                  </a:lnTo>
                  <a:lnTo>
                    <a:pt x="71181" y="289462"/>
                  </a:lnTo>
                  <a:lnTo>
                    <a:pt x="84068" y="308728"/>
                  </a:lnTo>
                  <a:lnTo>
                    <a:pt x="99351" y="325273"/>
                  </a:lnTo>
                  <a:lnTo>
                    <a:pt x="107208" y="329774"/>
                  </a:lnTo>
                  <a:lnTo>
                    <a:pt x="118357" y="333164"/>
                  </a:lnTo>
                  <a:lnTo>
                    <a:pt x="130956"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6"/>
            <p:cNvSpPr/>
            <p:nvPr>
              <p:custDataLst>
                <p:tags r:id="rId100"/>
              </p:custDataLst>
            </p:nvPr>
          </p:nvSpPr>
          <p:spPr>
            <a:xfrm>
              <a:off x="7858632" y="833438"/>
              <a:ext cx="118555" cy="297657"/>
            </a:xfrm>
            <a:custGeom>
              <a:avLst/>
              <a:gdLst/>
              <a:ahLst/>
              <a:cxnLst/>
              <a:rect l="0" t="0" r="0" b="0"/>
              <a:pathLst>
                <a:path w="118555" h="297657">
                  <a:moveTo>
                    <a:pt x="47118" y="0"/>
                  </a:moveTo>
                  <a:lnTo>
                    <a:pt x="47118" y="0"/>
                  </a:lnTo>
                  <a:lnTo>
                    <a:pt x="40797" y="6320"/>
                  </a:lnTo>
                  <a:lnTo>
                    <a:pt x="37694" y="12951"/>
                  </a:lnTo>
                  <a:lnTo>
                    <a:pt x="34216" y="31887"/>
                  </a:lnTo>
                  <a:lnTo>
                    <a:pt x="16256" y="56897"/>
                  </a:lnTo>
                  <a:lnTo>
                    <a:pt x="10503" y="90178"/>
                  </a:lnTo>
                  <a:lnTo>
                    <a:pt x="2060" y="106938"/>
                  </a:lnTo>
                  <a:lnTo>
                    <a:pt x="0" y="122988"/>
                  </a:lnTo>
                  <a:lnTo>
                    <a:pt x="3246" y="130949"/>
                  </a:lnTo>
                  <a:lnTo>
                    <a:pt x="9788" y="140519"/>
                  </a:lnTo>
                  <a:lnTo>
                    <a:pt x="14211" y="141828"/>
                  </a:lnTo>
                  <a:lnTo>
                    <a:pt x="70952" y="142874"/>
                  </a:lnTo>
                  <a:lnTo>
                    <a:pt x="112274" y="142875"/>
                  </a:lnTo>
                  <a:lnTo>
                    <a:pt x="114367" y="144197"/>
                  </a:lnTo>
                  <a:lnTo>
                    <a:pt x="115763" y="146402"/>
                  </a:lnTo>
                  <a:lnTo>
                    <a:pt x="117728" y="155826"/>
                  </a:lnTo>
                  <a:lnTo>
                    <a:pt x="118554" y="206419"/>
                  </a:lnTo>
                  <a:lnTo>
                    <a:pt x="100819" y="249580"/>
                  </a:lnTo>
                  <a:lnTo>
                    <a:pt x="90222" y="264596"/>
                  </a:lnTo>
                  <a:lnTo>
                    <a:pt x="82592" y="269734"/>
                  </a:lnTo>
                  <a:lnTo>
                    <a:pt x="78704" y="271103"/>
                  </a:lnTo>
                  <a:lnTo>
                    <a:pt x="76113" y="273340"/>
                  </a:lnTo>
                  <a:lnTo>
                    <a:pt x="59024"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7"/>
            <p:cNvSpPr/>
            <p:nvPr>
              <p:custDataLst>
                <p:tags r:id="rId101"/>
              </p:custDataLst>
            </p:nvPr>
          </p:nvSpPr>
          <p:spPr>
            <a:xfrm>
              <a:off x="7227142" y="1595438"/>
              <a:ext cx="166640" cy="238126"/>
            </a:xfrm>
            <a:custGeom>
              <a:avLst/>
              <a:gdLst/>
              <a:ahLst/>
              <a:cxnLst/>
              <a:rect l="0" t="0" r="0" b="0"/>
              <a:pathLst>
                <a:path w="166640" h="238126">
                  <a:moveTo>
                    <a:pt x="35671" y="0"/>
                  </a:moveTo>
                  <a:lnTo>
                    <a:pt x="35671" y="0"/>
                  </a:lnTo>
                  <a:lnTo>
                    <a:pt x="114" y="0"/>
                  </a:lnTo>
                  <a:lnTo>
                    <a:pt x="0" y="6320"/>
                  </a:lnTo>
                  <a:lnTo>
                    <a:pt x="1307" y="8182"/>
                  </a:lnTo>
                  <a:lnTo>
                    <a:pt x="3500" y="9423"/>
                  </a:lnTo>
                  <a:lnTo>
                    <a:pt x="6286" y="10251"/>
                  </a:lnTo>
                  <a:lnTo>
                    <a:pt x="8143" y="13448"/>
                  </a:lnTo>
                  <a:lnTo>
                    <a:pt x="12080" y="29267"/>
                  </a:lnTo>
                  <a:lnTo>
                    <a:pt x="47650" y="86093"/>
                  </a:lnTo>
                  <a:lnTo>
                    <a:pt x="83297" y="141901"/>
                  </a:lnTo>
                  <a:lnTo>
                    <a:pt x="115046" y="184067"/>
                  </a:lnTo>
                  <a:lnTo>
                    <a:pt x="134889" y="195973"/>
                  </a:lnTo>
                  <a:lnTo>
                    <a:pt x="139299" y="203075"/>
                  </a:lnTo>
                  <a:lnTo>
                    <a:pt x="140475" y="206820"/>
                  </a:lnTo>
                  <a:lnTo>
                    <a:pt x="142582" y="209318"/>
                  </a:lnTo>
                  <a:lnTo>
                    <a:pt x="148450" y="212092"/>
                  </a:lnTo>
                  <a:lnTo>
                    <a:pt x="150545" y="214155"/>
                  </a:lnTo>
                  <a:lnTo>
                    <a:pt x="154569" y="225670"/>
                  </a:lnTo>
                  <a:lnTo>
                    <a:pt x="166639"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8"/>
            <p:cNvSpPr/>
            <p:nvPr>
              <p:custDataLst>
                <p:tags r:id="rId102"/>
              </p:custDataLst>
            </p:nvPr>
          </p:nvSpPr>
          <p:spPr>
            <a:xfrm>
              <a:off x="7143896" y="1428763"/>
              <a:ext cx="476105" cy="238113"/>
            </a:xfrm>
            <a:custGeom>
              <a:avLst/>
              <a:gdLst/>
              <a:ahLst/>
              <a:cxnLst/>
              <a:rect l="0" t="0" r="0" b="0"/>
              <a:pathLst>
                <a:path w="476105" h="238113">
                  <a:moveTo>
                    <a:pt x="11760" y="238112"/>
                  </a:moveTo>
                  <a:lnTo>
                    <a:pt x="11760" y="238112"/>
                  </a:lnTo>
                  <a:lnTo>
                    <a:pt x="345" y="238112"/>
                  </a:lnTo>
                  <a:lnTo>
                    <a:pt x="0" y="231791"/>
                  </a:lnTo>
                  <a:lnTo>
                    <a:pt x="1274" y="229930"/>
                  </a:lnTo>
                  <a:lnTo>
                    <a:pt x="3446" y="228688"/>
                  </a:lnTo>
                  <a:lnTo>
                    <a:pt x="11273" y="226351"/>
                  </a:lnTo>
                  <a:lnTo>
                    <a:pt x="21170" y="218052"/>
                  </a:lnTo>
                  <a:lnTo>
                    <a:pt x="32040" y="214088"/>
                  </a:lnTo>
                  <a:lnTo>
                    <a:pt x="71299" y="182036"/>
                  </a:lnTo>
                  <a:lnTo>
                    <a:pt x="79232" y="178794"/>
                  </a:lnTo>
                  <a:lnTo>
                    <a:pt x="138760" y="123010"/>
                  </a:lnTo>
                  <a:lnTo>
                    <a:pt x="161250" y="99205"/>
                  </a:lnTo>
                  <a:lnTo>
                    <a:pt x="179184" y="62001"/>
                  </a:lnTo>
                  <a:lnTo>
                    <a:pt x="185389" y="52684"/>
                  </a:lnTo>
                  <a:lnTo>
                    <a:pt x="192901" y="35924"/>
                  </a:lnTo>
                  <a:lnTo>
                    <a:pt x="198101" y="27865"/>
                  </a:lnTo>
                  <a:lnTo>
                    <a:pt x="200412" y="19874"/>
                  </a:lnTo>
                  <a:lnTo>
                    <a:pt x="202351" y="17214"/>
                  </a:lnTo>
                  <a:lnTo>
                    <a:pt x="204966" y="15440"/>
                  </a:lnTo>
                  <a:lnTo>
                    <a:pt x="212350" y="12594"/>
                  </a:lnTo>
                  <a:lnTo>
                    <a:pt x="213359" y="8677"/>
                  </a:lnTo>
                  <a:lnTo>
                    <a:pt x="214007" y="1703"/>
                  </a:lnTo>
                  <a:lnTo>
                    <a:pt x="215383" y="1131"/>
                  </a:lnTo>
                  <a:lnTo>
                    <a:pt x="225926" y="0"/>
                  </a:lnTo>
                  <a:lnTo>
                    <a:pt x="226029" y="6312"/>
                  </a:lnTo>
                  <a:lnTo>
                    <a:pt x="229581" y="12940"/>
                  </a:lnTo>
                  <a:lnTo>
                    <a:pt x="234247" y="20296"/>
                  </a:lnTo>
                  <a:lnTo>
                    <a:pt x="238196" y="31875"/>
                  </a:lnTo>
                  <a:lnTo>
                    <a:pt x="258509" y="59526"/>
                  </a:lnTo>
                  <a:lnTo>
                    <a:pt x="261655" y="67459"/>
                  </a:lnTo>
                  <a:lnTo>
                    <a:pt x="292318" y="111357"/>
                  </a:lnTo>
                  <a:lnTo>
                    <a:pt x="297295" y="125884"/>
                  </a:lnTo>
                  <a:lnTo>
                    <a:pt x="318014" y="154704"/>
                  </a:lnTo>
                  <a:lnTo>
                    <a:pt x="320669" y="170630"/>
                  </a:lnTo>
                  <a:lnTo>
                    <a:pt x="322210" y="173281"/>
                  </a:lnTo>
                  <a:lnTo>
                    <a:pt x="324561" y="175047"/>
                  </a:lnTo>
                  <a:lnTo>
                    <a:pt x="327450" y="176225"/>
                  </a:lnTo>
                  <a:lnTo>
                    <a:pt x="329377" y="178333"/>
                  </a:lnTo>
                  <a:lnTo>
                    <a:pt x="331517" y="184203"/>
                  </a:lnTo>
                  <a:lnTo>
                    <a:pt x="332721" y="194946"/>
                  </a:lnTo>
                  <a:lnTo>
                    <a:pt x="334213" y="197428"/>
                  </a:lnTo>
                  <a:lnTo>
                    <a:pt x="336531" y="199083"/>
                  </a:lnTo>
                  <a:lnTo>
                    <a:pt x="345122" y="202388"/>
                  </a:lnTo>
                  <a:lnTo>
                    <a:pt x="345131" y="189751"/>
                  </a:lnTo>
                  <a:lnTo>
                    <a:pt x="341606" y="180017"/>
                  </a:lnTo>
                  <a:lnTo>
                    <a:pt x="336952" y="171282"/>
                  </a:lnTo>
                  <a:lnTo>
                    <a:pt x="333964" y="154895"/>
                  </a:lnTo>
                  <a:lnTo>
                    <a:pt x="333375" y="138918"/>
                  </a:lnTo>
                  <a:lnTo>
                    <a:pt x="336821" y="130967"/>
                  </a:lnTo>
                  <a:lnTo>
                    <a:pt x="341440" y="123023"/>
                  </a:lnTo>
                  <a:lnTo>
                    <a:pt x="344991" y="107840"/>
                  </a:lnTo>
                  <a:lnTo>
                    <a:pt x="345093" y="113670"/>
                  </a:lnTo>
                  <a:lnTo>
                    <a:pt x="346430" y="115463"/>
                  </a:lnTo>
                  <a:lnTo>
                    <a:pt x="361703" y="124898"/>
                  </a:lnTo>
                  <a:lnTo>
                    <a:pt x="365728" y="131791"/>
                  </a:lnTo>
                  <a:lnTo>
                    <a:pt x="368839" y="139265"/>
                  </a:lnTo>
                  <a:lnTo>
                    <a:pt x="398428" y="172302"/>
                  </a:lnTo>
                  <a:lnTo>
                    <a:pt x="405421" y="175791"/>
                  </a:lnTo>
                  <a:lnTo>
                    <a:pt x="414370" y="178029"/>
                  </a:lnTo>
                  <a:lnTo>
                    <a:pt x="422241" y="184738"/>
                  </a:lnTo>
                  <a:lnTo>
                    <a:pt x="425644" y="185331"/>
                  </a:lnTo>
                  <a:lnTo>
                    <a:pt x="429234" y="184404"/>
                  </a:lnTo>
                  <a:lnTo>
                    <a:pt x="438182" y="179731"/>
                  </a:lnTo>
                  <a:lnTo>
                    <a:pt x="449456" y="177485"/>
                  </a:lnTo>
                  <a:lnTo>
                    <a:pt x="476104" y="1547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9"/>
            <p:cNvSpPr/>
            <p:nvPr>
              <p:custDataLst>
                <p:tags r:id="rId103"/>
              </p:custDataLst>
            </p:nvPr>
          </p:nvSpPr>
          <p:spPr>
            <a:xfrm>
              <a:off x="7631919" y="1333651"/>
              <a:ext cx="261776" cy="226021"/>
            </a:xfrm>
            <a:custGeom>
              <a:avLst/>
              <a:gdLst/>
              <a:ahLst/>
              <a:cxnLst/>
              <a:rect l="0" t="0" r="0" b="0"/>
              <a:pathLst>
                <a:path w="261776" h="226021">
                  <a:moveTo>
                    <a:pt x="11894" y="118912"/>
                  </a:moveTo>
                  <a:lnTo>
                    <a:pt x="11894" y="118912"/>
                  </a:lnTo>
                  <a:lnTo>
                    <a:pt x="11894" y="129163"/>
                  </a:lnTo>
                  <a:lnTo>
                    <a:pt x="10570" y="129714"/>
                  </a:lnTo>
                  <a:lnTo>
                    <a:pt x="5573" y="130327"/>
                  </a:lnTo>
                  <a:lnTo>
                    <a:pt x="3711" y="131814"/>
                  </a:lnTo>
                  <a:lnTo>
                    <a:pt x="1642" y="136993"/>
                  </a:lnTo>
                  <a:lnTo>
                    <a:pt x="0" y="182429"/>
                  </a:lnTo>
                  <a:lnTo>
                    <a:pt x="3520" y="190357"/>
                  </a:lnTo>
                  <a:lnTo>
                    <a:pt x="33893" y="224249"/>
                  </a:lnTo>
                  <a:lnTo>
                    <a:pt x="45798" y="225908"/>
                  </a:lnTo>
                  <a:lnTo>
                    <a:pt x="53395" y="226020"/>
                  </a:lnTo>
                  <a:lnTo>
                    <a:pt x="55437" y="224713"/>
                  </a:lnTo>
                  <a:lnTo>
                    <a:pt x="56797" y="222519"/>
                  </a:lnTo>
                  <a:lnTo>
                    <a:pt x="57704" y="219733"/>
                  </a:lnTo>
                  <a:lnTo>
                    <a:pt x="59632" y="217876"/>
                  </a:lnTo>
                  <a:lnTo>
                    <a:pt x="69610" y="214651"/>
                  </a:lnTo>
                  <a:lnTo>
                    <a:pt x="70619" y="210851"/>
                  </a:lnTo>
                  <a:lnTo>
                    <a:pt x="70888" y="207986"/>
                  </a:lnTo>
                  <a:lnTo>
                    <a:pt x="74714" y="201274"/>
                  </a:lnTo>
                  <a:lnTo>
                    <a:pt x="81629" y="192507"/>
                  </a:lnTo>
                  <a:lnTo>
                    <a:pt x="83181" y="180287"/>
                  </a:lnTo>
                  <a:lnTo>
                    <a:pt x="83318" y="162033"/>
                  </a:lnTo>
                  <a:lnTo>
                    <a:pt x="81999" y="159565"/>
                  </a:lnTo>
                  <a:lnTo>
                    <a:pt x="79797" y="157920"/>
                  </a:lnTo>
                  <a:lnTo>
                    <a:pt x="77007" y="156824"/>
                  </a:lnTo>
                  <a:lnTo>
                    <a:pt x="75145" y="154770"/>
                  </a:lnTo>
                  <a:lnTo>
                    <a:pt x="68632" y="141968"/>
                  </a:lnTo>
                  <a:lnTo>
                    <a:pt x="48149" y="119459"/>
                  </a:lnTo>
                  <a:lnTo>
                    <a:pt x="47771" y="112753"/>
                  </a:lnTo>
                  <a:lnTo>
                    <a:pt x="46395" y="110837"/>
                  </a:lnTo>
                  <a:lnTo>
                    <a:pt x="44155" y="109560"/>
                  </a:lnTo>
                  <a:lnTo>
                    <a:pt x="36201" y="107155"/>
                  </a:lnTo>
                  <a:lnTo>
                    <a:pt x="35710" y="88925"/>
                  </a:lnTo>
                  <a:lnTo>
                    <a:pt x="39235" y="82213"/>
                  </a:lnTo>
                  <a:lnTo>
                    <a:pt x="69612" y="49291"/>
                  </a:lnTo>
                  <a:lnTo>
                    <a:pt x="81516" y="47634"/>
                  </a:lnTo>
                  <a:lnTo>
                    <a:pt x="93423" y="47488"/>
                  </a:lnTo>
                  <a:lnTo>
                    <a:pt x="112926" y="65211"/>
                  </a:lnTo>
                  <a:lnTo>
                    <a:pt x="116328" y="72114"/>
                  </a:lnTo>
                  <a:lnTo>
                    <a:pt x="117235" y="75807"/>
                  </a:lnTo>
                  <a:lnTo>
                    <a:pt x="124832" y="87325"/>
                  </a:lnTo>
                  <a:lnTo>
                    <a:pt x="137929" y="103069"/>
                  </a:lnTo>
                  <a:lnTo>
                    <a:pt x="140669" y="110988"/>
                  </a:lnTo>
                  <a:lnTo>
                    <a:pt x="142723" y="113629"/>
                  </a:lnTo>
                  <a:lnTo>
                    <a:pt x="163042" y="126630"/>
                  </a:lnTo>
                  <a:lnTo>
                    <a:pt x="170793" y="128957"/>
                  </a:lnTo>
                  <a:lnTo>
                    <a:pt x="173389" y="130900"/>
                  </a:lnTo>
                  <a:lnTo>
                    <a:pt x="175119" y="133518"/>
                  </a:lnTo>
                  <a:lnTo>
                    <a:pt x="176273" y="136587"/>
                  </a:lnTo>
                  <a:lnTo>
                    <a:pt x="178366" y="138633"/>
                  </a:lnTo>
                  <a:lnTo>
                    <a:pt x="184218" y="140906"/>
                  </a:lnTo>
                  <a:lnTo>
                    <a:pt x="206509" y="142564"/>
                  </a:lnTo>
                  <a:lnTo>
                    <a:pt x="214365" y="139125"/>
                  </a:lnTo>
                  <a:lnTo>
                    <a:pt x="222266" y="134510"/>
                  </a:lnTo>
                  <a:lnTo>
                    <a:pt x="230188" y="132459"/>
                  </a:lnTo>
                  <a:lnTo>
                    <a:pt x="232830" y="130589"/>
                  </a:lnTo>
                  <a:lnTo>
                    <a:pt x="234590" y="128019"/>
                  </a:lnTo>
                  <a:lnTo>
                    <a:pt x="237870" y="121637"/>
                  </a:lnTo>
                  <a:lnTo>
                    <a:pt x="245831" y="110605"/>
                  </a:lnTo>
                  <a:lnTo>
                    <a:pt x="249467" y="97402"/>
                  </a:lnTo>
                  <a:lnTo>
                    <a:pt x="258092" y="86049"/>
                  </a:lnTo>
                  <a:lnTo>
                    <a:pt x="260788" y="74926"/>
                  </a:lnTo>
                  <a:lnTo>
                    <a:pt x="261775" y="55368"/>
                  </a:lnTo>
                  <a:lnTo>
                    <a:pt x="258331" y="47455"/>
                  </a:lnTo>
                  <a:lnTo>
                    <a:pt x="253713" y="39528"/>
                  </a:lnTo>
                  <a:lnTo>
                    <a:pt x="250749" y="23660"/>
                  </a:lnTo>
                  <a:lnTo>
                    <a:pt x="250505" y="19692"/>
                  </a:lnTo>
                  <a:lnTo>
                    <a:pt x="249020" y="17046"/>
                  </a:lnTo>
                  <a:lnTo>
                    <a:pt x="246706" y="15283"/>
                  </a:lnTo>
                  <a:lnTo>
                    <a:pt x="239810" y="12452"/>
                  </a:lnTo>
                  <a:lnTo>
                    <a:pt x="226365" y="0"/>
                  </a:lnTo>
                  <a:lnTo>
                    <a:pt x="226206" y="117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10"/>
            <p:cNvSpPr/>
            <p:nvPr>
              <p:custDataLst>
                <p:tags r:id="rId104"/>
              </p:custDataLst>
            </p:nvPr>
          </p:nvSpPr>
          <p:spPr>
            <a:xfrm>
              <a:off x="7942006" y="1321598"/>
              <a:ext cx="213732" cy="375841"/>
            </a:xfrm>
            <a:custGeom>
              <a:avLst/>
              <a:gdLst/>
              <a:ahLst/>
              <a:cxnLst/>
              <a:rect l="0" t="0" r="0" b="0"/>
              <a:pathLst>
                <a:path w="213732" h="375841">
                  <a:moveTo>
                    <a:pt x="70900" y="35715"/>
                  </a:moveTo>
                  <a:lnTo>
                    <a:pt x="70900" y="35715"/>
                  </a:lnTo>
                  <a:lnTo>
                    <a:pt x="70900" y="5739"/>
                  </a:lnTo>
                  <a:lnTo>
                    <a:pt x="69577" y="3825"/>
                  </a:lnTo>
                  <a:lnTo>
                    <a:pt x="67373" y="2549"/>
                  </a:lnTo>
                  <a:lnTo>
                    <a:pt x="58774" y="332"/>
                  </a:lnTo>
                  <a:lnTo>
                    <a:pt x="36995" y="0"/>
                  </a:lnTo>
                  <a:lnTo>
                    <a:pt x="29398" y="6317"/>
                  </a:lnTo>
                  <a:lnTo>
                    <a:pt x="25997" y="12948"/>
                  </a:lnTo>
                  <a:lnTo>
                    <a:pt x="25090" y="16568"/>
                  </a:lnTo>
                  <a:lnTo>
                    <a:pt x="14091" y="35806"/>
                  </a:lnTo>
                  <a:lnTo>
                    <a:pt x="0" y="86820"/>
                  </a:lnTo>
                  <a:lnTo>
                    <a:pt x="1144" y="89628"/>
                  </a:lnTo>
                  <a:lnTo>
                    <a:pt x="3229" y="91501"/>
                  </a:lnTo>
                  <a:lnTo>
                    <a:pt x="5943" y="92749"/>
                  </a:lnTo>
                  <a:lnTo>
                    <a:pt x="7751" y="94904"/>
                  </a:lnTo>
                  <a:lnTo>
                    <a:pt x="10893" y="105278"/>
                  </a:lnTo>
                  <a:lnTo>
                    <a:pt x="21578" y="117239"/>
                  </a:lnTo>
                  <a:lnTo>
                    <a:pt x="29093" y="118519"/>
                  </a:lnTo>
                  <a:lnTo>
                    <a:pt x="44899" y="119011"/>
                  </a:lnTo>
                  <a:lnTo>
                    <a:pt x="57147" y="108803"/>
                  </a:lnTo>
                  <a:lnTo>
                    <a:pt x="64767" y="107641"/>
                  </a:lnTo>
                  <a:lnTo>
                    <a:pt x="66811" y="106155"/>
                  </a:lnTo>
                  <a:lnTo>
                    <a:pt x="68174" y="103842"/>
                  </a:lnTo>
                  <a:lnTo>
                    <a:pt x="70362" y="96944"/>
                  </a:lnTo>
                  <a:lnTo>
                    <a:pt x="82303" y="83874"/>
                  </a:lnTo>
                  <a:lnTo>
                    <a:pt x="82762" y="73135"/>
                  </a:lnTo>
                  <a:lnTo>
                    <a:pt x="84100" y="72568"/>
                  </a:lnTo>
                  <a:lnTo>
                    <a:pt x="100990" y="71437"/>
                  </a:lnTo>
                  <a:lnTo>
                    <a:pt x="102867" y="72759"/>
                  </a:lnTo>
                  <a:lnTo>
                    <a:pt x="104118" y="74963"/>
                  </a:lnTo>
                  <a:lnTo>
                    <a:pt x="104951" y="77755"/>
                  </a:lnTo>
                  <a:lnTo>
                    <a:pt x="106830" y="79616"/>
                  </a:lnTo>
                  <a:lnTo>
                    <a:pt x="112445" y="81685"/>
                  </a:lnTo>
                  <a:lnTo>
                    <a:pt x="114472" y="84882"/>
                  </a:lnTo>
                  <a:lnTo>
                    <a:pt x="118648" y="99378"/>
                  </a:lnTo>
                  <a:lnTo>
                    <a:pt x="121252" y="101969"/>
                  </a:lnTo>
                  <a:lnTo>
                    <a:pt x="124312" y="103697"/>
                  </a:lnTo>
                  <a:lnTo>
                    <a:pt x="126352" y="107494"/>
                  </a:lnTo>
                  <a:lnTo>
                    <a:pt x="130546" y="124157"/>
                  </a:lnTo>
                  <a:lnTo>
                    <a:pt x="143145" y="142310"/>
                  </a:lnTo>
                  <a:lnTo>
                    <a:pt x="146844" y="146466"/>
                  </a:lnTo>
                  <a:lnTo>
                    <a:pt x="150955" y="158139"/>
                  </a:lnTo>
                  <a:lnTo>
                    <a:pt x="154105" y="170823"/>
                  </a:lnTo>
                  <a:lnTo>
                    <a:pt x="174753" y="211603"/>
                  </a:lnTo>
                  <a:lnTo>
                    <a:pt x="190053" y="256756"/>
                  </a:lnTo>
                  <a:lnTo>
                    <a:pt x="199143" y="273601"/>
                  </a:lnTo>
                  <a:lnTo>
                    <a:pt x="202833" y="293652"/>
                  </a:lnTo>
                  <a:lnTo>
                    <a:pt x="211222" y="309552"/>
                  </a:lnTo>
                  <a:lnTo>
                    <a:pt x="213731" y="349246"/>
                  </a:lnTo>
                  <a:lnTo>
                    <a:pt x="212423" y="351891"/>
                  </a:lnTo>
                  <a:lnTo>
                    <a:pt x="210228" y="353655"/>
                  </a:lnTo>
                  <a:lnTo>
                    <a:pt x="207442" y="354831"/>
                  </a:lnTo>
                  <a:lnTo>
                    <a:pt x="205584" y="356938"/>
                  </a:lnTo>
                  <a:lnTo>
                    <a:pt x="202358" y="367228"/>
                  </a:lnTo>
                  <a:lnTo>
                    <a:pt x="198559" y="368262"/>
                  </a:lnTo>
                  <a:lnTo>
                    <a:pt x="195693" y="368538"/>
                  </a:lnTo>
                  <a:lnTo>
                    <a:pt x="188981" y="372372"/>
                  </a:lnTo>
                  <a:lnTo>
                    <a:pt x="185340" y="375247"/>
                  </a:lnTo>
                  <a:lnTo>
                    <a:pt x="181590" y="375840"/>
                  </a:lnTo>
                  <a:lnTo>
                    <a:pt x="177766" y="374913"/>
                  </a:lnTo>
                  <a:lnTo>
                    <a:pt x="169990" y="371678"/>
                  </a:lnTo>
                  <a:lnTo>
                    <a:pt x="136790" y="359811"/>
                  </a:lnTo>
                  <a:lnTo>
                    <a:pt x="106307" y="341484"/>
                  </a:lnTo>
                  <a:lnTo>
                    <a:pt x="82807" y="3214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11"/>
            <p:cNvSpPr/>
            <p:nvPr>
              <p:custDataLst>
                <p:tags r:id="rId105"/>
              </p:custDataLst>
            </p:nvPr>
          </p:nvSpPr>
          <p:spPr>
            <a:xfrm>
              <a:off x="8012906" y="904876"/>
              <a:ext cx="464341" cy="415002"/>
            </a:xfrm>
            <a:custGeom>
              <a:avLst/>
              <a:gdLst/>
              <a:ahLst/>
              <a:cxnLst/>
              <a:rect l="0" t="0" r="0" b="0"/>
              <a:pathLst>
                <a:path w="464341" h="415002">
                  <a:moveTo>
                    <a:pt x="0" y="202405"/>
                  </a:moveTo>
                  <a:lnTo>
                    <a:pt x="0" y="202405"/>
                  </a:lnTo>
                  <a:lnTo>
                    <a:pt x="0" y="208726"/>
                  </a:lnTo>
                  <a:lnTo>
                    <a:pt x="3528" y="215357"/>
                  </a:lnTo>
                  <a:lnTo>
                    <a:pt x="27988" y="252405"/>
                  </a:lnTo>
                  <a:lnTo>
                    <a:pt x="32284" y="264756"/>
                  </a:lnTo>
                  <a:lnTo>
                    <a:pt x="35515" y="277742"/>
                  </a:lnTo>
                  <a:lnTo>
                    <a:pt x="66244" y="336379"/>
                  </a:lnTo>
                  <a:lnTo>
                    <a:pt x="71222" y="351756"/>
                  </a:lnTo>
                  <a:lnTo>
                    <a:pt x="91942" y="380913"/>
                  </a:lnTo>
                  <a:lnTo>
                    <a:pt x="95193" y="404113"/>
                  </a:lnTo>
                  <a:lnTo>
                    <a:pt x="105496" y="415001"/>
                  </a:lnTo>
                  <a:lnTo>
                    <a:pt x="106050" y="414251"/>
                  </a:lnTo>
                  <a:lnTo>
                    <a:pt x="108477" y="372950"/>
                  </a:lnTo>
                  <a:lnTo>
                    <a:pt x="116580" y="357165"/>
                  </a:lnTo>
                  <a:lnTo>
                    <a:pt x="120059" y="337340"/>
                  </a:lnTo>
                  <a:lnTo>
                    <a:pt x="128422" y="321467"/>
                  </a:lnTo>
                  <a:lnTo>
                    <a:pt x="130466" y="311913"/>
                  </a:lnTo>
                  <a:lnTo>
                    <a:pt x="131957" y="311129"/>
                  </a:lnTo>
                  <a:lnTo>
                    <a:pt x="148692" y="309623"/>
                  </a:lnTo>
                  <a:lnTo>
                    <a:pt x="155603" y="313117"/>
                  </a:lnTo>
                  <a:lnTo>
                    <a:pt x="159298" y="315900"/>
                  </a:lnTo>
                  <a:lnTo>
                    <a:pt x="163403" y="322521"/>
                  </a:lnTo>
                  <a:lnTo>
                    <a:pt x="166551" y="329873"/>
                  </a:lnTo>
                  <a:lnTo>
                    <a:pt x="172359" y="337551"/>
                  </a:lnTo>
                  <a:lnTo>
                    <a:pt x="182879" y="341845"/>
                  </a:lnTo>
                  <a:lnTo>
                    <a:pt x="195050" y="345076"/>
                  </a:lnTo>
                  <a:lnTo>
                    <a:pt x="213644" y="354402"/>
                  </a:lnTo>
                  <a:lnTo>
                    <a:pt x="273103" y="357165"/>
                  </a:lnTo>
                  <a:lnTo>
                    <a:pt x="277319" y="357172"/>
                  </a:lnTo>
                  <a:lnTo>
                    <a:pt x="285530" y="353652"/>
                  </a:lnTo>
                  <a:lnTo>
                    <a:pt x="293590" y="349001"/>
                  </a:lnTo>
                  <a:lnTo>
                    <a:pt x="305565" y="345060"/>
                  </a:lnTo>
                  <a:lnTo>
                    <a:pt x="349250" y="305544"/>
                  </a:lnTo>
                  <a:lnTo>
                    <a:pt x="353659" y="294106"/>
                  </a:lnTo>
                  <a:lnTo>
                    <a:pt x="366520" y="237296"/>
                  </a:lnTo>
                  <a:lnTo>
                    <a:pt x="368868" y="181003"/>
                  </a:lnTo>
                  <a:lnTo>
                    <a:pt x="369074" y="127652"/>
                  </a:lnTo>
                  <a:lnTo>
                    <a:pt x="369092" y="70322"/>
                  </a:lnTo>
                  <a:lnTo>
                    <a:pt x="369094" y="12262"/>
                  </a:lnTo>
                  <a:lnTo>
                    <a:pt x="369094" y="0"/>
                  </a:lnTo>
                  <a:lnTo>
                    <a:pt x="369094" y="56320"/>
                  </a:lnTo>
                  <a:lnTo>
                    <a:pt x="370417" y="87461"/>
                  </a:lnTo>
                  <a:lnTo>
                    <a:pt x="383792" y="142883"/>
                  </a:lnTo>
                  <a:lnTo>
                    <a:pt x="408945" y="198437"/>
                  </a:lnTo>
                  <a:lnTo>
                    <a:pt x="423367" y="222004"/>
                  </a:lnTo>
                  <a:lnTo>
                    <a:pt x="431114" y="247238"/>
                  </a:lnTo>
                  <a:lnTo>
                    <a:pt x="450232" y="271327"/>
                  </a:lnTo>
                  <a:lnTo>
                    <a:pt x="451457" y="276253"/>
                  </a:lnTo>
                  <a:lnTo>
                    <a:pt x="451784" y="279418"/>
                  </a:lnTo>
                  <a:lnTo>
                    <a:pt x="453325" y="281528"/>
                  </a:lnTo>
                  <a:lnTo>
                    <a:pt x="455676" y="282935"/>
                  </a:lnTo>
                  <a:lnTo>
                    <a:pt x="463836" y="285584"/>
                  </a:lnTo>
                  <a:lnTo>
                    <a:pt x="464244" y="292576"/>
                  </a:lnTo>
                  <a:lnTo>
                    <a:pt x="464340" y="286093"/>
                  </a:lnTo>
                  <a:lnTo>
                    <a:pt x="428625" y="2500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12"/>
            <p:cNvSpPr/>
            <p:nvPr>
              <p:custDataLst>
                <p:tags r:id="rId106"/>
              </p:custDataLst>
            </p:nvPr>
          </p:nvSpPr>
          <p:spPr>
            <a:xfrm>
              <a:off x="8286750" y="1012031"/>
              <a:ext cx="309564" cy="95251"/>
            </a:xfrm>
            <a:custGeom>
              <a:avLst/>
              <a:gdLst/>
              <a:ahLst/>
              <a:cxnLst/>
              <a:rect l="0" t="0" r="0" b="0"/>
              <a:pathLst>
                <a:path w="309564" h="95251">
                  <a:moveTo>
                    <a:pt x="0" y="95250"/>
                  </a:moveTo>
                  <a:lnTo>
                    <a:pt x="0" y="95250"/>
                  </a:lnTo>
                  <a:lnTo>
                    <a:pt x="0" y="88930"/>
                  </a:lnTo>
                  <a:lnTo>
                    <a:pt x="1323" y="87068"/>
                  </a:lnTo>
                  <a:lnTo>
                    <a:pt x="3528" y="85827"/>
                  </a:lnTo>
                  <a:lnTo>
                    <a:pt x="20308" y="82348"/>
                  </a:lnTo>
                  <a:lnTo>
                    <a:pt x="33210" y="75258"/>
                  </a:lnTo>
                  <a:lnTo>
                    <a:pt x="51879" y="71247"/>
                  </a:lnTo>
                  <a:lnTo>
                    <a:pt x="67701" y="63591"/>
                  </a:lnTo>
                  <a:lnTo>
                    <a:pt x="122921" y="51455"/>
                  </a:lnTo>
                  <a:lnTo>
                    <a:pt x="163966" y="44322"/>
                  </a:lnTo>
                  <a:lnTo>
                    <a:pt x="173416" y="39542"/>
                  </a:lnTo>
                  <a:lnTo>
                    <a:pt x="229683" y="24347"/>
                  </a:lnTo>
                  <a:lnTo>
                    <a:pt x="241945" y="23971"/>
                  </a:lnTo>
                  <a:lnTo>
                    <a:pt x="249965" y="20355"/>
                  </a:lnTo>
                  <a:lnTo>
                    <a:pt x="257939" y="15662"/>
                  </a:lnTo>
                  <a:lnTo>
                    <a:pt x="265893" y="13575"/>
                  </a:lnTo>
                  <a:lnTo>
                    <a:pt x="268543" y="11696"/>
                  </a:lnTo>
                  <a:lnTo>
                    <a:pt x="270310" y="9120"/>
                  </a:lnTo>
                  <a:lnTo>
                    <a:pt x="271487" y="6080"/>
                  </a:lnTo>
                  <a:lnTo>
                    <a:pt x="273596" y="4054"/>
                  </a:lnTo>
                  <a:lnTo>
                    <a:pt x="279466" y="1802"/>
                  </a:lnTo>
                  <a:lnTo>
                    <a:pt x="3095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5" name="SMARTInkShape-Group3"/>
          <p:cNvGrpSpPr/>
          <p:nvPr/>
        </p:nvGrpSpPr>
        <p:grpSpPr>
          <a:xfrm>
            <a:off x="8405813" y="892969"/>
            <a:ext cx="2012155" cy="1643063"/>
            <a:chOff x="8405813" y="892969"/>
            <a:chExt cx="2012155" cy="1643063"/>
          </a:xfrm>
        </p:grpSpPr>
        <p:sp>
          <p:nvSpPr>
            <p:cNvPr id="17" name="SMARTInkShape-13"/>
            <p:cNvSpPr/>
            <p:nvPr>
              <p:custDataLst>
                <p:tags r:id="rId88"/>
              </p:custDataLst>
            </p:nvPr>
          </p:nvSpPr>
          <p:spPr>
            <a:xfrm>
              <a:off x="8405813" y="1976438"/>
              <a:ext cx="500063" cy="559594"/>
            </a:xfrm>
            <a:custGeom>
              <a:avLst/>
              <a:gdLst/>
              <a:ahLst/>
              <a:cxnLst/>
              <a:rect l="0" t="0" r="0" b="0"/>
              <a:pathLst>
                <a:path w="500063" h="559594">
                  <a:moveTo>
                    <a:pt x="0" y="559593"/>
                  </a:moveTo>
                  <a:lnTo>
                    <a:pt x="0" y="559593"/>
                  </a:lnTo>
                  <a:lnTo>
                    <a:pt x="0" y="549342"/>
                  </a:lnTo>
                  <a:lnTo>
                    <a:pt x="1323" y="548790"/>
                  </a:lnTo>
                  <a:lnTo>
                    <a:pt x="6320" y="548177"/>
                  </a:lnTo>
                  <a:lnTo>
                    <a:pt x="8182" y="546691"/>
                  </a:lnTo>
                  <a:lnTo>
                    <a:pt x="10251" y="541512"/>
                  </a:lnTo>
                  <a:lnTo>
                    <a:pt x="12126" y="539601"/>
                  </a:lnTo>
                  <a:lnTo>
                    <a:pt x="17736" y="537479"/>
                  </a:lnTo>
                  <a:lnTo>
                    <a:pt x="19762" y="535590"/>
                  </a:lnTo>
                  <a:lnTo>
                    <a:pt x="22012" y="529963"/>
                  </a:lnTo>
                  <a:lnTo>
                    <a:pt x="23934" y="527934"/>
                  </a:lnTo>
                  <a:lnTo>
                    <a:pt x="40226" y="518088"/>
                  </a:lnTo>
                  <a:lnTo>
                    <a:pt x="67500" y="490695"/>
                  </a:lnTo>
                  <a:lnTo>
                    <a:pt x="107157" y="437219"/>
                  </a:lnTo>
                  <a:lnTo>
                    <a:pt x="141258" y="384774"/>
                  </a:lnTo>
                  <a:lnTo>
                    <a:pt x="169479" y="348783"/>
                  </a:lnTo>
                  <a:lnTo>
                    <a:pt x="182480" y="337577"/>
                  </a:lnTo>
                  <a:lnTo>
                    <a:pt x="223499" y="285531"/>
                  </a:lnTo>
                  <a:lnTo>
                    <a:pt x="270412" y="230174"/>
                  </a:lnTo>
                  <a:lnTo>
                    <a:pt x="317547" y="172310"/>
                  </a:lnTo>
                  <a:lnTo>
                    <a:pt x="347770" y="134714"/>
                  </a:lnTo>
                  <a:lnTo>
                    <a:pt x="383973" y="102112"/>
                  </a:lnTo>
                  <a:lnTo>
                    <a:pt x="400695" y="80379"/>
                  </a:lnTo>
                  <a:lnTo>
                    <a:pt x="425851" y="56985"/>
                  </a:lnTo>
                  <a:lnTo>
                    <a:pt x="443951" y="33599"/>
                  </a:lnTo>
                  <a:lnTo>
                    <a:pt x="452194" y="28162"/>
                  </a:lnTo>
                  <a:lnTo>
                    <a:pt x="460266" y="24422"/>
                  </a:lnTo>
                  <a:lnTo>
                    <a:pt x="472248" y="16202"/>
                  </a:lnTo>
                  <a:lnTo>
                    <a:pt x="480204" y="13815"/>
                  </a:lnTo>
                  <a:lnTo>
                    <a:pt x="482855" y="11856"/>
                  </a:lnTo>
                  <a:lnTo>
                    <a:pt x="484622" y="9227"/>
                  </a:lnTo>
                  <a:lnTo>
                    <a:pt x="488155" y="1"/>
                  </a:lnTo>
                  <a:lnTo>
                    <a:pt x="5000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14"/>
            <p:cNvSpPr/>
            <p:nvPr>
              <p:custDataLst>
                <p:tags r:id="rId89"/>
              </p:custDataLst>
            </p:nvPr>
          </p:nvSpPr>
          <p:spPr>
            <a:xfrm>
              <a:off x="9036844" y="1428750"/>
              <a:ext cx="47626" cy="333376"/>
            </a:xfrm>
            <a:custGeom>
              <a:avLst/>
              <a:gdLst/>
              <a:ahLst/>
              <a:cxnLst/>
              <a:rect l="0" t="0" r="0" b="0"/>
              <a:pathLst>
                <a:path w="47626" h="333376">
                  <a:moveTo>
                    <a:pt x="0" y="0"/>
                  </a:moveTo>
                  <a:lnTo>
                    <a:pt x="0" y="0"/>
                  </a:lnTo>
                  <a:lnTo>
                    <a:pt x="0" y="59386"/>
                  </a:lnTo>
                  <a:lnTo>
                    <a:pt x="0" y="63403"/>
                  </a:lnTo>
                  <a:lnTo>
                    <a:pt x="11170" y="119369"/>
                  </a:lnTo>
                  <a:lnTo>
                    <a:pt x="12902" y="135073"/>
                  </a:lnTo>
                  <a:lnTo>
                    <a:pt x="26586" y="190508"/>
                  </a:lnTo>
                  <a:lnTo>
                    <a:pt x="33915" y="215931"/>
                  </a:lnTo>
                  <a:lnTo>
                    <a:pt x="36685" y="241875"/>
                  </a:lnTo>
                  <a:lnTo>
                    <a:pt x="45923" y="265355"/>
                  </a:lnTo>
                  <a:lnTo>
                    <a:pt x="47625" y="322683"/>
                  </a:lnTo>
                  <a:lnTo>
                    <a:pt x="47625"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15"/>
            <p:cNvSpPr/>
            <p:nvPr>
              <p:custDataLst>
                <p:tags r:id="rId90"/>
              </p:custDataLst>
            </p:nvPr>
          </p:nvSpPr>
          <p:spPr>
            <a:xfrm>
              <a:off x="8893969" y="1202546"/>
              <a:ext cx="416720" cy="369075"/>
            </a:xfrm>
            <a:custGeom>
              <a:avLst/>
              <a:gdLst/>
              <a:ahLst/>
              <a:cxnLst/>
              <a:rect l="0" t="0" r="0" b="0"/>
              <a:pathLst>
                <a:path w="416720" h="369075">
                  <a:moveTo>
                    <a:pt x="0" y="261923"/>
                  </a:moveTo>
                  <a:lnTo>
                    <a:pt x="0" y="261923"/>
                  </a:lnTo>
                  <a:lnTo>
                    <a:pt x="17737" y="244186"/>
                  </a:lnTo>
                  <a:lnTo>
                    <a:pt x="24639" y="240811"/>
                  </a:lnTo>
                  <a:lnTo>
                    <a:pt x="28333" y="239911"/>
                  </a:lnTo>
                  <a:lnTo>
                    <a:pt x="47698" y="228924"/>
                  </a:lnTo>
                  <a:lnTo>
                    <a:pt x="51642" y="228017"/>
                  </a:lnTo>
                  <a:lnTo>
                    <a:pt x="59553" y="219954"/>
                  </a:lnTo>
                  <a:lnTo>
                    <a:pt x="67478" y="210197"/>
                  </a:lnTo>
                  <a:lnTo>
                    <a:pt x="79378" y="202059"/>
                  </a:lnTo>
                  <a:lnTo>
                    <a:pt x="130969" y="142909"/>
                  </a:lnTo>
                  <a:lnTo>
                    <a:pt x="173302" y="99205"/>
                  </a:lnTo>
                  <a:lnTo>
                    <a:pt x="181076" y="83329"/>
                  </a:lnTo>
                  <a:lnTo>
                    <a:pt x="226238" y="24016"/>
                  </a:lnTo>
                  <a:lnTo>
                    <a:pt x="234165" y="17280"/>
                  </a:lnTo>
                  <a:lnTo>
                    <a:pt x="242097" y="14286"/>
                  </a:lnTo>
                  <a:lnTo>
                    <a:pt x="244741" y="12165"/>
                  </a:lnTo>
                  <a:lnTo>
                    <a:pt x="249787" y="4182"/>
                  </a:lnTo>
                  <a:lnTo>
                    <a:pt x="255655" y="1851"/>
                  </a:lnTo>
                  <a:lnTo>
                    <a:pt x="283901" y="0"/>
                  </a:lnTo>
                  <a:lnTo>
                    <a:pt x="295839" y="10238"/>
                  </a:lnTo>
                  <a:lnTo>
                    <a:pt x="296848" y="14684"/>
                  </a:lnTo>
                  <a:lnTo>
                    <a:pt x="298620" y="22393"/>
                  </a:lnTo>
                  <a:lnTo>
                    <a:pt x="307860" y="50087"/>
                  </a:lnTo>
                  <a:lnTo>
                    <a:pt x="310549" y="75342"/>
                  </a:lnTo>
                  <a:lnTo>
                    <a:pt x="318920" y="97969"/>
                  </a:lnTo>
                  <a:lnTo>
                    <a:pt x="324772" y="152524"/>
                  </a:lnTo>
                  <a:lnTo>
                    <a:pt x="331676" y="186074"/>
                  </a:lnTo>
                  <a:lnTo>
                    <a:pt x="336678" y="226146"/>
                  </a:lnTo>
                  <a:lnTo>
                    <a:pt x="342732" y="249999"/>
                  </a:lnTo>
                  <a:lnTo>
                    <a:pt x="345214" y="308502"/>
                  </a:lnTo>
                  <a:lnTo>
                    <a:pt x="345277" y="337268"/>
                  </a:lnTo>
                  <a:lnTo>
                    <a:pt x="341752" y="345239"/>
                  </a:lnTo>
                  <a:lnTo>
                    <a:pt x="337098" y="353192"/>
                  </a:lnTo>
                  <a:lnTo>
                    <a:pt x="333376" y="369074"/>
                  </a:lnTo>
                  <a:lnTo>
                    <a:pt x="339696" y="362757"/>
                  </a:lnTo>
                  <a:lnTo>
                    <a:pt x="342799" y="356127"/>
                  </a:lnTo>
                  <a:lnTo>
                    <a:pt x="346507" y="325382"/>
                  </a:lnTo>
                  <a:lnTo>
                    <a:pt x="355519" y="311894"/>
                  </a:lnTo>
                  <a:lnTo>
                    <a:pt x="356693" y="303922"/>
                  </a:lnTo>
                  <a:lnTo>
                    <a:pt x="358181" y="301829"/>
                  </a:lnTo>
                  <a:lnTo>
                    <a:pt x="360496" y="300433"/>
                  </a:lnTo>
                  <a:lnTo>
                    <a:pt x="367395" y="298193"/>
                  </a:lnTo>
                  <a:lnTo>
                    <a:pt x="368339" y="294359"/>
                  </a:lnTo>
                  <a:lnTo>
                    <a:pt x="368945" y="287439"/>
                  </a:lnTo>
                  <a:lnTo>
                    <a:pt x="369080" y="296136"/>
                  </a:lnTo>
                  <a:lnTo>
                    <a:pt x="372616" y="296973"/>
                  </a:lnTo>
                  <a:lnTo>
                    <a:pt x="375410" y="297195"/>
                  </a:lnTo>
                  <a:lnTo>
                    <a:pt x="377273" y="298667"/>
                  </a:lnTo>
                  <a:lnTo>
                    <a:pt x="380509" y="307854"/>
                  </a:lnTo>
                  <a:lnTo>
                    <a:pt x="380854" y="315366"/>
                  </a:lnTo>
                  <a:lnTo>
                    <a:pt x="382226" y="317396"/>
                  </a:lnTo>
                  <a:lnTo>
                    <a:pt x="384463" y="318748"/>
                  </a:lnTo>
                  <a:lnTo>
                    <a:pt x="387277" y="319650"/>
                  </a:lnTo>
                  <a:lnTo>
                    <a:pt x="389154" y="321575"/>
                  </a:lnTo>
                  <a:lnTo>
                    <a:pt x="392759" y="332823"/>
                  </a:lnTo>
                  <a:lnTo>
                    <a:pt x="403144" y="343564"/>
                  </a:lnTo>
                  <a:lnTo>
                    <a:pt x="416719" y="345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16"/>
            <p:cNvSpPr/>
            <p:nvPr>
              <p:custDataLst>
                <p:tags r:id="rId91"/>
              </p:custDataLst>
            </p:nvPr>
          </p:nvSpPr>
          <p:spPr>
            <a:xfrm>
              <a:off x="9382629" y="1321744"/>
              <a:ext cx="106653" cy="166538"/>
            </a:xfrm>
            <a:custGeom>
              <a:avLst/>
              <a:gdLst/>
              <a:ahLst/>
              <a:cxnLst/>
              <a:rect l="0" t="0" r="0" b="0"/>
              <a:pathLst>
                <a:path w="106653" h="166538">
                  <a:moveTo>
                    <a:pt x="11402" y="118912"/>
                  </a:moveTo>
                  <a:lnTo>
                    <a:pt x="11402" y="118912"/>
                  </a:lnTo>
                  <a:lnTo>
                    <a:pt x="29139" y="118912"/>
                  </a:lnTo>
                  <a:lnTo>
                    <a:pt x="31165" y="117589"/>
                  </a:lnTo>
                  <a:lnTo>
                    <a:pt x="32515" y="115385"/>
                  </a:lnTo>
                  <a:lnTo>
                    <a:pt x="33415" y="112592"/>
                  </a:lnTo>
                  <a:lnTo>
                    <a:pt x="35337" y="110730"/>
                  </a:lnTo>
                  <a:lnTo>
                    <a:pt x="47929" y="104214"/>
                  </a:lnTo>
                  <a:lnTo>
                    <a:pt x="51628" y="101176"/>
                  </a:lnTo>
                  <a:lnTo>
                    <a:pt x="55738" y="94272"/>
                  </a:lnTo>
                  <a:lnTo>
                    <a:pt x="56835" y="90579"/>
                  </a:lnTo>
                  <a:lnTo>
                    <a:pt x="58888" y="88117"/>
                  </a:lnTo>
                  <a:lnTo>
                    <a:pt x="64698" y="85382"/>
                  </a:lnTo>
                  <a:lnTo>
                    <a:pt x="66777" y="83330"/>
                  </a:lnTo>
                  <a:lnTo>
                    <a:pt x="69086" y="77521"/>
                  </a:lnTo>
                  <a:lnTo>
                    <a:pt x="70933" y="19190"/>
                  </a:lnTo>
                  <a:lnTo>
                    <a:pt x="70934" y="13959"/>
                  </a:lnTo>
                  <a:lnTo>
                    <a:pt x="69610" y="13225"/>
                  </a:lnTo>
                  <a:lnTo>
                    <a:pt x="64613" y="12409"/>
                  </a:lnTo>
                  <a:lnTo>
                    <a:pt x="62751" y="10868"/>
                  </a:lnTo>
                  <a:lnTo>
                    <a:pt x="60682" y="5629"/>
                  </a:lnTo>
                  <a:lnTo>
                    <a:pt x="58807" y="3702"/>
                  </a:lnTo>
                  <a:lnTo>
                    <a:pt x="48921" y="357"/>
                  </a:lnTo>
                  <a:lnTo>
                    <a:pt x="41334" y="0"/>
                  </a:lnTo>
                  <a:lnTo>
                    <a:pt x="39294" y="1273"/>
                  </a:lnTo>
                  <a:lnTo>
                    <a:pt x="37934" y="3444"/>
                  </a:lnTo>
                  <a:lnTo>
                    <a:pt x="37028" y="6215"/>
                  </a:lnTo>
                  <a:lnTo>
                    <a:pt x="35100" y="8062"/>
                  </a:lnTo>
                  <a:lnTo>
                    <a:pt x="29431" y="10114"/>
                  </a:lnTo>
                  <a:lnTo>
                    <a:pt x="27390" y="11984"/>
                  </a:lnTo>
                  <a:lnTo>
                    <a:pt x="14124" y="35814"/>
                  </a:lnTo>
                  <a:lnTo>
                    <a:pt x="10438" y="55445"/>
                  </a:lnTo>
                  <a:lnTo>
                    <a:pt x="2049" y="71294"/>
                  </a:lnTo>
                  <a:lnTo>
                    <a:pt x="0" y="93484"/>
                  </a:lnTo>
                  <a:lnTo>
                    <a:pt x="3248" y="104524"/>
                  </a:lnTo>
                  <a:lnTo>
                    <a:pt x="7778" y="113840"/>
                  </a:lnTo>
                  <a:lnTo>
                    <a:pt x="12407" y="138659"/>
                  </a:lnTo>
                  <a:lnTo>
                    <a:pt x="17582" y="146650"/>
                  </a:lnTo>
                  <a:lnTo>
                    <a:pt x="24291" y="151084"/>
                  </a:lnTo>
                  <a:lnTo>
                    <a:pt x="27932" y="152266"/>
                  </a:lnTo>
                  <a:lnTo>
                    <a:pt x="30360" y="154378"/>
                  </a:lnTo>
                  <a:lnTo>
                    <a:pt x="33057" y="160251"/>
                  </a:lnTo>
                  <a:lnTo>
                    <a:pt x="35099" y="162346"/>
                  </a:lnTo>
                  <a:lnTo>
                    <a:pt x="40897" y="164675"/>
                  </a:lnTo>
                  <a:lnTo>
                    <a:pt x="97340" y="166505"/>
                  </a:lnTo>
                  <a:lnTo>
                    <a:pt x="106652" y="1665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17"/>
            <p:cNvSpPr/>
            <p:nvPr>
              <p:custDataLst>
                <p:tags r:id="rId92"/>
              </p:custDataLst>
            </p:nvPr>
          </p:nvSpPr>
          <p:spPr>
            <a:xfrm>
              <a:off x="9586230" y="1095375"/>
              <a:ext cx="426927" cy="333371"/>
            </a:xfrm>
            <a:custGeom>
              <a:avLst/>
              <a:gdLst/>
              <a:ahLst/>
              <a:cxnLst/>
              <a:rect l="0" t="0" r="0" b="0"/>
              <a:pathLst>
                <a:path w="426927" h="333371">
                  <a:moveTo>
                    <a:pt x="34020" y="166688"/>
                  </a:moveTo>
                  <a:lnTo>
                    <a:pt x="34020" y="166688"/>
                  </a:lnTo>
                  <a:lnTo>
                    <a:pt x="27699" y="166688"/>
                  </a:lnTo>
                  <a:lnTo>
                    <a:pt x="25838" y="168010"/>
                  </a:lnTo>
                  <a:lnTo>
                    <a:pt x="24596" y="170215"/>
                  </a:lnTo>
                  <a:lnTo>
                    <a:pt x="21118" y="186996"/>
                  </a:lnTo>
                  <a:lnTo>
                    <a:pt x="14028" y="198575"/>
                  </a:lnTo>
                  <a:lnTo>
                    <a:pt x="10962" y="214340"/>
                  </a:lnTo>
                  <a:lnTo>
                    <a:pt x="10711" y="218299"/>
                  </a:lnTo>
                  <a:lnTo>
                    <a:pt x="6904" y="226227"/>
                  </a:lnTo>
                  <a:lnTo>
                    <a:pt x="4036" y="230193"/>
                  </a:lnTo>
                  <a:lnTo>
                    <a:pt x="0" y="248416"/>
                  </a:lnTo>
                  <a:lnTo>
                    <a:pt x="2585" y="259456"/>
                  </a:lnTo>
                  <a:lnTo>
                    <a:pt x="6819" y="268772"/>
                  </a:lnTo>
                  <a:lnTo>
                    <a:pt x="9910" y="293591"/>
                  </a:lnTo>
                  <a:lnTo>
                    <a:pt x="10076" y="301582"/>
                  </a:lnTo>
                  <a:lnTo>
                    <a:pt x="13676" y="309543"/>
                  </a:lnTo>
                  <a:lnTo>
                    <a:pt x="18364" y="317491"/>
                  </a:lnTo>
                  <a:lnTo>
                    <a:pt x="20447" y="325434"/>
                  </a:lnTo>
                  <a:lnTo>
                    <a:pt x="22325" y="328081"/>
                  </a:lnTo>
                  <a:lnTo>
                    <a:pt x="24901" y="329846"/>
                  </a:lnTo>
                  <a:lnTo>
                    <a:pt x="34846" y="332329"/>
                  </a:lnTo>
                  <a:lnTo>
                    <a:pt x="73857" y="333370"/>
                  </a:lnTo>
                  <a:lnTo>
                    <a:pt x="76453" y="332049"/>
                  </a:lnTo>
                  <a:lnTo>
                    <a:pt x="78183" y="329845"/>
                  </a:lnTo>
                  <a:lnTo>
                    <a:pt x="79337" y="327053"/>
                  </a:lnTo>
                  <a:lnTo>
                    <a:pt x="81430" y="325191"/>
                  </a:lnTo>
                  <a:lnTo>
                    <a:pt x="87282" y="323123"/>
                  </a:lnTo>
                  <a:lnTo>
                    <a:pt x="89372" y="321249"/>
                  </a:lnTo>
                  <a:lnTo>
                    <a:pt x="94507" y="309440"/>
                  </a:lnTo>
                  <a:lnTo>
                    <a:pt x="101625" y="300413"/>
                  </a:lnTo>
                  <a:lnTo>
                    <a:pt x="103754" y="293149"/>
                  </a:lnTo>
                  <a:lnTo>
                    <a:pt x="102999" y="290682"/>
                  </a:lnTo>
                  <a:lnTo>
                    <a:pt x="101172" y="289038"/>
                  </a:lnTo>
                  <a:lnTo>
                    <a:pt x="98632" y="287942"/>
                  </a:lnTo>
                  <a:lnTo>
                    <a:pt x="96939" y="285889"/>
                  </a:lnTo>
                  <a:lnTo>
                    <a:pt x="95057" y="280079"/>
                  </a:lnTo>
                  <a:lnTo>
                    <a:pt x="92316" y="253900"/>
                  </a:lnTo>
                  <a:lnTo>
                    <a:pt x="84145" y="238105"/>
                  </a:lnTo>
                  <a:lnTo>
                    <a:pt x="83312" y="234143"/>
                  </a:lnTo>
                  <a:lnTo>
                    <a:pt x="81433" y="231502"/>
                  </a:lnTo>
                  <a:lnTo>
                    <a:pt x="78858" y="229741"/>
                  </a:lnTo>
                  <a:lnTo>
                    <a:pt x="75818" y="228567"/>
                  </a:lnTo>
                  <a:lnTo>
                    <a:pt x="73791" y="226461"/>
                  </a:lnTo>
                  <a:lnTo>
                    <a:pt x="71540" y="220594"/>
                  </a:lnTo>
                  <a:lnTo>
                    <a:pt x="69616" y="218500"/>
                  </a:lnTo>
                  <a:lnTo>
                    <a:pt x="63952" y="216174"/>
                  </a:lnTo>
                  <a:lnTo>
                    <a:pt x="61912" y="214230"/>
                  </a:lnTo>
                  <a:lnTo>
                    <a:pt x="59646" y="208543"/>
                  </a:lnTo>
                  <a:lnTo>
                    <a:pt x="57718" y="206498"/>
                  </a:lnTo>
                  <a:lnTo>
                    <a:pt x="47741" y="202945"/>
                  </a:lnTo>
                  <a:lnTo>
                    <a:pt x="46732" y="199118"/>
                  </a:lnTo>
                  <a:lnTo>
                    <a:pt x="45927" y="180253"/>
                  </a:lnTo>
                  <a:lnTo>
                    <a:pt x="47249" y="179700"/>
                  </a:lnTo>
                  <a:lnTo>
                    <a:pt x="52248" y="179085"/>
                  </a:lnTo>
                  <a:lnTo>
                    <a:pt x="54109" y="177599"/>
                  </a:lnTo>
                  <a:lnTo>
                    <a:pt x="58829" y="166497"/>
                  </a:lnTo>
                  <a:lnTo>
                    <a:pt x="64007" y="160870"/>
                  </a:lnTo>
                  <a:lnTo>
                    <a:pt x="70719" y="157487"/>
                  </a:lnTo>
                  <a:lnTo>
                    <a:pt x="87326" y="154940"/>
                  </a:lnTo>
                  <a:lnTo>
                    <a:pt x="109577" y="154795"/>
                  </a:lnTo>
                  <a:lnTo>
                    <a:pt x="117430" y="158315"/>
                  </a:lnTo>
                  <a:lnTo>
                    <a:pt x="125331" y="162967"/>
                  </a:lnTo>
                  <a:lnTo>
                    <a:pt x="137217" y="166908"/>
                  </a:lnTo>
                  <a:lnTo>
                    <a:pt x="149117" y="174543"/>
                  </a:lnTo>
                  <a:lnTo>
                    <a:pt x="161021" y="178717"/>
                  </a:lnTo>
                  <a:lnTo>
                    <a:pt x="210795" y="224402"/>
                  </a:lnTo>
                  <a:lnTo>
                    <a:pt x="218396" y="225680"/>
                  </a:lnTo>
                  <a:lnTo>
                    <a:pt x="220437" y="227183"/>
                  </a:lnTo>
                  <a:lnTo>
                    <a:pt x="224415" y="237789"/>
                  </a:lnTo>
                  <a:lnTo>
                    <a:pt x="224520" y="238125"/>
                  </a:lnTo>
                  <a:lnTo>
                    <a:pt x="224520" y="181004"/>
                  </a:lnTo>
                  <a:lnTo>
                    <a:pt x="225843" y="138755"/>
                  </a:lnTo>
                  <a:lnTo>
                    <a:pt x="233944" y="116289"/>
                  </a:lnTo>
                  <a:lnTo>
                    <a:pt x="237423" y="88515"/>
                  </a:lnTo>
                  <a:lnTo>
                    <a:pt x="249312" y="71675"/>
                  </a:lnTo>
                  <a:lnTo>
                    <a:pt x="255383" y="63606"/>
                  </a:lnTo>
                  <a:lnTo>
                    <a:pt x="262808" y="47646"/>
                  </a:lnTo>
                  <a:lnTo>
                    <a:pt x="283513" y="24364"/>
                  </a:lnTo>
                  <a:lnTo>
                    <a:pt x="306196" y="23813"/>
                  </a:lnTo>
                  <a:lnTo>
                    <a:pt x="319237" y="35228"/>
                  </a:lnTo>
                  <a:lnTo>
                    <a:pt x="329974" y="35676"/>
                  </a:lnTo>
                  <a:lnTo>
                    <a:pt x="330541" y="37013"/>
                  </a:lnTo>
                  <a:lnTo>
                    <a:pt x="331340" y="42570"/>
                  </a:lnTo>
                  <a:lnTo>
                    <a:pt x="331632" y="36882"/>
                  </a:lnTo>
                  <a:lnTo>
                    <a:pt x="343539" y="35721"/>
                  </a:lnTo>
                  <a:lnTo>
                    <a:pt x="343579" y="25468"/>
                  </a:lnTo>
                  <a:lnTo>
                    <a:pt x="353833" y="13707"/>
                  </a:lnTo>
                  <a:lnTo>
                    <a:pt x="355476" y="159"/>
                  </a:lnTo>
                  <a:lnTo>
                    <a:pt x="373714" y="0"/>
                  </a:lnTo>
                  <a:lnTo>
                    <a:pt x="375577" y="1323"/>
                  </a:lnTo>
                  <a:lnTo>
                    <a:pt x="376818" y="3528"/>
                  </a:lnTo>
                  <a:lnTo>
                    <a:pt x="380298" y="20308"/>
                  </a:lnTo>
                  <a:lnTo>
                    <a:pt x="387387" y="31888"/>
                  </a:lnTo>
                  <a:lnTo>
                    <a:pt x="390704" y="45291"/>
                  </a:lnTo>
                  <a:lnTo>
                    <a:pt x="399291" y="56669"/>
                  </a:lnTo>
                  <a:lnTo>
                    <a:pt x="401981" y="67797"/>
                  </a:lnTo>
                  <a:lnTo>
                    <a:pt x="403112" y="105338"/>
                  </a:lnTo>
                  <a:lnTo>
                    <a:pt x="404436" y="105944"/>
                  </a:lnTo>
                  <a:lnTo>
                    <a:pt x="409434" y="106618"/>
                  </a:lnTo>
                  <a:lnTo>
                    <a:pt x="411296" y="108120"/>
                  </a:lnTo>
                  <a:lnTo>
                    <a:pt x="413364" y="113317"/>
                  </a:lnTo>
                  <a:lnTo>
                    <a:pt x="415240" y="115232"/>
                  </a:lnTo>
                  <a:lnTo>
                    <a:pt x="426926" y="1190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18"/>
            <p:cNvSpPr/>
            <p:nvPr>
              <p:custDataLst>
                <p:tags r:id="rId93"/>
              </p:custDataLst>
            </p:nvPr>
          </p:nvSpPr>
          <p:spPr>
            <a:xfrm>
              <a:off x="10025066" y="964406"/>
              <a:ext cx="11904" cy="35720"/>
            </a:xfrm>
            <a:custGeom>
              <a:avLst/>
              <a:gdLst/>
              <a:ahLst/>
              <a:cxnLst/>
              <a:rect l="0" t="0" r="0" b="0"/>
              <a:pathLst>
                <a:path w="11904" h="35720">
                  <a:moveTo>
                    <a:pt x="11903" y="35719"/>
                  </a:moveTo>
                  <a:lnTo>
                    <a:pt x="11903" y="35719"/>
                  </a:lnTo>
                  <a:lnTo>
                    <a:pt x="1651" y="35719"/>
                  </a:lnTo>
                  <a:lnTo>
                    <a:pt x="1100" y="34396"/>
                  </a:lnTo>
                  <a:lnTo>
                    <a:pt x="0" y="17535"/>
                  </a:lnTo>
                  <a:lnTo>
                    <a:pt x="3527" y="10880"/>
                  </a:lnTo>
                  <a:lnTo>
                    <a:pt x="1190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19"/>
            <p:cNvSpPr/>
            <p:nvPr>
              <p:custDataLst>
                <p:tags r:id="rId94"/>
              </p:custDataLst>
            </p:nvPr>
          </p:nvSpPr>
          <p:spPr>
            <a:xfrm>
              <a:off x="10120313" y="976361"/>
              <a:ext cx="142876" cy="154569"/>
            </a:xfrm>
            <a:custGeom>
              <a:avLst/>
              <a:gdLst/>
              <a:ahLst/>
              <a:cxnLst/>
              <a:rect l="0" t="0" r="0" b="0"/>
              <a:pathLst>
                <a:path w="142876" h="154569">
                  <a:moveTo>
                    <a:pt x="0" y="142827"/>
                  </a:moveTo>
                  <a:lnTo>
                    <a:pt x="0" y="142827"/>
                  </a:lnTo>
                  <a:lnTo>
                    <a:pt x="6320" y="142827"/>
                  </a:lnTo>
                  <a:lnTo>
                    <a:pt x="12951" y="139299"/>
                  </a:lnTo>
                  <a:lnTo>
                    <a:pt x="20308" y="134644"/>
                  </a:lnTo>
                  <a:lnTo>
                    <a:pt x="27987" y="132575"/>
                  </a:lnTo>
                  <a:lnTo>
                    <a:pt x="30564" y="130701"/>
                  </a:lnTo>
                  <a:lnTo>
                    <a:pt x="32283" y="128128"/>
                  </a:lnTo>
                  <a:lnTo>
                    <a:pt x="35514" y="121742"/>
                  </a:lnTo>
                  <a:lnTo>
                    <a:pt x="67278" y="86151"/>
                  </a:lnTo>
                  <a:lnTo>
                    <a:pt x="70205" y="75028"/>
                  </a:lnTo>
                  <a:lnTo>
                    <a:pt x="71435" y="17149"/>
                  </a:lnTo>
                  <a:lnTo>
                    <a:pt x="71437" y="6234"/>
                  </a:lnTo>
                  <a:lnTo>
                    <a:pt x="70114" y="4140"/>
                  </a:lnTo>
                  <a:lnTo>
                    <a:pt x="67909" y="2744"/>
                  </a:lnTo>
                  <a:lnTo>
                    <a:pt x="60021" y="115"/>
                  </a:lnTo>
                  <a:lnTo>
                    <a:pt x="53356" y="0"/>
                  </a:lnTo>
                  <a:lnTo>
                    <a:pt x="51445" y="1307"/>
                  </a:lnTo>
                  <a:lnTo>
                    <a:pt x="50172" y="3501"/>
                  </a:lnTo>
                  <a:lnTo>
                    <a:pt x="49322" y="6286"/>
                  </a:lnTo>
                  <a:lnTo>
                    <a:pt x="35599" y="23657"/>
                  </a:lnTo>
                  <a:lnTo>
                    <a:pt x="23005" y="39961"/>
                  </a:lnTo>
                  <a:lnTo>
                    <a:pt x="15194" y="57226"/>
                  </a:lnTo>
                  <a:lnTo>
                    <a:pt x="11963" y="105452"/>
                  </a:lnTo>
                  <a:lnTo>
                    <a:pt x="11922" y="121316"/>
                  </a:lnTo>
                  <a:lnTo>
                    <a:pt x="15442" y="130180"/>
                  </a:lnTo>
                  <a:lnTo>
                    <a:pt x="29643" y="148407"/>
                  </a:lnTo>
                  <a:lnTo>
                    <a:pt x="36546" y="151921"/>
                  </a:lnTo>
                  <a:lnTo>
                    <a:pt x="59604" y="154486"/>
                  </a:lnTo>
                  <a:lnTo>
                    <a:pt x="63548" y="154568"/>
                  </a:lnTo>
                  <a:lnTo>
                    <a:pt x="71458" y="151132"/>
                  </a:lnTo>
                  <a:lnTo>
                    <a:pt x="79384" y="146518"/>
                  </a:lnTo>
                  <a:lnTo>
                    <a:pt x="91284" y="142597"/>
                  </a:lnTo>
                  <a:lnTo>
                    <a:pt x="142875" y="952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20"/>
            <p:cNvSpPr/>
            <p:nvPr>
              <p:custDataLst>
                <p:tags r:id="rId95"/>
              </p:custDataLst>
            </p:nvPr>
          </p:nvSpPr>
          <p:spPr>
            <a:xfrm>
              <a:off x="10335129" y="892969"/>
              <a:ext cx="82839" cy="178595"/>
            </a:xfrm>
            <a:custGeom>
              <a:avLst/>
              <a:gdLst/>
              <a:ahLst/>
              <a:cxnLst/>
              <a:rect l="0" t="0" r="0" b="0"/>
              <a:pathLst>
                <a:path w="82839" h="178595">
                  <a:moveTo>
                    <a:pt x="35215" y="0"/>
                  </a:moveTo>
                  <a:lnTo>
                    <a:pt x="35215" y="0"/>
                  </a:lnTo>
                  <a:lnTo>
                    <a:pt x="23799" y="0"/>
                  </a:lnTo>
                  <a:lnTo>
                    <a:pt x="23454" y="6320"/>
                  </a:lnTo>
                  <a:lnTo>
                    <a:pt x="22082" y="8182"/>
                  </a:lnTo>
                  <a:lnTo>
                    <a:pt x="17031" y="10251"/>
                  </a:lnTo>
                  <a:lnTo>
                    <a:pt x="15154" y="13449"/>
                  </a:lnTo>
                  <a:lnTo>
                    <a:pt x="11897" y="32263"/>
                  </a:lnTo>
                  <a:lnTo>
                    <a:pt x="10409" y="33415"/>
                  </a:lnTo>
                  <a:lnTo>
                    <a:pt x="5228" y="34695"/>
                  </a:lnTo>
                  <a:lnTo>
                    <a:pt x="3317" y="36359"/>
                  </a:lnTo>
                  <a:lnTo>
                    <a:pt x="0" y="45880"/>
                  </a:lnTo>
                  <a:lnTo>
                    <a:pt x="9791" y="57723"/>
                  </a:lnTo>
                  <a:lnTo>
                    <a:pt x="11261" y="69624"/>
                  </a:lnTo>
                  <a:lnTo>
                    <a:pt x="12632" y="70228"/>
                  </a:lnTo>
                  <a:lnTo>
                    <a:pt x="29135" y="71390"/>
                  </a:lnTo>
                  <a:lnTo>
                    <a:pt x="31162" y="72729"/>
                  </a:lnTo>
                  <a:lnTo>
                    <a:pt x="32513" y="74944"/>
                  </a:lnTo>
                  <a:lnTo>
                    <a:pt x="33413" y="77744"/>
                  </a:lnTo>
                  <a:lnTo>
                    <a:pt x="35337" y="79610"/>
                  </a:lnTo>
                  <a:lnTo>
                    <a:pt x="47235" y="84339"/>
                  </a:lnTo>
                  <a:lnTo>
                    <a:pt x="57213" y="93552"/>
                  </a:lnTo>
                  <a:lnTo>
                    <a:pt x="64811" y="94747"/>
                  </a:lnTo>
                  <a:lnTo>
                    <a:pt x="66852" y="96237"/>
                  </a:lnTo>
                  <a:lnTo>
                    <a:pt x="68211" y="98554"/>
                  </a:lnTo>
                  <a:lnTo>
                    <a:pt x="69120" y="101421"/>
                  </a:lnTo>
                  <a:lnTo>
                    <a:pt x="71047" y="103333"/>
                  </a:lnTo>
                  <a:lnTo>
                    <a:pt x="81026" y="106653"/>
                  </a:lnTo>
                  <a:lnTo>
                    <a:pt x="82034" y="110460"/>
                  </a:lnTo>
                  <a:lnTo>
                    <a:pt x="82838" y="140716"/>
                  </a:lnTo>
                  <a:lnTo>
                    <a:pt x="81516" y="141436"/>
                  </a:lnTo>
                  <a:lnTo>
                    <a:pt x="76519" y="142235"/>
                  </a:lnTo>
                  <a:lnTo>
                    <a:pt x="74657" y="143771"/>
                  </a:lnTo>
                  <a:lnTo>
                    <a:pt x="60827" y="164525"/>
                  </a:lnTo>
                  <a:lnTo>
                    <a:pt x="56300" y="165726"/>
                  </a:lnTo>
                  <a:lnTo>
                    <a:pt x="53240" y="166047"/>
                  </a:lnTo>
                  <a:lnTo>
                    <a:pt x="51200" y="167583"/>
                  </a:lnTo>
                  <a:lnTo>
                    <a:pt x="48933" y="172818"/>
                  </a:lnTo>
                  <a:lnTo>
                    <a:pt x="47007" y="174743"/>
                  </a:lnTo>
                  <a:lnTo>
                    <a:pt x="35215"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9" name="SMARTInkShape-Group4"/>
          <p:cNvGrpSpPr/>
          <p:nvPr/>
        </p:nvGrpSpPr>
        <p:grpSpPr>
          <a:xfrm>
            <a:off x="10727533" y="440532"/>
            <a:ext cx="345281" cy="440369"/>
            <a:chOff x="10727533" y="440532"/>
            <a:chExt cx="345281" cy="440369"/>
          </a:xfrm>
        </p:grpSpPr>
        <p:sp>
          <p:nvSpPr>
            <p:cNvPr id="26" name="SMARTInkShape-21"/>
            <p:cNvSpPr/>
            <p:nvPr>
              <p:custDataLst>
                <p:tags r:id="rId85"/>
              </p:custDataLst>
            </p:nvPr>
          </p:nvSpPr>
          <p:spPr>
            <a:xfrm>
              <a:off x="10727533" y="785813"/>
              <a:ext cx="59486" cy="95088"/>
            </a:xfrm>
            <a:custGeom>
              <a:avLst/>
              <a:gdLst/>
              <a:ahLst/>
              <a:cxnLst/>
              <a:rect l="0" t="0" r="0" b="0"/>
              <a:pathLst>
                <a:path w="59486" h="95088">
                  <a:moveTo>
                    <a:pt x="23811" y="0"/>
                  </a:moveTo>
                  <a:lnTo>
                    <a:pt x="23811" y="0"/>
                  </a:lnTo>
                  <a:lnTo>
                    <a:pt x="17490" y="0"/>
                  </a:lnTo>
                  <a:lnTo>
                    <a:pt x="15628" y="1322"/>
                  </a:lnTo>
                  <a:lnTo>
                    <a:pt x="14387" y="3527"/>
                  </a:lnTo>
                  <a:lnTo>
                    <a:pt x="12232" y="12125"/>
                  </a:lnTo>
                  <a:lnTo>
                    <a:pt x="12050" y="17736"/>
                  </a:lnTo>
                  <a:lnTo>
                    <a:pt x="8442" y="24639"/>
                  </a:lnTo>
                  <a:lnTo>
                    <a:pt x="3750" y="32117"/>
                  </a:lnTo>
                  <a:lnTo>
                    <a:pt x="740" y="47697"/>
                  </a:lnTo>
                  <a:lnTo>
                    <a:pt x="0" y="89010"/>
                  </a:lnTo>
                  <a:lnTo>
                    <a:pt x="1322" y="91090"/>
                  </a:lnTo>
                  <a:lnTo>
                    <a:pt x="3526" y="92476"/>
                  </a:lnTo>
                  <a:lnTo>
                    <a:pt x="12125" y="94884"/>
                  </a:lnTo>
                  <a:lnTo>
                    <a:pt x="17734" y="95087"/>
                  </a:lnTo>
                  <a:lnTo>
                    <a:pt x="19760" y="93818"/>
                  </a:lnTo>
                  <a:lnTo>
                    <a:pt x="21111" y="91650"/>
                  </a:lnTo>
                  <a:lnTo>
                    <a:pt x="22011" y="88881"/>
                  </a:lnTo>
                  <a:lnTo>
                    <a:pt x="23934" y="87035"/>
                  </a:lnTo>
                  <a:lnTo>
                    <a:pt x="35831" y="82344"/>
                  </a:lnTo>
                  <a:lnTo>
                    <a:pt x="59025" y="60034"/>
                  </a:lnTo>
                  <a:lnTo>
                    <a:pt x="59485" y="49324"/>
                  </a:lnTo>
                  <a:lnTo>
                    <a:pt x="58178" y="48757"/>
                  </a:lnTo>
                  <a:lnTo>
                    <a:pt x="53197" y="48128"/>
                  </a:lnTo>
                  <a:lnTo>
                    <a:pt x="51338" y="46637"/>
                  </a:lnTo>
                  <a:lnTo>
                    <a:pt x="47667" y="35867"/>
                  </a:lnTo>
                  <a:lnTo>
                    <a:pt x="35717" y="23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22"/>
            <p:cNvSpPr/>
            <p:nvPr>
              <p:custDataLst>
                <p:tags r:id="rId86"/>
              </p:custDataLst>
            </p:nvPr>
          </p:nvSpPr>
          <p:spPr>
            <a:xfrm>
              <a:off x="10906173" y="440532"/>
              <a:ext cx="166641" cy="357188"/>
            </a:xfrm>
            <a:custGeom>
              <a:avLst/>
              <a:gdLst/>
              <a:ahLst/>
              <a:cxnLst/>
              <a:rect l="0" t="0" r="0" b="0"/>
              <a:pathLst>
                <a:path w="166641" h="357188">
                  <a:moveTo>
                    <a:pt x="166640" y="35718"/>
                  </a:moveTo>
                  <a:lnTo>
                    <a:pt x="166640" y="35718"/>
                  </a:lnTo>
                  <a:lnTo>
                    <a:pt x="160319" y="35718"/>
                  </a:lnTo>
                  <a:lnTo>
                    <a:pt x="158456" y="34395"/>
                  </a:lnTo>
                  <a:lnTo>
                    <a:pt x="157214" y="32190"/>
                  </a:lnTo>
                  <a:lnTo>
                    <a:pt x="156387" y="29397"/>
                  </a:lnTo>
                  <a:lnTo>
                    <a:pt x="148903" y="19146"/>
                  </a:lnTo>
                  <a:lnTo>
                    <a:pt x="142001" y="15123"/>
                  </a:lnTo>
                  <a:lnTo>
                    <a:pt x="138308" y="14051"/>
                  </a:lnTo>
                  <a:lnTo>
                    <a:pt x="135844" y="12013"/>
                  </a:lnTo>
                  <a:lnTo>
                    <a:pt x="133109" y="6221"/>
                  </a:lnTo>
                  <a:lnTo>
                    <a:pt x="131057" y="4147"/>
                  </a:lnTo>
                  <a:lnTo>
                    <a:pt x="125248" y="1843"/>
                  </a:lnTo>
                  <a:lnTo>
                    <a:pt x="65722" y="0"/>
                  </a:lnTo>
                  <a:lnTo>
                    <a:pt x="58728" y="3527"/>
                  </a:lnTo>
                  <a:lnTo>
                    <a:pt x="31198" y="28332"/>
                  </a:lnTo>
                  <a:lnTo>
                    <a:pt x="27068" y="35963"/>
                  </a:lnTo>
                  <a:lnTo>
                    <a:pt x="23910" y="43764"/>
                  </a:lnTo>
                  <a:lnTo>
                    <a:pt x="16018" y="55594"/>
                  </a:lnTo>
                  <a:lnTo>
                    <a:pt x="1769" y="97564"/>
                  </a:lnTo>
                  <a:lnTo>
                    <a:pt x="0" y="152630"/>
                  </a:lnTo>
                  <a:lnTo>
                    <a:pt x="1278" y="194355"/>
                  </a:lnTo>
                  <a:lnTo>
                    <a:pt x="14650" y="225979"/>
                  </a:lnTo>
                  <a:lnTo>
                    <a:pt x="19714" y="234049"/>
                  </a:lnTo>
                  <a:lnTo>
                    <a:pt x="23888" y="246030"/>
                  </a:lnTo>
                  <a:lnTo>
                    <a:pt x="44289" y="273841"/>
                  </a:lnTo>
                  <a:lnTo>
                    <a:pt x="46927" y="289718"/>
                  </a:lnTo>
                  <a:lnTo>
                    <a:pt x="48467" y="292364"/>
                  </a:lnTo>
                  <a:lnTo>
                    <a:pt x="50816" y="294127"/>
                  </a:lnTo>
                  <a:lnTo>
                    <a:pt x="53705" y="295303"/>
                  </a:lnTo>
                  <a:lnTo>
                    <a:pt x="55631" y="297410"/>
                  </a:lnTo>
                  <a:lnTo>
                    <a:pt x="62251" y="310297"/>
                  </a:lnTo>
                  <a:lnTo>
                    <a:pt x="69583" y="319261"/>
                  </a:lnTo>
                  <a:lnTo>
                    <a:pt x="70855" y="327135"/>
                  </a:lnTo>
                  <a:lnTo>
                    <a:pt x="72355" y="329215"/>
                  </a:lnTo>
                  <a:lnTo>
                    <a:pt x="74680" y="330601"/>
                  </a:lnTo>
                  <a:lnTo>
                    <a:pt x="77552" y="331526"/>
                  </a:lnTo>
                  <a:lnTo>
                    <a:pt x="79467" y="333465"/>
                  </a:lnTo>
                  <a:lnTo>
                    <a:pt x="83147" y="344742"/>
                  </a:lnTo>
                  <a:lnTo>
                    <a:pt x="83296"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23"/>
            <p:cNvSpPr/>
            <p:nvPr>
              <p:custDataLst>
                <p:tags r:id="rId87"/>
              </p:custDataLst>
            </p:nvPr>
          </p:nvSpPr>
          <p:spPr>
            <a:xfrm>
              <a:off x="10882313" y="619125"/>
              <a:ext cx="154782" cy="95251"/>
            </a:xfrm>
            <a:custGeom>
              <a:avLst/>
              <a:gdLst/>
              <a:ahLst/>
              <a:cxnLst/>
              <a:rect l="0" t="0" r="0" b="0"/>
              <a:pathLst>
                <a:path w="154782" h="95251">
                  <a:moveTo>
                    <a:pt x="0" y="95250"/>
                  </a:moveTo>
                  <a:lnTo>
                    <a:pt x="0" y="95250"/>
                  </a:lnTo>
                  <a:lnTo>
                    <a:pt x="0" y="84999"/>
                  </a:lnTo>
                  <a:lnTo>
                    <a:pt x="6320" y="77514"/>
                  </a:lnTo>
                  <a:lnTo>
                    <a:pt x="12951" y="74138"/>
                  </a:lnTo>
                  <a:lnTo>
                    <a:pt x="16572" y="73238"/>
                  </a:lnTo>
                  <a:lnTo>
                    <a:pt x="27987" y="65650"/>
                  </a:lnTo>
                  <a:lnTo>
                    <a:pt x="46342" y="51235"/>
                  </a:lnTo>
                  <a:lnTo>
                    <a:pt x="101229" y="26427"/>
                  </a:lnTo>
                  <a:lnTo>
                    <a:pt x="15478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4" name="SMARTInkShape-Group5"/>
          <p:cNvGrpSpPr/>
          <p:nvPr/>
        </p:nvGrpSpPr>
        <p:grpSpPr>
          <a:xfrm>
            <a:off x="9334548" y="1119188"/>
            <a:ext cx="1452516" cy="702421"/>
            <a:chOff x="9334548" y="1119188"/>
            <a:chExt cx="1452516" cy="702421"/>
          </a:xfrm>
        </p:grpSpPr>
        <p:sp>
          <p:nvSpPr>
            <p:cNvPr id="30" name="SMARTInkShape-24"/>
            <p:cNvSpPr/>
            <p:nvPr>
              <p:custDataLst>
                <p:tags r:id="rId81"/>
              </p:custDataLst>
            </p:nvPr>
          </p:nvSpPr>
          <p:spPr>
            <a:xfrm>
              <a:off x="9334548" y="1607344"/>
              <a:ext cx="249984" cy="214265"/>
            </a:xfrm>
            <a:custGeom>
              <a:avLst/>
              <a:gdLst/>
              <a:ahLst/>
              <a:cxnLst/>
              <a:rect l="0" t="0" r="0" b="0"/>
              <a:pathLst>
                <a:path w="249984" h="214265">
                  <a:moveTo>
                    <a:pt x="166640" y="11906"/>
                  </a:moveTo>
                  <a:lnTo>
                    <a:pt x="166640" y="11906"/>
                  </a:lnTo>
                  <a:lnTo>
                    <a:pt x="143360" y="11906"/>
                  </a:lnTo>
                  <a:lnTo>
                    <a:pt x="142985" y="5585"/>
                  </a:lnTo>
                  <a:lnTo>
                    <a:pt x="141610" y="3724"/>
                  </a:lnTo>
                  <a:lnTo>
                    <a:pt x="131415" y="145"/>
                  </a:lnTo>
                  <a:lnTo>
                    <a:pt x="101292" y="0"/>
                  </a:lnTo>
                  <a:lnTo>
                    <a:pt x="94380" y="3528"/>
                  </a:lnTo>
                  <a:lnTo>
                    <a:pt x="55501" y="39748"/>
                  </a:lnTo>
                  <a:lnTo>
                    <a:pt x="51099" y="47652"/>
                  </a:lnTo>
                  <a:lnTo>
                    <a:pt x="47820" y="55574"/>
                  </a:lnTo>
                  <a:lnTo>
                    <a:pt x="15322" y="106421"/>
                  </a:lnTo>
                  <a:lnTo>
                    <a:pt x="319" y="162383"/>
                  </a:lnTo>
                  <a:lnTo>
                    <a:pt x="0" y="182518"/>
                  </a:lnTo>
                  <a:lnTo>
                    <a:pt x="3502" y="190480"/>
                  </a:lnTo>
                  <a:lnTo>
                    <a:pt x="17690" y="208029"/>
                  </a:lnTo>
                  <a:lnTo>
                    <a:pt x="24592" y="211519"/>
                  </a:lnTo>
                  <a:lnTo>
                    <a:pt x="47650" y="214067"/>
                  </a:lnTo>
                  <a:lnTo>
                    <a:pt x="69787" y="214264"/>
                  </a:lnTo>
                  <a:lnTo>
                    <a:pt x="80820" y="210763"/>
                  </a:lnTo>
                  <a:lnTo>
                    <a:pt x="90133" y="206120"/>
                  </a:lnTo>
                  <a:lnTo>
                    <a:pt x="145909" y="190377"/>
                  </a:lnTo>
                  <a:lnTo>
                    <a:pt x="162554" y="182673"/>
                  </a:lnTo>
                  <a:lnTo>
                    <a:pt x="182333" y="178479"/>
                  </a:lnTo>
                  <a:lnTo>
                    <a:pt x="198483" y="170769"/>
                  </a:lnTo>
                  <a:lnTo>
                    <a:pt x="249983"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25"/>
            <p:cNvSpPr/>
            <p:nvPr>
              <p:custDataLst>
                <p:tags r:id="rId82"/>
              </p:custDataLst>
            </p:nvPr>
          </p:nvSpPr>
          <p:spPr>
            <a:xfrm>
              <a:off x="9632156" y="1488285"/>
              <a:ext cx="404814" cy="214295"/>
            </a:xfrm>
            <a:custGeom>
              <a:avLst/>
              <a:gdLst/>
              <a:ahLst/>
              <a:cxnLst/>
              <a:rect l="0" t="0" r="0" b="0"/>
              <a:pathLst>
                <a:path w="404814" h="214295">
                  <a:moveTo>
                    <a:pt x="0" y="11903"/>
                  </a:moveTo>
                  <a:lnTo>
                    <a:pt x="0" y="11903"/>
                  </a:lnTo>
                  <a:lnTo>
                    <a:pt x="0" y="0"/>
                  </a:lnTo>
                  <a:lnTo>
                    <a:pt x="0" y="27984"/>
                  </a:lnTo>
                  <a:lnTo>
                    <a:pt x="3528" y="35807"/>
                  </a:lnTo>
                  <a:lnTo>
                    <a:pt x="6321" y="39745"/>
                  </a:lnTo>
                  <a:lnTo>
                    <a:pt x="10252" y="57929"/>
                  </a:lnTo>
                  <a:lnTo>
                    <a:pt x="15216" y="95558"/>
                  </a:lnTo>
                  <a:lnTo>
                    <a:pt x="22114" y="120737"/>
                  </a:lnTo>
                  <a:lnTo>
                    <a:pt x="23793" y="178345"/>
                  </a:lnTo>
                  <a:lnTo>
                    <a:pt x="23800" y="182396"/>
                  </a:lnTo>
                  <a:lnTo>
                    <a:pt x="27335" y="190424"/>
                  </a:lnTo>
                  <a:lnTo>
                    <a:pt x="34063" y="200036"/>
                  </a:lnTo>
                  <a:lnTo>
                    <a:pt x="35717" y="214294"/>
                  </a:lnTo>
                  <a:lnTo>
                    <a:pt x="35719" y="186321"/>
                  </a:lnTo>
                  <a:lnTo>
                    <a:pt x="39247" y="178498"/>
                  </a:lnTo>
                  <a:lnTo>
                    <a:pt x="43901" y="170612"/>
                  </a:lnTo>
                  <a:lnTo>
                    <a:pt x="46889" y="154769"/>
                  </a:lnTo>
                  <a:lnTo>
                    <a:pt x="47135" y="150803"/>
                  </a:lnTo>
                  <a:lnTo>
                    <a:pt x="50935" y="142869"/>
                  </a:lnTo>
                  <a:lnTo>
                    <a:pt x="55711" y="134933"/>
                  </a:lnTo>
                  <a:lnTo>
                    <a:pt x="57833" y="126996"/>
                  </a:lnTo>
                  <a:lnTo>
                    <a:pt x="59722" y="124350"/>
                  </a:lnTo>
                  <a:lnTo>
                    <a:pt x="62305" y="122586"/>
                  </a:lnTo>
                  <a:lnTo>
                    <a:pt x="69634" y="119756"/>
                  </a:lnTo>
                  <a:lnTo>
                    <a:pt x="77224" y="112945"/>
                  </a:lnTo>
                  <a:lnTo>
                    <a:pt x="79264" y="112337"/>
                  </a:lnTo>
                  <a:lnTo>
                    <a:pt x="80624" y="113254"/>
                  </a:lnTo>
                  <a:lnTo>
                    <a:pt x="81531" y="115189"/>
                  </a:lnTo>
                  <a:lnTo>
                    <a:pt x="83458" y="116479"/>
                  </a:lnTo>
                  <a:lnTo>
                    <a:pt x="93436" y="118719"/>
                  </a:lnTo>
                  <a:lnTo>
                    <a:pt x="116303" y="138815"/>
                  </a:lnTo>
                  <a:lnTo>
                    <a:pt x="128776" y="142337"/>
                  </a:lnTo>
                  <a:lnTo>
                    <a:pt x="182577" y="142870"/>
                  </a:lnTo>
                  <a:lnTo>
                    <a:pt x="190506" y="139343"/>
                  </a:lnTo>
                  <a:lnTo>
                    <a:pt x="198441" y="134689"/>
                  </a:lnTo>
                  <a:lnTo>
                    <a:pt x="210344" y="130745"/>
                  </a:lnTo>
                  <a:lnTo>
                    <a:pt x="222250" y="123109"/>
                  </a:lnTo>
                  <a:lnTo>
                    <a:pt x="234157" y="118936"/>
                  </a:lnTo>
                  <a:lnTo>
                    <a:pt x="246063" y="111232"/>
                  </a:lnTo>
                  <a:lnTo>
                    <a:pt x="254000" y="108965"/>
                  </a:lnTo>
                  <a:lnTo>
                    <a:pt x="256647" y="107038"/>
                  </a:lnTo>
                  <a:lnTo>
                    <a:pt x="258410" y="104430"/>
                  </a:lnTo>
                  <a:lnTo>
                    <a:pt x="261693" y="98005"/>
                  </a:lnTo>
                  <a:lnTo>
                    <a:pt x="269656" y="86950"/>
                  </a:lnTo>
                  <a:lnTo>
                    <a:pt x="273925" y="75296"/>
                  </a:lnTo>
                  <a:lnTo>
                    <a:pt x="281659" y="63465"/>
                  </a:lnTo>
                  <a:lnTo>
                    <a:pt x="284538" y="51581"/>
                  </a:lnTo>
                  <a:lnTo>
                    <a:pt x="285750" y="11947"/>
                  </a:lnTo>
                  <a:lnTo>
                    <a:pt x="267669" y="29984"/>
                  </a:lnTo>
                  <a:lnTo>
                    <a:pt x="264485" y="36696"/>
                  </a:lnTo>
                  <a:lnTo>
                    <a:pt x="261982" y="64004"/>
                  </a:lnTo>
                  <a:lnTo>
                    <a:pt x="261939" y="82656"/>
                  </a:lnTo>
                  <a:lnTo>
                    <a:pt x="272190" y="93531"/>
                  </a:lnTo>
                  <a:lnTo>
                    <a:pt x="283950" y="95096"/>
                  </a:lnTo>
                  <a:lnTo>
                    <a:pt x="295844" y="95233"/>
                  </a:lnTo>
                  <a:lnTo>
                    <a:pt x="296447" y="93915"/>
                  </a:lnTo>
                  <a:lnTo>
                    <a:pt x="297119" y="88922"/>
                  </a:lnTo>
                  <a:lnTo>
                    <a:pt x="298622" y="87061"/>
                  </a:lnTo>
                  <a:lnTo>
                    <a:pt x="307861" y="83830"/>
                  </a:lnTo>
                  <a:lnTo>
                    <a:pt x="308806" y="80030"/>
                  </a:lnTo>
                  <a:lnTo>
                    <a:pt x="309412" y="66811"/>
                  </a:lnTo>
                  <a:lnTo>
                    <a:pt x="310786" y="64383"/>
                  </a:lnTo>
                  <a:lnTo>
                    <a:pt x="313025" y="62765"/>
                  </a:lnTo>
                  <a:lnTo>
                    <a:pt x="315839" y="61686"/>
                  </a:lnTo>
                  <a:lnTo>
                    <a:pt x="317716" y="59643"/>
                  </a:lnTo>
                  <a:lnTo>
                    <a:pt x="320974" y="49466"/>
                  </a:lnTo>
                  <a:lnTo>
                    <a:pt x="321466" y="24459"/>
                  </a:lnTo>
                  <a:lnTo>
                    <a:pt x="339693" y="23809"/>
                  </a:lnTo>
                  <a:lnTo>
                    <a:pt x="341555" y="25132"/>
                  </a:lnTo>
                  <a:lnTo>
                    <a:pt x="342796" y="27337"/>
                  </a:lnTo>
                  <a:lnTo>
                    <a:pt x="344791" y="34060"/>
                  </a:lnTo>
                  <a:lnTo>
                    <a:pt x="348591" y="34979"/>
                  </a:lnTo>
                  <a:lnTo>
                    <a:pt x="404813" y="357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26"/>
            <p:cNvSpPr/>
            <p:nvPr>
              <p:custDataLst>
                <p:tags r:id="rId83"/>
              </p:custDataLst>
            </p:nvPr>
          </p:nvSpPr>
          <p:spPr>
            <a:xfrm>
              <a:off x="10060927" y="1311361"/>
              <a:ext cx="344990" cy="319795"/>
            </a:xfrm>
            <a:custGeom>
              <a:avLst/>
              <a:gdLst/>
              <a:ahLst/>
              <a:cxnLst/>
              <a:rect l="0" t="0" r="0" b="0"/>
              <a:pathLst>
                <a:path w="344990" h="319795">
                  <a:moveTo>
                    <a:pt x="11761" y="117389"/>
                  </a:moveTo>
                  <a:lnTo>
                    <a:pt x="11761" y="117389"/>
                  </a:lnTo>
                  <a:lnTo>
                    <a:pt x="11761" y="176685"/>
                  </a:lnTo>
                  <a:lnTo>
                    <a:pt x="11761" y="188663"/>
                  </a:lnTo>
                  <a:lnTo>
                    <a:pt x="345" y="200238"/>
                  </a:lnTo>
                  <a:lnTo>
                    <a:pt x="0" y="194266"/>
                  </a:lnTo>
                  <a:lnTo>
                    <a:pt x="1274" y="192453"/>
                  </a:lnTo>
                  <a:lnTo>
                    <a:pt x="3446" y="191244"/>
                  </a:lnTo>
                  <a:lnTo>
                    <a:pt x="10117" y="189304"/>
                  </a:lnTo>
                  <a:lnTo>
                    <a:pt x="11030" y="185511"/>
                  </a:lnTo>
                  <a:lnTo>
                    <a:pt x="11717" y="160851"/>
                  </a:lnTo>
                  <a:lnTo>
                    <a:pt x="13055" y="158270"/>
                  </a:lnTo>
                  <a:lnTo>
                    <a:pt x="15270" y="156549"/>
                  </a:lnTo>
                  <a:lnTo>
                    <a:pt x="18069" y="155402"/>
                  </a:lnTo>
                  <a:lnTo>
                    <a:pt x="19934" y="153314"/>
                  </a:lnTo>
                  <a:lnTo>
                    <a:pt x="26457" y="140458"/>
                  </a:lnTo>
                  <a:lnTo>
                    <a:pt x="33772" y="131500"/>
                  </a:lnTo>
                  <a:lnTo>
                    <a:pt x="38301" y="130275"/>
                  </a:lnTo>
                  <a:lnTo>
                    <a:pt x="41360" y="129949"/>
                  </a:lnTo>
                  <a:lnTo>
                    <a:pt x="43400" y="128408"/>
                  </a:lnTo>
                  <a:lnTo>
                    <a:pt x="46942" y="119101"/>
                  </a:lnTo>
                  <a:lnTo>
                    <a:pt x="50769" y="118150"/>
                  </a:lnTo>
                  <a:lnTo>
                    <a:pt x="57683" y="117539"/>
                  </a:lnTo>
                  <a:lnTo>
                    <a:pt x="69487" y="127653"/>
                  </a:lnTo>
                  <a:lnTo>
                    <a:pt x="81384" y="129151"/>
                  </a:lnTo>
                  <a:lnTo>
                    <a:pt x="88981" y="129253"/>
                  </a:lnTo>
                  <a:lnTo>
                    <a:pt x="95911" y="132804"/>
                  </a:lnTo>
                  <a:lnTo>
                    <a:pt x="103400" y="137469"/>
                  </a:lnTo>
                  <a:lnTo>
                    <a:pt x="118988" y="140464"/>
                  </a:lnTo>
                  <a:lnTo>
                    <a:pt x="128485" y="141056"/>
                  </a:lnTo>
                  <a:lnTo>
                    <a:pt x="143466" y="131759"/>
                  </a:lnTo>
                  <a:lnTo>
                    <a:pt x="162670" y="128297"/>
                  </a:lnTo>
                  <a:lnTo>
                    <a:pt x="178468" y="119936"/>
                  </a:lnTo>
                  <a:lnTo>
                    <a:pt x="182429" y="119087"/>
                  </a:lnTo>
                  <a:lnTo>
                    <a:pt x="194328" y="111572"/>
                  </a:lnTo>
                  <a:lnTo>
                    <a:pt x="198734" y="104661"/>
                  </a:lnTo>
                  <a:lnTo>
                    <a:pt x="202016" y="97180"/>
                  </a:lnTo>
                  <a:lnTo>
                    <a:pt x="223866" y="72102"/>
                  </a:lnTo>
                  <a:lnTo>
                    <a:pt x="225093" y="67275"/>
                  </a:lnTo>
                  <a:lnTo>
                    <a:pt x="225420" y="64136"/>
                  </a:lnTo>
                  <a:lnTo>
                    <a:pt x="229310" y="57120"/>
                  </a:lnTo>
                  <a:lnTo>
                    <a:pt x="234126" y="49592"/>
                  </a:lnTo>
                  <a:lnTo>
                    <a:pt x="236837" y="37917"/>
                  </a:lnTo>
                  <a:lnTo>
                    <a:pt x="237979" y="0"/>
                  </a:lnTo>
                  <a:lnTo>
                    <a:pt x="237979" y="5143"/>
                  </a:lnTo>
                  <a:lnTo>
                    <a:pt x="236656" y="6840"/>
                  </a:lnTo>
                  <a:lnTo>
                    <a:pt x="225853" y="11258"/>
                  </a:lnTo>
                  <a:lnTo>
                    <a:pt x="220243" y="16421"/>
                  </a:lnTo>
                  <a:lnTo>
                    <a:pt x="216867" y="23125"/>
                  </a:lnTo>
                  <a:lnTo>
                    <a:pt x="214700" y="38209"/>
                  </a:lnTo>
                  <a:lnTo>
                    <a:pt x="213199" y="40790"/>
                  </a:lnTo>
                  <a:lnTo>
                    <a:pt x="210876" y="42510"/>
                  </a:lnTo>
                  <a:lnTo>
                    <a:pt x="208004" y="43657"/>
                  </a:lnTo>
                  <a:lnTo>
                    <a:pt x="206090" y="45745"/>
                  </a:lnTo>
                  <a:lnTo>
                    <a:pt x="203963" y="51592"/>
                  </a:lnTo>
                  <a:lnTo>
                    <a:pt x="202264" y="79958"/>
                  </a:lnTo>
                  <a:lnTo>
                    <a:pt x="203586" y="80529"/>
                  </a:lnTo>
                  <a:lnTo>
                    <a:pt x="220444" y="81666"/>
                  </a:lnTo>
                  <a:lnTo>
                    <a:pt x="222321" y="80345"/>
                  </a:lnTo>
                  <a:lnTo>
                    <a:pt x="223571" y="78141"/>
                  </a:lnTo>
                  <a:lnTo>
                    <a:pt x="224406" y="75349"/>
                  </a:lnTo>
                  <a:lnTo>
                    <a:pt x="226284" y="73487"/>
                  </a:lnTo>
                  <a:lnTo>
                    <a:pt x="231899" y="71419"/>
                  </a:lnTo>
                  <a:lnTo>
                    <a:pt x="233926" y="69544"/>
                  </a:lnTo>
                  <a:lnTo>
                    <a:pt x="238947" y="57735"/>
                  </a:lnTo>
                  <a:lnTo>
                    <a:pt x="248183" y="47765"/>
                  </a:lnTo>
                  <a:lnTo>
                    <a:pt x="250873" y="36804"/>
                  </a:lnTo>
                  <a:lnTo>
                    <a:pt x="260093" y="24332"/>
                  </a:lnTo>
                  <a:lnTo>
                    <a:pt x="261779" y="10395"/>
                  </a:lnTo>
                  <a:lnTo>
                    <a:pt x="273655" y="10233"/>
                  </a:lnTo>
                  <a:lnTo>
                    <a:pt x="273686" y="16554"/>
                  </a:lnTo>
                  <a:lnTo>
                    <a:pt x="277220" y="23184"/>
                  </a:lnTo>
                  <a:lnTo>
                    <a:pt x="281877" y="30541"/>
                  </a:lnTo>
                  <a:lnTo>
                    <a:pt x="284868" y="46043"/>
                  </a:lnTo>
                  <a:lnTo>
                    <a:pt x="286830" y="73990"/>
                  </a:lnTo>
                  <a:lnTo>
                    <a:pt x="311990" y="132023"/>
                  </a:lnTo>
                  <a:lnTo>
                    <a:pt x="318558" y="150388"/>
                  </a:lnTo>
                  <a:lnTo>
                    <a:pt x="324031" y="167736"/>
                  </a:lnTo>
                  <a:lnTo>
                    <a:pt x="330504" y="186105"/>
                  </a:lnTo>
                  <a:lnTo>
                    <a:pt x="334445" y="231273"/>
                  </a:lnTo>
                  <a:lnTo>
                    <a:pt x="342632" y="248119"/>
                  </a:lnTo>
                  <a:lnTo>
                    <a:pt x="344989" y="276125"/>
                  </a:lnTo>
                  <a:lnTo>
                    <a:pt x="341543" y="284070"/>
                  </a:lnTo>
                  <a:lnTo>
                    <a:pt x="334871" y="293630"/>
                  </a:lnTo>
                  <a:lnTo>
                    <a:pt x="333373" y="306027"/>
                  </a:lnTo>
                  <a:lnTo>
                    <a:pt x="322990" y="317977"/>
                  </a:lnTo>
                  <a:lnTo>
                    <a:pt x="315497" y="319257"/>
                  </a:lnTo>
                  <a:lnTo>
                    <a:pt x="257818" y="319794"/>
                  </a:lnTo>
                  <a:lnTo>
                    <a:pt x="255175" y="318471"/>
                  </a:lnTo>
                  <a:lnTo>
                    <a:pt x="253411" y="316267"/>
                  </a:lnTo>
                  <a:lnTo>
                    <a:pt x="250130" y="310290"/>
                  </a:lnTo>
                  <a:lnTo>
                    <a:pt x="244261" y="303223"/>
                  </a:lnTo>
                  <a:lnTo>
                    <a:pt x="237243" y="299201"/>
                  </a:lnTo>
                  <a:lnTo>
                    <a:pt x="233521" y="298128"/>
                  </a:lnTo>
                  <a:lnTo>
                    <a:pt x="231038" y="296090"/>
                  </a:lnTo>
                  <a:lnTo>
                    <a:pt x="220406" y="273279"/>
                  </a:lnTo>
                  <a:lnTo>
                    <a:pt x="214167" y="2364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27"/>
            <p:cNvSpPr/>
            <p:nvPr>
              <p:custDataLst>
                <p:tags r:id="rId84"/>
              </p:custDataLst>
            </p:nvPr>
          </p:nvSpPr>
          <p:spPr>
            <a:xfrm>
              <a:off x="10441781" y="1119188"/>
              <a:ext cx="345283" cy="154782"/>
            </a:xfrm>
            <a:custGeom>
              <a:avLst/>
              <a:gdLst/>
              <a:ahLst/>
              <a:cxnLst/>
              <a:rect l="0" t="0" r="0" b="0"/>
              <a:pathLst>
                <a:path w="345283" h="154782">
                  <a:moveTo>
                    <a:pt x="0" y="154781"/>
                  </a:moveTo>
                  <a:lnTo>
                    <a:pt x="0" y="154781"/>
                  </a:lnTo>
                  <a:lnTo>
                    <a:pt x="0" y="148460"/>
                  </a:lnTo>
                  <a:lnTo>
                    <a:pt x="1323" y="146598"/>
                  </a:lnTo>
                  <a:lnTo>
                    <a:pt x="3528" y="145357"/>
                  </a:lnTo>
                  <a:lnTo>
                    <a:pt x="11416" y="143020"/>
                  </a:lnTo>
                  <a:lnTo>
                    <a:pt x="22115" y="132636"/>
                  </a:lnTo>
                  <a:lnTo>
                    <a:pt x="33916" y="131115"/>
                  </a:lnTo>
                  <a:lnTo>
                    <a:pt x="41505" y="131012"/>
                  </a:lnTo>
                  <a:lnTo>
                    <a:pt x="43545" y="129674"/>
                  </a:lnTo>
                  <a:lnTo>
                    <a:pt x="44906" y="127460"/>
                  </a:lnTo>
                  <a:lnTo>
                    <a:pt x="45811" y="124660"/>
                  </a:lnTo>
                  <a:lnTo>
                    <a:pt x="47739" y="122794"/>
                  </a:lnTo>
                  <a:lnTo>
                    <a:pt x="59645" y="118067"/>
                  </a:lnTo>
                  <a:lnTo>
                    <a:pt x="89505" y="89087"/>
                  </a:lnTo>
                  <a:lnTo>
                    <a:pt x="92697" y="82368"/>
                  </a:lnTo>
                  <a:lnTo>
                    <a:pt x="95221" y="59438"/>
                  </a:lnTo>
                  <a:lnTo>
                    <a:pt x="95250" y="25524"/>
                  </a:lnTo>
                  <a:lnTo>
                    <a:pt x="93927" y="24953"/>
                  </a:lnTo>
                  <a:lnTo>
                    <a:pt x="71932" y="23812"/>
                  </a:lnTo>
                  <a:lnTo>
                    <a:pt x="61231" y="34063"/>
                  </a:lnTo>
                  <a:lnTo>
                    <a:pt x="60035" y="41549"/>
                  </a:lnTo>
                  <a:lnTo>
                    <a:pt x="58544" y="43574"/>
                  </a:lnTo>
                  <a:lnTo>
                    <a:pt x="53360" y="45824"/>
                  </a:lnTo>
                  <a:lnTo>
                    <a:pt x="51448" y="47747"/>
                  </a:lnTo>
                  <a:lnTo>
                    <a:pt x="49324" y="53412"/>
                  </a:lnTo>
                  <a:lnTo>
                    <a:pt x="47436" y="55451"/>
                  </a:lnTo>
                  <a:lnTo>
                    <a:pt x="41809" y="57718"/>
                  </a:lnTo>
                  <a:lnTo>
                    <a:pt x="39778" y="59645"/>
                  </a:lnTo>
                  <a:lnTo>
                    <a:pt x="37524" y="65314"/>
                  </a:lnTo>
                  <a:lnTo>
                    <a:pt x="35721" y="123177"/>
                  </a:lnTo>
                  <a:lnTo>
                    <a:pt x="35719" y="128660"/>
                  </a:lnTo>
                  <a:lnTo>
                    <a:pt x="45971" y="141017"/>
                  </a:lnTo>
                  <a:lnTo>
                    <a:pt x="50418" y="142049"/>
                  </a:lnTo>
                  <a:lnTo>
                    <a:pt x="53455" y="142324"/>
                  </a:lnTo>
                  <a:lnTo>
                    <a:pt x="55481" y="143830"/>
                  </a:lnTo>
                  <a:lnTo>
                    <a:pt x="57732" y="149032"/>
                  </a:lnTo>
                  <a:lnTo>
                    <a:pt x="59655" y="150948"/>
                  </a:lnTo>
                  <a:lnTo>
                    <a:pt x="65319" y="153077"/>
                  </a:lnTo>
                  <a:lnTo>
                    <a:pt x="87472" y="154631"/>
                  </a:lnTo>
                  <a:lnTo>
                    <a:pt x="95322" y="151186"/>
                  </a:lnTo>
                  <a:lnTo>
                    <a:pt x="103220" y="146569"/>
                  </a:lnTo>
                  <a:lnTo>
                    <a:pt x="149710" y="130845"/>
                  </a:lnTo>
                  <a:lnTo>
                    <a:pt x="201652" y="98706"/>
                  </a:lnTo>
                  <a:lnTo>
                    <a:pt x="224453" y="89612"/>
                  </a:lnTo>
                  <a:lnTo>
                    <a:pt x="283202" y="47605"/>
                  </a:lnTo>
                  <a:lnTo>
                    <a:pt x="305258" y="29101"/>
                  </a:lnTo>
                  <a:lnTo>
                    <a:pt x="313383" y="26163"/>
                  </a:lnTo>
                  <a:lnTo>
                    <a:pt x="316077" y="24056"/>
                  </a:lnTo>
                  <a:lnTo>
                    <a:pt x="321195" y="16094"/>
                  </a:lnTo>
                  <a:lnTo>
                    <a:pt x="333454" y="10950"/>
                  </a:lnTo>
                  <a:lnTo>
                    <a:pt x="34528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35" name="SMARTInkShape-28"/>
          <p:cNvSpPr/>
          <p:nvPr>
            <p:custDataLst>
              <p:tags r:id="rId2"/>
            </p:custDataLst>
          </p:nvPr>
        </p:nvSpPr>
        <p:spPr>
          <a:xfrm>
            <a:off x="4621280" y="3536156"/>
            <a:ext cx="1343752" cy="35720"/>
          </a:xfrm>
          <a:custGeom>
            <a:avLst/>
            <a:gdLst/>
            <a:ahLst/>
            <a:cxnLst/>
            <a:rect l="0" t="0" r="0" b="0"/>
            <a:pathLst>
              <a:path w="1343752" h="35720">
                <a:moveTo>
                  <a:pt x="10251" y="23813"/>
                </a:moveTo>
                <a:lnTo>
                  <a:pt x="10251" y="23813"/>
                </a:lnTo>
                <a:lnTo>
                  <a:pt x="0" y="13561"/>
                </a:lnTo>
                <a:lnTo>
                  <a:pt x="771" y="13010"/>
                </a:lnTo>
                <a:lnTo>
                  <a:pt x="9804" y="11950"/>
                </a:lnTo>
                <a:lnTo>
                  <a:pt x="10240" y="492"/>
                </a:lnTo>
                <a:lnTo>
                  <a:pt x="69278" y="0"/>
                </a:lnTo>
                <a:lnTo>
                  <a:pt x="127500" y="0"/>
                </a:lnTo>
                <a:lnTo>
                  <a:pt x="139406" y="0"/>
                </a:lnTo>
                <a:lnTo>
                  <a:pt x="150367" y="8183"/>
                </a:lnTo>
                <a:lnTo>
                  <a:pt x="162840" y="11416"/>
                </a:lnTo>
                <a:lnTo>
                  <a:pt x="187028" y="11903"/>
                </a:lnTo>
                <a:lnTo>
                  <a:pt x="197992" y="20088"/>
                </a:lnTo>
                <a:lnTo>
                  <a:pt x="210465" y="23322"/>
                </a:lnTo>
                <a:lnTo>
                  <a:pt x="269353" y="23813"/>
                </a:lnTo>
                <a:lnTo>
                  <a:pt x="281892" y="23813"/>
                </a:lnTo>
                <a:lnTo>
                  <a:pt x="293165" y="31995"/>
                </a:lnTo>
                <a:lnTo>
                  <a:pt x="305705" y="35229"/>
                </a:lnTo>
                <a:lnTo>
                  <a:pt x="365131" y="35719"/>
                </a:lnTo>
                <a:lnTo>
                  <a:pt x="423331" y="35719"/>
                </a:lnTo>
                <a:lnTo>
                  <a:pt x="481238" y="35719"/>
                </a:lnTo>
                <a:lnTo>
                  <a:pt x="540749" y="35719"/>
                </a:lnTo>
                <a:lnTo>
                  <a:pt x="600280" y="35719"/>
                </a:lnTo>
                <a:lnTo>
                  <a:pt x="657171" y="35719"/>
                </a:lnTo>
                <a:lnTo>
                  <a:pt x="674650" y="35719"/>
                </a:lnTo>
                <a:lnTo>
                  <a:pt x="686043" y="27537"/>
                </a:lnTo>
                <a:lnTo>
                  <a:pt x="697172" y="24916"/>
                </a:lnTo>
                <a:lnTo>
                  <a:pt x="755054" y="23815"/>
                </a:lnTo>
                <a:lnTo>
                  <a:pt x="811952" y="23813"/>
                </a:lnTo>
                <a:lnTo>
                  <a:pt x="871483" y="23813"/>
                </a:lnTo>
                <a:lnTo>
                  <a:pt x="927774" y="23813"/>
                </a:lnTo>
                <a:lnTo>
                  <a:pt x="986782" y="23813"/>
                </a:lnTo>
                <a:lnTo>
                  <a:pt x="1043238" y="23813"/>
                </a:lnTo>
                <a:lnTo>
                  <a:pt x="1102336" y="23813"/>
                </a:lnTo>
                <a:lnTo>
                  <a:pt x="1159021" y="23813"/>
                </a:lnTo>
                <a:lnTo>
                  <a:pt x="1218453" y="23813"/>
                </a:lnTo>
                <a:lnTo>
                  <a:pt x="1275603" y="23813"/>
                </a:lnTo>
                <a:lnTo>
                  <a:pt x="1333069" y="23813"/>
                </a:lnTo>
                <a:lnTo>
                  <a:pt x="1342083" y="23813"/>
                </a:lnTo>
                <a:lnTo>
                  <a:pt x="1342639" y="25136"/>
                </a:lnTo>
                <a:lnTo>
                  <a:pt x="1343751"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29"/>
          <p:cNvSpPr/>
          <p:nvPr>
            <p:custDataLst>
              <p:tags r:id="rId3"/>
            </p:custDataLst>
          </p:nvPr>
        </p:nvSpPr>
        <p:spPr>
          <a:xfrm>
            <a:off x="8346281" y="3536156"/>
            <a:ext cx="1619251" cy="59533"/>
          </a:xfrm>
          <a:custGeom>
            <a:avLst/>
            <a:gdLst/>
            <a:ahLst/>
            <a:cxnLst/>
            <a:rect l="0" t="0" r="0" b="0"/>
            <a:pathLst>
              <a:path w="1619251" h="59533">
                <a:moveTo>
                  <a:pt x="0" y="0"/>
                </a:moveTo>
                <a:lnTo>
                  <a:pt x="0" y="0"/>
                </a:lnTo>
                <a:lnTo>
                  <a:pt x="53799" y="0"/>
                </a:lnTo>
                <a:lnTo>
                  <a:pt x="55710" y="1323"/>
                </a:lnTo>
                <a:lnTo>
                  <a:pt x="56984" y="3528"/>
                </a:lnTo>
                <a:lnTo>
                  <a:pt x="59028" y="10252"/>
                </a:lnTo>
                <a:lnTo>
                  <a:pt x="62835" y="11171"/>
                </a:lnTo>
                <a:lnTo>
                  <a:pt x="82810" y="11903"/>
                </a:lnTo>
                <a:lnTo>
                  <a:pt x="93549" y="22157"/>
                </a:lnTo>
                <a:lnTo>
                  <a:pt x="105352" y="23667"/>
                </a:lnTo>
                <a:lnTo>
                  <a:pt x="124846" y="23809"/>
                </a:lnTo>
                <a:lnTo>
                  <a:pt x="126887" y="25133"/>
                </a:lnTo>
                <a:lnTo>
                  <a:pt x="128247" y="27339"/>
                </a:lnTo>
                <a:lnTo>
                  <a:pt x="129154" y="30133"/>
                </a:lnTo>
                <a:lnTo>
                  <a:pt x="131082" y="31994"/>
                </a:lnTo>
                <a:lnTo>
                  <a:pt x="141061" y="35229"/>
                </a:lnTo>
                <a:lnTo>
                  <a:pt x="199641" y="35719"/>
                </a:lnTo>
                <a:lnTo>
                  <a:pt x="212119" y="35719"/>
                </a:lnTo>
                <a:lnTo>
                  <a:pt x="223385" y="43901"/>
                </a:lnTo>
                <a:lnTo>
                  <a:pt x="230692" y="45970"/>
                </a:lnTo>
                <a:lnTo>
                  <a:pt x="233170" y="45199"/>
                </a:lnTo>
                <a:lnTo>
                  <a:pt x="234822" y="43362"/>
                </a:lnTo>
                <a:lnTo>
                  <a:pt x="235923" y="40814"/>
                </a:lnTo>
                <a:lnTo>
                  <a:pt x="237980" y="40439"/>
                </a:lnTo>
                <a:lnTo>
                  <a:pt x="254504" y="46418"/>
                </a:lnTo>
                <a:lnTo>
                  <a:pt x="312064" y="47625"/>
                </a:lnTo>
                <a:lnTo>
                  <a:pt x="369831" y="47625"/>
                </a:lnTo>
                <a:lnTo>
                  <a:pt x="429362" y="47625"/>
                </a:lnTo>
                <a:lnTo>
                  <a:pt x="487912" y="47625"/>
                </a:lnTo>
                <a:lnTo>
                  <a:pt x="545340" y="47625"/>
                </a:lnTo>
                <a:lnTo>
                  <a:pt x="570479" y="36822"/>
                </a:lnTo>
                <a:lnTo>
                  <a:pt x="576779" y="36209"/>
                </a:lnTo>
                <a:lnTo>
                  <a:pt x="583989" y="39465"/>
                </a:lnTo>
                <a:lnTo>
                  <a:pt x="591603" y="43998"/>
                </a:lnTo>
                <a:lnTo>
                  <a:pt x="599396" y="46013"/>
                </a:lnTo>
                <a:lnTo>
                  <a:pt x="603327" y="45228"/>
                </a:lnTo>
                <a:lnTo>
                  <a:pt x="619141" y="37989"/>
                </a:lnTo>
                <a:lnTo>
                  <a:pt x="678657" y="35724"/>
                </a:lnTo>
                <a:lnTo>
                  <a:pt x="738188" y="35719"/>
                </a:lnTo>
                <a:lnTo>
                  <a:pt x="795301" y="35719"/>
                </a:lnTo>
                <a:lnTo>
                  <a:pt x="849084" y="35719"/>
                </a:lnTo>
                <a:lnTo>
                  <a:pt x="904812" y="35719"/>
                </a:lnTo>
                <a:lnTo>
                  <a:pt x="960438" y="35719"/>
                </a:lnTo>
                <a:lnTo>
                  <a:pt x="1016000" y="35719"/>
                </a:lnTo>
                <a:lnTo>
                  <a:pt x="1075532" y="35719"/>
                </a:lnTo>
                <a:lnTo>
                  <a:pt x="1134918" y="35719"/>
                </a:lnTo>
                <a:lnTo>
                  <a:pt x="1190624" y="35719"/>
                </a:lnTo>
                <a:lnTo>
                  <a:pt x="1206500" y="35719"/>
                </a:lnTo>
                <a:lnTo>
                  <a:pt x="1214438" y="39247"/>
                </a:lnTo>
                <a:lnTo>
                  <a:pt x="1222375" y="43901"/>
                </a:lnTo>
                <a:lnTo>
                  <a:pt x="1238250" y="46890"/>
                </a:lnTo>
                <a:lnTo>
                  <a:pt x="1297782" y="47624"/>
                </a:lnTo>
                <a:lnTo>
                  <a:pt x="1353603" y="47625"/>
                </a:lnTo>
                <a:lnTo>
                  <a:pt x="1412875" y="47625"/>
                </a:lnTo>
                <a:lnTo>
                  <a:pt x="1470106" y="47625"/>
                </a:lnTo>
                <a:lnTo>
                  <a:pt x="1526547" y="47625"/>
                </a:lnTo>
                <a:lnTo>
                  <a:pt x="1583713" y="47625"/>
                </a:lnTo>
                <a:lnTo>
                  <a:pt x="1606839" y="47625"/>
                </a:lnTo>
                <a:lnTo>
                  <a:pt x="1607332" y="59041"/>
                </a:lnTo>
                <a:lnTo>
                  <a:pt x="1619250" y="595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30"/>
          <p:cNvSpPr/>
          <p:nvPr>
            <p:custDataLst>
              <p:tags r:id="rId4"/>
            </p:custDataLst>
          </p:nvPr>
        </p:nvSpPr>
        <p:spPr>
          <a:xfrm>
            <a:off x="9691731" y="3714750"/>
            <a:ext cx="333333" cy="309564"/>
          </a:xfrm>
          <a:custGeom>
            <a:avLst/>
            <a:gdLst/>
            <a:ahLst/>
            <a:cxnLst/>
            <a:rect l="0" t="0" r="0" b="0"/>
            <a:pathLst>
              <a:path w="333333" h="309564">
                <a:moveTo>
                  <a:pt x="11863" y="0"/>
                </a:moveTo>
                <a:lnTo>
                  <a:pt x="11863" y="0"/>
                </a:lnTo>
                <a:lnTo>
                  <a:pt x="0" y="0"/>
                </a:lnTo>
                <a:lnTo>
                  <a:pt x="10212" y="0"/>
                </a:lnTo>
                <a:lnTo>
                  <a:pt x="10762" y="1323"/>
                </a:lnTo>
                <a:lnTo>
                  <a:pt x="11374" y="6321"/>
                </a:lnTo>
                <a:lnTo>
                  <a:pt x="12860" y="8182"/>
                </a:lnTo>
                <a:lnTo>
                  <a:pt x="18038" y="10251"/>
                </a:lnTo>
                <a:lnTo>
                  <a:pt x="19949" y="12126"/>
                </a:lnTo>
                <a:lnTo>
                  <a:pt x="26542" y="24640"/>
                </a:lnTo>
                <a:lnTo>
                  <a:pt x="29586" y="28332"/>
                </a:lnTo>
                <a:lnTo>
                  <a:pt x="36497" y="32436"/>
                </a:lnTo>
                <a:lnTo>
                  <a:pt x="58034" y="41391"/>
                </a:lnTo>
                <a:lnTo>
                  <a:pt x="68983" y="51910"/>
                </a:lnTo>
                <a:lnTo>
                  <a:pt x="86793" y="73901"/>
                </a:lnTo>
                <a:lnTo>
                  <a:pt x="140712" y="117406"/>
                </a:lnTo>
                <a:lnTo>
                  <a:pt x="169369" y="142134"/>
                </a:lnTo>
                <a:lnTo>
                  <a:pt x="182408" y="151806"/>
                </a:lnTo>
                <a:lnTo>
                  <a:pt x="211265" y="185399"/>
                </a:lnTo>
                <a:lnTo>
                  <a:pt x="253453" y="218237"/>
                </a:lnTo>
                <a:lnTo>
                  <a:pt x="258142" y="226199"/>
                </a:lnTo>
                <a:lnTo>
                  <a:pt x="261550" y="234148"/>
                </a:lnTo>
                <a:lnTo>
                  <a:pt x="278246" y="253999"/>
                </a:lnTo>
                <a:lnTo>
                  <a:pt x="285918" y="258409"/>
                </a:lnTo>
                <a:lnTo>
                  <a:pt x="289816" y="259585"/>
                </a:lnTo>
                <a:lnTo>
                  <a:pt x="292415" y="261693"/>
                </a:lnTo>
                <a:lnTo>
                  <a:pt x="320887" y="297109"/>
                </a:lnTo>
                <a:lnTo>
                  <a:pt x="321266" y="303815"/>
                </a:lnTo>
                <a:lnTo>
                  <a:pt x="322641" y="305731"/>
                </a:lnTo>
                <a:lnTo>
                  <a:pt x="324882" y="307008"/>
                </a:lnTo>
                <a:lnTo>
                  <a:pt x="333332" y="3095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56" name="SMARTInkShape-Group9"/>
          <p:cNvGrpSpPr/>
          <p:nvPr/>
        </p:nvGrpSpPr>
        <p:grpSpPr>
          <a:xfrm>
            <a:off x="9846469" y="3442782"/>
            <a:ext cx="1940720" cy="1462532"/>
            <a:chOff x="9846469" y="3442782"/>
            <a:chExt cx="1940720" cy="1462532"/>
          </a:xfrm>
        </p:grpSpPr>
        <p:sp>
          <p:nvSpPr>
            <p:cNvPr id="38" name="SMARTInkShape-31"/>
            <p:cNvSpPr/>
            <p:nvPr>
              <p:custDataLst>
                <p:tags r:id="rId63"/>
              </p:custDataLst>
            </p:nvPr>
          </p:nvSpPr>
          <p:spPr>
            <a:xfrm>
              <a:off x="9846469" y="4095800"/>
              <a:ext cx="297657" cy="380951"/>
            </a:xfrm>
            <a:custGeom>
              <a:avLst/>
              <a:gdLst/>
              <a:ahLst/>
              <a:cxnLst/>
              <a:rect l="0" t="0" r="0" b="0"/>
              <a:pathLst>
                <a:path w="297657" h="380951">
                  <a:moveTo>
                    <a:pt x="119062" y="380950"/>
                  </a:moveTo>
                  <a:lnTo>
                    <a:pt x="119062" y="380950"/>
                  </a:lnTo>
                  <a:lnTo>
                    <a:pt x="119062" y="374629"/>
                  </a:lnTo>
                  <a:lnTo>
                    <a:pt x="117739" y="372768"/>
                  </a:lnTo>
                  <a:lnTo>
                    <a:pt x="115535" y="371526"/>
                  </a:lnTo>
                  <a:lnTo>
                    <a:pt x="108810" y="369534"/>
                  </a:lnTo>
                  <a:lnTo>
                    <a:pt x="101326" y="362869"/>
                  </a:lnTo>
                  <a:lnTo>
                    <a:pt x="97950" y="356157"/>
                  </a:lnTo>
                  <a:lnTo>
                    <a:pt x="97050" y="352515"/>
                  </a:lnTo>
                  <a:lnTo>
                    <a:pt x="86063" y="333239"/>
                  </a:lnTo>
                  <a:lnTo>
                    <a:pt x="77560" y="311112"/>
                  </a:lnTo>
                  <a:lnTo>
                    <a:pt x="43609" y="253398"/>
                  </a:lnTo>
                  <a:lnTo>
                    <a:pt x="26675" y="198355"/>
                  </a:lnTo>
                  <a:lnTo>
                    <a:pt x="1848" y="139062"/>
                  </a:lnTo>
                  <a:lnTo>
                    <a:pt x="0" y="107111"/>
                  </a:lnTo>
                  <a:lnTo>
                    <a:pt x="0" y="113428"/>
                  </a:lnTo>
                  <a:lnTo>
                    <a:pt x="1323" y="115290"/>
                  </a:lnTo>
                  <a:lnTo>
                    <a:pt x="3527" y="116530"/>
                  </a:lnTo>
                  <a:lnTo>
                    <a:pt x="6320" y="117358"/>
                  </a:lnTo>
                  <a:lnTo>
                    <a:pt x="16572" y="124843"/>
                  </a:lnTo>
                  <a:lnTo>
                    <a:pt x="63505" y="182382"/>
                  </a:lnTo>
                  <a:lnTo>
                    <a:pt x="104804" y="223816"/>
                  </a:lnTo>
                  <a:lnTo>
                    <a:pt x="109638" y="225123"/>
                  </a:lnTo>
                  <a:lnTo>
                    <a:pt x="129265" y="226163"/>
                  </a:lnTo>
                  <a:lnTo>
                    <a:pt x="129832" y="224842"/>
                  </a:lnTo>
                  <a:lnTo>
                    <a:pt x="130956" y="191515"/>
                  </a:lnTo>
                  <a:lnTo>
                    <a:pt x="127435" y="180782"/>
                  </a:lnTo>
                  <a:lnTo>
                    <a:pt x="122783" y="171601"/>
                  </a:lnTo>
                  <a:lnTo>
                    <a:pt x="119797" y="151400"/>
                  </a:lnTo>
                  <a:lnTo>
                    <a:pt x="118065" y="137376"/>
                  </a:lnTo>
                  <a:lnTo>
                    <a:pt x="108854" y="98974"/>
                  </a:lnTo>
                  <a:lnTo>
                    <a:pt x="107223" y="45085"/>
                  </a:lnTo>
                  <a:lnTo>
                    <a:pt x="107156" y="516"/>
                  </a:lnTo>
                  <a:lnTo>
                    <a:pt x="117408" y="0"/>
                  </a:lnTo>
                  <a:lnTo>
                    <a:pt x="117958" y="1306"/>
                  </a:lnTo>
                  <a:lnTo>
                    <a:pt x="118572" y="6285"/>
                  </a:lnTo>
                  <a:lnTo>
                    <a:pt x="122372" y="12908"/>
                  </a:lnTo>
                  <a:lnTo>
                    <a:pt x="158807" y="68134"/>
                  </a:lnTo>
                  <a:lnTo>
                    <a:pt x="186535" y="123023"/>
                  </a:lnTo>
                  <a:lnTo>
                    <a:pt x="218281" y="180162"/>
                  </a:lnTo>
                  <a:lnTo>
                    <a:pt x="250031" y="220066"/>
                  </a:lnTo>
                  <a:lnTo>
                    <a:pt x="261937" y="227888"/>
                  </a:lnTo>
                  <a:lnTo>
                    <a:pt x="297656" y="2618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32"/>
            <p:cNvSpPr/>
            <p:nvPr>
              <p:custDataLst>
                <p:tags r:id="rId64"/>
              </p:custDataLst>
            </p:nvPr>
          </p:nvSpPr>
          <p:spPr>
            <a:xfrm>
              <a:off x="10156182" y="4107657"/>
              <a:ext cx="130819" cy="118902"/>
            </a:xfrm>
            <a:custGeom>
              <a:avLst/>
              <a:gdLst/>
              <a:ahLst/>
              <a:cxnLst/>
              <a:rect l="0" t="0" r="0" b="0"/>
              <a:pathLst>
                <a:path w="130819" h="118902">
                  <a:moveTo>
                    <a:pt x="59381" y="11906"/>
                  </a:moveTo>
                  <a:lnTo>
                    <a:pt x="59381" y="11906"/>
                  </a:lnTo>
                  <a:lnTo>
                    <a:pt x="49128" y="1654"/>
                  </a:lnTo>
                  <a:lnTo>
                    <a:pt x="37368" y="145"/>
                  </a:lnTo>
                  <a:lnTo>
                    <a:pt x="13569" y="0"/>
                  </a:lnTo>
                  <a:lnTo>
                    <a:pt x="12965" y="1323"/>
                  </a:lnTo>
                  <a:lnTo>
                    <a:pt x="12293" y="6320"/>
                  </a:lnTo>
                  <a:lnTo>
                    <a:pt x="10790" y="8182"/>
                  </a:lnTo>
                  <a:lnTo>
                    <a:pt x="5595" y="10251"/>
                  </a:lnTo>
                  <a:lnTo>
                    <a:pt x="3679" y="12125"/>
                  </a:lnTo>
                  <a:lnTo>
                    <a:pt x="1551" y="17736"/>
                  </a:lnTo>
                  <a:lnTo>
                    <a:pt x="0" y="39850"/>
                  </a:lnTo>
                  <a:lnTo>
                    <a:pt x="3443" y="47697"/>
                  </a:lnTo>
                  <a:lnTo>
                    <a:pt x="8061" y="55594"/>
                  </a:lnTo>
                  <a:lnTo>
                    <a:pt x="10661" y="68800"/>
                  </a:lnTo>
                  <a:lnTo>
                    <a:pt x="11269" y="81731"/>
                  </a:lnTo>
                  <a:lnTo>
                    <a:pt x="12754" y="86237"/>
                  </a:lnTo>
                  <a:lnTo>
                    <a:pt x="15067" y="89241"/>
                  </a:lnTo>
                  <a:lnTo>
                    <a:pt x="17932" y="91244"/>
                  </a:lnTo>
                  <a:lnTo>
                    <a:pt x="19842" y="93902"/>
                  </a:lnTo>
                  <a:lnTo>
                    <a:pt x="21964" y="100383"/>
                  </a:lnTo>
                  <a:lnTo>
                    <a:pt x="23852" y="102641"/>
                  </a:lnTo>
                  <a:lnTo>
                    <a:pt x="29478" y="105149"/>
                  </a:lnTo>
                  <a:lnTo>
                    <a:pt x="31509" y="107141"/>
                  </a:lnTo>
                  <a:lnTo>
                    <a:pt x="35033" y="117230"/>
                  </a:lnTo>
                  <a:lnTo>
                    <a:pt x="38858" y="118248"/>
                  </a:lnTo>
                  <a:lnTo>
                    <a:pt x="45772" y="118901"/>
                  </a:lnTo>
                  <a:lnTo>
                    <a:pt x="58846" y="107642"/>
                  </a:lnTo>
                  <a:lnTo>
                    <a:pt x="59381" y="50460"/>
                  </a:lnTo>
                  <a:lnTo>
                    <a:pt x="59381" y="43152"/>
                  </a:lnTo>
                  <a:lnTo>
                    <a:pt x="60704" y="40674"/>
                  </a:lnTo>
                  <a:lnTo>
                    <a:pt x="62908" y="39022"/>
                  </a:lnTo>
                  <a:lnTo>
                    <a:pt x="71141" y="35775"/>
                  </a:lnTo>
                  <a:lnTo>
                    <a:pt x="71243" y="42056"/>
                  </a:lnTo>
                  <a:lnTo>
                    <a:pt x="72581" y="43912"/>
                  </a:lnTo>
                  <a:lnTo>
                    <a:pt x="77595" y="45974"/>
                  </a:lnTo>
                  <a:lnTo>
                    <a:pt x="79461" y="47847"/>
                  </a:lnTo>
                  <a:lnTo>
                    <a:pt x="81534" y="53456"/>
                  </a:lnTo>
                  <a:lnTo>
                    <a:pt x="83410" y="55481"/>
                  </a:lnTo>
                  <a:lnTo>
                    <a:pt x="89022" y="57731"/>
                  </a:lnTo>
                  <a:lnTo>
                    <a:pt x="91048" y="59653"/>
                  </a:lnTo>
                  <a:lnTo>
                    <a:pt x="93298" y="65318"/>
                  </a:lnTo>
                  <a:lnTo>
                    <a:pt x="95222" y="67357"/>
                  </a:lnTo>
                  <a:lnTo>
                    <a:pt x="100886" y="69624"/>
                  </a:lnTo>
                  <a:lnTo>
                    <a:pt x="102927" y="71551"/>
                  </a:lnTo>
                  <a:lnTo>
                    <a:pt x="105193" y="77220"/>
                  </a:lnTo>
                  <a:lnTo>
                    <a:pt x="107119" y="79261"/>
                  </a:lnTo>
                  <a:lnTo>
                    <a:pt x="117098" y="82805"/>
                  </a:lnTo>
                  <a:lnTo>
                    <a:pt x="130658" y="83339"/>
                  </a:lnTo>
                  <a:lnTo>
                    <a:pt x="130818"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33"/>
            <p:cNvSpPr/>
            <p:nvPr>
              <p:custDataLst>
                <p:tags r:id="rId65"/>
              </p:custDataLst>
            </p:nvPr>
          </p:nvSpPr>
          <p:spPr>
            <a:xfrm>
              <a:off x="10287000" y="3990310"/>
              <a:ext cx="142876" cy="129252"/>
            </a:xfrm>
            <a:custGeom>
              <a:avLst/>
              <a:gdLst/>
              <a:ahLst/>
              <a:cxnLst/>
              <a:rect l="0" t="0" r="0" b="0"/>
              <a:pathLst>
                <a:path w="142876" h="129252">
                  <a:moveTo>
                    <a:pt x="0" y="22096"/>
                  </a:moveTo>
                  <a:lnTo>
                    <a:pt x="0" y="22096"/>
                  </a:lnTo>
                  <a:lnTo>
                    <a:pt x="0" y="38668"/>
                  </a:lnTo>
                  <a:lnTo>
                    <a:pt x="3528" y="46219"/>
                  </a:lnTo>
                  <a:lnTo>
                    <a:pt x="8182" y="53984"/>
                  </a:lnTo>
                  <a:lnTo>
                    <a:pt x="12126" y="65793"/>
                  </a:lnTo>
                  <a:lnTo>
                    <a:pt x="32437" y="93536"/>
                  </a:lnTo>
                  <a:lnTo>
                    <a:pt x="35582" y="101472"/>
                  </a:lnTo>
                  <a:lnTo>
                    <a:pt x="41391" y="109409"/>
                  </a:lnTo>
                  <a:lnTo>
                    <a:pt x="48382" y="113819"/>
                  </a:lnTo>
                  <a:lnTo>
                    <a:pt x="52098" y="114994"/>
                  </a:lnTo>
                  <a:lnTo>
                    <a:pt x="54576" y="117101"/>
                  </a:lnTo>
                  <a:lnTo>
                    <a:pt x="58879" y="127391"/>
                  </a:lnTo>
                  <a:lnTo>
                    <a:pt x="62768" y="128425"/>
                  </a:lnTo>
                  <a:lnTo>
                    <a:pt x="71425" y="129251"/>
                  </a:lnTo>
                  <a:lnTo>
                    <a:pt x="71438" y="111516"/>
                  </a:lnTo>
                  <a:lnTo>
                    <a:pt x="67910" y="104613"/>
                  </a:lnTo>
                  <a:lnTo>
                    <a:pt x="63254" y="97135"/>
                  </a:lnTo>
                  <a:lnTo>
                    <a:pt x="60635" y="84164"/>
                  </a:lnTo>
                  <a:lnTo>
                    <a:pt x="58534" y="65475"/>
                  </a:lnTo>
                  <a:lnTo>
                    <a:pt x="49323" y="42426"/>
                  </a:lnTo>
                  <a:lnTo>
                    <a:pt x="47669" y="12554"/>
                  </a:lnTo>
                  <a:lnTo>
                    <a:pt x="48977" y="11766"/>
                  </a:lnTo>
                  <a:lnTo>
                    <a:pt x="53958" y="10891"/>
                  </a:lnTo>
                  <a:lnTo>
                    <a:pt x="55817" y="9334"/>
                  </a:lnTo>
                  <a:lnTo>
                    <a:pt x="59041" y="0"/>
                  </a:lnTo>
                  <a:lnTo>
                    <a:pt x="59386" y="5113"/>
                  </a:lnTo>
                  <a:lnTo>
                    <a:pt x="60758" y="6805"/>
                  </a:lnTo>
                  <a:lnTo>
                    <a:pt x="65808" y="8686"/>
                  </a:lnTo>
                  <a:lnTo>
                    <a:pt x="67686" y="10510"/>
                  </a:lnTo>
                  <a:lnTo>
                    <a:pt x="69770" y="16065"/>
                  </a:lnTo>
                  <a:lnTo>
                    <a:pt x="71648" y="18075"/>
                  </a:lnTo>
                  <a:lnTo>
                    <a:pt x="77264" y="20309"/>
                  </a:lnTo>
                  <a:lnTo>
                    <a:pt x="79291" y="22228"/>
                  </a:lnTo>
                  <a:lnTo>
                    <a:pt x="89131" y="38511"/>
                  </a:lnTo>
                  <a:lnTo>
                    <a:pt x="96058" y="42621"/>
                  </a:lnTo>
                  <a:lnTo>
                    <a:pt x="103547" y="45770"/>
                  </a:lnTo>
                  <a:lnTo>
                    <a:pt x="142875" y="816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34"/>
            <p:cNvSpPr/>
            <p:nvPr>
              <p:custDataLst>
                <p:tags r:id="rId66"/>
              </p:custDataLst>
            </p:nvPr>
          </p:nvSpPr>
          <p:spPr>
            <a:xfrm>
              <a:off x="10406063" y="3940969"/>
              <a:ext cx="130969" cy="82841"/>
            </a:xfrm>
            <a:custGeom>
              <a:avLst/>
              <a:gdLst/>
              <a:ahLst/>
              <a:cxnLst/>
              <a:rect l="0" t="0" r="0" b="0"/>
              <a:pathLst>
                <a:path w="130969" h="82841">
                  <a:moveTo>
                    <a:pt x="0" y="0"/>
                  </a:moveTo>
                  <a:lnTo>
                    <a:pt x="0" y="0"/>
                  </a:lnTo>
                  <a:lnTo>
                    <a:pt x="0" y="17736"/>
                  </a:lnTo>
                  <a:lnTo>
                    <a:pt x="1323" y="19762"/>
                  </a:lnTo>
                  <a:lnTo>
                    <a:pt x="3527" y="21112"/>
                  </a:lnTo>
                  <a:lnTo>
                    <a:pt x="6320" y="22012"/>
                  </a:lnTo>
                  <a:lnTo>
                    <a:pt x="8182" y="23935"/>
                  </a:lnTo>
                  <a:lnTo>
                    <a:pt x="14699" y="36527"/>
                  </a:lnTo>
                  <a:lnTo>
                    <a:pt x="19761" y="44015"/>
                  </a:lnTo>
                  <a:lnTo>
                    <a:pt x="22012" y="51753"/>
                  </a:lnTo>
                  <a:lnTo>
                    <a:pt x="23935" y="54346"/>
                  </a:lnTo>
                  <a:lnTo>
                    <a:pt x="26540" y="56074"/>
                  </a:lnTo>
                  <a:lnTo>
                    <a:pt x="33906" y="58848"/>
                  </a:lnTo>
                  <a:lnTo>
                    <a:pt x="47087" y="70929"/>
                  </a:lnTo>
                  <a:lnTo>
                    <a:pt x="47611" y="82840"/>
                  </a:lnTo>
                  <a:lnTo>
                    <a:pt x="47625" y="61327"/>
                  </a:lnTo>
                  <a:lnTo>
                    <a:pt x="39442" y="50380"/>
                  </a:lnTo>
                  <a:lnTo>
                    <a:pt x="36822" y="39328"/>
                  </a:lnTo>
                  <a:lnTo>
                    <a:pt x="35718" y="1703"/>
                  </a:lnTo>
                  <a:lnTo>
                    <a:pt x="37041" y="1135"/>
                  </a:lnTo>
                  <a:lnTo>
                    <a:pt x="42039" y="504"/>
                  </a:lnTo>
                  <a:lnTo>
                    <a:pt x="43901" y="1659"/>
                  </a:lnTo>
                  <a:lnTo>
                    <a:pt x="45142" y="3752"/>
                  </a:lnTo>
                  <a:lnTo>
                    <a:pt x="47134" y="10295"/>
                  </a:lnTo>
                  <a:lnTo>
                    <a:pt x="50934" y="11190"/>
                  </a:lnTo>
                  <a:lnTo>
                    <a:pt x="53799" y="11429"/>
                  </a:lnTo>
                  <a:lnTo>
                    <a:pt x="60511" y="15222"/>
                  </a:lnTo>
                  <a:lnTo>
                    <a:pt x="67904" y="19994"/>
                  </a:lnTo>
                  <a:lnTo>
                    <a:pt x="81049" y="23309"/>
                  </a:lnTo>
                  <a:lnTo>
                    <a:pt x="92395" y="31895"/>
                  </a:lnTo>
                  <a:lnTo>
                    <a:pt x="104951" y="35215"/>
                  </a:lnTo>
                  <a:lnTo>
                    <a:pt x="105686" y="36706"/>
                  </a:lnTo>
                  <a:lnTo>
                    <a:pt x="106502" y="41890"/>
                  </a:lnTo>
                  <a:lnTo>
                    <a:pt x="108043" y="43801"/>
                  </a:lnTo>
                  <a:lnTo>
                    <a:pt x="118555" y="47476"/>
                  </a:lnTo>
                  <a:lnTo>
                    <a:pt x="118912" y="53901"/>
                  </a:lnTo>
                  <a:lnTo>
                    <a:pt x="120285" y="55778"/>
                  </a:lnTo>
                  <a:lnTo>
                    <a:pt x="130968" y="59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35"/>
            <p:cNvSpPr/>
            <p:nvPr>
              <p:custDataLst>
                <p:tags r:id="rId67"/>
              </p:custDataLst>
            </p:nvPr>
          </p:nvSpPr>
          <p:spPr>
            <a:xfrm>
              <a:off x="10491060" y="3595688"/>
              <a:ext cx="367441" cy="333211"/>
            </a:xfrm>
            <a:custGeom>
              <a:avLst/>
              <a:gdLst/>
              <a:ahLst/>
              <a:cxnLst/>
              <a:rect l="0" t="0" r="0" b="0"/>
              <a:pathLst>
                <a:path w="367441" h="333211">
                  <a:moveTo>
                    <a:pt x="10253" y="0"/>
                  </a:moveTo>
                  <a:lnTo>
                    <a:pt x="10253" y="0"/>
                  </a:lnTo>
                  <a:lnTo>
                    <a:pt x="3932" y="0"/>
                  </a:lnTo>
                  <a:lnTo>
                    <a:pt x="2070" y="2645"/>
                  </a:lnTo>
                  <a:lnTo>
                    <a:pt x="0" y="12641"/>
                  </a:lnTo>
                  <a:lnTo>
                    <a:pt x="13110" y="71620"/>
                  </a:lnTo>
                  <a:lnTo>
                    <a:pt x="18137" y="88717"/>
                  </a:lnTo>
                  <a:lnTo>
                    <a:pt x="31310" y="147070"/>
                  </a:lnTo>
                  <a:lnTo>
                    <a:pt x="54016" y="205175"/>
                  </a:lnTo>
                  <a:lnTo>
                    <a:pt x="79343" y="263507"/>
                  </a:lnTo>
                  <a:lnTo>
                    <a:pt x="92356" y="304350"/>
                  </a:lnTo>
                  <a:lnTo>
                    <a:pt x="93547" y="327043"/>
                  </a:lnTo>
                  <a:lnTo>
                    <a:pt x="94887" y="329154"/>
                  </a:lnTo>
                  <a:lnTo>
                    <a:pt x="97103" y="330561"/>
                  </a:lnTo>
                  <a:lnTo>
                    <a:pt x="105011" y="333210"/>
                  </a:lnTo>
                  <a:lnTo>
                    <a:pt x="97222" y="323837"/>
                  </a:lnTo>
                  <a:lnTo>
                    <a:pt x="94671" y="313056"/>
                  </a:lnTo>
                  <a:lnTo>
                    <a:pt x="93599" y="256457"/>
                  </a:lnTo>
                  <a:lnTo>
                    <a:pt x="94922" y="254315"/>
                  </a:lnTo>
                  <a:lnTo>
                    <a:pt x="97126" y="252887"/>
                  </a:lnTo>
                  <a:lnTo>
                    <a:pt x="99918" y="251935"/>
                  </a:lnTo>
                  <a:lnTo>
                    <a:pt x="101779" y="249977"/>
                  </a:lnTo>
                  <a:lnTo>
                    <a:pt x="105013" y="239947"/>
                  </a:lnTo>
                  <a:lnTo>
                    <a:pt x="108812" y="242462"/>
                  </a:lnTo>
                  <a:lnTo>
                    <a:pt x="111677" y="244985"/>
                  </a:lnTo>
                  <a:lnTo>
                    <a:pt x="118389" y="247788"/>
                  </a:lnTo>
                  <a:lnTo>
                    <a:pt x="127157" y="249588"/>
                  </a:lnTo>
                  <a:lnTo>
                    <a:pt x="138394" y="258126"/>
                  </a:lnTo>
                  <a:lnTo>
                    <a:pt x="149497" y="260808"/>
                  </a:lnTo>
                  <a:lnTo>
                    <a:pt x="204722" y="261933"/>
                  </a:lnTo>
                  <a:lnTo>
                    <a:pt x="212660" y="258408"/>
                  </a:lnTo>
                  <a:lnTo>
                    <a:pt x="232503" y="242951"/>
                  </a:lnTo>
                  <a:lnTo>
                    <a:pt x="248378" y="235550"/>
                  </a:lnTo>
                  <a:lnTo>
                    <a:pt x="276649" y="209808"/>
                  </a:lnTo>
                  <a:lnTo>
                    <a:pt x="280786" y="202168"/>
                  </a:lnTo>
                  <a:lnTo>
                    <a:pt x="283949" y="194363"/>
                  </a:lnTo>
                  <a:lnTo>
                    <a:pt x="289763" y="186484"/>
                  </a:lnTo>
                  <a:lnTo>
                    <a:pt x="293229" y="175045"/>
                  </a:lnTo>
                  <a:lnTo>
                    <a:pt x="295840" y="143326"/>
                  </a:lnTo>
                  <a:lnTo>
                    <a:pt x="292403" y="132932"/>
                  </a:lnTo>
                  <a:lnTo>
                    <a:pt x="287787" y="123904"/>
                  </a:lnTo>
                  <a:lnTo>
                    <a:pt x="283867" y="111383"/>
                  </a:lnTo>
                  <a:lnTo>
                    <a:pt x="276238" y="99295"/>
                  </a:lnTo>
                  <a:lnTo>
                    <a:pt x="272723" y="85705"/>
                  </a:lnTo>
                  <a:lnTo>
                    <a:pt x="271223" y="84918"/>
                  </a:lnTo>
                  <a:lnTo>
                    <a:pt x="248912" y="83349"/>
                  </a:lnTo>
                  <a:lnTo>
                    <a:pt x="248536" y="89665"/>
                  </a:lnTo>
                  <a:lnTo>
                    <a:pt x="244920" y="96296"/>
                  </a:lnTo>
                  <a:lnTo>
                    <a:pt x="240227" y="103652"/>
                  </a:lnTo>
                  <a:lnTo>
                    <a:pt x="237584" y="116554"/>
                  </a:lnTo>
                  <a:lnTo>
                    <a:pt x="236966" y="129413"/>
                  </a:lnTo>
                  <a:lnTo>
                    <a:pt x="240218" y="140419"/>
                  </a:lnTo>
                  <a:lnTo>
                    <a:pt x="244751" y="149721"/>
                  </a:lnTo>
                  <a:lnTo>
                    <a:pt x="248626" y="162395"/>
                  </a:lnTo>
                  <a:lnTo>
                    <a:pt x="256241" y="174529"/>
                  </a:lnTo>
                  <a:lnTo>
                    <a:pt x="258487" y="182519"/>
                  </a:lnTo>
                  <a:lnTo>
                    <a:pt x="260409" y="185180"/>
                  </a:lnTo>
                  <a:lnTo>
                    <a:pt x="263012" y="186953"/>
                  </a:lnTo>
                  <a:lnTo>
                    <a:pt x="270378" y="189799"/>
                  </a:lnTo>
                  <a:lnTo>
                    <a:pt x="281337" y="198544"/>
                  </a:lnTo>
                  <a:lnTo>
                    <a:pt x="292392" y="201261"/>
                  </a:lnTo>
                  <a:lnTo>
                    <a:pt x="311925" y="202255"/>
                  </a:lnTo>
                  <a:lnTo>
                    <a:pt x="319836" y="198811"/>
                  </a:lnTo>
                  <a:lnTo>
                    <a:pt x="340763" y="182641"/>
                  </a:lnTo>
                  <a:lnTo>
                    <a:pt x="348088" y="180392"/>
                  </a:lnTo>
                  <a:lnTo>
                    <a:pt x="350569" y="178470"/>
                  </a:lnTo>
                  <a:lnTo>
                    <a:pt x="364668" y="154541"/>
                  </a:lnTo>
                  <a:lnTo>
                    <a:pt x="367440" y="119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36"/>
            <p:cNvSpPr/>
            <p:nvPr>
              <p:custDataLst>
                <p:tags r:id="rId68"/>
              </p:custDataLst>
            </p:nvPr>
          </p:nvSpPr>
          <p:spPr>
            <a:xfrm>
              <a:off x="10858500" y="3607594"/>
              <a:ext cx="71439" cy="95251"/>
            </a:xfrm>
            <a:custGeom>
              <a:avLst/>
              <a:gdLst/>
              <a:ahLst/>
              <a:cxnLst/>
              <a:rect l="0" t="0" r="0" b="0"/>
              <a:pathLst>
                <a:path w="71439" h="95251">
                  <a:moveTo>
                    <a:pt x="0" y="0"/>
                  </a:moveTo>
                  <a:lnTo>
                    <a:pt x="0" y="0"/>
                  </a:lnTo>
                  <a:lnTo>
                    <a:pt x="0" y="6320"/>
                  </a:lnTo>
                  <a:lnTo>
                    <a:pt x="3528" y="12951"/>
                  </a:lnTo>
                  <a:lnTo>
                    <a:pt x="8183" y="20308"/>
                  </a:lnTo>
                  <a:lnTo>
                    <a:pt x="11171" y="35810"/>
                  </a:lnTo>
                  <a:lnTo>
                    <a:pt x="11416" y="39748"/>
                  </a:lnTo>
                  <a:lnTo>
                    <a:pt x="15216" y="47652"/>
                  </a:lnTo>
                  <a:lnTo>
                    <a:pt x="18081" y="51612"/>
                  </a:lnTo>
                  <a:lnTo>
                    <a:pt x="24792" y="56011"/>
                  </a:lnTo>
                  <a:lnTo>
                    <a:pt x="28435" y="57184"/>
                  </a:lnTo>
                  <a:lnTo>
                    <a:pt x="30863" y="59290"/>
                  </a:lnTo>
                  <a:lnTo>
                    <a:pt x="33561" y="65157"/>
                  </a:lnTo>
                  <a:lnTo>
                    <a:pt x="35602" y="67250"/>
                  </a:lnTo>
                  <a:lnTo>
                    <a:pt x="41400" y="69576"/>
                  </a:lnTo>
                  <a:lnTo>
                    <a:pt x="43475" y="71519"/>
                  </a:lnTo>
                  <a:lnTo>
                    <a:pt x="45780" y="77206"/>
                  </a:lnTo>
                  <a:lnTo>
                    <a:pt x="47718" y="79252"/>
                  </a:lnTo>
                  <a:lnTo>
                    <a:pt x="53399" y="81525"/>
                  </a:lnTo>
                  <a:lnTo>
                    <a:pt x="64035" y="82805"/>
                  </a:lnTo>
                  <a:lnTo>
                    <a:pt x="66503" y="84307"/>
                  </a:lnTo>
                  <a:lnTo>
                    <a:pt x="68147" y="86632"/>
                  </a:lnTo>
                  <a:lnTo>
                    <a:pt x="71438" y="95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37"/>
            <p:cNvSpPr/>
            <p:nvPr>
              <p:custDataLst>
                <p:tags r:id="rId69"/>
              </p:custDataLst>
            </p:nvPr>
          </p:nvSpPr>
          <p:spPr>
            <a:xfrm>
              <a:off x="10858500" y="3524250"/>
              <a:ext cx="23814" cy="11907"/>
            </a:xfrm>
            <a:custGeom>
              <a:avLst/>
              <a:gdLst/>
              <a:ahLst/>
              <a:cxnLst/>
              <a:rect l="0" t="0" r="0" b="0"/>
              <a:pathLst>
                <a:path w="23814" h="11907">
                  <a:moveTo>
                    <a:pt x="23813" y="11906"/>
                  </a:moveTo>
                  <a:lnTo>
                    <a:pt x="23813" y="11906"/>
                  </a:lnTo>
                  <a:lnTo>
                    <a:pt x="12396" y="11906"/>
                  </a:lnTo>
                  <a:lnTo>
                    <a:pt x="12052" y="5586"/>
                  </a:lnTo>
                  <a:lnTo>
                    <a:pt x="10681" y="372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38"/>
            <p:cNvSpPr/>
            <p:nvPr>
              <p:custDataLst>
                <p:tags r:id="rId70"/>
              </p:custDataLst>
            </p:nvPr>
          </p:nvSpPr>
          <p:spPr>
            <a:xfrm>
              <a:off x="10953750" y="3442782"/>
              <a:ext cx="369095" cy="210734"/>
            </a:xfrm>
            <a:custGeom>
              <a:avLst/>
              <a:gdLst/>
              <a:ahLst/>
              <a:cxnLst/>
              <a:rect l="0" t="0" r="0" b="0"/>
              <a:pathLst>
                <a:path w="369095" h="210734">
                  <a:moveTo>
                    <a:pt x="0" y="105281"/>
                  </a:moveTo>
                  <a:lnTo>
                    <a:pt x="0" y="105281"/>
                  </a:lnTo>
                  <a:lnTo>
                    <a:pt x="6321" y="111601"/>
                  </a:lnTo>
                  <a:lnTo>
                    <a:pt x="9425" y="121760"/>
                  </a:lnTo>
                  <a:lnTo>
                    <a:pt x="12126" y="133771"/>
                  </a:lnTo>
                  <a:lnTo>
                    <a:pt x="24639" y="152262"/>
                  </a:lnTo>
                  <a:lnTo>
                    <a:pt x="30795" y="160557"/>
                  </a:lnTo>
                  <a:lnTo>
                    <a:pt x="38274" y="176661"/>
                  </a:lnTo>
                  <a:lnTo>
                    <a:pt x="45777" y="186261"/>
                  </a:lnTo>
                  <a:lnTo>
                    <a:pt x="47464" y="198668"/>
                  </a:lnTo>
                  <a:lnTo>
                    <a:pt x="48840" y="199289"/>
                  </a:lnTo>
                  <a:lnTo>
                    <a:pt x="53897" y="199979"/>
                  </a:lnTo>
                  <a:lnTo>
                    <a:pt x="55776" y="201485"/>
                  </a:lnTo>
                  <a:lnTo>
                    <a:pt x="59037" y="210733"/>
                  </a:lnTo>
                  <a:lnTo>
                    <a:pt x="59531" y="155513"/>
                  </a:lnTo>
                  <a:lnTo>
                    <a:pt x="59531" y="97440"/>
                  </a:lnTo>
                  <a:lnTo>
                    <a:pt x="59531" y="89448"/>
                  </a:lnTo>
                  <a:lnTo>
                    <a:pt x="63059" y="81487"/>
                  </a:lnTo>
                  <a:lnTo>
                    <a:pt x="71292" y="69768"/>
                  </a:lnTo>
                  <a:lnTo>
                    <a:pt x="77715" y="69623"/>
                  </a:lnTo>
                  <a:lnTo>
                    <a:pt x="79592" y="70925"/>
                  </a:lnTo>
                  <a:lnTo>
                    <a:pt x="80843" y="73117"/>
                  </a:lnTo>
                  <a:lnTo>
                    <a:pt x="81676" y="75901"/>
                  </a:lnTo>
                  <a:lnTo>
                    <a:pt x="83555" y="77756"/>
                  </a:lnTo>
                  <a:lnTo>
                    <a:pt x="96076" y="84262"/>
                  </a:lnTo>
                  <a:lnTo>
                    <a:pt x="123079" y="109413"/>
                  </a:lnTo>
                  <a:lnTo>
                    <a:pt x="127462" y="117260"/>
                  </a:lnTo>
                  <a:lnTo>
                    <a:pt x="130734" y="125157"/>
                  </a:lnTo>
                  <a:lnTo>
                    <a:pt x="136598" y="133076"/>
                  </a:lnTo>
                  <a:lnTo>
                    <a:pt x="143612" y="137478"/>
                  </a:lnTo>
                  <a:lnTo>
                    <a:pt x="147335" y="138652"/>
                  </a:lnTo>
                  <a:lnTo>
                    <a:pt x="149817" y="140757"/>
                  </a:lnTo>
                  <a:lnTo>
                    <a:pt x="152575" y="146624"/>
                  </a:lnTo>
                  <a:lnTo>
                    <a:pt x="154634" y="148718"/>
                  </a:lnTo>
                  <a:lnTo>
                    <a:pt x="166526" y="152857"/>
                  </a:lnTo>
                  <a:lnTo>
                    <a:pt x="166655" y="159755"/>
                  </a:lnTo>
                  <a:lnTo>
                    <a:pt x="166672" y="156832"/>
                  </a:lnTo>
                  <a:lnTo>
                    <a:pt x="168001" y="155523"/>
                  </a:lnTo>
                  <a:lnTo>
                    <a:pt x="176938" y="153250"/>
                  </a:lnTo>
                  <a:lnTo>
                    <a:pt x="177857" y="149531"/>
                  </a:lnTo>
                  <a:lnTo>
                    <a:pt x="178589" y="90556"/>
                  </a:lnTo>
                  <a:lnTo>
                    <a:pt x="179917" y="41890"/>
                  </a:lnTo>
                  <a:lnTo>
                    <a:pt x="190720" y="15680"/>
                  </a:lnTo>
                  <a:lnTo>
                    <a:pt x="193292" y="13797"/>
                  </a:lnTo>
                  <a:lnTo>
                    <a:pt x="196330" y="12542"/>
                  </a:lnTo>
                  <a:lnTo>
                    <a:pt x="198355" y="10382"/>
                  </a:lnTo>
                  <a:lnTo>
                    <a:pt x="200606" y="4454"/>
                  </a:lnTo>
                  <a:lnTo>
                    <a:pt x="202529" y="2344"/>
                  </a:lnTo>
                  <a:lnTo>
                    <a:pt x="208193" y="0"/>
                  </a:lnTo>
                  <a:lnTo>
                    <a:pt x="210232" y="697"/>
                  </a:lnTo>
                  <a:lnTo>
                    <a:pt x="211593" y="2485"/>
                  </a:lnTo>
                  <a:lnTo>
                    <a:pt x="212500" y="5001"/>
                  </a:lnTo>
                  <a:lnTo>
                    <a:pt x="242253" y="37887"/>
                  </a:lnTo>
                  <a:lnTo>
                    <a:pt x="266182" y="52379"/>
                  </a:lnTo>
                  <a:lnTo>
                    <a:pt x="301546" y="66698"/>
                  </a:lnTo>
                  <a:lnTo>
                    <a:pt x="316300" y="76504"/>
                  </a:lnTo>
                  <a:lnTo>
                    <a:pt x="333139" y="84015"/>
                  </a:lnTo>
                  <a:lnTo>
                    <a:pt x="342883" y="91526"/>
                  </a:lnTo>
                  <a:lnTo>
                    <a:pt x="350890" y="92827"/>
                  </a:lnTo>
                  <a:lnTo>
                    <a:pt x="352990" y="94332"/>
                  </a:lnTo>
                  <a:lnTo>
                    <a:pt x="354389" y="96659"/>
                  </a:lnTo>
                  <a:lnTo>
                    <a:pt x="355322" y="99533"/>
                  </a:lnTo>
                  <a:lnTo>
                    <a:pt x="369094" y="11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39"/>
            <p:cNvSpPr/>
            <p:nvPr>
              <p:custDataLst>
                <p:tags r:id="rId71"/>
              </p:custDataLst>
            </p:nvPr>
          </p:nvSpPr>
          <p:spPr>
            <a:xfrm>
              <a:off x="10025075" y="4500563"/>
              <a:ext cx="226048" cy="404751"/>
            </a:xfrm>
            <a:custGeom>
              <a:avLst/>
              <a:gdLst/>
              <a:ahLst/>
              <a:cxnLst/>
              <a:rect l="0" t="0" r="0" b="0"/>
              <a:pathLst>
                <a:path w="226048" h="404751">
                  <a:moveTo>
                    <a:pt x="107144" y="0"/>
                  </a:moveTo>
                  <a:lnTo>
                    <a:pt x="107144" y="0"/>
                  </a:lnTo>
                  <a:lnTo>
                    <a:pt x="79156" y="0"/>
                  </a:lnTo>
                  <a:lnTo>
                    <a:pt x="76580" y="1322"/>
                  </a:lnTo>
                  <a:lnTo>
                    <a:pt x="74860" y="3527"/>
                  </a:lnTo>
                  <a:lnTo>
                    <a:pt x="73716" y="6320"/>
                  </a:lnTo>
                  <a:lnTo>
                    <a:pt x="71630" y="8182"/>
                  </a:lnTo>
                  <a:lnTo>
                    <a:pt x="58776" y="14698"/>
                  </a:lnTo>
                  <a:lnTo>
                    <a:pt x="55054" y="17736"/>
                  </a:lnTo>
                  <a:lnTo>
                    <a:pt x="50919" y="24639"/>
                  </a:lnTo>
                  <a:lnTo>
                    <a:pt x="47759" y="32117"/>
                  </a:lnTo>
                  <a:lnTo>
                    <a:pt x="28756" y="63777"/>
                  </a:lnTo>
                  <a:lnTo>
                    <a:pt x="23946" y="78281"/>
                  </a:lnTo>
                  <a:lnTo>
                    <a:pt x="16053" y="90957"/>
                  </a:lnTo>
                  <a:lnTo>
                    <a:pt x="13126" y="104414"/>
                  </a:lnTo>
                  <a:lnTo>
                    <a:pt x="10936" y="123247"/>
                  </a:lnTo>
                  <a:lnTo>
                    <a:pt x="1691" y="146349"/>
                  </a:lnTo>
                  <a:lnTo>
                    <a:pt x="0" y="176727"/>
                  </a:lnTo>
                  <a:lnTo>
                    <a:pt x="1319" y="177350"/>
                  </a:lnTo>
                  <a:lnTo>
                    <a:pt x="40215" y="178592"/>
                  </a:lnTo>
                  <a:lnTo>
                    <a:pt x="47852" y="175065"/>
                  </a:lnTo>
                  <a:lnTo>
                    <a:pt x="55656" y="170411"/>
                  </a:lnTo>
                  <a:lnTo>
                    <a:pt x="71446" y="167423"/>
                  </a:lnTo>
                  <a:lnTo>
                    <a:pt x="128474" y="166693"/>
                  </a:lnTo>
                  <a:lnTo>
                    <a:pt x="170600" y="166687"/>
                  </a:lnTo>
                  <a:lnTo>
                    <a:pt x="178561" y="170215"/>
                  </a:lnTo>
                  <a:lnTo>
                    <a:pt x="186509" y="174869"/>
                  </a:lnTo>
                  <a:lnTo>
                    <a:pt x="194452" y="176938"/>
                  </a:lnTo>
                  <a:lnTo>
                    <a:pt x="197099" y="178813"/>
                  </a:lnTo>
                  <a:lnTo>
                    <a:pt x="198864" y="181386"/>
                  </a:lnTo>
                  <a:lnTo>
                    <a:pt x="202149" y="187772"/>
                  </a:lnTo>
                  <a:lnTo>
                    <a:pt x="210112" y="198805"/>
                  </a:lnTo>
                  <a:lnTo>
                    <a:pt x="214381" y="210453"/>
                  </a:lnTo>
                  <a:lnTo>
                    <a:pt x="222115" y="223605"/>
                  </a:lnTo>
                  <a:lnTo>
                    <a:pt x="226047" y="271738"/>
                  </a:lnTo>
                  <a:lnTo>
                    <a:pt x="222608" y="283049"/>
                  </a:lnTo>
                  <a:lnTo>
                    <a:pt x="217993" y="293810"/>
                  </a:lnTo>
                  <a:lnTo>
                    <a:pt x="206214" y="349136"/>
                  </a:lnTo>
                  <a:lnTo>
                    <a:pt x="202203" y="363915"/>
                  </a:lnTo>
                  <a:lnTo>
                    <a:pt x="193193" y="380761"/>
                  </a:lnTo>
                  <a:lnTo>
                    <a:pt x="192290" y="384809"/>
                  </a:lnTo>
                  <a:lnTo>
                    <a:pt x="180395" y="402446"/>
                  </a:lnTo>
                  <a:lnTo>
                    <a:pt x="175859" y="403760"/>
                  </a:lnTo>
                  <a:lnTo>
                    <a:pt x="160892" y="404750"/>
                  </a:lnTo>
                  <a:lnTo>
                    <a:pt x="158851" y="403448"/>
                  </a:lnTo>
                  <a:lnTo>
                    <a:pt x="157491" y="401256"/>
                  </a:lnTo>
                  <a:lnTo>
                    <a:pt x="156583" y="398473"/>
                  </a:lnTo>
                  <a:lnTo>
                    <a:pt x="130956" y="3690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40"/>
            <p:cNvSpPr/>
            <p:nvPr>
              <p:custDataLst>
                <p:tags r:id="rId72"/>
              </p:custDataLst>
            </p:nvPr>
          </p:nvSpPr>
          <p:spPr>
            <a:xfrm>
              <a:off x="10161077" y="4381500"/>
              <a:ext cx="209268" cy="297657"/>
            </a:xfrm>
            <a:custGeom>
              <a:avLst/>
              <a:gdLst/>
              <a:ahLst/>
              <a:cxnLst/>
              <a:rect l="0" t="0" r="0" b="0"/>
              <a:pathLst>
                <a:path w="209268" h="297657">
                  <a:moveTo>
                    <a:pt x="6861" y="0"/>
                  </a:moveTo>
                  <a:lnTo>
                    <a:pt x="6861" y="0"/>
                  </a:lnTo>
                  <a:lnTo>
                    <a:pt x="540" y="0"/>
                  </a:lnTo>
                  <a:lnTo>
                    <a:pt x="0" y="1323"/>
                  </a:lnTo>
                  <a:lnTo>
                    <a:pt x="5114" y="12952"/>
                  </a:lnTo>
                  <a:lnTo>
                    <a:pt x="10235" y="39338"/>
                  </a:lnTo>
                  <a:lnTo>
                    <a:pt x="19767" y="57076"/>
                  </a:lnTo>
                  <a:lnTo>
                    <a:pt x="51879" y="111494"/>
                  </a:lnTo>
                  <a:lnTo>
                    <a:pt x="92998" y="166709"/>
                  </a:lnTo>
                  <a:lnTo>
                    <a:pt x="148763" y="225174"/>
                  </a:lnTo>
                  <a:lnTo>
                    <a:pt x="180124" y="257928"/>
                  </a:lnTo>
                  <a:lnTo>
                    <a:pt x="187930" y="273836"/>
                  </a:lnTo>
                  <a:lnTo>
                    <a:pt x="191074" y="277807"/>
                  </a:lnTo>
                  <a:lnTo>
                    <a:pt x="198094" y="282220"/>
                  </a:lnTo>
                  <a:lnTo>
                    <a:pt x="201818" y="283397"/>
                  </a:lnTo>
                  <a:lnTo>
                    <a:pt x="204301" y="285504"/>
                  </a:lnTo>
                  <a:lnTo>
                    <a:pt x="209255" y="297624"/>
                  </a:lnTo>
                  <a:lnTo>
                    <a:pt x="209267"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41"/>
            <p:cNvSpPr/>
            <p:nvPr>
              <p:custDataLst>
                <p:tags r:id="rId73"/>
              </p:custDataLst>
            </p:nvPr>
          </p:nvSpPr>
          <p:spPr>
            <a:xfrm>
              <a:off x="10203656" y="4238625"/>
              <a:ext cx="500047" cy="392907"/>
            </a:xfrm>
            <a:custGeom>
              <a:avLst/>
              <a:gdLst/>
              <a:ahLst/>
              <a:cxnLst/>
              <a:rect l="0" t="0" r="0" b="0"/>
              <a:pathLst>
                <a:path w="500047" h="392907">
                  <a:moveTo>
                    <a:pt x="0" y="392906"/>
                  </a:moveTo>
                  <a:lnTo>
                    <a:pt x="0" y="392906"/>
                  </a:lnTo>
                  <a:lnTo>
                    <a:pt x="0" y="374722"/>
                  </a:lnTo>
                  <a:lnTo>
                    <a:pt x="1323" y="372846"/>
                  </a:lnTo>
                  <a:lnTo>
                    <a:pt x="3528" y="371596"/>
                  </a:lnTo>
                  <a:lnTo>
                    <a:pt x="6321" y="370762"/>
                  </a:lnTo>
                  <a:lnTo>
                    <a:pt x="8183" y="368883"/>
                  </a:lnTo>
                  <a:lnTo>
                    <a:pt x="10252" y="363267"/>
                  </a:lnTo>
                  <a:lnTo>
                    <a:pt x="12127" y="361241"/>
                  </a:lnTo>
                  <a:lnTo>
                    <a:pt x="17736" y="358989"/>
                  </a:lnTo>
                  <a:lnTo>
                    <a:pt x="32118" y="356221"/>
                  </a:lnTo>
                  <a:lnTo>
                    <a:pt x="43765" y="349110"/>
                  </a:lnTo>
                  <a:lnTo>
                    <a:pt x="56918" y="346416"/>
                  </a:lnTo>
                  <a:lnTo>
                    <a:pt x="116363" y="345301"/>
                  </a:lnTo>
                  <a:lnTo>
                    <a:pt x="169410" y="345282"/>
                  </a:lnTo>
                  <a:lnTo>
                    <a:pt x="216089" y="345281"/>
                  </a:lnTo>
                  <a:lnTo>
                    <a:pt x="225245" y="348809"/>
                  </a:lnTo>
                  <a:lnTo>
                    <a:pt x="233723" y="353464"/>
                  </a:lnTo>
                  <a:lnTo>
                    <a:pt x="247622" y="356697"/>
                  </a:lnTo>
                  <a:lnTo>
                    <a:pt x="261924" y="345294"/>
                  </a:lnTo>
                  <a:lnTo>
                    <a:pt x="272188" y="345282"/>
                  </a:lnTo>
                  <a:lnTo>
                    <a:pt x="263447" y="345281"/>
                  </a:lnTo>
                  <a:lnTo>
                    <a:pt x="262609" y="341754"/>
                  </a:lnTo>
                  <a:lnTo>
                    <a:pt x="262386" y="338961"/>
                  </a:lnTo>
                  <a:lnTo>
                    <a:pt x="260913" y="337099"/>
                  </a:lnTo>
                  <a:lnTo>
                    <a:pt x="255750" y="335030"/>
                  </a:lnTo>
                  <a:lnTo>
                    <a:pt x="253844" y="333155"/>
                  </a:lnTo>
                  <a:lnTo>
                    <a:pt x="223664" y="274040"/>
                  </a:lnTo>
                  <a:lnTo>
                    <a:pt x="218469" y="265994"/>
                  </a:lnTo>
                  <a:lnTo>
                    <a:pt x="215544" y="254026"/>
                  </a:lnTo>
                  <a:lnTo>
                    <a:pt x="214860" y="246074"/>
                  </a:lnTo>
                  <a:lnTo>
                    <a:pt x="211028" y="238130"/>
                  </a:lnTo>
                  <a:lnTo>
                    <a:pt x="204110" y="228572"/>
                  </a:lnTo>
                  <a:lnTo>
                    <a:pt x="204864" y="226464"/>
                  </a:lnTo>
                  <a:lnTo>
                    <a:pt x="210925" y="217178"/>
                  </a:lnTo>
                  <a:lnTo>
                    <a:pt x="213643" y="202188"/>
                  </a:lnTo>
                  <a:lnTo>
                    <a:pt x="213866" y="198292"/>
                  </a:lnTo>
                  <a:lnTo>
                    <a:pt x="215338" y="195695"/>
                  </a:lnTo>
                  <a:lnTo>
                    <a:pt x="217641" y="193963"/>
                  </a:lnTo>
                  <a:lnTo>
                    <a:pt x="220501" y="192808"/>
                  </a:lnTo>
                  <a:lnTo>
                    <a:pt x="222407" y="190716"/>
                  </a:lnTo>
                  <a:lnTo>
                    <a:pt x="227207" y="178509"/>
                  </a:lnTo>
                  <a:lnTo>
                    <a:pt x="232391" y="172824"/>
                  </a:lnTo>
                  <a:lnTo>
                    <a:pt x="239104" y="169414"/>
                  </a:lnTo>
                  <a:lnTo>
                    <a:pt x="242747" y="168506"/>
                  </a:lnTo>
                  <a:lnTo>
                    <a:pt x="245174" y="166577"/>
                  </a:lnTo>
                  <a:lnTo>
                    <a:pt x="247873" y="160906"/>
                  </a:lnTo>
                  <a:lnTo>
                    <a:pt x="249915" y="158864"/>
                  </a:lnTo>
                  <a:lnTo>
                    <a:pt x="255713" y="156596"/>
                  </a:lnTo>
                  <a:lnTo>
                    <a:pt x="270214" y="153817"/>
                  </a:lnTo>
                  <a:lnTo>
                    <a:pt x="285067" y="143379"/>
                  </a:lnTo>
                  <a:lnTo>
                    <a:pt x="297657" y="142875"/>
                  </a:lnTo>
                  <a:lnTo>
                    <a:pt x="291336" y="142875"/>
                  </a:lnTo>
                  <a:lnTo>
                    <a:pt x="289473" y="144198"/>
                  </a:lnTo>
                  <a:lnTo>
                    <a:pt x="288232" y="146403"/>
                  </a:lnTo>
                  <a:lnTo>
                    <a:pt x="286241" y="153126"/>
                  </a:lnTo>
                  <a:lnTo>
                    <a:pt x="277665" y="163960"/>
                  </a:lnTo>
                  <a:lnTo>
                    <a:pt x="274976" y="174993"/>
                  </a:lnTo>
                  <a:lnTo>
                    <a:pt x="274348" y="182726"/>
                  </a:lnTo>
                  <a:lnTo>
                    <a:pt x="270540" y="190573"/>
                  </a:lnTo>
                  <a:lnTo>
                    <a:pt x="265761" y="198470"/>
                  </a:lnTo>
                  <a:lnTo>
                    <a:pt x="262693" y="214319"/>
                  </a:lnTo>
                  <a:lnTo>
                    <a:pt x="262087" y="230189"/>
                  </a:lnTo>
                  <a:lnTo>
                    <a:pt x="265531" y="238126"/>
                  </a:lnTo>
                  <a:lnTo>
                    <a:pt x="270150" y="246063"/>
                  </a:lnTo>
                  <a:lnTo>
                    <a:pt x="273357" y="259586"/>
                  </a:lnTo>
                  <a:lnTo>
                    <a:pt x="285246" y="273292"/>
                  </a:lnTo>
                  <a:lnTo>
                    <a:pt x="297508" y="273839"/>
                  </a:lnTo>
                  <a:lnTo>
                    <a:pt x="307895" y="263592"/>
                  </a:lnTo>
                  <a:lnTo>
                    <a:pt x="309416" y="251832"/>
                  </a:lnTo>
                  <a:lnTo>
                    <a:pt x="309560" y="222090"/>
                  </a:lnTo>
                  <a:lnTo>
                    <a:pt x="306033" y="214242"/>
                  </a:lnTo>
                  <a:lnTo>
                    <a:pt x="299311" y="204744"/>
                  </a:lnTo>
                  <a:lnTo>
                    <a:pt x="297700" y="191051"/>
                  </a:lnTo>
                  <a:lnTo>
                    <a:pt x="297664" y="183749"/>
                  </a:lnTo>
                  <a:lnTo>
                    <a:pt x="297660" y="186618"/>
                  </a:lnTo>
                  <a:lnTo>
                    <a:pt x="298982" y="187912"/>
                  </a:lnTo>
                  <a:lnTo>
                    <a:pt x="303979" y="189350"/>
                  </a:lnTo>
                  <a:lnTo>
                    <a:pt x="305840" y="191056"/>
                  </a:lnTo>
                  <a:lnTo>
                    <a:pt x="310560" y="202558"/>
                  </a:lnTo>
                  <a:lnTo>
                    <a:pt x="339056" y="231890"/>
                  </a:lnTo>
                  <a:lnTo>
                    <a:pt x="342454" y="232645"/>
                  </a:lnTo>
                  <a:lnTo>
                    <a:pt x="346042" y="231826"/>
                  </a:lnTo>
                  <a:lnTo>
                    <a:pt x="349758" y="229957"/>
                  </a:lnTo>
                  <a:lnTo>
                    <a:pt x="353558" y="230034"/>
                  </a:lnTo>
                  <a:lnTo>
                    <a:pt x="361307" y="233647"/>
                  </a:lnTo>
                  <a:lnTo>
                    <a:pt x="363902" y="233817"/>
                  </a:lnTo>
                  <a:lnTo>
                    <a:pt x="365632" y="232607"/>
                  </a:lnTo>
                  <a:lnTo>
                    <a:pt x="366787" y="230477"/>
                  </a:lnTo>
                  <a:lnTo>
                    <a:pt x="368879" y="229058"/>
                  </a:lnTo>
                  <a:lnTo>
                    <a:pt x="379143" y="226592"/>
                  </a:lnTo>
                  <a:lnTo>
                    <a:pt x="379762" y="225145"/>
                  </a:lnTo>
                  <a:lnTo>
                    <a:pt x="380450" y="220009"/>
                  </a:lnTo>
                  <a:lnTo>
                    <a:pt x="384284" y="213316"/>
                  </a:lnTo>
                  <a:lnTo>
                    <a:pt x="391203" y="204561"/>
                  </a:lnTo>
                  <a:lnTo>
                    <a:pt x="392570" y="193326"/>
                  </a:lnTo>
                  <a:lnTo>
                    <a:pt x="392862" y="174475"/>
                  </a:lnTo>
                  <a:lnTo>
                    <a:pt x="389359" y="166621"/>
                  </a:lnTo>
                  <a:lnTo>
                    <a:pt x="384715" y="158721"/>
                  </a:lnTo>
                  <a:lnTo>
                    <a:pt x="381734" y="142869"/>
                  </a:lnTo>
                  <a:lnTo>
                    <a:pt x="381000" y="83896"/>
                  </a:lnTo>
                  <a:lnTo>
                    <a:pt x="381000" y="93644"/>
                  </a:lnTo>
                  <a:lnTo>
                    <a:pt x="422361" y="136607"/>
                  </a:lnTo>
                  <a:lnTo>
                    <a:pt x="429368" y="140089"/>
                  </a:lnTo>
                  <a:lnTo>
                    <a:pt x="456450" y="142712"/>
                  </a:lnTo>
                  <a:lnTo>
                    <a:pt x="473903" y="142861"/>
                  </a:lnTo>
                  <a:lnTo>
                    <a:pt x="485292" y="134690"/>
                  </a:lnTo>
                  <a:lnTo>
                    <a:pt x="492617" y="132623"/>
                  </a:lnTo>
                  <a:lnTo>
                    <a:pt x="495098" y="130748"/>
                  </a:lnTo>
                  <a:lnTo>
                    <a:pt x="497856" y="125138"/>
                  </a:lnTo>
                  <a:lnTo>
                    <a:pt x="500046" y="90777"/>
                  </a:lnTo>
                  <a:lnTo>
                    <a:pt x="496527" y="83120"/>
                  </a:lnTo>
                  <a:lnTo>
                    <a:pt x="491877" y="75307"/>
                  </a:lnTo>
                  <a:lnTo>
                    <a:pt x="487936" y="63471"/>
                  </a:lnTo>
                  <a:lnTo>
                    <a:pt x="480300" y="51585"/>
                  </a:lnTo>
                  <a:lnTo>
                    <a:pt x="476127" y="39685"/>
                  </a:lnTo>
                  <a:lnTo>
                    <a:pt x="468423" y="27780"/>
                  </a:lnTo>
                  <a:lnTo>
                    <a:pt x="464504" y="12603"/>
                  </a:lnTo>
                  <a:lnTo>
                    <a:pt x="452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42"/>
            <p:cNvSpPr/>
            <p:nvPr>
              <p:custDataLst>
                <p:tags r:id="rId74"/>
              </p:custDataLst>
            </p:nvPr>
          </p:nvSpPr>
          <p:spPr>
            <a:xfrm>
              <a:off x="10704213" y="4143375"/>
              <a:ext cx="104993" cy="238126"/>
            </a:xfrm>
            <a:custGeom>
              <a:avLst/>
              <a:gdLst/>
              <a:ahLst/>
              <a:cxnLst/>
              <a:rect l="0" t="0" r="0" b="0"/>
              <a:pathLst>
                <a:path w="104993" h="238126">
                  <a:moveTo>
                    <a:pt x="47131" y="0"/>
                  </a:moveTo>
                  <a:lnTo>
                    <a:pt x="47131" y="0"/>
                  </a:lnTo>
                  <a:lnTo>
                    <a:pt x="47131" y="6321"/>
                  </a:lnTo>
                  <a:lnTo>
                    <a:pt x="45808" y="8182"/>
                  </a:lnTo>
                  <a:lnTo>
                    <a:pt x="43603" y="9424"/>
                  </a:lnTo>
                  <a:lnTo>
                    <a:pt x="40810" y="10251"/>
                  </a:lnTo>
                  <a:lnTo>
                    <a:pt x="38948" y="12126"/>
                  </a:lnTo>
                  <a:lnTo>
                    <a:pt x="32432" y="24640"/>
                  </a:lnTo>
                  <a:lnTo>
                    <a:pt x="29395" y="28332"/>
                  </a:lnTo>
                  <a:lnTo>
                    <a:pt x="26018" y="39491"/>
                  </a:lnTo>
                  <a:lnTo>
                    <a:pt x="22351" y="66397"/>
                  </a:lnTo>
                  <a:lnTo>
                    <a:pt x="13965" y="83132"/>
                  </a:lnTo>
                  <a:lnTo>
                    <a:pt x="11562" y="104792"/>
                  </a:lnTo>
                  <a:lnTo>
                    <a:pt x="3259" y="116194"/>
                  </a:lnTo>
                  <a:lnTo>
                    <a:pt x="0" y="128762"/>
                  </a:lnTo>
                  <a:lnTo>
                    <a:pt x="1158" y="129498"/>
                  </a:lnTo>
                  <a:lnTo>
                    <a:pt x="11270" y="130952"/>
                  </a:lnTo>
                  <a:lnTo>
                    <a:pt x="21651" y="130967"/>
                  </a:lnTo>
                  <a:lnTo>
                    <a:pt x="33423" y="120717"/>
                  </a:lnTo>
                  <a:lnTo>
                    <a:pt x="41012" y="119553"/>
                  </a:lnTo>
                  <a:lnTo>
                    <a:pt x="76717" y="119064"/>
                  </a:lnTo>
                  <a:lnTo>
                    <a:pt x="78760" y="120386"/>
                  </a:lnTo>
                  <a:lnTo>
                    <a:pt x="80124" y="122591"/>
                  </a:lnTo>
                  <a:lnTo>
                    <a:pt x="81033" y="125383"/>
                  </a:lnTo>
                  <a:lnTo>
                    <a:pt x="82961" y="127245"/>
                  </a:lnTo>
                  <a:lnTo>
                    <a:pt x="88632" y="129314"/>
                  </a:lnTo>
                  <a:lnTo>
                    <a:pt x="90674" y="131189"/>
                  </a:lnTo>
                  <a:lnTo>
                    <a:pt x="92940" y="136799"/>
                  </a:lnTo>
                  <a:lnTo>
                    <a:pt x="94596" y="152593"/>
                  </a:lnTo>
                  <a:lnTo>
                    <a:pt x="102906" y="163854"/>
                  </a:lnTo>
                  <a:lnTo>
                    <a:pt x="104992" y="171161"/>
                  </a:lnTo>
                  <a:lnTo>
                    <a:pt x="104226" y="174961"/>
                  </a:lnTo>
                  <a:lnTo>
                    <a:pt x="97018" y="190567"/>
                  </a:lnTo>
                  <a:lnTo>
                    <a:pt x="94888" y="218285"/>
                  </a:lnTo>
                  <a:lnTo>
                    <a:pt x="93521" y="220930"/>
                  </a:lnTo>
                  <a:lnTo>
                    <a:pt x="91288" y="222693"/>
                  </a:lnTo>
                  <a:lnTo>
                    <a:pt x="88475" y="223868"/>
                  </a:lnTo>
                  <a:lnTo>
                    <a:pt x="86600" y="225975"/>
                  </a:lnTo>
                  <a:lnTo>
                    <a:pt x="83344" y="236264"/>
                  </a:lnTo>
                  <a:lnTo>
                    <a:pt x="79541" y="237298"/>
                  </a:lnTo>
                  <a:lnTo>
                    <a:pt x="70943"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43"/>
            <p:cNvSpPr/>
            <p:nvPr>
              <p:custDataLst>
                <p:tags r:id="rId75"/>
              </p:custDataLst>
            </p:nvPr>
          </p:nvSpPr>
          <p:spPr>
            <a:xfrm>
              <a:off x="10834688" y="4071938"/>
              <a:ext cx="83198" cy="214313"/>
            </a:xfrm>
            <a:custGeom>
              <a:avLst/>
              <a:gdLst/>
              <a:ahLst/>
              <a:cxnLst/>
              <a:rect l="0" t="0" r="0" b="0"/>
              <a:pathLst>
                <a:path w="83198" h="214313">
                  <a:moveTo>
                    <a:pt x="11906" y="0"/>
                  </a:moveTo>
                  <a:lnTo>
                    <a:pt x="11906" y="0"/>
                  </a:lnTo>
                  <a:lnTo>
                    <a:pt x="11906" y="29497"/>
                  </a:lnTo>
                  <a:lnTo>
                    <a:pt x="8378" y="36481"/>
                  </a:lnTo>
                  <a:lnTo>
                    <a:pt x="5585" y="40195"/>
                  </a:lnTo>
                  <a:lnTo>
                    <a:pt x="2482" y="51378"/>
                  </a:lnTo>
                  <a:lnTo>
                    <a:pt x="20" y="110621"/>
                  </a:lnTo>
                  <a:lnTo>
                    <a:pt x="0" y="147187"/>
                  </a:lnTo>
                  <a:lnTo>
                    <a:pt x="1323" y="149719"/>
                  </a:lnTo>
                  <a:lnTo>
                    <a:pt x="3527" y="151406"/>
                  </a:lnTo>
                  <a:lnTo>
                    <a:pt x="11416" y="154583"/>
                  </a:lnTo>
                  <a:lnTo>
                    <a:pt x="22113" y="154763"/>
                  </a:lnTo>
                  <a:lnTo>
                    <a:pt x="22680" y="153446"/>
                  </a:lnTo>
                  <a:lnTo>
                    <a:pt x="23308" y="148455"/>
                  </a:lnTo>
                  <a:lnTo>
                    <a:pt x="24800" y="146595"/>
                  </a:lnTo>
                  <a:lnTo>
                    <a:pt x="34019" y="143364"/>
                  </a:lnTo>
                  <a:lnTo>
                    <a:pt x="53410" y="142887"/>
                  </a:lnTo>
                  <a:lnTo>
                    <a:pt x="55450" y="141560"/>
                  </a:lnTo>
                  <a:lnTo>
                    <a:pt x="56812" y="139352"/>
                  </a:lnTo>
                  <a:lnTo>
                    <a:pt x="57718" y="136558"/>
                  </a:lnTo>
                  <a:lnTo>
                    <a:pt x="58322" y="136018"/>
                  </a:lnTo>
                  <a:lnTo>
                    <a:pt x="58725" y="136980"/>
                  </a:lnTo>
                  <a:lnTo>
                    <a:pt x="58994" y="138945"/>
                  </a:lnTo>
                  <a:lnTo>
                    <a:pt x="60496" y="140255"/>
                  </a:lnTo>
                  <a:lnTo>
                    <a:pt x="70933" y="142772"/>
                  </a:lnTo>
                  <a:lnTo>
                    <a:pt x="71288" y="149165"/>
                  </a:lnTo>
                  <a:lnTo>
                    <a:pt x="72660" y="151037"/>
                  </a:lnTo>
                  <a:lnTo>
                    <a:pt x="77713" y="153117"/>
                  </a:lnTo>
                  <a:lnTo>
                    <a:pt x="79590" y="154994"/>
                  </a:lnTo>
                  <a:lnTo>
                    <a:pt x="81675" y="160608"/>
                  </a:lnTo>
                  <a:lnTo>
                    <a:pt x="83197" y="176404"/>
                  </a:lnTo>
                  <a:lnTo>
                    <a:pt x="73080" y="188652"/>
                  </a:lnTo>
                  <a:lnTo>
                    <a:pt x="71581" y="200589"/>
                  </a:lnTo>
                  <a:lnTo>
                    <a:pt x="71437"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44"/>
            <p:cNvSpPr/>
            <p:nvPr>
              <p:custDataLst>
                <p:tags r:id="rId76"/>
              </p:custDataLst>
            </p:nvPr>
          </p:nvSpPr>
          <p:spPr>
            <a:xfrm>
              <a:off x="10918031" y="4107656"/>
              <a:ext cx="71439" cy="71439"/>
            </a:xfrm>
            <a:custGeom>
              <a:avLst/>
              <a:gdLst/>
              <a:ahLst/>
              <a:cxnLst/>
              <a:rect l="0" t="0" r="0" b="0"/>
              <a:pathLst>
                <a:path w="71439" h="71439">
                  <a:moveTo>
                    <a:pt x="0" y="71438"/>
                  </a:moveTo>
                  <a:lnTo>
                    <a:pt x="0" y="71438"/>
                  </a:lnTo>
                  <a:lnTo>
                    <a:pt x="6321" y="65117"/>
                  </a:lnTo>
                  <a:lnTo>
                    <a:pt x="12951" y="62014"/>
                  </a:lnTo>
                  <a:lnTo>
                    <a:pt x="16573" y="61186"/>
                  </a:lnTo>
                  <a:lnTo>
                    <a:pt x="18985" y="59312"/>
                  </a:lnTo>
                  <a:lnTo>
                    <a:pt x="40196" y="31587"/>
                  </a:lnTo>
                  <a:lnTo>
                    <a:pt x="47851" y="27268"/>
                  </a:lnTo>
                  <a:lnTo>
                    <a:pt x="51744" y="26116"/>
                  </a:lnTo>
                  <a:lnTo>
                    <a:pt x="59599" y="17781"/>
                  </a:lnTo>
                  <a:lnTo>
                    <a:pt x="71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45"/>
            <p:cNvSpPr/>
            <p:nvPr>
              <p:custDataLst>
                <p:tags r:id="rId77"/>
              </p:custDataLst>
            </p:nvPr>
          </p:nvSpPr>
          <p:spPr>
            <a:xfrm>
              <a:off x="11037094" y="3845719"/>
              <a:ext cx="190501" cy="268757"/>
            </a:xfrm>
            <a:custGeom>
              <a:avLst/>
              <a:gdLst/>
              <a:ahLst/>
              <a:cxnLst/>
              <a:rect l="0" t="0" r="0" b="0"/>
              <a:pathLst>
                <a:path w="190501" h="268757">
                  <a:moveTo>
                    <a:pt x="0" y="0"/>
                  </a:moveTo>
                  <a:lnTo>
                    <a:pt x="0" y="0"/>
                  </a:lnTo>
                  <a:lnTo>
                    <a:pt x="0" y="11416"/>
                  </a:lnTo>
                  <a:lnTo>
                    <a:pt x="12951" y="34217"/>
                  </a:lnTo>
                  <a:lnTo>
                    <a:pt x="16572" y="38686"/>
                  </a:lnTo>
                  <a:lnTo>
                    <a:pt x="20594" y="50708"/>
                  </a:lnTo>
                  <a:lnTo>
                    <a:pt x="23705" y="63547"/>
                  </a:lnTo>
                  <a:lnTo>
                    <a:pt x="51380" y="107972"/>
                  </a:lnTo>
                  <a:lnTo>
                    <a:pt x="82627" y="154853"/>
                  </a:lnTo>
                  <a:lnTo>
                    <a:pt x="92286" y="169365"/>
                  </a:lnTo>
                  <a:lnTo>
                    <a:pt x="116517" y="192989"/>
                  </a:lnTo>
                  <a:lnTo>
                    <a:pt x="151187" y="237880"/>
                  </a:lnTo>
                  <a:lnTo>
                    <a:pt x="154507" y="245953"/>
                  </a:lnTo>
                  <a:lnTo>
                    <a:pt x="164822" y="259571"/>
                  </a:lnTo>
                  <a:lnTo>
                    <a:pt x="169386" y="260885"/>
                  </a:lnTo>
                  <a:lnTo>
                    <a:pt x="176775" y="261730"/>
                  </a:lnTo>
                  <a:lnTo>
                    <a:pt x="177381" y="263122"/>
                  </a:lnTo>
                  <a:lnTo>
                    <a:pt x="178234" y="268756"/>
                  </a:lnTo>
                  <a:lnTo>
                    <a:pt x="178545" y="263096"/>
                  </a:lnTo>
                  <a:lnTo>
                    <a:pt x="190500"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46"/>
            <p:cNvSpPr/>
            <p:nvPr>
              <p:custDataLst>
                <p:tags r:id="rId78"/>
              </p:custDataLst>
            </p:nvPr>
          </p:nvSpPr>
          <p:spPr>
            <a:xfrm>
              <a:off x="11144250" y="3714750"/>
              <a:ext cx="202403" cy="321455"/>
            </a:xfrm>
            <a:custGeom>
              <a:avLst/>
              <a:gdLst/>
              <a:ahLst/>
              <a:cxnLst/>
              <a:rect l="0" t="0" r="0" b="0"/>
              <a:pathLst>
                <a:path w="202403" h="321455">
                  <a:moveTo>
                    <a:pt x="0" y="0"/>
                  </a:moveTo>
                  <a:lnTo>
                    <a:pt x="0" y="0"/>
                  </a:lnTo>
                  <a:lnTo>
                    <a:pt x="0" y="6321"/>
                  </a:lnTo>
                  <a:lnTo>
                    <a:pt x="6321" y="22892"/>
                  </a:lnTo>
                  <a:lnTo>
                    <a:pt x="18985" y="44014"/>
                  </a:lnTo>
                  <a:lnTo>
                    <a:pt x="25028" y="64782"/>
                  </a:lnTo>
                  <a:lnTo>
                    <a:pt x="59022" y="119138"/>
                  </a:lnTo>
                  <a:lnTo>
                    <a:pt x="96251" y="176118"/>
                  </a:lnTo>
                  <a:lnTo>
                    <a:pt x="138481" y="233814"/>
                  </a:lnTo>
                  <a:lnTo>
                    <a:pt x="178586" y="285503"/>
                  </a:lnTo>
                  <a:lnTo>
                    <a:pt x="185205" y="293578"/>
                  </a:lnTo>
                  <a:lnTo>
                    <a:pt x="188147" y="301576"/>
                  </a:lnTo>
                  <a:lnTo>
                    <a:pt x="190255" y="304238"/>
                  </a:lnTo>
                  <a:lnTo>
                    <a:pt x="198218" y="309308"/>
                  </a:lnTo>
                  <a:lnTo>
                    <a:pt x="202402" y="321454"/>
                  </a:lnTo>
                  <a:lnTo>
                    <a:pt x="190500" y="3095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47"/>
            <p:cNvSpPr/>
            <p:nvPr>
              <p:custDataLst>
                <p:tags r:id="rId79"/>
              </p:custDataLst>
            </p:nvPr>
          </p:nvSpPr>
          <p:spPr>
            <a:xfrm>
              <a:off x="11108534" y="3607594"/>
              <a:ext cx="500061" cy="381001"/>
            </a:xfrm>
            <a:custGeom>
              <a:avLst/>
              <a:gdLst/>
              <a:ahLst/>
              <a:cxnLst/>
              <a:rect l="0" t="0" r="0" b="0"/>
              <a:pathLst>
                <a:path w="500061" h="381001">
                  <a:moveTo>
                    <a:pt x="11904" y="381000"/>
                  </a:moveTo>
                  <a:lnTo>
                    <a:pt x="11904" y="381000"/>
                  </a:lnTo>
                  <a:lnTo>
                    <a:pt x="5583" y="381000"/>
                  </a:lnTo>
                  <a:lnTo>
                    <a:pt x="3720" y="379677"/>
                  </a:lnTo>
                  <a:lnTo>
                    <a:pt x="2478" y="377472"/>
                  </a:lnTo>
                  <a:lnTo>
                    <a:pt x="143" y="369584"/>
                  </a:lnTo>
                  <a:lnTo>
                    <a:pt x="0" y="351370"/>
                  </a:lnTo>
                  <a:lnTo>
                    <a:pt x="3527" y="344459"/>
                  </a:lnTo>
                  <a:lnTo>
                    <a:pt x="8180" y="336978"/>
                  </a:lnTo>
                  <a:lnTo>
                    <a:pt x="12124" y="325329"/>
                  </a:lnTo>
                  <a:lnTo>
                    <a:pt x="32115" y="294755"/>
                  </a:lnTo>
                  <a:lnTo>
                    <a:pt x="43762" y="285772"/>
                  </a:lnTo>
                  <a:lnTo>
                    <a:pt x="75408" y="246450"/>
                  </a:lnTo>
                  <a:lnTo>
                    <a:pt x="134789" y="198440"/>
                  </a:lnTo>
                  <a:lnTo>
                    <a:pt x="150781" y="183885"/>
                  </a:lnTo>
                  <a:lnTo>
                    <a:pt x="162707" y="180162"/>
                  </a:lnTo>
                  <a:lnTo>
                    <a:pt x="170650" y="179290"/>
                  </a:lnTo>
                  <a:lnTo>
                    <a:pt x="173297" y="177735"/>
                  </a:lnTo>
                  <a:lnTo>
                    <a:pt x="175061" y="175375"/>
                  </a:lnTo>
                  <a:lnTo>
                    <a:pt x="176238" y="172479"/>
                  </a:lnTo>
                  <a:lnTo>
                    <a:pt x="178346" y="170549"/>
                  </a:lnTo>
                  <a:lnTo>
                    <a:pt x="190493" y="166688"/>
                  </a:lnTo>
                  <a:lnTo>
                    <a:pt x="190497" y="195020"/>
                  </a:lnTo>
                  <a:lnTo>
                    <a:pt x="194025" y="202651"/>
                  </a:lnTo>
                  <a:lnTo>
                    <a:pt x="198680" y="210452"/>
                  </a:lnTo>
                  <a:lnTo>
                    <a:pt x="201300" y="223605"/>
                  </a:lnTo>
                  <a:lnTo>
                    <a:pt x="202258" y="252349"/>
                  </a:lnTo>
                  <a:lnTo>
                    <a:pt x="205867" y="261204"/>
                  </a:lnTo>
                  <a:lnTo>
                    <a:pt x="210558" y="269549"/>
                  </a:lnTo>
                  <a:lnTo>
                    <a:pt x="214521" y="281684"/>
                  </a:lnTo>
                  <a:lnTo>
                    <a:pt x="243795" y="315185"/>
                  </a:lnTo>
                  <a:lnTo>
                    <a:pt x="250785" y="318676"/>
                  </a:lnTo>
                  <a:lnTo>
                    <a:pt x="273626" y="321360"/>
                  </a:lnTo>
                  <a:lnTo>
                    <a:pt x="301768" y="321464"/>
                  </a:lnTo>
                  <a:lnTo>
                    <a:pt x="304366" y="320143"/>
                  </a:lnTo>
                  <a:lnTo>
                    <a:pt x="306097" y="317939"/>
                  </a:lnTo>
                  <a:lnTo>
                    <a:pt x="307251" y="315146"/>
                  </a:lnTo>
                  <a:lnTo>
                    <a:pt x="309343" y="313285"/>
                  </a:lnTo>
                  <a:lnTo>
                    <a:pt x="315197" y="311217"/>
                  </a:lnTo>
                  <a:lnTo>
                    <a:pt x="317286" y="309342"/>
                  </a:lnTo>
                  <a:lnTo>
                    <a:pt x="319608" y="303732"/>
                  </a:lnTo>
                  <a:lnTo>
                    <a:pt x="321461" y="257819"/>
                  </a:lnTo>
                  <a:lnTo>
                    <a:pt x="317936" y="249964"/>
                  </a:lnTo>
                  <a:lnTo>
                    <a:pt x="313283" y="242064"/>
                  </a:lnTo>
                  <a:lnTo>
                    <a:pt x="309340" y="230178"/>
                  </a:lnTo>
                  <a:lnTo>
                    <a:pt x="301704" y="218278"/>
                  </a:lnTo>
                  <a:lnTo>
                    <a:pt x="297530" y="206374"/>
                  </a:lnTo>
                  <a:lnTo>
                    <a:pt x="253535" y="154781"/>
                  </a:lnTo>
                  <a:lnTo>
                    <a:pt x="252366" y="150812"/>
                  </a:lnTo>
                  <a:lnTo>
                    <a:pt x="250263" y="148166"/>
                  </a:lnTo>
                  <a:lnTo>
                    <a:pt x="226754" y="131477"/>
                  </a:lnTo>
                  <a:lnTo>
                    <a:pt x="226221" y="119211"/>
                  </a:lnTo>
                  <a:lnTo>
                    <a:pt x="232538" y="119106"/>
                  </a:lnTo>
                  <a:lnTo>
                    <a:pt x="239167" y="115554"/>
                  </a:lnTo>
                  <a:lnTo>
                    <a:pt x="242789" y="112755"/>
                  </a:lnTo>
                  <a:lnTo>
                    <a:pt x="246524" y="112212"/>
                  </a:lnTo>
                  <a:lnTo>
                    <a:pt x="270988" y="118832"/>
                  </a:lnTo>
                  <a:lnTo>
                    <a:pt x="278306" y="118960"/>
                  </a:lnTo>
                  <a:lnTo>
                    <a:pt x="285968" y="122545"/>
                  </a:lnTo>
                  <a:lnTo>
                    <a:pt x="293782" y="127225"/>
                  </a:lnTo>
                  <a:lnTo>
                    <a:pt x="305620" y="131182"/>
                  </a:lnTo>
                  <a:lnTo>
                    <a:pt x="317506" y="138822"/>
                  </a:lnTo>
                  <a:lnTo>
                    <a:pt x="329407" y="142997"/>
                  </a:lnTo>
                  <a:lnTo>
                    <a:pt x="354833" y="164495"/>
                  </a:lnTo>
                  <a:lnTo>
                    <a:pt x="356140" y="169241"/>
                  </a:lnTo>
                  <a:lnTo>
                    <a:pt x="356489" y="172358"/>
                  </a:lnTo>
                  <a:lnTo>
                    <a:pt x="358043" y="174437"/>
                  </a:lnTo>
                  <a:lnTo>
                    <a:pt x="369061" y="178584"/>
                  </a:lnTo>
                  <a:lnTo>
                    <a:pt x="369089" y="178593"/>
                  </a:lnTo>
                  <a:lnTo>
                    <a:pt x="369091" y="119298"/>
                  </a:lnTo>
                  <a:lnTo>
                    <a:pt x="369091" y="107171"/>
                  </a:lnTo>
                  <a:lnTo>
                    <a:pt x="375412" y="107160"/>
                  </a:lnTo>
                  <a:lnTo>
                    <a:pt x="377274" y="108482"/>
                  </a:lnTo>
                  <a:lnTo>
                    <a:pt x="378516" y="110686"/>
                  </a:lnTo>
                  <a:lnTo>
                    <a:pt x="379343" y="113478"/>
                  </a:lnTo>
                  <a:lnTo>
                    <a:pt x="381217" y="115340"/>
                  </a:lnTo>
                  <a:lnTo>
                    <a:pt x="393730" y="121855"/>
                  </a:lnTo>
                  <a:lnTo>
                    <a:pt x="401208" y="126918"/>
                  </a:lnTo>
                  <a:lnTo>
                    <a:pt x="412856" y="131091"/>
                  </a:lnTo>
                  <a:lnTo>
                    <a:pt x="424685" y="138795"/>
                  </a:lnTo>
                  <a:lnTo>
                    <a:pt x="436569" y="141666"/>
                  </a:lnTo>
                  <a:lnTo>
                    <a:pt x="486335" y="142874"/>
                  </a:lnTo>
                  <a:lnTo>
                    <a:pt x="486942" y="141552"/>
                  </a:lnTo>
                  <a:lnTo>
                    <a:pt x="487616" y="136554"/>
                  </a:lnTo>
                  <a:lnTo>
                    <a:pt x="491442" y="129923"/>
                  </a:lnTo>
                  <a:lnTo>
                    <a:pt x="498358" y="121208"/>
                  </a:lnTo>
                  <a:lnTo>
                    <a:pt x="499723" y="109981"/>
                  </a:lnTo>
                  <a:lnTo>
                    <a:pt x="500058" y="55558"/>
                  </a:lnTo>
                  <a:lnTo>
                    <a:pt x="500060" y="27819"/>
                  </a:lnTo>
                  <a:lnTo>
                    <a:pt x="496532" y="22065"/>
                  </a:lnTo>
                  <a:lnTo>
                    <a:pt x="489808" y="13913"/>
                  </a:lnTo>
                  <a:lnTo>
                    <a:pt x="488166" y="161"/>
                  </a:lnTo>
                  <a:lnTo>
                    <a:pt x="47624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48"/>
            <p:cNvSpPr/>
            <p:nvPr>
              <p:custDataLst>
                <p:tags r:id="rId80"/>
              </p:custDataLst>
            </p:nvPr>
          </p:nvSpPr>
          <p:spPr>
            <a:xfrm>
              <a:off x="11644313" y="3524758"/>
              <a:ext cx="142876" cy="141817"/>
            </a:xfrm>
            <a:custGeom>
              <a:avLst/>
              <a:gdLst/>
              <a:ahLst/>
              <a:cxnLst/>
              <a:rect l="0" t="0" r="0" b="0"/>
              <a:pathLst>
                <a:path w="142876" h="141817">
                  <a:moveTo>
                    <a:pt x="0" y="130461"/>
                  </a:moveTo>
                  <a:lnTo>
                    <a:pt x="0" y="130461"/>
                  </a:lnTo>
                  <a:lnTo>
                    <a:pt x="16572" y="130461"/>
                  </a:lnTo>
                  <a:lnTo>
                    <a:pt x="18984" y="129138"/>
                  </a:lnTo>
                  <a:lnTo>
                    <a:pt x="20594" y="126933"/>
                  </a:lnTo>
                  <a:lnTo>
                    <a:pt x="21666" y="124140"/>
                  </a:lnTo>
                  <a:lnTo>
                    <a:pt x="23705" y="122278"/>
                  </a:lnTo>
                  <a:lnTo>
                    <a:pt x="36483" y="115762"/>
                  </a:lnTo>
                  <a:lnTo>
                    <a:pt x="53292" y="100861"/>
                  </a:lnTo>
                  <a:lnTo>
                    <a:pt x="56759" y="93934"/>
                  </a:lnTo>
                  <a:lnTo>
                    <a:pt x="59287" y="70859"/>
                  </a:lnTo>
                  <a:lnTo>
                    <a:pt x="59529" y="30751"/>
                  </a:lnTo>
                  <a:lnTo>
                    <a:pt x="56003" y="23087"/>
                  </a:lnTo>
                  <a:lnTo>
                    <a:pt x="49279" y="13707"/>
                  </a:lnTo>
                  <a:lnTo>
                    <a:pt x="44832" y="12425"/>
                  </a:lnTo>
                  <a:lnTo>
                    <a:pt x="41795" y="12082"/>
                  </a:lnTo>
                  <a:lnTo>
                    <a:pt x="39769" y="10532"/>
                  </a:lnTo>
                  <a:lnTo>
                    <a:pt x="36252" y="1207"/>
                  </a:lnTo>
                  <a:lnTo>
                    <a:pt x="32428" y="254"/>
                  </a:lnTo>
                  <a:lnTo>
                    <a:pt x="29556" y="0"/>
                  </a:lnTo>
                  <a:lnTo>
                    <a:pt x="27641" y="1154"/>
                  </a:lnTo>
                  <a:lnTo>
                    <a:pt x="26365" y="3246"/>
                  </a:lnTo>
                  <a:lnTo>
                    <a:pt x="24316" y="9788"/>
                  </a:lnTo>
                  <a:lnTo>
                    <a:pt x="20508" y="10683"/>
                  </a:lnTo>
                  <a:lnTo>
                    <a:pt x="17642" y="10921"/>
                  </a:lnTo>
                  <a:lnTo>
                    <a:pt x="15729" y="12403"/>
                  </a:lnTo>
                  <a:lnTo>
                    <a:pt x="2706" y="35502"/>
                  </a:lnTo>
                  <a:lnTo>
                    <a:pt x="71" y="74465"/>
                  </a:lnTo>
                  <a:lnTo>
                    <a:pt x="13" y="90737"/>
                  </a:lnTo>
                  <a:lnTo>
                    <a:pt x="3533" y="96490"/>
                  </a:lnTo>
                  <a:lnTo>
                    <a:pt x="8185" y="103456"/>
                  </a:lnTo>
                  <a:lnTo>
                    <a:pt x="12127" y="114816"/>
                  </a:lnTo>
                  <a:lnTo>
                    <a:pt x="29599" y="136094"/>
                  </a:lnTo>
                  <a:lnTo>
                    <a:pt x="36525" y="139579"/>
                  </a:lnTo>
                  <a:lnTo>
                    <a:pt x="51752" y="141816"/>
                  </a:lnTo>
                  <a:lnTo>
                    <a:pt x="59602" y="138594"/>
                  </a:lnTo>
                  <a:lnTo>
                    <a:pt x="67500" y="134076"/>
                  </a:lnTo>
                  <a:lnTo>
                    <a:pt x="79384" y="130209"/>
                  </a:lnTo>
                  <a:lnTo>
                    <a:pt x="91284" y="122595"/>
                  </a:lnTo>
                  <a:lnTo>
                    <a:pt x="142875" y="106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57" name="SMARTInkShape-49"/>
          <p:cNvSpPr/>
          <p:nvPr>
            <p:custDataLst>
              <p:tags r:id="rId5"/>
            </p:custDataLst>
          </p:nvPr>
        </p:nvSpPr>
        <p:spPr>
          <a:xfrm>
            <a:off x="6453188" y="3548063"/>
            <a:ext cx="1559719" cy="35719"/>
          </a:xfrm>
          <a:custGeom>
            <a:avLst/>
            <a:gdLst/>
            <a:ahLst/>
            <a:cxnLst/>
            <a:rect l="0" t="0" r="0" b="0"/>
            <a:pathLst>
              <a:path w="1559719" h="35719">
                <a:moveTo>
                  <a:pt x="0" y="11906"/>
                </a:moveTo>
                <a:lnTo>
                  <a:pt x="0" y="11906"/>
                </a:lnTo>
                <a:lnTo>
                  <a:pt x="34050" y="11906"/>
                </a:lnTo>
                <a:lnTo>
                  <a:pt x="34606" y="13229"/>
                </a:lnTo>
                <a:lnTo>
                  <a:pt x="35224" y="18226"/>
                </a:lnTo>
                <a:lnTo>
                  <a:pt x="36712" y="20088"/>
                </a:lnTo>
                <a:lnTo>
                  <a:pt x="47121" y="23667"/>
                </a:lnTo>
                <a:lnTo>
                  <a:pt x="57832" y="13548"/>
                </a:lnTo>
                <a:lnTo>
                  <a:pt x="69632" y="12050"/>
                </a:lnTo>
                <a:lnTo>
                  <a:pt x="77223" y="11948"/>
                </a:lnTo>
                <a:lnTo>
                  <a:pt x="79263" y="13257"/>
                </a:lnTo>
                <a:lnTo>
                  <a:pt x="80623" y="15453"/>
                </a:lnTo>
                <a:lnTo>
                  <a:pt x="81530" y="18239"/>
                </a:lnTo>
                <a:lnTo>
                  <a:pt x="83457" y="20097"/>
                </a:lnTo>
                <a:lnTo>
                  <a:pt x="93435" y="23323"/>
                </a:lnTo>
                <a:lnTo>
                  <a:pt x="152579" y="23812"/>
                </a:lnTo>
                <a:lnTo>
                  <a:pt x="194972" y="23812"/>
                </a:lnTo>
                <a:lnTo>
                  <a:pt x="202629" y="20284"/>
                </a:lnTo>
                <a:lnTo>
                  <a:pt x="210442" y="15630"/>
                </a:lnTo>
                <a:lnTo>
                  <a:pt x="223880" y="12396"/>
                </a:lnTo>
                <a:lnTo>
                  <a:pt x="281789" y="11907"/>
                </a:lnTo>
                <a:lnTo>
                  <a:pt x="337833" y="11906"/>
                </a:lnTo>
                <a:lnTo>
                  <a:pt x="396876" y="11906"/>
                </a:lnTo>
                <a:lnTo>
                  <a:pt x="444500" y="11906"/>
                </a:lnTo>
                <a:lnTo>
                  <a:pt x="452437" y="15434"/>
                </a:lnTo>
                <a:lnTo>
                  <a:pt x="460375" y="20088"/>
                </a:lnTo>
                <a:lnTo>
                  <a:pt x="476250" y="23076"/>
                </a:lnTo>
                <a:lnTo>
                  <a:pt x="535781" y="23810"/>
                </a:lnTo>
                <a:lnTo>
                  <a:pt x="539750" y="23811"/>
                </a:lnTo>
                <a:lnTo>
                  <a:pt x="547687" y="27339"/>
                </a:lnTo>
                <a:lnTo>
                  <a:pt x="555625" y="31994"/>
                </a:lnTo>
                <a:lnTo>
                  <a:pt x="571500" y="34983"/>
                </a:lnTo>
                <a:lnTo>
                  <a:pt x="631031" y="35717"/>
                </a:lnTo>
                <a:lnTo>
                  <a:pt x="687916" y="35718"/>
                </a:lnTo>
                <a:lnTo>
                  <a:pt x="746028" y="35718"/>
                </a:lnTo>
                <a:lnTo>
                  <a:pt x="789779" y="35718"/>
                </a:lnTo>
                <a:lnTo>
                  <a:pt x="797717" y="32190"/>
                </a:lnTo>
                <a:lnTo>
                  <a:pt x="805656" y="27536"/>
                </a:lnTo>
                <a:lnTo>
                  <a:pt x="821531" y="24548"/>
                </a:lnTo>
                <a:lnTo>
                  <a:pt x="878580" y="23817"/>
                </a:lnTo>
                <a:lnTo>
                  <a:pt x="936616" y="23812"/>
                </a:lnTo>
                <a:lnTo>
                  <a:pt x="992432" y="23812"/>
                </a:lnTo>
                <a:lnTo>
                  <a:pt x="1051705" y="23812"/>
                </a:lnTo>
                <a:lnTo>
                  <a:pt x="1087437" y="23812"/>
                </a:lnTo>
                <a:lnTo>
                  <a:pt x="1095375" y="20284"/>
                </a:lnTo>
                <a:lnTo>
                  <a:pt x="1103312" y="15630"/>
                </a:lnTo>
                <a:lnTo>
                  <a:pt x="1119187" y="12641"/>
                </a:lnTo>
                <a:lnTo>
                  <a:pt x="1135062" y="12051"/>
                </a:lnTo>
                <a:lnTo>
                  <a:pt x="1143000" y="15498"/>
                </a:lnTo>
                <a:lnTo>
                  <a:pt x="1152554" y="22169"/>
                </a:lnTo>
                <a:lnTo>
                  <a:pt x="1163946" y="23488"/>
                </a:lnTo>
                <a:lnTo>
                  <a:pt x="1171271" y="23668"/>
                </a:lnTo>
                <a:lnTo>
                  <a:pt x="1178935" y="20220"/>
                </a:lnTo>
                <a:lnTo>
                  <a:pt x="1186753" y="15601"/>
                </a:lnTo>
                <a:lnTo>
                  <a:pt x="1202550" y="12636"/>
                </a:lnTo>
                <a:lnTo>
                  <a:pt x="1261846" y="11906"/>
                </a:lnTo>
                <a:lnTo>
                  <a:pt x="1315315" y="11906"/>
                </a:lnTo>
                <a:lnTo>
                  <a:pt x="1317407" y="13229"/>
                </a:lnTo>
                <a:lnTo>
                  <a:pt x="1318803" y="15434"/>
                </a:lnTo>
                <a:lnTo>
                  <a:pt x="1319733" y="18226"/>
                </a:lnTo>
                <a:lnTo>
                  <a:pt x="1321675" y="20088"/>
                </a:lnTo>
                <a:lnTo>
                  <a:pt x="1327363" y="22157"/>
                </a:lnTo>
                <a:lnTo>
                  <a:pt x="1363085" y="23808"/>
                </a:lnTo>
                <a:lnTo>
                  <a:pt x="1370020" y="20283"/>
                </a:lnTo>
                <a:lnTo>
                  <a:pt x="1378931" y="13561"/>
                </a:lnTo>
                <a:lnTo>
                  <a:pt x="1390197" y="12232"/>
                </a:lnTo>
                <a:lnTo>
                  <a:pt x="1448480" y="11906"/>
                </a:lnTo>
                <a:lnTo>
                  <a:pt x="1506003" y="11906"/>
                </a:lnTo>
                <a:lnTo>
                  <a:pt x="1522186" y="11906"/>
                </a:lnTo>
                <a:lnTo>
                  <a:pt x="1522790" y="10583"/>
                </a:lnTo>
                <a:lnTo>
                  <a:pt x="1523462" y="5585"/>
                </a:lnTo>
                <a:lnTo>
                  <a:pt x="1524964" y="3723"/>
                </a:lnTo>
                <a:lnTo>
                  <a:pt x="1535756" y="43"/>
                </a:lnTo>
                <a:lnTo>
                  <a:pt x="15597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76" name="SMARTInkShape-Group11"/>
          <p:cNvGrpSpPr/>
          <p:nvPr/>
        </p:nvGrpSpPr>
        <p:grpSpPr>
          <a:xfrm>
            <a:off x="7870031" y="3607594"/>
            <a:ext cx="3547903" cy="2905126"/>
            <a:chOff x="7870031" y="3607594"/>
            <a:chExt cx="3547903" cy="2905126"/>
          </a:xfrm>
        </p:grpSpPr>
        <p:sp>
          <p:nvSpPr>
            <p:cNvPr id="58" name="SMARTInkShape-50"/>
            <p:cNvSpPr/>
            <p:nvPr>
              <p:custDataLst>
                <p:tags r:id="rId45"/>
              </p:custDataLst>
            </p:nvPr>
          </p:nvSpPr>
          <p:spPr>
            <a:xfrm>
              <a:off x="7870031" y="3607594"/>
              <a:ext cx="1512095" cy="2000251"/>
            </a:xfrm>
            <a:custGeom>
              <a:avLst/>
              <a:gdLst/>
              <a:ahLst/>
              <a:cxnLst/>
              <a:rect l="0" t="0" r="0" b="0"/>
              <a:pathLst>
                <a:path w="1512095" h="2000251">
                  <a:moveTo>
                    <a:pt x="0" y="0"/>
                  </a:moveTo>
                  <a:lnTo>
                    <a:pt x="0" y="0"/>
                  </a:lnTo>
                  <a:lnTo>
                    <a:pt x="23310" y="0"/>
                  </a:lnTo>
                  <a:lnTo>
                    <a:pt x="35215" y="11416"/>
                  </a:lnTo>
                  <a:lnTo>
                    <a:pt x="41891" y="11761"/>
                  </a:lnTo>
                  <a:lnTo>
                    <a:pt x="43802" y="13132"/>
                  </a:lnTo>
                  <a:lnTo>
                    <a:pt x="45077" y="15369"/>
                  </a:lnTo>
                  <a:lnTo>
                    <a:pt x="45926" y="18184"/>
                  </a:lnTo>
                  <a:lnTo>
                    <a:pt x="47815" y="20060"/>
                  </a:lnTo>
                  <a:lnTo>
                    <a:pt x="57727" y="23318"/>
                  </a:lnTo>
                  <a:lnTo>
                    <a:pt x="77599" y="23808"/>
                  </a:lnTo>
                  <a:lnTo>
                    <a:pt x="79514" y="25132"/>
                  </a:lnTo>
                  <a:lnTo>
                    <a:pt x="80791" y="27338"/>
                  </a:lnTo>
                  <a:lnTo>
                    <a:pt x="81642" y="30132"/>
                  </a:lnTo>
                  <a:lnTo>
                    <a:pt x="83532" y="31994"/>
                  </a:lnTo>
                  <a:lnTo>
                    <a:pt x="93446" y="35228"/>
                  </a:lnTo>
                  <a:lnTo>
                    <a:pt x="112940" y="35706"/>
                  </a:lnTo>
                  <a:lnTo>
                    <a:pt x="119870" y="39241"/>
                  </a:lnTo>
                  <a:lnTo>
                    <a:pt x="128777" y="45968"/>
                  </a:lnTo>
                  <a:lnTo>
                    <a:pt x="140041" y="47298"/>
                  </a:lnTo>
                  <a:lnTo>
                    <a:pt x="147348" y="47479"/>
                  </a:lnTo>
                  <a:lnTo>
                    <a:pt x="149826" y="48851"/>
                  </a:lnTo>
                  <a:lnTo>
                    <a:pt x="151478" y="51088"/>
                  </a:lnTo>
                  <a:lnTo>
                    <a:pt x="152579" y="53902"/>
                  </a:lnTo>
                  <a:lnTo>
                    <a:pt x="154636" y="55779"/>
                  </a:lnTo>
                  <a:lnTo>
                    <a:pt x="160449" y="57863"/>
                  </a:lnTo>
                  <a:lnTo>
                    <a:pt x="171160" y="59037"/>
                  </a:lnTo>
                  <a:lnTo>
                    <a:pt x="173638" y="60525"/>
                  </a:lnTo>
                  <a:lnTo>
                    <a:pt x="175290" y="62839"/>
                  </a:lnTo>
                  <a:lnTo>
                    <a:pt x="176391" y="65705"/>
                  </a:lnTo>
                  <a:lnTo>
                    <a:pt x="178448" y="67616"/>
                  </a:lnTo>
                  <a:lnTo>
                    <a:pt x="190591" y="72425"/>
                  </a:lnTo>
                  <a:lnTo>
                    <a:pt x="211553" y="91190"/>
                  </a:lnTo>
                  <a:lnTo>
                    <a:pt x="218819" y="93446"/>
                  </a:lnTo>
                  <a:lnTo>
                    <a:pt x="221286" y="95370"/>
                  </a:lnTo>
                  <a:lnTo>
                    <a:pt x="224026" y="101036"/>
                  </a:lnTo>
                  <a:lnTo>
                    <a:pt x="226080" y="103076"/>
                  </a:lnTo>
                  <a:lnTo>
                    <a:pt x="231890" y="105343"/>
                  </a:lnTo>
                  <a:lnTo>
                    <a:pt x="242598" y="106619"/>
                  </a:lnTo>
                  <a:lnTo>
                    <a:pt x="245076" y="108121"/>
                  </a:lnTo>
                  <a:lnTo>
                    <a:pt x="246728" y="110445"/>
                  </a:lnTo>
                  <a:lnTo>
                    <a:pt x="247829" y="113317"/>
                  </a:lnTo>
                  <a:lnTo>
                    <a:pt x="249886" y="115232"/>
                  </a:lnTo>
                  <a:lnTo>
                    <a:pt x="262693" y="121833"/>
                  </a:lnTo>
                  <a:lnTo>
                    <a:pt x="306803" y="162605"/>
                  </a:lnTo>
                  <a:lnTo>
                    <a:pt x="314069" y="164873"/>
                  </a:lnTo>
                  <a:lnTo>
                    <a:pt x="316536" y="166800"/>
                  </a:lnTo>
                  <a:lnTo>
                    <a:pt x="319276" y="172470"/>
                  </a:lnTo>
                  <a:lnTo>
                    <a:pt x="321330" y="174512"/>
                  </a:lnTo>
                  <a:lnTo>
                    <a:pt x="327140" y="176779"/>
                  </a:lnTo>
                  <a:lnTo>
                    <a:pt x="329219" y="178707"/>
                  </a:lnTo>
                  <a:lnTo>
                    <a:pt x="331527" y="184376"/>
                  </a:lnTo>
                  <a:lnTo>
                    <a:pt x="333467" y="186418"/>
                  </a:lnTo>
                  <a:lnTo>
                    <a:pt x="339149" y="188686"/>
                  </a:lnTo>
                  <a:lnTo>
                    <a:pt x="353576" y="191464"/>
                  </a:lnTo>
                  <a:lnTo>
                    <a:pt x="371598" y="205177"/>
                  </a:lnTo>
                  <a:lnTo>
                    <a:pt x="374732" y="208222"/>
                  </a:lnTo>
                  <a:lnTo>
                    <a:pt x="381742" y="211606"/>
                  </a:lnTo>
                  <a:lnTo>
                    <a:pt x="400942" y="215279"/>
                  </a:lnTo>
                  <a:lnTo>
                    <a:pt x="414380" y="224517"/>
                  </a:lnTo>
                  <a:lnTo>
                    <a:pt x="425763" y="225882"/>
                  </a:lnTo>
                  <a:lnTo>
                    <a:pt x="444646" y="226174"/>
                  </a:lnTo>
                  <a:lnTo>
                    <a:pt x="452502" y="229727"/>
                  </a:lnTo>
                  <a:lnTo>
                    <a:pt x="460404" y="234392"/>
                  </a:lnTo>
                  <a:lnTo>
                    <a:pt x="476256" y="237387"/>
                  </a:lnTo>
                  <a:lnTo>
                    <a:pt x="480223" y="237633"/>
                  </a:lnTo>
                  <a:lnTo>
                    <a:pt x="488158" y="241434"/>
                  </a:lnTo>
                  <a:lnTo>
                    <a:pt x="496095" y="246210"/>
                  </a:lnTo>
                  <a:lnTo>
                    <a:pt x="511969" y="249276"/>
                  </a:lnTo>
                  <a:lnTo>
                    <a:pt x="571500" y="250029"/>
                  </a:lnTo>
                  <a:lnTo>
                    <a:pt x="630295" y="250031"/>
                  </a:lnTo>
                  <a:lnTo>
                    <a:pt x="688075" y="250031"/>
                  </a:lnTo>
                  <a:lnTo>
                    <a:pt x="747440" y="250031"/>
                  </a:lnTo>
                  <a:lnTo>
                    <a:pt x="806883" y="250031"/>
                  </a:lnTo>
                  <a:lnTo>
                    <a:pt x="866413" y="250031"/>
                  </a:lnTo>
                  <a:lnTo>
                    <a:pt x="895270" y="250031"/>
                  </a:lnTo>
                  <a:lnTo>
                    <a:pt x="904133" y="253559"/>
                  </a:lnTo>
                  <a:lnTo>
                    <a:pt x="912483" y="258213"/>
                  </a:lnTo>
                  <a:lnTo>
                    <a:pt x="925945" y="260834"/>
                  </a:lnTo>
                  <a:lnTo>
                    <a:pt x="967881" y="261894"/>
                  </a:lnTo>
                  <a:lnTo>
                    <a:pt x="976093" y="265446"/>
                  </a:lnTo>
                  <a:lnTo>
                    <a:pt x="980135" y="268245"/>
                  </a:lnTo>
                  <a:lnTo>
                    <a:pt x="998465" y="272185"/>
                  </a:lnTo>
                  <a:lnTo>
                    <a:pt x="1018857" y="274839"/>
                  </a:lnTo>
                  <a:lnTo>
                    <a:pt x="1035624" y="283203"/>
                  </a:lnTo>
                  <a:lnTo>
                    <a:pt x="1055658" y="286737"/>
                  </a:lnTo>
                  <a:lnTo>
                    <a:pt x="1068909" y="293833"/>
                  </a:lnTo>
                  <a:lnTo>
                    <a:pt x="1102209" y="298644"/>
                  </a:lnTo>
                  <a:lnTo>
                    <a:pt x="1118969" y="307013"/>
                  </a:lnTo>
                  <a:lnTo>
                    <a:pt x="1123011" y="307863"/>
                  </a:lnTo>
                  <a:lnTo>
                    <a:pt x="1146956" y="319664"/>
                  </a:lnTo>
                  <a:lnTo>
                    <a:pt x="1170340" y="324759"/>
                  </a:lnTo>
                  <a:lnTo>
                    <a:pt x="1188142" y="334349"/>
                  </a:lnTo>
                  <a:lnTo>
                    <a:pt x="1197459" y="340422"/>
                  </a:lnTo>
                  <a:lnTo>
                    <a:pt x="1210142" y="345164"/>
                  </a:lnTo>
                  <a:lnTo>
                    <a:pt x="1222278" y="353037"/>
                  </a:lnTo>
                  <a:lnTo>
                    <a:pt x="1234253" y="357280"/>
                  </a:lnTo>
                  <a:lnTo>
                    <a:pt x="1284333" y="400633"/>
                  </a:lnTo>
                  <a:lnTo>
                    <a:pt x="1300999" y="404897"/>
                  </a:lnTo>
                  <a:lnTo>
                    <a:pt x="1303896" y="407515"/>
                  </a:lnTo>
                  <a:lnTo>
                    <a:pt x="1325921" y="432752"/>
                  </a:lnTo>
                  <a:lnTo>
                    <a:pt x="1333659" y="437074"/>
                  </a:lnTo>
                  <a:lnTo>
                    <a:pt x="1341508" y="440317"/>
                  </a:lnTo>
                  <a:lnTo>
                    <a:pt x="1349407" y="446169"/>
                  </a:lnTo>
                  <a:lnTo>
                    <a:pt x="1353799" y="453179"/>
                  </a:lnTo>
                  <a:lnTo>
                    <a:pt x="1354970" y="456901"/>
                  </a:lnTo>
                  <a:lnTo>
                    <a:pt x="1357074" y="459382"/>
                  </a:lnTo>
                  <a:lnTo>
                    <a:pt x="1385240" y="480722"/>
                  </a:lnTo>
                  <a:lnTo>
                    <a:pt x="1389568" y="488380"/>
                  </a:lnTo>
                  <a:lnTo>
                    <a:pt x="1392815" y="496193"/>
                  </a:lnTo>
                  <a:lnTo>
                    <a:pt x="1413536" y="523881"/>
                  </a:lnTo>
                  <a:lnTo>
                    <a:pt x="1416697" y="531815"/>
                  </a:lnTo>
                  <a:lnTo>
                    <a:pt x="1448403" y="568634"/>
                  </a:lnTo>
                  <a:lnTo>
                    <a:pt x="1452653" y="579764"/>
                  </a:lnTo>
                  <a:lnTo>
                    <a:pt x="1460380" y="591440"/>
                  </a:lnTo>
                  <a:lnTo>
                    <a:pt x="1464581" y="603278"/>
                  </a:lnTo>
                  <a:lnTo>
                    <a:pt x="1472293" y="615165"/>
                  </a:lnTo>
                  <a:lnTo>
                    <a:pt x="1476488" y="627065"/>
                  </a:lnTo>
                  <a:lnTo>
                    <a:pt x="1484200" y="638969"/>
                  </a:lnTo>
                  <a:lnTo>
                    <a:pt x="1487072" y="650875"/>
                  </a:lnTo>
                  <a:lnTo>
                    <a:pt x="1489498" y="676010"/>
                  </a:lnTo>
                  <a:lnTo>
                    <a:pt x="1498519" y="704782"/>
                  </a:lnTo>
                  <a:lnTo>
                    <a:pt x="1503651" y="741650"/>
                  </a:lnTo>
                  <a:lnTo>
                    <a:pt x="1510426" y="764301"/>
                  </a:lnTo>
                  <a:lnTo>
                    <a:pt x="1512082" y="819901"/>
                  </a:lnTo>
                  <a:lnTo>
                    <a:pt x="1512094" y="878515"/>
                  </a:lnTo>
                  <a:lnTo>
                    <a:pt x="1512094" y="935492"/>
                  </a:lnTo>
                  <a:lnTo>
                    <a:pt x="1512094" y="992424"/>
                  </a:lnTo>
                  <a:lnTo>
                    <a:pt x="1512094" y="1051935"/>
                  </a:lnTo>
                  <a:lnTo>
                    <a:pt x="1512094" y="1061957"/>
                  </a:lnTo>
                  <a:lnTo>
                    <a:pt x="1508566" y="1070821"/>
                  </a:lnTo>
                  <a:lnTo>
                    <a:pt x="1505773" y="1075037"/>
                  </a:lnTo>
                  <a:lnTo>
                    <a:pt x="1501843" y="1093611"/>
                  </a:lnTo>
                  <a:lnTo>
                    <a:pt x="1500216" y="1151057"/>
                  </a:lnTo>
                  <a:lnTo>
                    <a:pt x="1500192" y="1180874"/>
                  </a:lnTo>
                  <a:lnTo>
                    <a:pt x="1496661" y="1189819"/>
                  </a:lnTo>
                  <a:lnTo>
                    <a:pt x="1493869" y="1194056"/>
                  </a:lnTo>
                  <a:lnTo>
                    <a:pt x="1489936" y="1212661"/>
                  </a:lnTo>
                  <a:lnTo>
                    <a:pt x="1488310" y="1270120"/>
                  </a:lnTo>
                  <a:lnTo>
                    <a:pt x="1486967" y="1289732"/>
                  </a:lnTo>
                  <a:lnTo>
                    <a:pt x="1478860" y="1312409"/>
                  </a:lnTo>
                  <a:lnTo>
                    <a:pt x="1475149" y="1361168"/>
                  </a:lnTo>
                  <a:lnTo>
                    <a:pt x="1466970" y="1383846"/>
                  </a:lnTo>
                  <a:lnTo>
                    <a:pt x="1464512" y="1438880"/>
                  </a:lnTo>
                  <a:lnTo>
                    <a:pt x="1464470" y="1496339"/>
                  </a:lnTo>
                  <a:lnTo>
                    <a:pt x="1464469" y="1551622"/>
                  </a:lnTo>
                  <a:lnTo>
                    <a:pt x="1464469" y="1607124"/>
                  </a:lnTo>
                  <a:lnTo>
                    <a:pt x="1464469" y="1666655"/>
                  </a:lnTo>
                  <a:lnTo>
                    <a:pt x="1464469" y="1682706"/>
                  </a:lnTo>
                  <a:lnTo>
                    <a:pt x="1467997" y="1690668"/>
                  </a:lnTo>
                  <a:lnTo>
                    <a:pt x="1472651" y="1698616"/>
                  </a:lnTo>
                  <a:lnTo>
                    <a:pt x="1475639" y="1714498"/>
                  </a:lnTo>
                  <a:lnTo>
                    <a:pt x="1476374" y="1770389"/>
                  </a:lnTo>
                  <a:lnTo>
                    <a:pt x="1476374" y="1778145"/>
                  </a:lnTo>
                  <a:lnTo>
                    <a:pt x="1477698" y="1780742"/>
                  </a:lnTo>
                  <a:lnTo>
                    <a:pt x="1479903" y="1782474"/>
                  </a:lnTo>
                  <a:lnTo>
                    <a:pt x="1482696" y="1783629"/>
                  </a:lnTo>
                  <a:lnTo>
                    <a:pt x="1484558" y="1785721"/>
                  </a:lnTo>
                  <a:lnTo>
                    <a:pt x="1486627" y="1791574"/>
                  </a:lnTo>
                  <a:lnTo>
                    <a:pt x="1488282" y="1848188"/>
                  </a:lnTo>
                  <a:lnTo>
                    <a:pt x="1488282" y="1905995"/>
                  </a:lnTo>
                  <a:lnTo>
                    <a:pt x="1488282" y="1964527"/>
                  </a:lnTo>
                  <a:lnTo>
                    <a:pt x="1488282" y="1988198"/>
                  </a:lnTo>
                  <a:lnTo>
                    <a:pt x="1500188" y="1988344"/>
                  </a:lnTo>
                  <a:lnTo>
                    <a:pt x="1500188" y="2000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51"/>
            <p:cNvSpPr/>
            <p:nvPr>
              <p:custDataLst>
                <p:tags r:id="rId46"/>
              </p:custDataLst>
            </p:nvPr>
          </p:nvSpPr>
          <p:spPr>
            <a:xfrm>
              <a:off x="8941594" y="5500735"/>
              <a:ext cx="595304" cy="488110"/>
            </a:xfrm>
            <a:custGeom>
              <a:avLst/>
              <a:gdLst/>
              <a:ahLst/>
              <a:cxnLst/>
              <a:rect l="0" t="0" r="0" b="0"/>
              <a:pathLst>
                <a:path w="595304" h="488110">
                  <a:moveTo>
                    <a:pt x="11906" y="23765"/>
                  </a:moveTo>
                  <a:lnTo>
                    <a:pt x="11906" y="23765"/>
                  </a:lnTo>
                  <a:lnTo>
                    <a:pt x="11906" y="13514"/>
                  </a:lnTo>
                  <a:lnTo>
                    <a:pt x="43" y="0"/>
                  </a:lnTo>
                  <a:lnTo>
                    <a:pt x="0" y="57073"/>
                  </a:lnTo>
                  <a:lnTo>
                    <a:pt x="0" y="109838"/>
                  </a:lnTo>
                  <a:lnTo>
                    <a:pt x="1323" y="124197"/>
                  </a:lnTo>
                  <a:lnTo>
                    <a:pt x="10251" y="162831"/>
                  </a:lnTo>
                  <a:lnTo>
                    <a:pt x="1510" y="220561"/>
                  </a:lnTo>
                  <a:lnTo>
                    <a:pt x="10891" y="277669"/>
                  </a:lnTo>
                  <a:lnTo>
                    <a:pt x="11847" y="333322"/>
                  </a:lnTo>
                  <a:lnTo>
                    <a:pt x="11904" y="388645"/>
                  </a:lnTo>
                  <a:lnTo>
                    <a:pt x="11906" y="444329"/>
                  </a:lnTo>
                  <a:lnTo>
                    <a:pt x="11906" y="469760"/>
                  </a:lnTo>
                  <a:lnTo>
                    <a:pt x="15434" y="476867"/>
                  </a:lnTo>
                  <a:lnTo>
                    <a:pt x="23667" y="487913"/>
                  </a:lnTo>
                  <a:lnTo>
                    <a:pt x="75945" y="488109"/>
                  </a:lnTo>
                  <a:lnTo>
                    <a:pt x="78410" y="486786"/>
                  </a:lnTo>
                  <a:lnTo>
                    <a:pt x="80055" y="484581"/>
                  </a:lnTo>
                  <a:lnTo>
                    <a:pt x="81151" y="481788"/>
                  </a:lnTo>
                  <a:lnTo>
                    <a:pt x="83205" y="479926"/>
                  </a:lnTo>
                  <a:lnTo>
                    <a:pt x="89014" y="477857"/>
                  </a:lnTo>
                  <a:lnTo>
                    <a:pt x="99722" y="476693"/>
                  </a:lnTo>
                  <a:lnTo>
                    <a:pt x="102200" y="475206"/>
                  </a:lnTo>
                  <a:lnTo>
                    <a:pt x="103852" y="472893"/>
                  </a:lnTo>
                  <a:lnTo>
                    <a:pt x="104954" y="470027"/>
                  </a:lnTo>
                  <a:lnTo>
                    <a:pt x="107010" y="468117"/>
                  </a:lnTo>
                  <a:lnTo>
                    <a:pt x="112824" y="465995"/>
                  </a:lnTo>
                  <a:lnTo>
                    <a:pt x="127335" y="463309"/>
                  </a:lnTo>
                  <a:lnTo>
                    <a:pt x="139005" y="456213"/>
                  </a:lnTo>
                  <a:lnTo>
                    <a:pt x="154801" y="453145"/>
                  </a:lnTo>
                  <a:lnTo>
                    <a:pt x="158764" y="452893"/>
                  </a:lnTo>
                  <a:lnTo>
                    <a:pt x="166693" y="449086"/>
                  </a:lnTo>
                  <a:lnTo>
                    <a:pt x="187635" y="432637"/>
                  </a:lnTo>
                  <a:lnTo>
                    <a:pt x="198764" y="429781"/>
                  </a:lnTo>
                  <a:lnTo>
                    <a:pt x="206520" y="429112"/>
                  </a:lnTo>
                  <a:lnTo>
                    <a:pt x="214377" y="425287"/>
                  </a:lnTo>
                  <a:lnTo>
                    <a:pt x="222278" y="420500"/>
                  </a:lnTo>
                  <a:lnTo>
                    <a:pt x="238131" y="417428"/>
                  </a:lnTo>
                  <a:lnTo>
                    <a:pt x="242097" y="417175"/>
                  </a:lnTo>
                  <a:lnTo>
                    <a:pt x="250033" y="413368"/>
                  </a:lnTo>
                  <a:lnTo>
                    <a:pt x="269875" y="397715"/>
                  </a:lnTo>
                  <a:lnTo>
                    <a:pt x="277812" y="395018"/>
                  </a:lnTo>
                  <a:lnTo>
                    <a:pt x="280459" y="392975"/>
                  </a:lnTo>
                  <a:lnTo>
                    <a:pt x="285505" y="385103"/>
                  </a:lnTo>
                  <a:lnTo>
                    <a:pt x="302115" y="375178"/>
                  </a:lnTo>
                  <a:lnTo>
                    <a:pt x="306252" y="368244"/>
                  </a:lnTo>
                  <a:lnTo>
                    <a:pt x="307355" y="364543"/>
                  </a:lnTo>
                  <a:lnTo>
                    <a:pt x="309414" y="362075"/>
                  </a:lnTo>
                  <a:lnTo>
                    <a:pt x="315229" y="359334"/>
                  </a:lnTo>
                  <a:lnTo>
                    <a:pt x="317309" y="357280"/>
                  </a:lnTo>
                  <a:lnTo>
                    <a:pt x="330649" y="333103"/>
                  </a:lnTo>
                  <a:lnTo>
                    <a:pt x="331558" y="329209"/>
                  </a:lnTo>
                  <a:lnTo>
                    <a:pt x="342559" y="309495"/>
                  </a:lnTo>
                  <a:lnTo>
                    <a:pt x="345272" y="253953"/>
                  </a:lnTo>
                  <a:lnTo>
                    <a:pt x="345277" y="246015"/>
                  </a:lnTo>
                  <a:lnTo>
                    <a:pt x="341752" y="238078"/>
                  </a:lnTo>
                  <a:lnTo>
                    <a:pt x="335029" y="228523"/>
                  </a:lnTo>
                  <a:lnTo>
                    <a:pt x="333865" y="220548"/>
                  </a:lnTo>
                  <a:lnTo>
                    <a:pt x="332378" y="218453"/>
                  </a:lnTo>
                  <a:lnTo>
                    <a:pt x="330065" y="217057"/>
                  </a:lnTo>
                  <a:lnTo>
                    <a:pt x="321278" y="214633"/>
                  </a:lnTo>
                  <a:lnTo>
                    <a:pt x="303776" y="214279"/>
                  </a:lnTo>
                  <a:lnTo>
                    <a:pt x="301736" y="215597"/>
                  </a:lnTo>
                  <a:lnTo>
                    <a:pt x="300376" y="217799"/>
                  </a:lnTo>
                  <a:lnTo>
                    <a:pt x="299469" y="220589"/>
                  </a:lnTo>
                  <a:lnTo>
                    <a:pt x="297542" y="222451"/>
                  </a:lnTo>
                  <a:lnTo>
                    <a:pt x="291873" y="224518"/>
                  </a:lnTo>
                  <a:lnTo>
                    <a:pt x="289832" y="226391"/>
                  </a:lnTo>
                  <a:lnTo>
                    <a:pt x="264659" y="272071"/>
                  </a:lnTo>
                  <a:lnTo>
                    <a:pt x="260973" y="293413"/>
                  </a:lnTo>
                  <a:lnTo>
                    <a:pt x="252584" y="309470"/>
                  </a:lnTo>
                  <a:lnTo>
                    <a:pt x="250181" y="337294"/>
                  </a:lnTo>
                  <a:lnTo>
                    <a:pt x="253625" y="345233"/>
                  </a:lnTo>
                  <a:lnTo>
                    <a:pt x="258243" y="353170"/>
                  </a:lnTo>
                  <a:lnTo>
                    <a:pt x="262166" y="365078"/>
                  </a:lnTo>
                  <a:lnTo>
                    <a:pt x="269796" y="376984"/>
                  </a:lnTo>
                  <a:lnTo>
                    <a:pt x="272044" y="384921"/>
                  </a:lnTo>
                  <a:lnTo>
                    <a:pt x="273967" y="387567"/>
                  </a:lnTo>
                  <a:lnTo>
                    <a:pt x="276571" y="389331"/>
                  </a:lnTo>
                  <a:lnTo>
                    <a:pt x="282993" y="392614"/>
                  </a:lnTo>
                  <a:lnTo>
                    <a:pt x="294046" y="400577"/>
                  </a:lnTo>
                  <a:lnTo>
                    <a:pt x="305700" y="403524"/>
                  </a:lnTo>
                  <a:lnTo>
                    <a:pt x="349251" y="404751"/>
                  </a:lnTo>
                  <a:lnTo>
                    <a:pt x="357188" y="401231"/>
                  </a:lnTo>
                  <a:lnTo>
                    <a:pt x="365125" y="396579"/>
                  </a:lnTo>
                  <a:lnTo>
                    <a:pt x="377031" y="392639"/>
                  </a:lnTo>
                  <a:lnTo>
                    <a:pt x="384969" y="387028"/>
                  </a:lnTo>
                  <a:lnTo>
                    <a:pt x="389378" y="380125"/>
                  </a:lnTo>
                  <a:lnTo>
                    <a:pt x="392661" y="372647"/>
                  </a:lnTo>
                  <a:lnTo>
                    <a:pt x="409271" y="353123"/>
                  </a:lnTo>
                  <a:lnTo>
                    <a:pt x="416936" y="348740"/>
                  </a:lnTo>
                  <a:lnTo>
                    <a:pt x="420832" y="347572"/>
                  </a:lnTo>
                  <a:lnTo>
                    <a:pt x="423430" y="345469"/>
                  </a:lnTo>
                  <a:lnTo>
                    <a:pt x="426316" y="339605"/>
                  </a:lnTo>
                  <a:lnTo>
                    <a:pt x="428608" y="293627"/>
                  </a:lnTo>
                  <a:lnTo>
                    <a:pt x="425089" y="285697"/>
                  </a:lnTo>
                  <a:lnTo>
                    <a:pt x="420439" y="277762"/>
                  </a:lnTo>
                  <a:lnTo>
                    <a:pt x="416498" y="265858"/>
                  </a:lnTo>
                  <a:lnTo>
                    <a:pt x="408862" y="253952"/>
                  </a:lnTo>
                  <a:lnTo>
                    <a:pt x="404690" y="242046"/>
                  </a:lnTo>
                  <a:lnTo>
                    <a:pt x="387123" y="220548"/>
                  </a:lnTo>
                  <a:lnTo>
                    <a:pt x="380193" y="217057"/>
                  </a:lnTo>
                  <a:lnTo>
                    <a:pt x="359035" y="214314"/>
                  </a:lnTo>
                  <a:lnTo>
                    <a:pt x="347098" y="214269"/>
                  </a:lnTo>
                  <a:lnTo>
                    <a:pt x="346493" y="212945"/>
                  </a:lnTo>
                  <a:lnTo>
                    <a:pt x="345328" y="202849"/>
                  </a:lnTo>
                  <a:lnTo>
                    <a:pt x="351615" y="202504"/>
                  </a:lnTo>
                  <a:lnTo>
                    <a:pt x="353473" y="201132"/>
                  </a:lnTo>
                  <a:lnTo>
                    <a:pt x="356698" y="192121"/>
                  </a:lnTo>
                  <a:lnTo>
                    <a:pt x="357042" y="184626"/>
                  </a:lnTo>
                  <a:lnTo>
                    <a:pt x="358414" y="182599"/>
                  </a:lnTo>
                  <a:lnTo>
                    <a:pt x="360651" y="181248"/>
                  </a:lnTo>
                  <a:lnTo>
                    <a:pt x="363464" y="180348"/>
                  </a:lnTo>
                  <a:lnTo>
                    <a:pt x="380890" y="166525"/>
                  </a:lnTo>
                  <a:lnTo>
                    <a:pt x="386684" y="160857"/>
                  </a:lnTo>
                  <a:lnTo>
                    <a:pt x="393668" y="157455"/>
                  </a:lnTo>
                  <a:lnTo>
                    <a:pt x="412851" y="153769"/>
                  </a:lnTo>
                  <a:lnTo>
                    <a:pt x="428645" y="145381"/>
                  </a:lnTo>
                  <a:lnTo>
                    <a:pt x="470125" y="142829"/>
                  </a:lnTo>
                  <a:lnTo>
                    <a:pt x="472167" y="144151"/>
                  </a:lnTo>
                  <a:lnTo>
                    <a:pt x="473527" y="146356"/>
                  </a:lnTo>
                  <a:lnTo>
                    <a:pt x="475443" y="155779"/>
                  </a:lnTo>
                  <a:lnTo>
                    <a:pt x="475712" y="159399"/>
                  </a:lnTo>
                  <a:lnTo>
                    <a:pt x="479539" y="166949"/>
                  </a:lnTo>
                  <a:lnTo>
                    <a:pt x="484326" y="174715"/>
                  </a:lnTo>
                  <a:lnTo>
                    <a:pt x="487399" y="190480"/>
                  </a:lnTo>
                  <a:lnTo>
                    <a:pt x="489470" y="246235"/>
                  </a:lnTo>
                  <a:lnTo>
                    <a:pt x="498958" y="280534"/>
                  </a:lnTo>
                  <a:lnTo>
                    <a:pt x="499917" y="301419"/>
                  </a:lnTo>
                  <a:lnTo>
                    <a:pt x="503526" y="309444"/>
                  </a:lnTo>
                  <a:lnTo>
                    <a:pt x="522073" y="331465"/>
                  </a:lnTo>
                  <a:lnTo>
                    <a:pt x="529662" y="332775"/>
                  </a:lnTo>
                  <a:lnTo>
                    <a:pt x="540288" y="333164"/>
                  </a:lnTo>
                  <a:lnTo>
                    <a:pt x="542755" y="331896"/>
                  </a:lnTo>
                  <a:lnTo>
                    <a:pt x="544398" y="329727"/>
                  </a:lnTo>
                  <a:lnTo>
                    <a:pt x="545495" y="326958"/>
                  </a:lnTo>
                  <a:lnTo>
                    <a:pt x="547548" y="325113"/>
                  </a:lnTo>
                  <a:lnTo>
                    <a:pt x="560350" y="318623"/>
                  </a:lnTo>
                  <a:lnTo>
                    <a:pt x="575618" y="304993"/>
                  </a:lnTo>
                  <a:lnTo>
                    <a:pt x="579944" y="297363"/>
                  </a:lnTo>
                  <a:lnTo>
                    <a:pt x="583191" y="289562"/>
                  </a:lnTo>
                  <a:lnTo>
                    <a:pt x="591133" y="277732"/>
                  </a:lnTo>
                  <a:lnTo>
                    <a:pt x="594074" y="265849"/>
                  </a:lnTo>
                  <a:lnTo>
                    <a:pt x="595303" y="206655"/>
                  </a:lnTo>
                  <a:lnTo>
                    <a:pt x="593988" y="174361"/>
                  </a:lnTo>
                  <a:lnTo>
                    <a:pt x="580614" y="143047"/>
                  </a:lnTo>
                  <a:lnTo>
                    <a:pt x="561782" y="121379"/>
                  </a:lnTo>
                  <a:lnTo>
                    <a:pt x="557038" y="120066"/>
                  </a:lnTo>
                  <a:lnTo>
                    <a:pt x="518238" y="119020"/>
                  </a:lnTo>
                  <a:lnTo>
                    <a:pt x="511227" y="122545"/>
                  </a:lnTo>
                  <a:lnTo>
                    <a:pt x="488703" y="142294"/>
                  </a:lnTo>
                  <a:lnTo>
                    <a:pt x="488156" y="154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52"/>
            <p:cNvSpPr/>
            <p:nvPr>
              <p:custDataLst>
                <p:tags r:id="rId47"/>
              </p:custDataLst>
            </p:nvPr>
          </p:nvSpPr>
          <p:spPr>
            <a:xfrm>
              <a:off x="9572654" y="5298281"/>
              <a:ext cx="35691" cy="487605"/>
            </a:xfrm>
            <a:custGeom>
              <a:avLst/>
              <a:gdLst/>
              <a:ahLst/>
              <a:cxnLst/>
              <a:rect l="0" t="0" r="0" b="0"/>
              <a:pathLst>
                <a:path w="35691" h="487605">
                  <a:moveTo>
                    <a:pt x="11877" y="0"/>
                  </a:moveTo>
                  <a:lnTo>
                    <a:pt x="11877" y="0"/>
                  </a:lnTo>
                  <a:lnTo>
                    <a:pt x="5557" y="0"/>
                  </a:lnTo>
                  <a:lnTo>
                    <a:pt x="3695" y="2646"/>
                  </a:lnTo>
                  <a:lnTo>
                    <a:pt x="707" y="25903"/>
                  </a:lnTo>
                  <a:lnTo>
                    <a:pt x="0" y="84773"/>
                  </a:lnTo>
                  <a:lnTo>
                    <a:pt x="1297" y="142897"/>
                  </a:lnTo>
                  <a:lnTo>
                    <a:pt x="10223" y="192333"/>
                  </a:lnTo>
                  <a:lnTo>
                    <a:pt x="21084" y="250273"/>
                  </a:lnTo>
                  <a:lnTo>
                    <a:pt x="31610" y="308271"/>
                  </a:lnTo>
                  <a:lnTo>
                    <a:pt x="35153" y="358847"/>
                  </a:lnTo>
                  <a:lnTo>
                    <a:pt x="35659" y="412138"/>
                  </a:lnTo>
                  <a:lnTo>
                    <a:pt x="35688" y="455841"/>
                  </a:lnTo>
                  <a:lnTo>
                    <a:pt x="32161" y="464093"/>
                  </a:lnTo>
                  <a:lnTo>
                    <a:pt x="25438" y="473849"/>
                  </a:lnTo>
                  <a:lnTo>
                    <a:pt x="23827" y="487604"/>
                  </a:lnTo>
                  <a:lnTo>
                    <a:pt x="35690" y="476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53"/>
            <p:cNvSpPr/>
            <p:nvPr>
              <p:custDataLst>
                <p:tags r:id="rId48"/>
              </p:custDataLst>
            </p:nvPr>
          </p:nvSpPr>
          <p:spPr>
            <a:xfrm>
              <a:off x="9608357" y="5500688"/>
              <a:ext cx="202394" cy="178594"/>
            </a:xfrm>
            <a:custGeom>
              <a:avLst/>
              <a:gdLst/>
              <a:ahLst/>
              <a:cxnLst/>
              <a:rect l="0" t="0" r="0" b="0"/>
              <a:pathLst>
                <a:path w="202394" h="178594">
                  <a:moveTo>
                    <a:pt x="107143" y="0"/>
                  </a:moveTo>
                  <a:lnTo>
                    <a:pt x="107143" y="0"/>
                  </a:lnTo>
                  <a:lnTo>
                    <a:pt x="100822" y="0"/>
                  </a:lnTo>
                  <a:lnTo>
                    <a:pt x="94192" y="3527"/>
                  </a:lnTo>
                  <a:lnTo>
                    <a:pt x="77646" y="17736"/>
                  </a:lnTo>
                  <a:lnTo>
                    <a:pt x="74190" y="24639"/>
                  </a:lnTo>
                  <a:lnTo>
                    <a:pt x="73268" y="28333"/>
                  </a:lnTo>
                  <a:lnTo>
                    <a:pt x="71330" y="30794"/>
                  </a:lnTo>
                  <a:lnTo>
                    <a:pt x="55014" y="41391"/>
                  </a:lnTo>
                  <a:lnTo>
                    <a:pt x="50901" y="48381"/>
                  </a:lnTo>
                  <a:lnTo>
                    <a:pt x="47751" y="55898"/>
                  </a:lnTo>
                  <a:lnTo>
                    <a:pt x="41941" y="63649"/>
                  </a:lnTo>
                  <a:lnTo>
                    <a:pt x="34949" y="67976"/>
                  </a:lnTo>
                  <a:lnTo>
                    <a:pt x="31233" y="69129"/>
                  </a:lnTo>
                  <a:lnTo>
                    <a:pt x="28755" y="71222"/>
                  </a:lnTo>
                  <a:lnTo>
                    <a:pt x="13741" y="93044"/>
                  </a:lnTo>
                  <a:lnTo>
                    <a:pt x="12440" y="100917"/>
                  </a:lnTo>
                  <a:lnTo>
                    <a:pt x="10936" y="102996"/>
                  </a:lnTo>
                  <a:lnTo>
                    <a:pt x="8609" y="104383"/>
                  </a:lnTo>
                  <a:lnTo>
                    <a:pt x="1691" y="106608"/>
                  </a:lnTo>
                  <a:lnTo>
                    <a:pt x="743" y="110440"/>
                  </a:lnTo>
                  <a:lnTo>
                    <a:pt x="0" y="118912"/>
                  </a:lnTo>
                  <a:lnTo>
                    <a:pt x="11403" y="130474"/>
                  </a:lnTo>
                  <a:lnTo>
                    <a:pt x="18068" y="130822"/>
                  </a:lnTo>
                  <a:lnTo>
                    <a:pt x="19979" y="132194"/>
                  </a:lnTo>
                  <a:lnTo>
                    <a:pt x="21252" y="134432"/>
                  </a:lnTo>
                  <a:lnTo>
                    <a:pt x="22101" y="137246"/>
                  </a:lnTo>
                  <a:lnTo>
                    <a:pt x="23990" y="139122"/>
                  </a:lnTo>
                  <a:lnTo>
                    <a:pt x="29617" y="141206"/>
                  </a:lnTo>
                  <a:lnTo>
                    <a:pt x="55658" y="144100"/>
                  </a:lnTo>
                  <a:lnTo>
                    <a:pt x="63535" y="149152"/>
                  </a:lnTo>
                  <a:lnTo>
                    <a:pt x="67488" y="149705"/>
                  </a:lnTo>
                  <a:lnTo>
                    <a:pt x="75407" y="146792"/>
                  </a:lnTo>
                  <a:lnTo>
                    <a:pt x="79371" y="146809"/>
                  </a:lnTo>
                  <a:lnTo>
                    <a:pt x="103175" y="153907"/>
                  </a:lnTo>
                  <a:lnTo>
                    <a:pt x="136579" y="154771"/>
                  </a:lnTo>
                  <a:lnTo>
                    <a:pt x="138674" y="156097"/>
                  </a:lnTo>
                  <a:lnTo>
                    <a:pt x="140070" y="158305"/>
                  </a:lnTo>
                  <a:lnTo>
                    <a:pt x="141000" y="161098"/>
                  </a:lnTo>
                  <a:lnTo>
                    <a:pt x="142944" y="162962"/>
                  </a:lnTo>
                  <a:lnTo>
                    <a:pt x="154230" y="166542"/>
                  </a:lnTo>
                  <a:lnTo>
                    <a:pt x="164972" y="166674"/>
                  </a:lnTo>
                  <a:lnTo>
                    <a:pt x="165539" y="168002"/>
                  </a:lnTo>
                  <a:lnTo>
                    <a:pt x="166170" y="173004"/>
                  </a:lnTo>
                  <a:lnTo>
                    <a:pt x="167662" y="174867"/>
                  </a:lnTo>
                  <a:lnTo>
                    <a:pt x="178077" y="178448"/>
                  </a:lnTo>
                  <a:lnTo>
                    <a:pt x="202393"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54"/>
            <p:cNvSpPr/>
            <p:nvPr>
              <p:custDataLst>
                <p:tags r:id="rId49"/>
              </p:custDataLst>
            </p:nvPr>
          </p:nvSpPr>
          <p:spPr>
            <a:xfrm>
              <a:off x="9846614" y="5512594"/>
              <a:ext cx="23668" cy="107157"/>
            </a:xfrm>
            <a:custGeom>
              <a:avLst/>
              <a:gdLst/>
              <a:ahLst/>
              <a:cxnLst/>
              <a:rect l="0" t="0" r="0" b="0"/>
              <a:pathLst>
                <a:path w="23668" h="107157">
                  <a:moveTo>
                    <a:pt x="11761" y="0"/>
                  </a:moveTo>
                  <a:lnTo>
                    <a:pt x="11761" y="0"/>
                  </a:lnTo>
                  <a:lnTo>
                    <a:pt x="5440" y="6320"/>
                  </a:lnTo>
                  <a:lnTo>
                    <a:pt x="2337" y="12951"/>
                  </a:lnTo>
                  <a:lnTo>
                    <a:pt x="0" y="46069"/>
                  </a:lnTo>
                  <a:lnTo>
                    <a:pt x="1275" y="50556"/>
                  </a:lnTo>
                  <a:lnTo>
                    <a:pt x="3447" y="53548"/>
                  </a:lnTo>
                  <a:lnTo>
                    <a:pt x="6219" y="55542"/>
                  </a:lnTo>
                  <a:lnTo>
                    <a:pt x="8066" y="58195"/>
                  </a:lnTo>
                  <a:lnTo>
                    <a:pt x="10118" y="64669"/>
                  </a:lnTo>
                  <a:lnTo>
                    <a:pt x="11617" y="87415"/>
                  </a:lnTo>
                  <a:lnTo>
                    <a:pt x="12987" y="90027"/>
                  </a:lnTo>
                  <a:lnTo>
                    <a:pt x="15224" y="91767"/>
                  </a:lnTo>
                  <a:lnTo>
                    <a:pt x="18038" y="92928"/>
                  </a:lnTo>
                  <a:lnTo>
                    <a:pt x="19916" y="95025"/>
                  </a:lnTo>
                  <a:lnTo>
                    <a:pt x="23667"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55"/>
            <p:cNvSpPr/>
            <p:nvPr>
              <p:custDataLst>
                <p:tags r:id="rId50"/>
              </p:custDataLst>
            </p:nvPr>
          </p:nvSpPr>
          <p:spPr>
            <a:xfrm>
              <a:off x="9858375" y="5345906"/>
              <a:ext cx="11907" cy="23814"/>
            </a:xfrm>
            <a:custGeom>
              <a:avLst/>
              <a:gdLst/>
              <a:ahLst/>
              <a:cxnLst/>
              <a:rect l="0" t="0" r="0" b="0"/>
              <a:pathLst>
                <a:path w="11907" h="23814">
                  <a:moveTo>
                    <a:pt x="0" y="23813"/>
                  </a:moveTo>
                  <a:lnTo>
                    <a:pt x="0" y="23813"/>
                  </a:lnTo>
                  <a:lnTo>
                    <a:pt x="0" y="13561"/>
                  </a:lnTo>
                  <a:lnTo>
                    <a:pt x="119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56"/>
            <p:cNvSpPr/>
            <p:nvPr>
              <p:custDataLst>
                <p:tags r:id="rId51"/>
              </p:custDataLst>
            </p:nvPr>
          </p:nvSpPr>
          <p:spPr>
            <a:xfrm>
              <a:off x="9953625" y="5357813"/>
              <a:ext cx="316414" cy="649221"/>
            </a:xfrm>
            <a:custGeom>
              <a:avLst/>
              <a:gdLst/>
              <a:ahLst/>
              <a:cxnLst/>
              <a:rect l="0" t="0" r="0" b="0"/>
              <a:pathLst>
                <a:path w="316414" h="649221">
                  <a:moveTo>
                    <a:pt x="0" y="0"/>
                  </a:moveTo>
                  <a:lnTo>
                    <a:pt x="0" y="0"/>
                  </a:lnTo>
                  <a:lnTo>
                    <a:pt x="6321" y="6320"/>
                  </a:lnTo>
                  <a:lnTo>
                    <a:pt x="9424" y="16479"/>
                  </a:lnTo>
                  <a:lnTo>
                    <a:pt x="11863" y="73624"/>
                  </a:lnTo>
                  <a:lnTo>
                    <a:pt x="11905" y="128815"/>
                  </a:lnTo>
                  <a:lnTo>
                    <a:pt x="10583" y="150926"/>
                  </a:lnTo>
                  <a:lnTo>
                    <a:pt x="491" y="187610"/>
                  </a:lnTo>
                  <a:lnTo>
                    <a:pt x="0" y="214255"/>
                  </a:lnTo>
                  <a:lnTo>
                    <a:pt x="0" y="186323"/>
                  </a:lnTo>
                  <a:lnTo>
                    <a:pt x="3528" y="178501"/>
                  </a:lnTo>
                  <a:lnTo>
                    <a:pt x="8182" y="170615"/>
                  </a:lnTo>
                  <a:lnTo>
                    <a:pt x="12126" y="158737"/>
                  </a:lnTo>
                  <a:lnTo>
                    <a:pt x="33000" y="130232"/>
                  </a:lnTo>
                  <a:lnTo>
                    <a:pt x="33906" y="126509"/>
                  </a:lnTo>
                  <a:lnTo>
                    <a:pt x="35833" y="124027"/>
                  </a:lnTo>
                  <a:lnTo>
                    <a:pt x="41502" y="121269"/>
                  </a:lnTo>
                  <a:lnTo>
                    <a:pt x="43543" y="119210"/>
                  </a:lnTo>
                  <a:lnTo>
                    <a:pt x="45811" y="113396"/>
                  </a:lnTo>
                  <a:lnTo>
                    <a:pt x="47739" y="111315"/>
                  </a:lnTo>
                  <a:lnTo>
                    <a:pt x="57717" y="107703"/>
                  </a:lnTo>
                  <a:lnTo>
                    <a:pt x="75944" y="107204"/>
                  </a:lnTo>
                  <a:lnTo>
                    <a:pt x="78411" y="108511"/>
                  </a:lnTo>
                  <a:lnTo>
                    <a:pt x="80054" y="110706"/>
                  </a:lnTo>
                  <a:lnTo>
                    <a:pt x="81151" y="113491"/>
                  </a:lnTo>
                  <a:lnTo>
                    <a:pt x="83204" y="115347"/>
                  </a:lnTo>
                  <a:lnTo>
                    <a:pt x="96007" y="121856"/>
                  </a:lnTo>
                  <a:lnTo>
                    <a:pt x="103524" y="126918"/>
                  </a:lnTo>
                  <a:lnTo>
                    <a:pt x="115193" y="129768"/>
                  </a:lnTo>
                  <a:lnTo>
                    <a:pt x="128631" y="130810"/>
                  </a:lnTo>
                  <a:lnTo>
                    <a:pt x="140012" y="139120"/>
                  </a:lnTo>
                  <a:lnTo>
                    <a:pt x="147335" y="141206"/>
                  </a:lnTo>
                  <a:lnTo>
                    <a:pt x="151140" y="140439"/>
                  </a:lnTo>
                  <a:lnTo>
                    <a:pt x="166753" y="133231"/>
                  </a:lnTo>
                  <a:lnTo>
                    <a:pt x="176254" y="131416"/>
                  </a:lnTo>
                  <a:lnTo>
                    <a:pt x="187637" y="122874"/>
                  </a:lnTo>
                  <a:lnTo>
                    <a:pt x="194960" y="120756"/>
                  </a:lnTo>
                  <a:lnTo>
                    <a:pt x="197442" y="118868"/>
                  </a:lnTo>
                  <a:lnTo>
                    <a:pt x="202259" y="111214"/>
                  </a:lnTo>
                  <a:lnTo>
                    <a:pt x="208073" y="108959"/>
                  </a:lnTo>
                  <a:lnTo>
                    <a:pt x="210152" y="107036"/>
                  </a:lnTo>
                  <a:lnTo>
                    <a:pt x="220086" y="90742"/>
                  </a:lnTo>
                  <a:lnTo>
                    <a:pt x="237985" y="70328"/>
                  </a:lnTo>
                  <a:lnTo>
                    <a:pt x="248183" y="51137"/>
                  </a:lnTo>
                  <a:lnTo>
                    <a:pt x="249983" y="26048"/>
                  </a:lnTo>
                  <a:lnTo>
                    <a:pt x="250030" y="12455"/>
                  </a:lnTo>
                  <a:lnTo>
                    <a:pt x="243711" y="12068"/>
                  </a:lnTo>
                  <a:lnTo>
                    <a:pt x="241848" y="13337"/>
                  </a:lnTo>
                  <a:lnTo>
                    <a:pt x="240607" y="15506"/>
                  </a:lnTo>
                  <a:lnTo>
                    <a:pt x="237128" y="32224"/>
                  </a:lnTo>
                  <a:lnTo>
                    <a:pt x="230039" y="43796"/>
                  </a:lnTo>
                  <a:lnTo>
                    <a:pt x="226974" y="59559"/>
                  </a:lnTo>
                  <a:lnTo>
                    <a:pt x="226723" y="63518"/>
                  </a:lnTo>
                  <a:lnTo>
                    <a:pt x="222914" y="71445"/>
                  </a:lnTo>
                  <a:lnTo>
                    <a:pt x="218136" y="79378"/>
                  </a:lnTo>
                  <a:lnTo>
                    <a:pt x="215067" y="95250"/>
                  </a:lnTo>
                  <a:lnTo>
                    <a:pt x="214316" y="124831"/>
                  </a:lnTo>
                  <a:lnTo>
                    <a:pt x="215638" y="126877"/>
                  </a:lnTo>
                  <a:lnTo>
                    <a:pt x="217843" y="128241"/>
                  </a:lnTo>
                  <a:lnTo>
                    <a:pt x="226073" y="130921"/>
                  </a:lnTo>
                  <a:lnTo>
                    <a:pt x="236458" y="120712"/>
                  </a:lnTo>
                  <a:lnTo>
                    <a:pt x="243951" y="119551"/>
                  </a:lnTo>
                  <a:lnTo>
                    <a:pt x="245978" y="118065"/>
                  </a:lnTo>
                  <a:lnTo>
                    <a:pt x="248230" y="112886"/>
                  </a:lnTo>
                  <a:lnTo>
                    <a:pt x="250154" y="110976"/>
                  </a:lnTo>
                  <a:lnTo>
                    <a:pt x="255818" y="108854"/>
                  </a:lnTo>
                  <a:lnTo>
                    <a:pt x="257857" y="106965"/>
                  </a:lnTo>
                  <a:lnTo>
                    <a:pt x="262903" y="95129"/>
                  </a:lnTo>
                  <a:lnTo>
                    <a:pt x="272142" y="85156"/>
                  </a:lnTo>
                  <a:lnTo>
                    <a:pt x="273339" y="77560"/>
                  </a:lnTo>
                  <a:lnTo>
                    <a:pt x="274831" y="75519"/>
                  </a:lnTo>
                  <a:lnTo>
                    <a:pt x="277147" y="74159"/>
                  </a:lnTo>
                  <a:lnTo>
                    <a:pt x="285706" y="71451"/>
                  </a:lnTo>
                  <a:lnTo>
                    <a:pt x="292058" y="71441"/>
                  </a:lnTo>
                  <a:lnTo>
                    <a:pt x="293924" y="72763"/>
                  </a:lnTo>
                  <a:lnTo>
                    <a:pt x="295168" y="74966"/>
                  </a:lnTo>
                  <a:lnTo>
                    <a:pt x="296919" y="87917"/>
                  </a:lnTo>
                  <a:lnTo>
                    <a:pt x="297636" y="143729"/>
                  </a:lnTo>
                  <a:lnTo>
                    <a:pt x="301179" y="170467"/>
                  </a:lnTo>
                  <a:lnTo>
                    <a:pt x="308458" y="225393"/>
                  </a:lnTo>
                  <a:lnTo>
                    <a:pt x="309417" y="275563"/>
                  </a:lnTo>
                  <a:lnTo>
                    <a:pt x="310857" y="328668"/>
                  </a:lnTo>
                  <a:lnTo>
                    <a:pt x="316413" y="359908"/>
                  </a:lnTo>
                  <a:lnTo>
                    <a:pt x="310727" y="417076"/>
                  </a:lnTo>
                  <a:lnTo>
                    <a:pt x="309716" y="476297"/>
                  </a:lnTo>
                  <a:lnTo>
                    <a:pt x="306081" y="508455"/>
                  </a:lnTo>
                  <a:lnTo>
                    <a:pt x="289260" y="559375"/>
                  </a:lnTo>
                  <a:lnTo>
                    <a:pt x="273753" y="590957"/>
                  </a:lnTo>
                  <a:lnTo>
                    <a:pt x="246057" y="633090"/>
                  </a:lnTo>
                  <a:lnTo>
                    <a:pt x="238123" y="638561"/>
                  </a:lnTo>
                  <a:lnTo>
                    <a:pt x="230186" y="642315"/>
                  </a:lnTo>
                  <a:lnTo>
                    <a:pt x="222249" y="648393"/>
                  </a:lnTo>
                  <a:lnTo>
                    <a:pt x="219604" y="649220"/>
                  </a:lnTo>
                  <a:lnTo>
                    <a:pt x="217840" y="648449"/>
                  </a:lnTo>
                  <a:lnTo>
                    <a:pt x="216664" y="646612"/>
                  </a:lnTo>
                  <a:lnTo>
                    <a:pt x="214557" y="645387"/>
                  </a:lnTo>
                  <a:lnTo>
                    <a:pt x="205271" y="642340"/>
                  </a:lnTo>
                  <a:lnTo>
                    <a:pt x="197948" y="636939"/>
                  </a:lnTo>
                  <a:lnTo>
                    <a:pt x="162706" y="585460"/>
                  </a:lnTo>
                  <a:lnTo>
                    <a:pt x="138905" y="529330"/>
                  </a:lnTo>
                  <a:lnTo>
                    <a:pt x="122590" y="488352"/>
                  </a:lnTo>
                  <a:lnTo>
                    <a:pt x="119372" y="434652"/>
                  </a:lnTo>
                  <a:lnTo>
                    <a:pt x="119081" y="378304"/>
                  </a:lnTo>
                  <a:lnTo>
                    <a:pt x="119063"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57"/>
            <p:cNvSpPr/>
            <p:nvPr>
              <p:custDataLst>
                <p:tags r:id="rId52"/>
              </p:custDataLst>
            </p:nvPr>
          </p:nvSpPr>
          <p:spPr>
            <a:xfrm>
              <a:off x="10495198" y="5036532"/>
              <a:ext cx="220428" cy="499855"/>
            </a:xfrm>
            <a:custGeom>
              <a:avLst/>
              <a:gdLst/>
              <a:ahLst/>
              <a:cxnLst/>
              <a:rect l="0" t="0" r="0" b="0"/>
              <a:pathLst>
                <a:path w="220428" h="499855">
                  <a:moveTo>
                    <a:pt x="113271" y="23624"/>
                  </a:moveTo>
                  <a:lnTo>
                    <a:pt x="113271" y="23624"/>
                  </a:lnTo>
                  <a:lnTo>
                    <a:pt x="113271" y="447"/>
                  </a:lnTo>
                  <a:lnTo>
                    <a:pt x="106950" y="0"/>
                  </a:lnTo>
                  <a:lnTo>
                    <a:pt x="105088" y="1260"/>
                  </a:lnTo>
                  <a:lnTo>
                    <a:pt x="103847" y="3423"/>
                  </a:lnTo>
                  <a:lnTo>
                    <a:pt x="103019" y="6188"/>
                  </a:lnTo>
                  <a:lnTo>
                    <a:pt x="69506" y="65141"/>
                  </a:lnTo>
                  <a:lnTo>
                    <a:pt x="49756" y="119638"/>
                  </a:lnTo>
                  <a:lnTo>
                    <a:pt x="29925" y="178506"/>
                  </a:lnTo>
                  <a:lnTo>
                    <a:pt x="11406" y="237950"/>
                  </a:lnTo>
                  <a:lnTo>
                    <a:pt x="7159" y="289092"/>
                  </a:lnTo>
                  <a:lnTo>
                    <a:pt x="0" y="343438"/>
                  </a:lnTo>
                  <a:lnTo>
                    <a:pt x="4395" y="400879"/>
                  </a:lnTo>
                  <a:lnTo>
                    <a:pt x="9133" y="427327"/>
                  </a:lnTo>
                  <a:lnTo>
                    <a:pt x="15387" y="451920"/>
                  </a:lnTo>
                  <a:lnTo>
                    <a:pt x="18173" y="466655"/>
                  </a:lnTo>
                  <a:lnTo>
                    <a:pt x="27180" y="482388"/>
                  </a:lnTo>
                  <a:lnTo>
                    <a:pt x="39643" y="497310"/>
                  </a:lnTo>
                  <a:lnTo>
                    <a:pt x="44388" y="498735"/>
                  </a:lnTo>
                  <a:lnTo>
                    <a:pt x="71314" y="499854"/>
                  </a:lnTo>
                  <a:lnTo>
                    <a:pt x="78307" y="496338"/>
                  </a:lnTo>
                  <a:lnTo>
                    <a:pt x="85824" y="491688"/>
                  </a:lnTo>
                  <a:lnTo>
                    <a:pt x="93576" y="489621"/>
                  </a:lnTo>
                  <a:lnTo>
                    <a:pt x="96172" y="486425"/>
                  </a:lnTo>
                  <a:lnTo>
                    <a:pt x="101149" y="471929"/>
                  </a:lnTo>
                  <a:lnTo>
                    <a:pt x="103867" y="469338"/>
                  </a:lnTo>
                  <a:lnTo>
                    <a:pt x="107001" y="467610"/>
                  </a:lnTo>
                  <a:lnTo>
                    <a:pt x="109091" y="463813"/>
                  </a:lnTo>
                  <a:lnTo>
                    <a:pt x="113356" y="447150"/>
                  </a:lnTo>
                  <a:lnTo>
                    <a:pt x="122449" y="428997"/>
                  </a:lnTo>
                  <a:lnTo>
                    <a:pt x="125146" y="373208"/>
                  </a:lnTo>
                  <a:lnTo>
                    <a:pt x="125163" y="365085"/>
                  </a:lnTo>
                  <a:lnTo>
                    <a:pt x="121644" y="357065"/>
                  </a:lnTo>
                  <a:lnTo>
                    <a:pt x="114924" y="347458"/>
                  </a:lnTo>
                  <a:lnTo>
                    <a:pt x="110478" y="346144"/>
                  </a:lnTo>
                  <a:lnTo>
                    <a:pt x="103164" y="345301"/>
                  </a:lnTo>
                  <a:lnTo>
                    <a:pt x="92215" y="336952"/>
                  </a:lnTo>
                  <a:lnTo>
                    <a:pt x="84950" y="334860"/>
                  </a:lnTo>
                  <a:lnTo>
                    <a:pt x="81161" y="335625"/>
                  </a:lnTo>
                  <a:lnTo>
                    <a:pt x="65858" y="344088"/>
                  </a:lnTo>
                  <a:lnTo>
                    <a:pt x="41847" y="345093"/>
                  </a:lnTo>
                  <a:lnTo>
                    <a:pt x="48158" y="345093"/>
                  </a:lnTo>
                  <a:lnTo>
                    <a:pt x="50019" y="343770"/>
                  </a:lnTo>
                  <a:lnTo>
                    <a:pt x="51259" y="341565"/>
                  </a:lnTo>
                  <a:lnTo>
                    <a:pt x="52086" y="338772"/>
                  </a:lnTo>
                  <a:lnTo>
                    <a:pt x="53960" y="336911"/>
                  </a:lnTo>
                  <a:lnTo>
                    <a:pt x="87784" y="323828"/>
                  </a:lnTo>
                  <a:lnTo>
                    <a:pt x="109082" y="320293"/>
                  </a:lnTo>
                  <a:lnTo>
                    <a:pt x="160156" y="289003"/>
                  </a:lnTo>
                  <a:lnTo>
                    <a:pt x="168505" y="285769"/>
                  </a:lnTo>
                  <a:lnTo>
                    <a:pt x="220427" y="2617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58"/>
            <p:cNvSpPr/>
            <p:nvPr>
              <p:custDataLst>
                <p:tags r:id="rId53"/>
              </p:custDataLst>
            </p:nvPr>
          </p:nvSpPr>
          <p:spPr>
            <a:xfrm>
              <a:off x="10822787" y="4929188"/>
              <a:ext cx="261933" cy="474519"/>
            </a:xfrm>
            <a:custGeom>
              <a:avLst/>
              <a:gdLst/>
              <a:ahLst/>
              <a:cxnLst/>
              <a:rect l="0" t="0" r="0" b="0"/>
              <a:pathLst>
                <a:path w="261933" h="474519">
                  <a:moveTo>
                    <a:pt x="11901" y="0"/>
                  </a:moveTo>
                  <a:lnTo>
                    <a:pt x="11901" y="0"/>
                  </a:lnTo>
                  <a:lnTo>
                    <a:pt x="11901" y="6320"/>
                  </a:lnTo>
                  <a:lnTo>
                    <a:pt x="1098" y="44013"/>
                  </a:lnTo>
                  <a:lnTo>
                    <a:pt x="59" y="99030"/>
                  </a:lnTo>
                  <a:lnTo>
                    <a:pt x="0" y="157595"/>
                  </a:lnTo>
                  <a:lnTo>
                    <a:pt x="6316" y="209282"/>
                  </a:lnTo>
                  <a:lnTo>
                    <a:pt x="12121" y="262266"/>
                  </a:lnTo>
                  <a:lnTo>
                    <a:pt x="24633" y="318789"/>
                  </a:lnTo>
                  <a:lnTo>
                    <a:pt x="39845" y="368564"/>
                  </a:lnTo>
                  <a:lnTo>
                    <a:pt x="59547" y="412076"/>
                  </a:lnTo>
                  <a:lnTo>
                    <a:pt x="63509" y="417592"/>
                  </a:lnTo>
                  <a:lnTo>
                    <a:pt x="67909" y="430777"/>
                  </a:lnTo>
                  <a:lnTo>
                    <a:pt x="71190" y="444134"/>
                  </a:lnTo>
                  <a:lnTo>
                    <a:pt x="77057" y="454480"/>
                  </a:lnTo>
                  <a:lnTo>
                    <a:pt x="84074" y="459959"/>
                  </a:lnTo>
                  <a:lnTo>
                    <a:pt x="93037" y="463477"/>
                  </a:lnTo>
                  <a:lnTo>
                    <a:pt x="104313" y="472354"/>
                  </a:lnTo>
                  <a:lnTo>
                    <a:pt x="111622" y="474518"/>
                  </a:lnTo>
                  <a:lnTo>
                    <a:pt x="115423" y="473772"/>
                  </a:lnTo>
                  <a:lnTo>
                    <a:pt x="128656" y="465846"/>
                  </a:lnTo>
                  <a:lnTo>
                    <a:pt x="147333" y="447903"/>
                  </a:lnTo>
                  <a:lnTo>
                    <a:pt x="151466" y="440280"/>
                  </a:lnTo>
                  <a:lnTo>
                    <a:pt x="172455" y="383102"/>
                  </a:lnTo>
                  <a:lnTo>
                    <a:pt x="177781" y="345035"/>
                  </a:lnTo>
                  <a:lnTo>
                    <a:pt x="178581" y="285839"/>
                  </a:lnTo>
                  <a:lnTo>
                    <a:pt x="178586" y="276213"/>
                  </a:lnTo>
                  <a:lnTo>
                    <a:pt x="177265" y="275423"/>
                  </a:lnTo>
                  <a:lnTo>
                    <a:pt x="172267" y="274546"/>
                  </a:lnTo>
                  <a:lnTo>
                    <a:pt x="170405" y="275635"/>
                  </a:lnTo>
                  <a:lnTo>
                    <a:pt x="169163" y="277684"/>
                  </a:lnTo>
                  <a:lnTo>
                    <a:pt x="168336" y="280372"/>
                  </a:lnTo>
                  <a:lnTo>
                    <a:pt x="166462" y="282165"/>
                  </a:lnTo>
                  <a:lnTo>
                    <a:pt x="160852" y="284156"/>
                  </a:lnTo>
                  <a:lnTo>
                    <a:pt x="158826" y="286010"/>
                  </a:lnTo>
                  <a:lnTo>
                    <a:pt x="146950" y="314147"/>
                  </a:lnTo>
                  <a:lnTo>
                    <a:pt x="141904" y="341017"/>
                  </a:lnTo>
                  <a:lnTo>
                    <a:pt x="133516" y="357129"/>
                  </a:lnTo>
                  <a:lnTo>
                    <a:pt x="130963" y="404763"/>
                  </a:lnTo>
                  <a:lnTo>
                    <a:pt x="130963" y="394556"/>
                  </a:lnTo>
                  <a:lnTo>
                    <a:pt x="139146" y="383726"/>
                  </a:lnTo>
                  <a:lnTo>
                    <a:pt x="143089" y="372694"/>
                  </a:lnTo>
                  <a:lnTo>
                    <a:pt x="152976" y="359490"/>
                  </a:lnTo>
                  <a:lnTo>
                    <a:pt x="155743" y="348137"/>
                  </a:lnTo>
                  <a:lnTo>
                    <a:pt x="164980" y="335580"/>
                  </a:lnTo>
                  <a:lnTo>
                    <a:pt x="169452" y="334355"/>
                  </a:lnTo>
                  <a:lnTo>
                    <a:pt x="172498" y="334028"/>
                  </a:lnTo>
                  <a:lnTo>
                    <a:pt x="174528" y="332487"/>
                  </a:lnTo>
                  <a:lnTo>
                    <a:pt x="178053" y="323181"/>
                  </a:lnTo>
                  <a:lnTo>
                    <a:pt x="181878" y="325757"/>
                  </a:lnTo>
                  <a:lnTo>
                    <a:pt x="184750" y="328296"/>
                  </a:lnTo>
                  <a:lnTo>
                    <a:pt x="191469" y="331118"/>
                  </a:lnTo>
                  <a:lnTo>
                    <a:pt x="195114" y="331870"/>
                  </a:lnTo>
                  <a:lnTo>
                    <a:pt x="197543" y="333694"/>
                  </a:lnTo>
                  <a:lnTo>
                    <a:pt x="200241" y="339249"/>
                  </a:lnTo>
                  <a:lnTo>
                    <a:pt x="202284" y="341259"/>
                  </a:lnTo>
                  <a:lnTo>
                    <a:pt x="208082" y="343494"/>
                  </a:lnTo>
                  <a:lnTo>
                    <a:pt x="210157" y="345412"/>
                  </a:lnTo>
                  <a:lnTo>
                    <a:pt x="224396" y="366902"/>
                  </a:lnTo>
                  <a:lnTo>
                    <a:pt x="236304" y="379152"/>
                  </a:lnTo>
                  <a:lnTo>
                    <a:pt x="248210" y="380837"/>
                  </a:lnTo>
                  <a:lnTo>
                    <a:pt x="261932"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59"/>
            <p:cNvSpPr/>
            <p:nvPr>
              <p:custDataLst>
                <p:tags r:id="rId54"/>
              </p:custDataLst>
            </p:nvPr>
          </p:nvSpPr>
          <p:spPr>
            <a:xfrm>
              <a:off x="11132392" y="5107781"/>
              <a:ext cx="95203" cy="190501"/>
            </a:xfrm>
            <a:custGeom>
              <a:avLst/>
              <a:gdLst/>
              <a:ahLst/>
              <a:cxnLst/>
              <a:rect l="0" t="0" r="0" b="0"/>
              <a:pathLst>
                <a:path w="95203" h="190501">
                  <a:moveTo>
                    <a:pt x="71389" y="0"/>
                  </a:moveTo>
                  <a:lnTo>
                    <a:pt x="71389" y="0"/>
                  </a:lnTo>
                  <a:lnTo>
                    <a:pt x="65069" y="0"/>
                  </a:lnTo>
                  <a:lnTo>
                    <a:pt x="63206" y="1323"/>
                  </a:lnTo>
                  <a:lnTo>
                    <a:pt x="61964" y="3528"/>
                  </a:lnTo>
                  <a:lnTo>
                    <a:pt x="61137" y="6321"/>
                  </a:lnTo>
                  <a:lnTo>
                    <a:pt x="46750" y="24122"/>
                  </a:lnTo>
                  <a:lnTo>
                    <a:pt x="35426" y="39339"/>
                  </a:lnTo>
                  <a:lnTo>
                    <a:pt x="27218" y="57077"/>
                  </a:lnTo>
                  <a:lnTo>
                    <a:pt x="23977" y="66378"/>
                  </a:lnTo>
                  <a:lnTo>
                    <a:pt x="16037" y="79052"/>
                  </a:lnTo>
                  <a:lnTo>
                    <a:pt x="11773" y="91185"/>
                  </a:lnTo>
                  <a:lnTo>
                    <a:pt x="1770" y="104792"/>
                  </a:lnTo>
                  <a:lnTo>
                    <a:pt x="0" y="118511"/>
                  </a:lnTo>
                  <a:lnTo>
                    <a:pt x="21964" y="119059"/>
                  </a:lnTo>
                  <a:lnTo>
                    <a:pt x="32914" y="110880"/>
                  </a:lnTo>
                  <a:lnTo>
                    <a:pt x="43966" y="108260"/>
                  </a:lnTo>
                  <a:lnTo>
                    <a:pt x="57178" y="107302"/>
                  </a:lnTo>
                  <a:lnTo>
                    <a:pt x="68534" y="99003"/>
                  </a:lnTo>
                  <a:lnTo>
                    <a:pt x="81089" y="95744"/>
                  </a:lnTo>
                  <a:lnTo>
                    <a:pt x="93353" y="95294"/>
                  </a:lnTo>
                  <a:lnTo>
                    <a:pt x="93969" y="96602"/>
                  </a:lnTo>
                  <a:lnTo>
                    <a:pt x="95202" y="148516"/>
                  </a:lnTo>
                  <a:lnTo>
                    <a:pt x="91674" y="155525"/>
                  </a:lnTo>
                  <a:lnTo>
                    <a:pt x="87019" y="163050"/>
                  </a:lnTo>
                  <a:lnTo>
                    <a:pt x="84030" y="178659"/>
                  </a:lnTo>
                  <a:lnTo>
                    <a:pt x="83296"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60"/>
            <p:cNvSpPr/>
            <p:nvPr>
              <p:custDataLst>
                <p:tags r:id="rId55"/>
              </p:custDataLst>
            </p:nvPr>
          </p:nvSpPr>
          <p:spPr>
            <a:xfrm>
              <a:off x="11322848" y="5036344"/>
              <a:ext cx="95086" cy="273845"/>
            </a:xfrm>
            <a:custGeom>
              <a:avLst/>
              <a:gdLst/>
              <a:ahLst/>
              <a:cxnLst/>
              <a:rect l="0" t="0" r="0" b="0"/>
              <a:pathLst>
                <a:path w="95086" h="273845">
                  <a:moveTo>
                    <a:pt x="59527" y="0"/>
                  </a:moveTo>
                  <a:lnTo>
                    <a:pt x="59527" y="0"/>
                  </a:lnTo>
                  <a:lnTo>
                    <a:pt x="53206" y="6320"/>
                  </a:lnTo>
                  <a:lnTo>
                    <a:pt x="50102" y="12951"/>
                  </a:lnTo>
                  <a:lnTo>
                    <a:pt x="49275" y="16572"/>
                  </a:lnTo>
                  <a:lnTo>
                    <a:pt x="39765" y="33210"/>
                  </a:lnTo>
                  <a:lnTo>
                    <a:pt x="35591" y="51879"/>
                  </a:lnTo>
                  <a:lnTo>
                    <a:pt x="15190" y="92551"/>
                  </a:lnTo>
                  <a:lnTo>
                    <a:pt x="12040" y="101988"/>
                  </a:lnTo>
                  <a:lnTo>
                    <a:pt x="1844" y="116552"/>
                  </a:lnTo>
                  <a:lnTo>
                    <a:pt x="157" y="129093"/>
                  </a:lnTo>
                  <a:lnTo>
                    <a:pt x="0" y="142336"/>
                  </a:lnTo>
                  <a:lnTo>
                    <a:pt x="59312" y="142875"/>
                  </a:lnTo>
                  <a:lnTo>
                    <a:pt x="81133" y="142875"/>
                  </a:lnTo>
                  <a:lnTo>
                    <a:pt x="93397" y="153126"/>
                  </a:lnTo>
                  <a:lnTo>
                    <a:pt x="94424" y="157573"/>
                  </a:lnTo>
                  <a:lnTo>
                    <a:pt x="95085" y="171208"/>
                  </a:lnTo>
                  <a:lnTo>
                    <a:pt x="93815" y="173669"/>
                  </a:lnTo>
                  <a:lnTo>
                    <a:pt x="91646" y="175311"/>
                  </a:lnTo>
                  <a:lnTo>
                    <a:pt x="88877" y="176405"/>
                  </a:lnTo>
                  <a:lnTo>
                    <a:pt x="87031" y="178457"/>
                  </a:lnTo>
                  <a:lnTo>
                    <a:pt x="84980" y="184266"/>
                  </a:lnTo>
                  <a:lnTo>
                    <a:pt x="82341" y="198774"/>
                  </a:lnTo>
                  <a:lnTo>
                    <a:pt x="39644" y="257644"/>
                  </a:lnTo>
                  <a:lnTo>
                    <a:pt x="23808" y="273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61"/>
            <p:cNvSpPr/>
            <p:nvPr>
              <p:custDataLst>
                <p:tags r:id="rId56"/>
              </p:custDataLst>
            </p:nvPr>
          </p:nvSpPr>
          <p:spPr>
            <a:xfrm>
              <a:off x="9227344" y="6155531"/>
              <a:ext cx="202407" cy="107158"/>
            </a:xfrm>
            <a:custGeom>
              <a:avLst/>
              <a:gdLst/>
              <a:ahLst/>
              <a:cxnLst/>
              <a:rect l="0" t="0" r="0" b="0"/>
              <a:pathLst>
                <a:path w="202407" h="107158">
                  <a:moveTo>
                    <a:pt x="0" y="107157"/>
                  </a:moveTo>
                  <a:lnTo>
                    <a:pt x="0" y="107157"/>
                  </a:lnTo>
                  <a:lnTo>
                    <a:pt x="0" y="95741"/>
                  </a:lnTo>
                  <a:lnTo>
                    <a:pt x="21667" y="95263"/>
                  </a:lnTo>
                  <a:lnTo>
                    <a:pt x="32894" y="87071"/>
                  </a:lnTo>
                  <a:lnTo>
                    <a:pt x="43996" y="84448"/>
                  </a:lnTo>
                  <a:lnTo>
                    <a:pt x="51744" y="83835"/>
                  </a:lnTo>
                  <a:lnTo>
                    <a:pt x="59598" y="80034"/>
                  </a:lnTo>
                  <a:lnTo>
                    <a:pt x="79384" y="64388"/>
                  </a:lnTo>
                  <a:lnTo>
                    <a:pt x="95251" y="56963"/>
                  </a:lnTo>
                  <a:lnTo>
                    <a:pt x="127000" y="29004"/>
                  </a:lnTo>
                  <a:lnTo>
                    <a:pt x="142875" y="21311"/>
                  </a:lnTo>
                  <a:lnTo>
                    <a:pt x="150812" y="16086"/>
                  </a:lnTo>
                  <a:lnTo>
                    <a:pt x="158750" y="13764"/>
                  </a:lnTo>
                  <a:lnTo>
                    <a:pt x="161396" y="11822"/>
                  </a:lnTo>
                  <a:lnTo>
                    <a:pt x="163160" y="9204"/>
                  </a:lnTo>
                  <a:lnTo>
                    <a:pt x="164335" y="6136"/>
                  </a:lnTo>
                  <a:lnTo>
                    <a:pt x="166442" y="4091"/>
                  </a:lnTo>
                  <a:lnTo>
                    <a:pt x="172311" y="1818"/>
                  </a:lnTo>
                  <a:lnTo>
                    <a:pt x="2024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0" name="SMARTInkShape-62"/>
            <p:cNvSpPr/>
            <p:nvPr>
              <p:custDataLst>
                <p:tags r:id="rId57"/>
              </p:custDataLst>
            </p:nvPr>
          </p:nvSpPr>
          <p:spPr>
            <a:xfrm>
              <a:off x="9322594" y="6226969"/>
              <a:ext cx="71438" cy="250032"/>
            </a:xfrm>
            <a:custGeom>
              <a:avLst/>
              <a:gdLst/>
              <a:ahLst/>
              <a:cxnLst/>
              <a:rect l="0" t="0" r="0" b="0"/>
              <a:pathLst>
                <a:path w="71438" h="250032">
                  <a:moveTo>
                    <a:pt x="0" y="0"/>
                  </a:moveTo>
                  <a:lnTo>
                    <a:pt x="0" y="0"/>
                  </a:lnTo>
                  <a:lnTo>
                    <a:pt x="0" y="51612"/>
                  </a:lnTo>
                  <a:lnTo>
                    <a:pt x="19762" y="111043"/>
                  </a:lnTo>
                  <a:lnTo>
                    <a:pt x="35833" y="161510"/>
                  </a:lnTo>
                  <a:lnTo>
                    <a:pt x="44903" y="178355"/>
                  </a:lnTo>
                  <a:lnTo>
                    <a:pt x="48589" y="198406"/>
                  </a:lnTo>
                  <a:lnTo>
                    <a:pt x="57829" y="211956"/>
                  </a:lnTo>
                  <a:lnTo>
                    <a:pt x="60518" y="223352"/>
                  </a:lnTo>
                  <a:lnTo>
                    <a:pt x="71288" y="237931"/>
                  </a:lnTo>
                  <a:lnTo>
                    <a:pt x="71437"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63"/>
            <p:cNvSpPr/>
            <p:nvPr>
              <p:custDataLst>
                <p:tags r:id="rId58"/>
              </p:custDataLst>
            </p:nvPr>
          </p:nvSpPr>
          <p:spPr>
            <a:xfrm>
              <a:off x="9322594" y="6429375"/>
              <a:ext cx="142876" cy="59532"/>
            </a:xfrm>
            <a:custGeom>
              <a:avLst/>
              <a:gdLst/>
              <a:ahLst/>
              <a:cxnLst/>
              <a:rect l="0" t="0" r="0" b="0"/>
              <a:pathLst>
                <a:path w="142876" h="59532">
                  <a:moveTo>
                    <a:pt x="0" y="59531"/>
                  </a:moveTo>
                  <a:lnTo>
                    <a:pt x="0" y="59531"/>
                  </a:lnTo>
                  <a:lnTo>
                    <a:pt x="6320" y="59531"/>
                  </a:lnTo>
                  <a:lnTo>
                    <a:pt x="8182" y="58208"/>
                  </a:lnTo>
                  <a:lnTo>
                    <a:pt x="9424" y="56004"/>
                  </a:lnTo>
                  <a:lnTo>
                    <a:pt x="10251" y="53211"/>
                  </a:lnTo>
                  <a:lnTo>
                    <a:pt x="12126" y="51349"/>
                  </a:lnTo>
                  <a:lnTo>
                    <a:pt x="17737" y="49280"/>
                  </a:lnTo>
                  <a:lnTo>
                    <a:pt x="32117" y="46629"/>
                  </a:lnTo>
                  <a:lnTo>
                    <a:pt x="45321" y="37417"/>
                  </a:lnTo>
                  <a:lnTo>
                    <a:pt x="56675" y="34731"/>
                  </a:lnTo>
                  <a:lnTo>
                    <a:pt x="67798" y="27636"/>
                  </a:lnTo>
                  <a:lnTo>
                    <a:pt x="79472" y="23623"/>
                  </a:lnTo>
                  <a:lnTo>
                    <a:pt x="91310" y="15966"/>
                  </a:lnTo>
                  <a:lnTo>
                    <a:pt x="103196" y="11786"/>
                  </a:lnTo>
                  <a:lnTo>
                    <a:pt x="116711" y="1813"/>
                  </a:lnTo>
                  <a:lnTo>
                    <a:pt x="1428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64"/>
            <p:cNvSpPr/>
            <p:nvPr>
              <p:custDataLst>
                <p:tags r:id="rId59"/>
              </p:custDataLst>
            </p:nvPr>
          </p:nvSpPr>
          <p:spPr>
            <a:xfrm>
              <a:off x="9620250" y="5929313"/>
              <a:ext cx="23814" cy="583407"/>
            </a:xfrm>
            <a:custGeom>
              <a:avLst/>
              <a:gdLst/>
              <a:ahLst/>
              <a:cxnLst/>
              <a:rect l="0" t="0" r="0" b="0"/>
              <a:pathLst>
                <a:path w="23814" h="583407">
                  <a:moveTo>
                    <a:pt x="11906" y="0"/>
                  </a:moveTo>
                  <a:lnTo>
                    <a:pt x="11906" y="0"/>
                  </a:lnTo>
                  <a:lnTo>
                    <a:pt x="5586" y="6320"/>
                  </a:lnTo>
                  <a:lnTo>
                    <a:pt x="2482" y="12951"/>
                  </a:lnTo>
                  <a:lnTo>
                    <a:pt x="43" y="68183"/>
                  </a:lnTo>
                  <a:lnTo>
                    <a:pt x="2" y="120452"/>
                  </a:lnTo>
                  <a:lnTo>
                    <a:pt x="0" y="171753"/>
                  </a:lnTo>
                  <a:lnTo>
                    <a:pt x="0" y="230387"/>
                  </a:lnTo>
                  <a:lnTo>
                    <a:pt x="0" y="286298"/>
                  </a:lnTo>
                  <a:lnTo>
                    <a:pt x="0" y="345353"/>
                  </a:lnTo>
                  <a:lnTo>
                    <a:pt x="3528" y="381021"/>
                  </a:lnTo>
                  <a:lnTo>
                    <a:pt x="6859" y="403499"/>
                  </a:lnTo>
                  <a:lnTo>
                    <a:pt x="3943" y="431028"/>
                  </a:lnTo>
                  <a:lnTo>
                    <a:pt x="11324" y="488064"/>
                  </a:lnTo>
                  <a:lnTo>
                    <a:pt x="11872" y="543713"/>
                  </a:lnTo>
                  <a:lnTo>
                    <a:pt x="11906" y="582836"/>
                  </a:lnTo>
                  <a:lnTo>
                    <a:pt x="23813" y="583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65"/>
            <p:cNvSpPr/>
            <p:nvPr>
              <p:custDataLst>
                <p:tags r:id="rId60"/>
              </p:custDataLst>
            </p:nvPr>
          </p:nvSpPr>
          <p:spPr>
            <a:xfrm>
              <a:off x="9763125" y="5988844"/>
              <a:ext cx="83345" cy="297657"/>
            </a:xfrm>
            <a:custGeom>
              <a:avLst/>
              <a:gdLst/>
              <a:ahLst/>
              <a:cxnLst/>
              <a:rect l="0" t="0" r="0" b="0"/>
              <a:pathLst>
                <a:path w="83345" h="297657">
                  <a:moveTo>
                    <a:pt x="0" y="0"/>
                  </a:moveTo>
                  <a:lnTo>
                    <a:pt x="0" y="0"/>
                  </a:lnTo>
                  <a:lnTo>
                    <a:pt x="1323" y="52972"/>
                  </a:lnTo>
                  <a:lnTo>
                    <a:pt x="19762" y="112264"/>
                  </a:lnTo>
                  <a:lnTo>
                    <a:pt x="33000" y="166754"/>
                  </a:lnTo>
                  <a:lnTo>
                    <a:pt x="38441" y="190520"/>
                  </a:lnTo>
                  <a:lnTo>
                    <a:pt x="48432" y="210790"/>
                  </a:lnTo>
                  <a:lnTo>
                    <a:pt x="52132" y="215933"/>
                  </a:lnTo>
                  <a:lnTo>
                    <a:pt x="56243" y="228703"/>
                  </a:lnTo>
                  <a:lnTo>
                    <a:pt x="62085" y="250767"/>
                  </a:lnTo>
                  <a:lnTo>
                    <a:pt x="70207" y="272127"/>
                  </a:lnTo>
                  <a:lnTo>
                    <a:pt x="70890" y="278814"/>
                  </a:lnTo>
                  <a:lnTo>
                    <a:pt x="74723" y="286195"/>
                  </a:lnTo>
                  <a:lnTo>
                    <a:pt x="83344"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66"/>
            <p:cNvSpPr/>
            <p:nvPr>
              <p:custDataLst>
                <p:tags r:id="rId61"/>
              </p:custDataLst>
            </p:nvPr>
          </p:nvSpPr>
          <p:spPr>
            <a:xfrm>
              <a:off x="9739313" y="5798358"/>
              <a:ext cx="309563" cy="369081"/>
            </a:xfrm>
            <a:custGeom>
              <a:avLst/>
              <a:gdLst/>
              <a:ahLst/>
              <a:cxnLst/>
              <a:rect l="0" t="0" r="0" b="0"/>
              <a:pathLst>
                <a:path w="309563" h="369081">
                  <a:moveTo>
                    <a:pt x="0" y="107142"/>
                  </a:moveTo>
                  <a:lnTo>
                    <a:pt x="0" y="107142"/>
                  </a:lnTo>
                  <a:lnTo>
                    <a:pt x="0" y="136639"/>
                  </a:lnTo>
                  <a:lnTo>
                    <a:pt x="3527" y="143623"/>
                  </a:lnTo>
                  <a:lnTo>
                    <a:pt x="8182" y="151138"/>
                  </a:lnTo>
                  <a:lnTo>
                    <a:pt x="12126" y="162805"/>
                  </a:lnTo>
                  <a:lnTo>
                    <a:pt x="44169" y="202394"/>
                  </a:lnTo>
                  <a:lnTo>
                    <a:pt x="47412" y="210330"/>
                  </a:lnTo>
                  <a:lnTo>
                    <a:pt x="63994" y="230173"/>
                  </a:lnTo>
                  <a:lnTo>
                    <a:pt x="71657" y="234583"/>
                  </a:lnTo>
                  <a:lnTo>
                    <a:pt x="87355" y="237414"/>
                  </a:lnTo>
                  <a:lnTo>
                    <a:pt x="89987" y="238970"/>
                  </a:lnTo>
                  <a:lnTo>
                    <a:pt x="91741" y="241329"/>
                  </a:lnTo>
                  <a:lnTo>
                    <a:pt x="92912" y="244225"/>
                  </a:lnTo>
                  <a:lnTo>
                    <a:pt x="95014" y="246156"/>
                  </a:lnTo>
                  <a:lnTo>
                    <a:pt x="100877" y="248301"/>
                  </a:lnTo>
                  <a:lnTo>
                    <a:pt x="116856" y="249867"/>
                  </a:lnTo>
                  <a:lnTo>
                    <a:pt x="124729" y="243651"/>
                  </a:lnTo>
                  <a:lnTo>
                    <a:pt x="128195" y="237046"/>
                  </a:lnTo>
                  <a:lnTo>
                    <a:pt x="129120" y="233432"/>
                  </a:lnTo>
                  <a:lnTo>
                    <a:pt x="131059" y="231023"/>
                  </a:lnTo>
                  <a:lnTo>
                    <a:pt x="136742" y="228346"/>
                  </a:lnTo>
                  <a:lnTo>
                    <a:pt x="138785" y="226309"/>
                  </a:lnTo>
                  <a:lnTo>
                    <a:pt x="152058" y="202166"/>
                  </a:lnTo>
                  <a:lnTo>
                    <a:pt x="155745" y="182518"/>
                  </a:lnTo>
                  <a:lnTo>
                    <a:pt x="162857" y="169310"/>
                  </a:lnTo>
                  <a:lnTo>
                    <a:pt x="167910" y="111218"/>
                  </a:lnTo>
                  <a:lnTo>
                    <a:pt x="176926" y="81204"/>
                  </a:lnTo>
                  <a:lnTo>
                    <a:pt x="178573" y="24037"/>
                  </a:lnTo>
                  <a:lnTo>
                    <a:pt x="178590" y="14291"/>
                  </a:lnTo>
                  <a:lnTo>
                    <a:pt x="190487" y="0"/>
                  </a:lnTo>
                  <a:lnTo>
                    <a:pt x="190500" y="27974"/>
                  </a:lnTo>
                  <a:lnTo>
                    <a:pt x="201915" y="81227"/>
                  </a:lnTo>
                  <a:lnTo>
                    <a:pt x="220129" y="140596"/>
                  </a:lnTo>
                  <a:lnTo>
                    <a:pt x="234841" y="178804"/>
                  </a:lnTo>
                  <a:lnTo>
                    <a:pt x="240679" y="202458"/>
                  </a:lnTo>
                  <a:lnTo>
                    <a:pt x="247260" y="226224"/>
                  </a:lnTo>
                  <a:lnTo>
                    <a:pt x="252738" y="250023"/>
                  </a:lnTo>
                  <a:lnTo>
                    <a:pt x="259212" y="273831"/>
                  </a:lnTo>
                  <a:lnTo>
                    <a:pt x="262049" y="288383"/>
                  </a:lnTo>
                  <a:lnTo>
                    <a:pt x="285863" y="339935"/>
                  </a:lnTo>
                  <a:lnTo>
                    <a:pt x="288472" y="341713"/>
                  </a:lnTo>
                  <a:lnTo>
                    <a:pt x="291533" y="342897"/>
                  </a:lnTo>
                  <a:lnTo>
                    <a:pt x="293574" y="345010"/>
                  </a:lnTo>
                  <a:lnTo>
                    <a:pt x="298621" y="357254"/>
                  </a:lnTo>
                  <a:lnTo>
                    <a:pt x="309562" y="3690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67"/>
            <p:cNvSpPr/>
            <p:nvPr>
              <p:custDataLst>
                <p:tags r:id="rId62"/>
              </p:custDataLst>
            </p:nvPr>
          </p:nvSpPr>
          <p:spPr>
            <a:xfrm>
              <a:off x="10084594" y="5905517"/>
              <a:ext cx="273845" cy="261904"/>
            </a:xfrm>
            <a:custGeom>
              <a:avLst/>
              <a:gdLst/>
              <a:ahLst/>
              <a:cxnLst/>
              <a:rect l="0" t="0" r="0" b="0"/>
              <a:pathLst>
                <a:path w="273845" h="261904">
                  <a:moveTo>
                    <a:pt x="0" y="178577"/>
                  </a:moveTo>
                  <a:lnTo>
                    <a:pt x="0" y="178577"/>
                  </a:lnTo>
                  <a:lnTo>
                    <a:pt x="10252" y="188828"/>
                  </a:lnTo>
                  <a:lnTo>
                    <a:pt x="17736" y="189992"/>
                  </a:lnTo>
                  <a:lnTo>
                    <a:pt x="33530" y="190440"/>
                  </a:lnTo>
                  <a:lnTo>
                    <a:pt x="45777" y="180228"/>
                  </a:lnTo>
                  <a:lnTo>
                    <a:pt x="56765" y="177580"/>
                  </a:lnTo>
                  <a:lnTo>
                    <a:pt x="84100" y="157470"/>
                  </a:lnTo>
                  <a:lnTo>
                    <a:pt x="87816" y="156568"/>
                  </a:lnTo>
                  <a:lnTo>
                    <a:pt x="90294" y="154644"/>
                  </a:lnTo>
                  <a:lnTo>
                    <a:pt x="104384" y="130713"/>
                  </a:lnTo>
                  <a:lnTo>
                    <a:pt x="105307" y="126823"/>
                  </a:lnTo>
                  <a:lnTo>
                    <a:pt x="116337" y="107118"/>
                  </a:lnTo>
                  <a:lnTo>
                    <a:pt x="117245" y="103157"/>
                  </a:lnTo>
                  <a:lnTo>
                    <a:pt x="128246" y="83325"/>
                  </a:lnTo>
                  <a:lnTo>
                    <a:pt x="130964" y="26147"/>
                  </a:lnTo>
                  <a:lnTo>
                    <a:pt x="130967" y="18172"/>
                  </a:lnTo>
                  <a:lnTo>
                    <a:pt x="127441" y="11153"/>
                  </a:lnTo>
                  <a:lnTo>
                    <a:pt x="120716" y="2190"/>
                  </a:lnTo>
                  <a:lnTo>
                    <a:pt x="116269" y="964"/>
                  </a:lnTo>
                  <a:lnTo>
                    <a:pt x="97062" y="0"/>
                  </a:lnTo>
                  <a:lnTo>
                    <a:pt x="78837" y="16556"/>
                  </a:lnTo>
                  <a:lnTo>
                    <a:pt x="74725" y="24106"/>
                  </a:lnTo>
                  <a:lnTo>
                    <a:pt x="71575" y="31871"/>
                  </a:lnTo>
                  <a:lnTo>
                    <a:pt x="63687" y="43680"/>
                  </a:lnTo>
                  <a:lnTo>
                    <a:pt x="49442" y="91963"/>
                  </a:lnTo>
                  <a:lnTo>
                    <a:pt x="44337" y="131044"/>
                  </a:lnTo>
                  <a:lnTo>
                    <a:pt x="37421" y="156400"/>
                  </a:lnTo>
                  <a:lnTo>
                    <a:pt x="46955" y="210986"/>
                  </a:lnTo>
                  <a:lnTo>
                    <a:pt x="47178" y="216058"/>
                  </a:lnTo>
                  <a:lnTo>
                    <a:pt x="50953" y="225221"/>
                  </a:lnTo>
                  <a:lnTo>
                    <a:pt x="53813" y="229517"/>
                  </a:lnTo>
                  <a:lnTo>
                    <a:pt x="60517" y="234290"/>
                  </a:lnTo>
                  <a:lnTo>
                    <a:pt x="67907" y="237734"/>
                  </a:lnTo>
                  <a:lnTo>
                    <a:pt x="91320" y="256944"/>
                  </a:lnTo>
                  <a:lnTo>
                    <a:pt x="103200" y="260446"/>
                  </a:lnTo>
                  <a:lnTo>
                    <a:pt x="153165" y="261903"/>
                  </a:lnTo>
                  <a:lnTo>
                    <a:pt x="164205" y="258385"/>
                  </a:lnTo>
                  <a:lnTo>
                    <a:pt x="194386" y="242934"/>
                  </a:lnTo>
                  <a:lnTo>
                    <a:pt x="230076" y="229026"/>
                  </a:lnTo>
                  <a:lnTo>
                    <a:pt x="273844" y="2023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77" name="SMARTInkShape-68"/>
          <p:cNvSpPr/>
          <p:nvPr>
            <p:custDataLst>
              <p:tags r:id="rId6"/>
            </p:custDataLst>
          </p:nvPr>
        </p:nvSpPr>
        <p:spPr>
          <a:xfrm>
            <a:off x="6429375" y="3964781"/>
            <a:ext cx="1654824" cy="1023939"/>
          </a:xfrm>
          <a:custGeom>
            <a:avLst/>
            <a:gdLst/>
            <a:ahLst/>
            <a:cxnLst/>
            <a:rect l="0" t="0" r="0" b="0"/>
            <a:pathLst>
              <a:path w="1654824" h="1023939">
                <a:moveTo>
                  <a:pt x="0" y="23813"/>
                </a:moveTo>
                <a:lnTo>
                  <a:pt x="0" y="23813"/>
                </a:lnTo>
                <a:lnTo>
                  <a:pt x="0" y="11919"/>
                </a:lnTo>
                <a:lnTo>
                  <a:pt x="10251" y="11908"/>
                </a:lnTo>
                <a:lnTo>
                  <a:pt x="22013" y="1655"/>
                </a:lnTo>
                <a:lnTo>
                  <a:pt x="33906" y="146"/>
                </a:lnTo>
                <a:lnTo>
                  <a:pt x="91359" y="0"/>
                </a:lnTo>
                <a:lnTo>
                  <a:pt x="150813" y="0"/>
                </a:lnTo>
                <a:lnTo>
                  <a:pt x="205934" y="0"/>
                </a:lnTo>
                <a:lnTo>
                  <a:pt x="261873" y="0"/>
                </a:lnTo>
                <a:lnTo>
                  <a:pt x="265864" y="0"/>
                </a:lnTo>
                <a:lnTo>
                  <a:pt x="318495" y="11580"/>
                </a:lnTo>
                <a:lnTo>
                  <a:pt x="372972" y="11898"/>
                </a:lnTo>
                <a:lnTo>
                  <a:pt x="431347" y="11907"/>
                </a:lnTo>
                <a:lnTo>
                  <a:pt x="490710" y="11907"/>
                </a:lnTo>
                <a:lnTo>
                  <a:pt x="550236" y="11907"/>
                </a:lnTo>
                <a:lnTo>
                  <a:pt x="609767" y="11907"/>
                </a:lnTo>
                <a:lnTo>
                  <a:pt x="645919" y="13229"/>
                </a:lnTo>
                <a:lnTo>
                  <a:pt x="669299" y="21330"/>
                </a:lnTo>
                <a:lnTo>
                  <a:pt x="722461" y="23667"/>
                </a:lnTo>
                <a:lnTo>
                  <a:pt x="767080" y="25127"/>
                </a:lnTo>
                <a:lnTo>
                  <a:pt x="805509" y="34615"/>
                </a:lnTo>
                <a:lnTo>
                  <a:pt x="859016" y="35676"/>
                </a:lnTo>
                <a:lnTo>
                  <a:pt x="884841" y="37034"/>
                </a:lnTo>
                <a:lnTo>
                  <a:pt x="907582" y="45141"/>
                </a:lnTo>
                <a:lnTo>
                  <a:pt x="966959" y="51089"/>
                </a:lnTo>
                <a:lnTo>
                  <a:pt x="990340" y="57864"/>
                </a:lnTo>
                <a:lnTo>
                  <a:pt x="1045595" y="59488"/>
                </a:lnTo>
                <a:lnTo>
                  <a:pt x="1056934" y="63040"/>
                </a:lnTo>
                <a:lnTo>
                  <a:pt x="1067707" y="67705"/>
                </a:lnTo>
                <a:lnTo>
                  <a:pt x="1125663" y="71341"/>
                </a:lnTo>
                <a:lnTo>
                  <a:pt x="1134413" y="71395"/>
                </a:lnTo>
                <a:lnTo>
                  <a:pt x="1192431" y="82853"/>
                </a:lnTo>
                <a:lnTo>
                  <a:pt x="1211365" y="84570"/>
                </a:lnTo>
                <a:lnTo>
                  <a:pt x="1265938" y="103103"/>
                </a:lnTo>
                <a:lnTo>
                  <a:pt x="1301638" y="106801"/>
                </a:lnTo>
                <a:lnTo>
                  <a:pt x="1311842" y="106998"/>
                </a:lnTo>
                <a:lnTo>
                  <a:pt x="1320788" y="110614"/>
                </a:lnTo>
                <a:lnTo>
                  <a:pt x="1349515" y="126133"/>
                </a:lnTo>
                <a:lnTo>
                  <a:pt x="1364115" y="130859"/>
                </a:lnTo>
                <a:lnTo>
                  <a:pt x="1378143" y="138727"/>
                </a:lnTo>
                <a:lnTo>
                  <a:pt x="1397146" y="142969"/>
                </a:lnTo>
                <a:lnTo>
                  <a:pt x="1411743" y="152016"/>
                </a:lnTo>
                <a:lnTo>
                  <a:pt x="1424446" y="161752"/>
                </a:lnTo>
                <a:lnTo>
                  <a:pt x="1461967" y="179351"/>
                </a:lnTo>
                <a:lnTo>
                  <a:pt x="1483982" y="197215"/>
                </a:lnTo>
                <a:lnTo>
                  <a:pt x="1492103" y="200099"/>
                </a:lnTo>
                <a:lnTo>
                  <a:pt x="1494799" y="202191"/>
                </a:lnTo>
                <a:lnTo>
                  <a:pt x="1505798" y="218776"/>
                </a:lnTo>
                <a:lnTo>
                  <a:pt x="1512824" y="222911"/>
                </a:lnTo>
                <a:lnTo>
                  <a:pt x="1520355" y="226072"/>
                </a:lnTo>
                <a:lnTo>
                  <a:pt x="1563691" y="265951"/>
                </a:lnTo>
                <a:lnTo>
                  <a:pt x="1568098" y="273864"/>
                </a:lnTo>
                <a:lnTo>
                  <a:pt x="1571381" y="281790"/>
                </a:lnTo>
                <a:lnTo>
                  <a:pt x="1592128" y="309563"/>
                </a:lnTo>
                <a:lnTo>
                  <a:pt x="1595289" y="317500"/>
                </a:lnTo>
                <a:lnTo>
                  <a:pt x="1627074" y="365998"/>
                </a:lnTo>
                <a:lnTo>
                  <a:pt x="1629946" y="377290"/>
                </a:lnTo>
                <a:lnTo>
                  <a:pt x="1630618" y="385084"/>
                </a:lnTo>
                <a:lnTo>
                  <a:pt x="1634445" y="392958"/>
                </a:lnTo>
                <a:lnTo>
                  <a:pt x="1639233" y="400867"/>
                </a:lnTo>
                <a:lnTo>
                  <a:pt x="1642306" y="416724"/>
                </a:lnTo>
                <a:lnTo>
                  <a:pt x="1643018" y="444501"/>
                </a:lnTo>
                <a:lnTo>
                  <a:pt x="1646571" y="452438"/>
                </a:lnTo>
                <a:lnTo>
                  <a:pt x="1651236" y="460375"/>
                </a:lnTo>
                <a:lnTo>
                  <a:pt x="1654232" y="476250"/>
                </a:lnTo>
                <a:lnTo>
                  <a:pt x="1654823" y="492125"/>
                </a:lnTo>
                <a:lnTo>
                  <a:pt x="1653549" y="494771"/>
                </a:lnTo>
                <a:lnTo>
                  <a:pt x="1651377" y="496535"/>
                </a:lnTo>
                <a:lnTo>
                  <a:pt x="1648605" y="497711"/>
                </a:lnTo>
                <a:lnTo>
                  <a:pt x="1646758" y="499818"/>
                </a:lnTo>
                <a:lnTo>
                  <a:pt x="1644705" y="505686"/>
                </a:lnTo>
                <a:lnTo>
                  <a:pt x="1643066" y="563567"/>
                </a:lnTo>
                <a:lnTo>
                  <a:pt x="1643063" y="587376"/>
                </a:lnTo>
                <a:lnTo>
                  <a:pt x="1639535" y="595313"/>
                </a:lnTo>
                <a:lnTo>
                  <a:pt x="1634880" y="603250"/>
                </a:lnTo>
                <a:lnTo>
                  <a:pt x="1631647" y="616773"/>
                </a:lnTo>
                <a:lnTo>
                  <a:pt x="1623071" y="628166"/>
                </a:lnTo>
                <a:lnTo>
                  <a:pt x="1619059" y="639296"/>
                </a:lnTo>
                <a:lnTo>
                  <a:pt x="1611402" y="650972"/>
                </a:lnTo>
                <a:lnTo>
                  <a:pt x="1607224" y="662810"/>
                </a:lnTo>
                <a:lnTo>
                  <a:pt x="1599518" y="674696"/>
                </a:lnTo>
                <a:lnTo>
                  <a:pt x="1595324" y="686597"/>
                </a:lnTo>
                <a:lnTo>
                  <a:pt x="1574347" y="715111"/>
                </a:lnTo>
                <a:lnTo>
                  <a:pt x="1573440" y="718835"/>
                </a:lnTo>
                <a:lnTo>
                  <a:pt x="1565842" y="730396"/>
                </a:lnTo>
                <a:lnTo>
                  <a:pt x="1540063" y="759137"/>
                </a:lnTo>
                <a:lnTo>
                  <a:pt x="1535815" y="770266"/>
                </a:lnTo>
                <a:lnTo>
                  <a:pt x="1519496" y="789825"/>
                </a:lnTo>
                <a:lnTo>
                  <a:pt x="1511856" y="794210"/>
                </a:lnTo>
                <a:lnTo>
                  <a:pt x="1507967" y="795380"/>
                </a:lnTo>
                <a:lnTo>
                  <a:pt x="1505373" y="797483"/>
                </a:lnTo>
                <a:lnTo>
                  <a:pt x="1479683" y="833502"/>
                </a:lnTo>
                <a:lnTo>
                  <a:pt x="1478580" y="837450"/>
                </a:lnTo>
                <a:lnTo>
                  <a:pt x="1476522" y="840081"/>
                </a:lnTo>
                <a:lnTo>
                  <a:pt x="1448445" y="861710"/>
                </a:lnTo>
                <a:lnTo>
                  <a:pt x="1444118" y="869375"/>
                </a:lnTo>
                <a:lnTo>
                  <a:pt x="1440872" y="877191"/>
                </a:lnTo>
                <a:lnTo>
                  <a:pt x="1435019" y="885075"/>
                </a:lnTo>
                <a:lnTo>
                  <a:pt x="1428008" y="889460"/>
                </a:lnTo>
                <a:lnTo>
                  <a:pt x="1424287" y="890630"/>
                </a:lnTo>
                <a:lnTo>
                  <a:pt x="1421805" y="892733"/>
                </a:lnTo>
                <a:lnTo>
                  <a:pt x="1411177" y="909335"/>
                </a:lnTo>
                <a:lnTo>
                  <a:pt x="1404183" y="913472"/>
                </a:lnTo>
                <a:lnTo>
                  <a:pt x="1396664" y="916634"/>
                </a:lnTo>
                <a:lnTo>
                  <a:pt x="1388914" y="922448"/>
                </a:lnTo>
                <a:lnTo>
                  <a:pt x="1384587" y="929442"/>
                </a:lnTo>
                <a:lnTo>
                  <a:pt x="1383433" y="933160"/>
                </a:lnTo>
                <a:lnTo>
                  <a:pt x="1381340" y="935638"/>
                </a:lnTo>
                <a:lnTo>
                  <a:pt x="1375488" y="938391"/>
                </a:lnTo>
                <a:lnTo>
                  <a:pt x="1373398" y="940449"/>
                </a:lnTo>
                <a:lnTo>
                  <a:pt x="1359130" y="962204"/>
                </a:lnTo>
                <a:lnTo>
                  <a:pt x="1354593" y="963427"/>
                </a:lnTo>
                <a:lnTo>
                  <a:pt x="1351531" y="963754"/>
                </a:lnTo>
                <a:lnTo>
                  <a:pt x="1349489" y="965294"/>
                </a:lnTo>
                <a:lnTo>
                  <a:pt x="1347221" y="970533"/>
                </a:lnTo>
                <a:lnTo>
                  <a:pt x="1345293" y="972460"/>
                </a:lnTo>
                <a:lnTo>
                  <a:pt x="1339624" y="974600"/>
                </a:lnTo>
                <a:lnTo>
                  <a:pt x="1337582" y="976494"/>
                </a:lnTo>
                <a:lnTo>
                  <a:pt x="1335315" y="982126"/>
                </a:lnTo>
                <a:lnTo>
                  <a:pt x="1333387" y="984157"/>
                </a:lnTo>
                <a:lnTo>
                  <a:pt x="1327717" y="986414"/>
                </a:lnTo>
                <a:lnTo>
                  <a:pt x="1325676" y="988338"/>
                </a:lnTo>
                <a:lnTo>
                  <a:pt x="1322131" y="998312"/>
                </a:lnTo>
                <a:lnTo>
                  <a:pt x="1318304" y="999319"/>
                </a:lnTo>
                <a:lnTo>
                  <a:pt x="1315432" y="999588"/>
                </a:lnTo>
                <a:lnTo>
                  <a:pt x="1313517" y="1001090"/>
                </a:lnTo>
                <a:lnTo>
                  <a:pt x="1309732" y="1011882"/>
                </a:lnTo>
                <a:lnTo>
                  <a:pt x="1297781" y="1023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02" name="SMARTInkShape-Group13"/>
          <p:cNvGrpSpPr/>
          <p:nvPr/>
        </p:nvGrpSpPr>
        <p:grpSpPr>
          <a:xfrm>
            <a:off x="6715129" y="4679208"/>
            <a:ext cx="2000247" cy="1416789"/>
            <a:chOff x="6715129" y="4679208"/>
            <a:chExt cx="2000247" cy="1416789"/>
          </a:xfrm>
        </p:grpSpPr>
        <p:sp>
          <p:nvSpPr>
            <p:cNvPr id="78" name="SMARTInkShape-69"/>
            <p:cNvSpPr/>
            <p:nvPr>
              <p:custDataLst>
                <p:tags r:id="rId21"/>
              </p:custDataLst>
            </p:nvPr>
          </p:nvSpPr>
          <p:spPr>
            <a:xfrm>
              <a:off x="6715129" y="5286375"/>
              <a:ext cx="154777" cy="392907"/>
            </a:xfrm>
            <a:custGeom>
              <a:avLst/>
              <a:gdLst/>
              <a:ahLst/>
              <a:cxnLst/>
              <a:rect l="0" t="0" r="0" b="0"/>
              <a:pathLst>
                <a:path w="154777" h="392907">
                  <a:moveTo>
                    <a:pt x="95246" y="0"/>
                  </a:moveTo>
                  <a:lnTo>
                    <a:pt x="95246" y="0"/>
                  </a:lnTo>
                  <a:lnTo>
                    <a:pt x="64451" y="32118"/>
                  </a:lnTo>
                  <a:lnTo>
                    <a:pt x="56972" y="47698"/>
                  </a:lnTo>
                  <a:lnTo>
                    <a:pt x="31596" y="81731"/>
                  </a:lnTo>
                  <a:lnTo>
                    <a:pt x="13760" y="122886"/>
                  </a:lnTo>
                  <a:lnTo>
                    <a:pt x="10946" y="138878"/>
                  </a:lnTo>
                  <a:lnTo>
                    <a:pt x="2551" y="154775"/>
                  </a:lnTo>
                  <a:lnTo>
                    <a:pt x="0" y="166670"/>
                  </a:lnTo>
                  <a:lnTo>
                    <a:pt x="11412" y="166687"/>
                  </a:lnTo>
                  <a:lnTo>
                    <a:pt x="21311" y="158505"/>
                  </a:lnTo>
                  <a:lnTo>
                    <a:pt x="32182" y="155885"/>
                  </a:lnTo>
                  <a:lnTo>
                    <a:pt x="39877" y="155272"/>
                  </a:lnTo>
                  <a:lnTo>
                    <a:pt x="42459" y="153785"/>
                  </a:lnTo>
                  <a:lnTo>
                    <a:pt x="44179" y="151471"/>
                  </a:lnTo>
                  <a:lnTo>
                    <a:pt x="45327" y="148606"/>
                  </a:lnTo>
                  <a:lnTo>
                    <a:pt x="47414" y="146696"/>
                  </a:lnTo>
                  <a:lnTo>
                    <a:pt x="53262" y="144573"/>
                  </a:lnTo>
                  <a:lnTo>
                    <a:pt x="70312" y="143378"/>
                  </a:lnTo>
                  <a:lnTo>
                    <a:pt x="81078" y="146626"/>
                  </a:lnTo>
                  <a:lnTo>
                    <a:pt x="90272" y="151157"/>
                  </a:lnTo>
                  <a:lnTo>
                    <a:pt x="115001" y="155786"/>
                  </a:lnTo>
                  <a:lnTo>
                    <a:pt x="130712" y="166879"/>
                  </a:lnTo>
                  <a:lnTo>
                    <a:pt x="140003" y="174535"/>
                  </a:lnTo>
                  <a:lnTo>
                    <a:pt x="147329" y="176790"/>
                  </a:lnTo>
                  <a:lnTo>
                    <a:pt x="149812" y="178714"/>
                  </a:lnTo>
                  <a:lnTo>
                    <a:pt x="152570" y="184380"/>
                  </a:lnTo>
                  <a:lnTo>
                    <a:pt x="154772" y="242098"/>
                  </a:lnTo>
                  <a:lnTo>
                    <a:pt x="154776" y="254002"/>
                  </a:lnTo>
                  <a:lnTo>
                    <a:pt x="141875" y="305267"/>
                  </a:lnTo>
                  <a:lnTo>
                    <a:pt x="123915" y="330701"/>
                  </a:lnTo>
                  <a:lnTo>
                    <a:pt x="119175" y="348164"/>
                  </a:lnTo>
                  <a:lnTo>
                    <a:pt x="116490" y="351172"/>
                  </a:lnTo>
                  <a:lnTo>
                    <a:pt x="113377" y="353177"/>
                  </a:lnTo>
                  <a:lnTo>
                    <a:pt x="111302" y="355837"/>
                  </a:lnTo>
                  <a:lnTo>
                    <a:pt x="104444" y="369611"/>
                  </a:lnTo>
                  <a:lnTo>
                    <a:pt x="97063" y="378750"/>
                  </a:lnTo>
                  <a:lnTo>
                    <a:pt x="95784" y="386654"/>
                  </a:lnTo>
                  <a:lnTo>
                    <a:pt x="94282" y="388738"/>
                  </a:lnTo>
                  <a:lnTo>
                    <a:pt x="91957" y="390127"/>
                  </a:lnTo>
                  <a:lnTo>
                    <a:pt x="83340"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9" name="SMARTInkShape-70"/>
            <p:cNvSpPr/>
            <p:nvPr>
              <p:custDataLst>
                <p:tags r:id="rId22"/>
              </p:custDataLst>
            </p:nvPr>
          </p:nvSpPr>
          <p:spPr>
            <a:xfrm>
              <a:off x="6917531" y="5203031"/>
              <a:ext cx="95251" cy="345283"/>
            </a:xfrm>
            <a:custGeom>
              <a:avLst/>
              <a:gdLst/>
              <a:ahLst/>
              <a:cxnLst/>
              <a:rect l="0" t="0" r="0" b="0"/>
              <a:pathLst>
                <a:path w="95251" h="345283">
                  <a:moveTo>
                    <a:pt x="0" y="0"/>
                  </a:moveTo>
                  <a:lnTo>
                    <a:pt x="0" y="0"/>
                  </a:lnTo>
                  <a:lnTo>
                    <a:pt x="0" y="57933"/>
                  </a:lnTo>
                  <a:lnTo>
                    <a:pt x="17737" y="116811"/>
                  </a:lnTo>
                  <a:lnTo>
                    <a:pt x="29600" y="169190"/>
                  </a:lnTo>
                  <a:lnTo>
                    <a:pt x="50179" y="228490"/>
                  </a:lnTo>
                  <a:lnTo>
                    <a:pt x="73986" y="284763"/>
                  </a:lnTo>
                  <a:lnTo>
                    <a:pt x="79185" y="293249"/>
                  </a:lnTo>
                  <a:lnTo>
                    <a:pt x="82522" y="309476"/>
                  </a:lnTo>
                  <a:lnTo>
                    <a:pt x="82797" y="313473"/>
                  </a:lnTo>
                  <a:lnTo>
                    <a:pt x="84301" y="316139"/>
                  </a:lnTo>
                  <a:lnTo>
                    <a:pt x="86628" y="317916"/>
                  </a:lnTo>
                  <a:lnTo>
                    <a:pt x="89503" y="319100"/>
                  </a:lnTo>
                  <a:lnTo>
                    <a:pt x="91418" y="321212"/>
                  </a:lnTo>
                  <a:lnTo>
                    <a:pt x="93546" y="327087"/>
                  </a:lnTo>
                  <a:lnTo>
                    <a:pt x="95250" y="3452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0" name="SMARTInkShape-71"/>
            <p:cNvSpPr/>
            <p:nvPr>
              <p:custDataLst>
                <p:tags r:id="rId23"/>
              </p:custDataLst>
            </p:nvPr>
          </p:nvSpPr>
          <p:spPr>
            <a:xfrm>
              <a:off x="6846094" y="5262563"/>
              <a:ext cx="452438" cy="202407"/>
            </a:xfrm>
            <a:custGeom>
              <a:avLst/>
              <a:gdLst/>
              <a:ahLst/>
              <a:cxnLst/>
              <a:rect l="0" t="0" r="0" b="0"/>
              <a:pathLst>
                <a:path w="452438" h="202407">
                  <a:moveTo>
                    <a:pt x="0" y="202406"/>
                  </a:moveTo>
                  <a:lnTo>
                    <a:pt x="0" y="202406"/>
                  </a:lnTo>
                  <a:lnTo>
                    <a:pt x="0" y="192154"/>
                  </a:lnTo>
                  <a:lnTo>
                    <a:pt x="1323" y="191603"/>
                  </a:lnTo>
                  <a:lnTo>
                    <a:pt x="6320" y="190990"/>
                  </a:lnTo>
                  <a:lnTo>
                    <a:pt x="8182" y="189503"/>
                  </a:lnTo>
                  <a:lnTo>
                    <a:pt x="10251" y="184324"/>
                  </a:lnTo>
                  <a:lnTo>
                    <a:pt x="12126" y="182414"/>
                  </a:lnTo>
                  <a:lnTo>
                    <a:pt x="24639" y="175820"/>
                  </a:lnTo>
                  <a:lnTo>
                    <a:pt x="33530" y="168491"/>
                  </a:lnTo>
                  <a:lnTo>
                    <a:pt x="41391" y="167221"/>
                  </a:lnTo>
                  <a:lnTo>
                    <a:pt x="99365" y="166688"/>
                  </a:lnTo>
                  <a:lnTo>
                    <a:pt x="107221" y="163159"/>
                  </a:lnTo>
                  <a:lnTo>
                    <a:pt x="115122" y="158505"/>
                  </a:lnTo>
                  <a:lnTo>
                    <a:pt x="130975" y="155517"/>
                  </a:lnTo>
                  <a:lnTo>
                    <a:pt x="140524" y="154926"/>
                  </a:lnTo>
                  <a:lnTo>
                    <a:pt x="155517" y="164223"/>
                  </a:lnTo>
                  <a:lnTo>
                    <a:pt x="186560" y="167914"/>
                  </a:lnTo>
                  <a:lnTo>
                    <a:pt x="202412" y="176092"/>
                  </a:lnTo>
                  <a:lnTo>
                    <a:pt x="230677" y="178550"/>
                  </a:lnTo>
                  <a:lnTo>
                    <a:pt x="233160" y="179887"/>
                  </a:lnTo>
                  <a:lnTo>
                    <a:pt x="234815" y="182101"/>
                  </a:lnTo>
                  <a:lnTo>
                    <a:pt x="235918" y="184901"/>
                  </a:lnTo>
                  <a:lnTo>
                    <a:pt x="237977" y="186767"/>
                  </a:lnTo>
                  <a:lnTo>
                    <a:pt x="248182" y="190008"/>
                  </a:lnTo>
                  <a:lnTo>
                    <a:pt x="273799" y="190500"/>
                  </a:lnTo>
                  <a:lnTo>
                    <a:pt x="267510" y="190500"/>
                  </a:lnTo>
                  <a:lnTo>
                    <a:pt x="265652" y="189176"/>
                  </a:lnTo>
                  <a:lnTo>
                    <a:pt x="264414" y="186972"/>
                  </a:lnTo>
                  <a:lnTo>
                    <a:pt x="262083" y="179084"/>
                  </a:lnTo>
                  <a:lnTo>
                    <a:pt x="261981" y="172418"/>
                  </a:lnTo>
                  <a:lnTo>
                    <a:pt x="260643" y="170508"/>
                  </a:lnTo>
                  <a:lnTo>
                    <a:pt x="258428" y="169234"/>
                  </a:lnTo>
                  <a:lnTo>
                    <a:pt x="255629" y="168385"/>
                  </a:lnTo>
                  <a:lnTo>
                    <a:pt x="253763" y="166496"/>
                  </a:lnTo>
                  <a:lnTo>
                    <a:pt x="251690" y="160870"/>
                  </a:lnTo>
                  <a:lnTo>
                    <a:pt x="250074" y="133272"/>
                  </a:lnTo>
                  <a:lnTo>
                    <a:pt x="241857" y="121918"/>
                  </a:lnTo>
                  <a:lnTo>
                    <a:pt x="239230" y="110795"/>
                  </a:lnTo>
                  <a:lnTo>
                    <a:pt x="238270" y="91237"/>
                  </a:lnTo>
                  <a:lnTo>
                    <a:pt x="241717" y="83324"/>
                  </a:lnTo>
                  <a:lnTo>
                    <a:pt x="248388" y="73785"/>
                  </a:lnTo>
                  <a:lnTo>
                    <a:pt x="249707" y="62395"/>
                  </a:lnTo>
                  <a:lnTo>
                    <a:pt x="249887" y="55071"/>
                  </a:lnTo>
                  <a:lnTo>
                    <a:pt x="251257" y="52589"/>
                  </a:lnTo>
                  <a:lnTo>
                    <a:pt x="253494" y="50934"/>
                  </a:lnTo>
                  <a:lnTo>
                    <a:pt x="256309" y="49831"/>
                  </a:lnTo>
                  <a:lnTo>
                    <a:pt x="258186" y="47773"/>
                  </a:lnTo>
                  <a:lnTo>
                    <a:pt x="260269" y="41958"/>
                  </a:lnTo>
                  <a:lnTo>
                    <a:pt x="262148" y="39878"/>
                  </a:lnTo>
                  <a:lnTo>
                    <a:pt x="267763" y="37567"/>
                  </a:lnTo>
                  <a:lnTo>
                    <a:pt x="269790" y="35628"/>
                  </a:lnTo>
                  <a:lnTo>
                    <a:pt x="272042" y="29945"/>
                  </a:lnTo>
                  <a:lnTo>
                    <a:pt x="273966" y="27901"/>
                  </a:lnTo>
                  <a:lnTo>
                    <a:pt x="279631" y="25629"/>
                  </a:lnTo>
                  <a:lnTo>
                    <a:pt x="281670" y="23700"/>
                  </a:lnTo>
                  <a:lnTo>
                    <a:pt x="283937" y="18030"/>
                  </a:lnTo>
                  <a:lnTo>
                    <a:pt x="285864" y="15988"/>
                  </a:lnTo>
                  <a:lnTo>
                    <a:pt x="297769" y="10941"/>
                  </a:lnTo>
                  <a:lnTo>
                    <a:pt x="307748" y="1702"/>
                  </a:lnTo>
                  <a:lnTo>
                    <a:pt x="319654" y="149"/>
                  </a:lnTo>
                  <a:lnTo>
                    <a:pt x="333375" y="0"/>
                  </a:lnTo>
                  <a:lnTo>
                    <a:pt x="333375" y="55595"/>
                  </a:lnTo>
                  <a:lnTo>
                    <a:pt x="333375" y="113270"/>
                  </a:lnTo>
                  <a:lnTo>
                    <a:pt x="334698" y="115201"/>
                  </a:lnTo>
                  <a:lnTo>
                    <a:pt x="336902" y="116488"/>
                  </a:lnTo>
                  <a:lnTo>
                    <a:pt x="344790" y="118912"/>
                  </a:lnTo>
                  <a:lnTo>
                    <a:pt x="345238" y="108798"/>
                  </a:lnTo>
                  <a:lnTo>
                    <a:pt x="355528" y="97049"/>
                  </a:lnTo>
                  <a:lnTo>
                    <a:pt x="357042" y="85156"/>
                  </a:lnTo>
                  <a:lnTo>
                    <a:pt x="357186" y="53402"/>
                  </a:lnTo>
                  <a:lnTo>
                    <a:pt x="358510" y="51477"/>
                  </a:lnTo>
                  <a:lnTo>
                    <a:pt x="360715" y="50193"/>
                  </a:lnTo>
                  <a:lnTo>
                    <a:pt x="368603" y="47775"/>
                  </a:lnTo>
                  <a:lnTo>
                    <a:pt x="369050" y="57889"/>
                  </a:lnTo>
                  <a:lnTo>
                    <a:pt x="379341" y="69638"/>
                  </a:lnTo>
                  <a:lnTo>
                    <a:pt x="381995" y="80587"/>
                  </a:lnTo>
                  <a:lnTo>
                    <a:pt x="398723" y="100920"/>
                  </a:lnTo>
                  <a:lnTo>
                    <a:pt x="405634" y="104385"/>
                  </a:lnTo>
                  <a:lnTo>
                    <a:pt x="409329" y="105308"/>
                  </a:lnTo>
                  <a:lnTo>
                    <a:pt x="411792" y="107247"/>
                  </a:lnTo>
                  <a:lnTo>
                    <a:pt x="414529" y="112929"/>
                  </a:lnTo>
                  <a:lnTo>
                    <a:pt x="416582" y="114973"/>
                  </a:lnTo>
                  <a:lnTo>
                    <a:pt x="422390" y="117245"/>
                  </a:lnTo>
                  <a:lnTo>
                    <a:pt x="452437" y="119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72"/>
            <p:cNvSpPr/>
            <p:nvPr>
              <p:custDataLst>
                <p:tags r:id="rId24"/>
              </p:custDataLst>
            </p:nvPr>
          </p:nvSpPr>
          <p:spPr>
            <a:xfrm>
              <a:off x="7334250" y="5000625"/>
              <a:ext cx="130970" cy="357189"/>
            </a:xfrm>
            <a:custGeom>
              <a:avLst/>
              <a:gdLst/>
              <a:ahLst/>
              <a:cxnLst/>
              <a:rect l="0" t="0" r="0" b="0"/>
              <a:pathLst>
                <a:path w="130970" h="357189">
                  <a:moveTo>
                    <a:pt x="0" y="0"/>
                  </a:moveTo>
                  <a:lnTo>
                    <a:pt x="0" y="0"/>
                  </a:lnTo>
                  <a:lnTo>
                    <a:pt x="0" y="26823"/>
                  </a:lnTo>
                  <a:lnTo>
                    <a:pt x="3528" y="35293"/>
                  </a:lnTo>
                  <a:lnTo>
                    <a:pt x="6321" y="39404"/>
                  </a:lnTo>
                  <a:lnTo>
                    <a:pt x="10251" y="57830"/>
                  </a:lnTo>
                  <a:lnTo>
                    <a:pt x="12902" y="86437"/>
                  </a:lnTo>
                  <a:lnTo>
                    <a:pt x="39881" y="139414"/>
                  </a:lnTo>
                  <a:lnTo>
                    <a:pt x="53266" y="192896"/>
                  </a:lnTo>
                  <a:lnTo>
                    <a:pt x="67799" y="227771"/>
                  </a:lnTo>
                  <a:lnTo>
                    <a:pt x="89988" y="265590"/>
                  </a:lnTo>
                  <a:lnTo>
                    <a:pt x="95014" y="280512"/>
                  </a:lnTo>
                  <a:lnTo>
                    <a:pt x="102970" y="293311"/>
                  </a:lnTo>
                  <a:lnTo>
                    <a:pt x="107238" y="305483"/>
                  </a:lnTo>
                  <a:lnTo>
                    <a:pt x="117244" y="319103"/>
                  </a:lnTo>
                  <a:lnTo>
                    <a:pt x="118903" y="331512"/>
                  </a:lnTo>
                  <a:lnTo>
                    <a:pt x="129300" y="343463"/>
                  </a:lnTo>
                  <a:lnTo>
                    <a:pt x="130969"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73"/>
            <p:cNvSpPr/>
            <p:nvPr>
              <p:custDataLst>
                <p:tags r:id="rId25"/>
              </p:custDataLst>
            </p:nvPr>
          </p:nvSpPr>
          <p:spPr>
            <a:xfrm>
              <a:off x="7334250" y="5131757"/>
              <a:ext cx="166689" cy="118900"/>
            </a:xfrm>
            <a:custGeom>
              <a:avLst/>
              <a:gdLst/>
              <a:ahLst/>
              <a:cxnLst/>
              <a:rect l="0" t="0" r="0" b="0"/>
              <a:pathLst>
                <a:path w="166689" h="118900">
                  <a:moveTo>
                    <a:pt x="0" y="83181"/>
                  </a:moveTo>
                  <a:lnTo>
                    <a:pt x="0" y="83181"/>
                  </a:lnTo>
                  <a:lnTo>
                    <a:pt x="0" y="76860"/>
                  </a:lnTo>
                  <a:lnTo>
                    <a:pt x="12126" y="40490"/>
                  </a:lnTo>
                  <a:lnTo>
                    <a:pt x="28333" y="19808"/>
                  </a:lnTo>
                  <a:lnTo>
                    <a:pt x="35964" y="15328"/>
                  </a:lnTo>
                  <a:lnTo>
                    <a:pt x="39851" y="14132"/>
                  </a:lnTo>
                  <a:lnTo>
                    <a:pt x="42442" y="12014"/>
                  </a:lnTo>
                  <a:lnTo>
                    <a:pt x="47413" y="4033"/>
                  </a:lnTo>
                  <a:lnTo>
                    <a:pt x="53263" y="1701"/>
                  </a:lnTo>
                  <a:lnTo>
                    <a:pt x="75553" y="0"/>
                  </a:lnTo>
                  <a:lnTo>
                    <a:pt x="78150" y="1268"/>
                  </a:lnTo>
                  <a:lnTo>
                    <a:pt x="79880" y="3437"/>
                  </a:lnTo>
                  <a:lnTo>
                    <a:pt x="83127" y="9375"/>
                  </a:lnTo>
                  <a:lnTo>
                    <a:pt x="88981" y="16423"/>
                  </a:lnTo>
                  <a:lnTo>
                    <a:pt x="95992" y="20438"/>
                  </a:lnTo>
                  <a:lnTo>
                    <a:pt x="103517" y="23545"/>
                  </a:lnTo>
                  <a:lnTo>
                    <a:pt x="111272" y="29336"/>
                  </a:lnTo>
                  <a:lnTo>
                    <a:pt x="115599" y="36319"/>
                  </a:lnTo>
                  <a:lnTo>
                    <a:pt x="118846" y="43833"/>
                  </a:lnTo>
                  <a:lnTo>
                    <a:pt x="139567" y="71294"/>
                  </a:lnTo>
                  <a:lnTo>
                    <a:pt x="142222" y="87153"/>
                  </a:lnTo>
                  <a:lnTo>
                    <a:pt x="143762" y="89798"/>
                  </a:lnTo>
                  <a:lnTo>
                    <a:pt x="146113" y="91560"/>
                  </a:lnTo>
                  <a:lnTo>
                    <a:pt x="149002" y="92736"/>
                  </a:lnTo>
                  <a:lnTo>
                    <a:pt x="150929" y="94843"/>
                  </a:lnTo>
                  <a:lnTo>
                    <a:pt x="153069" y="100711"/>
                  </a:lnTo>
                  <a:lnTo>
                    <a:pt x="154274" y="111452"/>
                  </a:lnTo>
                  <a:lnTo>
                    <a:pt x="155766" y="113934"/>
                  </a:lnTo>
                  <a:lnTo>
                    <a:pt x="158083" y="115589"/>
                  </a:lnTo>
                  <a:lnTo>
                    <a:pt x="166688" y="1188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3" name="SMARTInkShape-74"/>
            <p:cNvSpPr/>
            <p:nvPr>
              <p:custDataLst>
                <p:tags r:id="rId26"/>
              </p:custDataLst>
            </p:nvPr>
          </p:nvSpPr>
          <p:spPr>
            <a:xfrm>
              <a:off x="7500938" y="5107781"/>
              <a:ext cx="11907" cy="1"/>
            </a:xfrm>
            <a:custGeom>
              <a:avLst/>
              <a:gdLst/>
              <a:ahLst/>
              <a:cxnLst/>
              <a:rect l="0" t="0" r="0" b="0"/>
              <a:pathLst>
                <a:path w="11907" h="1">
                  <a:moveTo>
                    <a:pt x="11906" y="0"/>
                  </a:moveTo>
                  <a:lnTo>
                    <a:pt x="11906"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4" name="SMARTInkShape-75"/>
            <p:cNvSpPr/>
            <p:nvPr>
              <p:custDataLst>
                <p:tags r:id="rId27"/>
              </p:custDataLst>
            </p:nvPr>
          </p:nvSpPr>
          <p:spPr>
            <a:xfrm>
              <a:off x="7489045" y="4810180"/>
              <a:ext cx="130956" cy="392852"/>
            </a:xfrm>
            <a:custGeom>
              <a:avLst/>
              <a:gdLst/>
              <a:ahLst/>
              <a:cxnLst/>
              <a:rect l="0" t="0" r="0" b="0"/>
              <a:pathLst>
                <a:path w="130956" h="392852">
                  <a:moveTo>
                    <a:pt x="107143" y="23758"/>
                  </a:moveTo>
                  <a:lnTo>
                    <a:pt x="107143" y="23758"/>
                  </a:lnTo>
                  <a:lnTo>
                    <a:pt x="100822" y="23758"/>
                  </a:lnTo>
                  <a:lnTo>
                    <a:pt x="94191" y="20230"/>
                  </a:lnTo>
                  <a:lnTo>
                    <a:pt x="75255" y="4772"/>
                  </a:lnTo>
                  <a:lnTo>
                    <a:pt x="61851" y="581"/>
                  </a:lnTo>
                  <a:lnTo>
                    <a:pt x="43150" y="0"/>
                  </a:lnTo>
                  <a:lnTo>
                    <a:pt x="40669" y="1305"/>
                  </a:lnTo>
                  <a:lnTo>
                    <a:pt x="39014" y="3497"/>
                  </a:lnTo>
                  <a:lnTo>
                    <a:pt x="37911" y="6282"/>
                  </a:lnTo>
                  <a:lnTo>
                    <a:pt x="35852" y="8139"/>
                  </a:lnTo>
                  <a:lnTo>
                    <a:pt x="30039" y="10201"/>
                  </a:lnTo>
                  <a:lnTo>
                    <a:pt x="27958" y="12074"/>
                  </a:lnTo>
                  <a:lnTo>
                    <a:pt x="14619" y="35909"/>
                  </a:lnTo>
                  <a:lnTo>
                    <a:pt x="13709" y="39796"/>
                  </a:lnTo>
                  <a:lnTo>
                    <a:pt x="11781" y="42387"/>
                  </a:lnTo>
                  <a:lnTo>
                    <a:pt x="9173" y="44115"/>
                  </a:lnTo>
                  <a:lnTo>
                    <a:pt x="6110" y="45267"/>
                  </a:lnTo>
                  <a:lnTo>
                    <a:pt x="4069" y="47357"/>
                  </a:lnTo>
                  <a:lnTo>
                    <a:pt x="1801" y="53208"/>
                  </a:lnTo>
                  <a:lnTo>
                    <a:pt x="0" y="110593"/>
                  </a:lnTo>
                  <a:lnTo>
                    <a:pt x="1312" y="135033"/>
                  </a:lnTo>
                  <a:lnTo>
                    <a:pt x="9410" y="157500"/>
                  </a:lnTo>
                  <a:lnTo>
                    <a:pt x="14685" y="179360"/>
                  </a:lnTo>
                  <a:lnTo>
                    <a:pt x="39837" y="234149"/>
                  </a:lnTo>
                  <a:lnTo>
                    <a:pt x="67464" y="288344"/>
                  </a:lnTo>
                  <a:lnTo>
                    <a:pt x="91709" y="321104"/>
                  </a:lnTo>
                  <a:lnTo>
                    <a:pt x="94991" y="329214"/>
                  </a:lnTo>
                  <a:lnTo>
                    <a:pt x="102954" y="341216"/>
                  </a:lnTo>
                  <a:lnTo>
                    <a:pt x="107225" y="353152"/>
                  </a:lnTo>
                  <a:lnTo>
                    <a:pt x="117230" y="366685"/>
                  </a:lnTo>
                  <a:lnTo>
                    <a:pt x="118889" y="379083"/>
                  </a:lnTo>
                  <a:lnTo>
                    <a:pt x="130955" y="3928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76"/>
            <p:cNvSpPr/>
            <p:nvPr>
              <p:custDataLst>
                <p:tags r:id="rId28"/>
              </p:custDataLst>
            </p:nvPr>
          </p:nvSpPr>
          <p:spPr>
            <a:xfrm>
              <a:off x="7512844" y="5072066"/>
              <a:ext cx="190501" cy="95248"/>
            </a:xfrm>
            <a:custGeom>
              <a:avLst/>
              <a:gdLst/>
              <a:ahLst/>
              <a:cxnLst/>
              <a:rect l="0" t="0" r="0" b="0"/>
              <a:pathLst>
                <a:path w="190501" h="95248">
                  <a:moveTo>
                    <a:pt x="0" y="59528"/>
                  </a:moveTo>
                  <a:lnTo>
                    <a:pt x="0" y="59528"/>
                  </a:lnTo>
                  <a:lnTo>
                    <a:pt x="0" y="42956"/>
                  </a:lnTo>
                  <a:lnTo>
                    <a:pt x="3527" y="35406"/>
                  </a:lnTo>
                  <a:lnTo>
                    <a:pt x="8182" y="27640"/>
                  </a:lnTo>
                  <a:lnTo>
                    <a:pt x="10251" y="19779"/>
                  </a:lnTo>
                  <a:lnTo>
                    <a:pt x="12126" y="17154"/>
                  </a:lnTo>
                  <a:lnTo>
                    <a:pt x="14698" y="15403"/>
                  </a:lnTo>
                  <a:lnTo>
                    <a:pt x="17737" y="14236"/>
                  </a:lnTo>
                  <a:lnTo>
                    <a:pt x="19762" y="12135"/>
                  </a:lnTo>
                  <a:lnTo>
                    <a:pt x="22012" y="6274"/>
                  </a:lnTo>
                  <a:lnTo>
                    <a:pt x="23935" y="4181"/>
                  </a:lnTo>
                  <a:lnTo>
                    <a:pt x="29599" y="1856"/>
                  </a:lnTo>
                  <a:lnTo>
                    <a:pt x="87317" y="0"/>
                  </a:lnTo>
                  <a:lnTo>
                    <a:pt x="95251" y="3526"/>
                  </a:lnTo>
                  <a:lnTo>
                    <a:pt x="115094" y="18982"/>
                  </a:lnTo>
                  <a:lnTo>
                    <a:pt x="130969" y="26383"/>
                  </a:lnTo>
                  <a:lnTo>
                    <a:pt x="164825" y="57680"/>
                  </a:lnTo>
                  <a:lnTo>
                    <a:pt x="166135" y="65301"/>
                  </a:lnTo>
                  <a:lnTo>
                    <a:pt x="167642" y="67345"/>
                  </a:lnTo>
                  <a:lnTo>
                    <a:pt x="172844" y="69617"/>
                  </a:lnTo>
                  <a:lnTo>
                    <a:pt x="174760" y="71546"/>
                  </a:lnTo>
                  <a:lnTo>
                    <a:pt x="176890" y="77216"/>
                  </a:lnTo>
                  <a:lnTo>
                    <a:pt x="178781" y="79258"/>
                  </a:lnTo>
                  <a:lnTo>
                    <a:pt x="188695" y="82802"/>
                  </a:lnTo>
                  <a:lnTo>
                    <a:pt x="189697" y="86629"/>
                  </a:lnTo>
                  <a:lnTo>
                    <a:pt x="190500" y="952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6" name="SMARTInkShape-77"/>
            <p:cNvSpPr/>
            <p:nvPr>
              <p:custDataLst>
                <p:tags r:id="rId29"/>
              </p:custDataLst>
            </p:nvPr>
          </p:nvSpPr>
          <p:spPr>
            <a:xfrm>
              <a:off x="7679531" y="5024438"/>
              <a:ext cx="11908" cy="1"/>
            </a:xfrm>
            <a:custGeom>
              <a:avLst/>
              <a:gdLst/>
              <a:ahLst/>
              <a:cxnLst/>
              <a:rect l="0" t="0" r="0" b="0"/>
              <a:pathLst>
                <a:path w="11908" h="1">
                  <a:moveTo>
                    <a:pt x="11907" y="0"/>
                  </a:moveTo>
                  <a:lnTo>
                    <a:pt x="11907"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7" name="SMARTInkShape-78"/>
            <p:cNvSpPr/>
            <p:nvPr>
              <p:custDataLst>
                <p:tags r:id="rId30"/>
              </p:custDataLst>
            </p:nvPr>
          </p:nvSpPr>
          <p:spPr>
            <a:xfrm>
              <a:off x="7762876" y="5000625"/>
              <a:ext cx="309563" cy="142828"/>
            </a:xfrm>
            <a:custGeom>
              <a:avLst/>
              <a:gdLst/>
              <a:ahLst/>
              <a:cxnLst/>
              <a:rect l="0" t="0" r="0" b="0"/>
              <a:pathLst>
                <a:path w="309563" h="142828">
                  <a:moveTo>
                    <a:pt x="11905" y="0"/>
                  </a:moveTo>
                  <a:lnTo>
                    <a:pt x="11905" y="0"/>
                  </a:lnTo>
                  <a:lnTo>
                    <a:pt x="11905" y="6321"/>
                  </a:lnTo>
                  <a:lnTo>
                    <a:pt x="10582" y="8182"/>
                  </a:lnTo>
                  <a:lnTo>
                    <a:pt x="8378" y="9424"/>
                  </a:lnTo>
                  <a:lnTo>
                    <a:pt x="5585" y="10251"/>
                  </a:lnTo>
                  <a:lnTo>
                    <a:pt x="3723" y="12126"/>
                  </a:lnTo>
                  <a:lnTo>
                    <a:pt x="1654" y="17737"/>
                  </a:lnTo>
                  <a:lnTo>
                    <a:pt x="1" y="75450"/>
                  </a:lnTo>
                  <a:lnTo>
                    <a:pt x="0" y="87326"/>
                  </a:lnTo>
                  <a:lnTo>
                    <a:pt x="3527" y="95256"/>
                  </a:lnTo>
                  <a:lnTo>
                    <a:pt x="10250" y="104805"/>
                  </a:lnTo>
                  <a:lnTo>
                    <a:pt x="12901" y="116198"/>
                  </a:lnTo>
                  <a:lnTo>
                    <a:pt x="18080" y="123522"/>
                  </a:lnTo>
                  <a:lnTo>
                    <a:pt x="24792" y="127659"/>
                  </a:lnTo>
                  <a:lnTo>
                    <a:pt x="28434" y="128762"/>
                  </a:lnTo>
                  <a:lnTo>
                    <a:pt x="30861" y="130821"/>
                  </a:lnTo>
                  <a:lnTo>
                    <a:pt x="33559" y="136635"/>
                  </a:lnTo>
                  <a:lnTo>
                    <a:pt x="35601" y="138716"/>
                  </a:lnTo>
                  <a:lnTo>
                    <a:pt x="41399" y="141026"/>
                  </a:lnTo>
                  <a:lnTo>
                    <a:pt x="75449" y="142827"/>
                  </a:lnTo>
                  <a:lnTo>
                    <a:pt x="78081" y="141520"/>
                  </a:lnTo>
                  <a:lnTo>
                    <a:pt x="79834" y="139325"/>
                  </a:lnTo>
                  <a:lnTo>
                    <a:pt x="81004" y="136540"/>
                  </a:lnTo>
                  <a:lnTo>
                    <a:pt x="84430" y="134683"/>
                  </a:lnTo>
                  <a:lnTo>
                    <a:pt x="99246" y="130746"/>
                  </a:lnTo>
                  <a:lnTo>
                    <a:pt x="101883" y="128174"/>
                  </a:lnTo>
                  <a:lnTo>
                    <a:pt x="103640" y="125137"/>
                  </a:lnTo>
                  <a:lnTo>
                    <a:pt x="106134" y="123112"/>
                  </a:lnTo>
                  <a:lnTo>
                    <a:pt x="119644" y="116335"/>
                  </a:lnTo>
                  <a:lnTo>
                    <a:pt x="135051" y="102649"/>
                  </a:lnTo>
                  <a:lnTo>
                    <a:pt x="139397" y="95010"/>
                  </a:lnTo>
                  <a:lnTo>
                    <a:pt x="140556" y="91122"/>
                  </a:lnTo>
                  <a:lnTo>
                    <a:pt x="142652" y="88529"/>
                  </a:lnTo>
                  <a:lnTo>
                    <a:pt x="159243" y="77706"/>
                  </a:lnTo>
                  <a:lnTo>
                    <a:pt x="163378" y="70696"/>
                  </a:lnTo>
                  <a:lnTo>
                    <a:pt x="166033" y="55416"/>
                  </a:lnTo>
                  <a:lnTo>
                    <a:pt x="166687" y="12100"/>
                  </a:lnTo>
                  <a:lnTo>
                    <a:pt x="156435" y="11923"/>
                  </a:lnTo>
                  <a:lnTo>
                    <a:pt x="155884" y="13240"/>
                  </a:lnTo>
                  <a:lnTo>
                    <a:pt x="154926" y="28480"/>
                  </a:lnTo>
                  <a:lnTo>
                    <a:pt x="153554" y="30893"/>
                  </a:lnTo>
                  <a:lnTo>
                    <a:pt x="151317" y="32502"/>
                  </a:lnTo>
                  <a:lnTo>
                    <a:pt x="148503" y="33574"/>
                  </a:lnTo>
                  <a:lnTo>
                    <a:pt x="146626" y="35612"/>
                  </a:lnTo>
                  <a:lnTo>
                    <a:pt x="144542" y="41404"/>
                  </a:lnTo>
                  <a:lnTo>
                    <a:pt x="142878" y="88971"/>
                  </a:lnTo>
                  <a:lnTo>
                    <a:pt x="144200" y="91064"/>
                  </a:lnTo>
                  <a:lnTo>
                    <a:pt x="146403" y="92459"/>
                  </a:lnTo>
                  <a:lnTo>
                    <a:pt x="154290" y="95086"/>
                  </a:lnTo>
                  <a:lnTo>
                    <a:pt x="166183" y="95246"/>
                  </a:lnTo>
                  <a:lnTo>
                    <a:pt x="166538" y="88928"/>
                  </a:lnTo>
                  <a:lnTo>
                    <a:pt x="167910" y="87067"/>
                  </a:lnTo>
                  <a:lnTo>
                    <a:pt x="172963" y="84998"/>
                  </a:lnTo>
                  <a:lnTo>
                    <a:pt x="174839" y="83124"/>
                  </a:lnTo>
                  <a:lnTo>
                    <a:pt x="178098" y="73237"/>
                  </a:lnTo>
                  <a:lnTo>
                    <a:pt x="178446" y="65650"/>
                  </a:lnTo>
                  <a:lnTo>
                    <a:pt x="179818" y="63611"/>
                  </a:lnTo>
                  <a:lnTo>
                    <a:pt x="182056" y="62251"/>
                  </a:lnTo>
                  <a:lnTo>
                    <a:pt x="184870" y="61344"/>
                  </a:lnTo>
                  <a:lnTo>
                    <a:pt x="186747" y="59417"/>
                  </a:lnTo>
                  <a:lnTo>
                    <a:pt x="191493" y="47512"/>
                  </a:lnTo>
                  <a:lnTo>
                    <a:pt x="202256" y="35878"/>
                  </a:lnTo>
                  <a:lnTo>
                    <a:pt x="208682" y="35766"/>
                  </a:lnTo>
                  <a:lnTo>
                    <a:pt x="210558" y="37073"/>
                  </a:lnTo>
                  <a:lnTo>
                    <a:pt x="211810" y="39267"/>
                  </a:lnTo>
                  <a:lnTo>
                    <a:pt x="212643" y="42053"/>
                  </a:lnTo>
                  <a:lnTo>
                    <a:pt x="214522" y="43910"/>
                  </a:lnTo>
                  <a:lnTo>
                    <a:pt x="220138" y="45975"/>
                  </a:lnTo>
                  <a:lnTo>
                    <a:pt x="222165" y="47847"/>
                  </a:lnTo>
                  <a:lnTo>
                    <a:pt x="224416" y="53456"/>
                  </a:lnTo>
                  <a:lnTo>
                    <a:pt x="226340" y="55481"/>
                  </a:lnTo>
                  <a:lnTo>
                    <a:pt x="242631" y="65318"/>
                  </a:lnTo>
                  <a:lnTo>
                    <a:pt x="246741" y="72246"/>
                  </a:lnTo>
                  <a:lnTo>
                    <a:pt x="247838" y="75945"/>
                  </a:lnTo>
                  <a:lnTo>
                    <a:pt x="249891" y="78411"/>
                  </a:lnTo>
                  <a:lnTo>
                    <a:pt x="260089" y="82694"/>
                  </a:lnTo>
                  <a:lnTo>
                    <a:pt x="272026" y="83287"/>
                  </a:lnTo>
                  <a:lnTo>
                    <a:pt x="283934" y="93590"/>
                  </a:lnTo>
                  <a:lnTo>
                    <a:pt x="284539" y="92821"/>
                  </a:lnTo>
                  <a:lnTo>
                    <a:pt x="285211" y="88437"/>
                  </a:lnTo>
                  <a:lnTo>
                    <a:pt x="286713" y="86740"/>
                  </a:lnTo>
                  <a:lnTo>
                    <a:pt x="295953" y="83791"/>
                  </a:lnTo>
                  <a:lnTo>
                    <a:pt x="296899" y="80015"/>
                  </a:lnTo>
                  <a:lnTo>
                    <a:pt x="297151" y="77156"/>
                  </a:lnTo>
                  <a:lnTo>
                    <a:pt x="300959" y="70451"/>
                  </a:lnTo>
                  <a:lnTo>
                    <a:pt x="309562" y="59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8" name="SMARTInkShape-79"/>
            <p:cNvSpPr/>
            <p:nvPr>
              <p:custDataLst>
                <p:tags r:id="rId31"/>
              </p:custDataLst>
            </p:nvPr>
          </p:nvSpPr>
          <p:spPr>
            <a:xfrm>
              <a:off x="8060531" y="4702969"/>
              <a:ext cx="142876" cy="381001"/>
            </a:xfrm>
            <a:custGeom>
              <a:avLst/>
              <a:gdLst/>
              <a:ahLst/>
              <a:cxnLst/>
              <a:rect l="0" t="0" r="0" b="0"/>
              <a:pathLst>
                <a:path w="142876" h="381001">
                  <a:moveTo>
                    <a:pt x="0" y="0"/>
                  </a:moveTo>
                  <a:lnTo>
                    <a:pt x="0" y="0"/>
                  </a:lnTo>
                  <a:lnTo>
                    <a:pt x="0" y="51267"/>
                  </a:lnTo>
                  <a:lnTo>
                    <a:pt x="14699" y="107453"/>
                  </a:lnTo>
                  <a:lnTo>
                    <a:pt x="39851" y="162736"/>
                  </a:lnTo>
                  <a:lnTo>
                    <a:pt x="67478" y="219605"/>
                  </a:lnTo>
                  <a:lnTo>
                    <a:pt x="85827" y="275591"/>
                  </a:lnTo>
                  <a:lnTo>
                    <a:pt x="95987" y="294646"/>
                  </a:lnTo>
                  <a:lnTo>
                    <a:pt x="99709" y="299618"/>
                  </a:lnTo>
                  <a:lnTo>
                    <a:pt x="103847" y="312198"/>
                  </a:lnTo>
                  <a:lnTo>
                    <a:pt x="104950" y="319257"/>
                  </a:lnTo>
                  <a:lnTo>
                    <a:pt x="107008" y="323963"/>
                  </a:lnTo>
                  <a:lnTo>
                    <a:pt x="109704" y="327101"/>
                  </a:lnTo>
                  <a:lnTo>
                    <a:pt x="112823" y="329192"/>
                  </a:lnTo>
                  <a:lnTo>
                    <a:pt x="114903" y="331909"/>
                  </a:lnTo>
                  <a:lnTo>
                    <a:pt x="117214" y="338456"/>
                  </a:lnTo>
                  <a:lnTo>
                    <a:pt x="118515" y="349579"/>
                  </a:lnTo>
                  <a:lnTo>
                    <a:pt x="120020" y="352115"/>
                  </a:lnTo>
                  <a:lnTo>
                    <a:pt x="122347" y="353805"/>
                  </a:lnTo>
                  <a:lnTo>
                    <a:pt x="125221" y="354933"/>
                  </a:lnTo>
                  <a:lnTo>
                    <a:pt x="127137" y="357007"/>
                  </a:lnTo>
                  <a:lnTo>
                    <a:pt x="130925" y="368931"/>
                  </a:lnTo>
                  <a:lnTo>
                    <a:pt x="130956" y="375366"/>
                  </a:lnTo>
                  <a:lnTo>
                    <a:pt x="132283" y="377243"/>
                  </a:lnTo>
                  <a:lnTo>
                    <a:pt x="134491" y="378496"/>
                  </a:lnTo>
                  <a:lnTo>
                    <a:pt x="142875" y="381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80"/>
            <p:cNvSpPr/>
            <p:nvPr>
              <p:custDataLst>
                <p:tags r:id="rId32"/>
              </p:custDataLst>
            </p:nvPr>
          </p:nvSpPr>
          <p:spPr>
            <a:xfrm>
              <a:off x="8060531" y="4881566"/>
              <a:ext cx="226220" cy="119060"/>
            </a:xfrm>
            <a:custGeom>
              <a:avLst/>
              <a:gdLst/>
              <a:ahLst/>
              <a:cxnLst/>
              <a:rect l="0" t="0" r="0" b="0"/>
              <a:pathLst>
                <a:path w="226220" h="119060">
                  <a:moveTo>
                    <a:pt x="0" y="107153"/>
                  </a:moveTo>
                  <a:lnTo>
                    <a:pt x="0" y="107153"/>
                  </a:lnTo>
                  <a:lnTo>
                    <a:pt x="0" y="90581"/>
                  </a:lnTo>
                  <a:lnTo>
                    <a:pt x="1323" y="88167"/>
                  </a:lnTo>
                  <a:lnTo>
                    <a:pt x="3528" y="86559"/>
                  </a:lnTo>
                  <a:lnTo>
                    <a:pt x="6321" y="85485"/>
                  </a:lnTo>
                  <a:lnTo>
                    <a:pt x="8183" y="83448"/>
                  </a:lnTo>
                  <a:lnTo>
                    <a:pt x="14699" y="70671"/>
                  </a:lnTo>
                  <a:lnTo>
                    <a:pt x="19763" y="63157"/>
                  </a:lnTo>
                  <a:lnTo>
                    <a:pt x="22013" y="55408"/>
                  </a:lnTo>
                  <a:lnTo>
                    <a:pt x="30068" y="47554"/>
                  </a:lnTo>
                  <a:lnTo>
                    <a:pt x="39823" y="39654"/>
                  </a:lnTo>
                  <a:lnTo>
                    <a:pt x="46636" y="29092"/>
                  </a:lnTo>
                  <a:lnTo>
                    <a:pt x="71612" y="14694"/>
                  </a:lnTo>
                  <a:lnTo>
                    <a:pt x="75523" y="13764"/>
                  </a:lnTo>
                  <a:lnTo>
                    <a:pt x="95266" y="2724"/>
                  </a:lnTo>
                  <a:lnTo>
                    <a:pt x="142630" y="6"/>
                  </a:lnTo>
                  <a:lnTo>
                    <a:pt x="148499" y="0"/>
                  </a:lnTo>
                  <a:lnTo>
                    <a:pt x="150593" y="1322"/>
                  </a:lnTo>
                  <a:lnTo>
                    <a:pt x="151989" y="3526"/>
                  </a:lnTo>
                  <a:lnTo>
                    <a:pt x="152920" y="6318"/>
                  </a:lnTo>
                  <a:lnTo>
                    <a:pt x="169407" y="26383"/>
                  </a:lnTo>
                  <a:lnTo>
                    <a:pt x="172470" y="29494"/>
                  </a:lnTo>
                  <a:lnTo>
                    <a:pt x="175872" y="36478"/>
                  </a:lnTo>
                  <a:lnTo>
                    <a:pt x="176779" y="40192"/>
                  </a:lnTo>
                  <a:lnTo>
                    <a:pt x="187779" y="59595"/>
                  </a:lnTo>
                  <a:lnTo>
                    <a:pt x="189963" y="75416"/>
                  </a:lnTo>
                  <a:lnTo>
                    <a:pt x="191465" y="78058"/>
                  </a:lnTo>
                  <a:lnTo>
                    <a:pt x="193790" y="79818"/>
                  </a:lnTo>
                  <a:lnTo>
                    <a:pt x="196662" y="80992"/>
                  </a:lnTo>
                  <a:lnTo>
                    <a:pt x="198577" y="83098"/>
                  </a:lnTo>
                  <a:lnTo>
                    <a:pt x="205178" y="95983"/>
                  </a:lnTo>
                  <a:lnTo>
                    <a:pt x="226219" y="1190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0" name="SMARTInkShape-81"/>
            <p:cNvSpPr/>
            <p:nvPr>
              <p:custDataLst>
                <p:tags r:id="rId33"/>
              </p:custDataLst>
            </p:nvPr>
          </p:nvSpPr>
          <p:spPr>
            <a:xfrm>
              <a:off x="8298656" y="4774406"/>
              <a:ext cx="11908" cy="1"/>
            </a:xfrm>
            <a:custGeom>
              <a:avLst/>
              <a:gdLst/>
              <a:ahLst/>
              <a:cxnLst/>
              <a:rect l="0" t="0" r="0" b="0"/>
              <a:pathLst>
                <a:path w="11908" h="1">
                  <a:moveTo>
                    <a:pt x="11907" y="0"/>
                  </a:moveTo>
                  <a:lnTo>
                    <a:pt x="11907"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1" name="SMARTInkShape-82"/>
            <p:cNvSpPr/>
            <p:nvPr>
              <p:custDataLst>
                <p:tags r:id="rId34"/>
              </p:custDataLst>
            </p:nvPr>
          </p:nvSpPr>
          <p:spPr>
            <a:xfrm>
              <a:off x="8358188" y="4679208"/>
              <a:ext cx="357188" cy="285694"/>
            </a:xfrm>
            <a:custGeom>
              <a:avLst/>
              <a:gdLst/>
              <a:ahLst/>
              <a:cxnLst/>
              <a:rect l="0" t="0" r="0" b="0"/>
              <a:pathLst>
                <a:path w="357188" h="285694">
                  <a:moveTo>
                    <a:pt x="0" y="130917"/>
                  </a:moveTo>
                  <a:lnTo>
                    <a:pt x="0" y="130917"/>
                  </a:lnTo>
                  <a:lnTo>
                    <a:pt x="0" y="186492"/>
                  </a:lnTo>
                  <a:lnTo>
                    <a:pt x="0" y="242287"/>
                  </a:lnTo>
                  <a:lnTo>
                    <a:pt x="0" y="252293"/>
                  </a:lnTo>
                  <a:lnTo>
                    <a:pt x="1323" y="255491"/>
                  </a:lnTo>
                  <a:lnTo>
                    <a:pt x="3527" y="257622"/>
                  </a:lnTo>
                  <a:lnTo>
                    <a:pt x="6320" y="259043"/>
                  </a:lnTo>
                  <a:lnTo>
                    <a:pt x="8182" y="261314"/>
                  </a:lnTo>
                  <a:lnTo>
                    <a:pt x="14698" y="274463"/>
                  </a:lnTo>
                  <a:lnTo>
                    <a:pt x="23279" y="285041"/>
                  </a:lnTo>
                  <a:lnTo>
                    <a:pt x="45820" y="285693"/>
                  </a:lnTo>
                  <a:lnTo>
                    <a:pt x="46421" y="284372"/>
                  </a:lnTo>
                  <a:lnTo>
                    <a:pt x="47090" y="279376"/>
                  </a:lnTo>
                  <a:lnTo>
                    <a:pt x="48591" y="277514"/>
                  </a:lnTo>
                  <a:lnTo>
                    <a:pt x="53787" y="275447"/>
                  </a:lnTo>
                  <a:lnTo>
                    <a:pt x="55702" y="273572"/>
                  </a:lnTo>
                  <a:lnTo>
                    <a:pt x="57829" y="267961"/>
                  </a:lnTo>
                  <a:lnTo>
                    <a:pt x="59027" y="257365"/>
                  </a:lnTo>
                  <a:lnTo>
                    <a:pt x="60518" y="254904"/>
                  </a:lnTo>
                  <a:lnTo>
                    <a:pt x="62834" y="253262"/>
                  </a:lnTo>
                  <a:lnTo>
                    <a:pt x="65702" y="252168"/>
                  </a:lnTo>
                  <a:lnTo>
                    <a:pt x="67613" y="250116"/>
                  </a:lnTo>
                  <a:lnTo>
                    <a:pt x="70933" y="239920"/>
                  </a:lnTo>
                  <a:lnTo>
                    <a:pt x="71433" y="208590"/>
                  </a:lnTo>
                  <a:lnTo>
                    <a:pt x="70111" y="206512"/>
                  </a:lnTo>
                  <a:lnTo>
                    <a:pt x="67908" y="205126"/>
                  </a:lnTo>
                  <a:lnTo>
                    <a:pt x="65115" y="204202"/>
                  </a:lnTo>
                  <a:lnTo>
                    <a:pt x="63254" y="202263"/>
                  </a:lnTo>
                  <a:lnTo>
                    <a:pt x="58534" y="190337"/>
                  </a:lnTo>
                  <a:lnTo>
                    <a:pt x="49323" y="180357"/>
                  </a:lnTo>
                  <a:lnTo>
                    <a:pt x="46637" y="169395"/>
                  </a:lnTo>
                  <a:lnTo>
                    <a:pt x="37417" y="156922"/>
                  </a:lnTo>
                  <a:lnTo>
                    <a:pt x="35867" y="144671"/>
                  </a:lnTo>
                  <a:lnTo>
                    <a:pt x="35720" y="103089"/>
                  </a:lnTo>
                  <a:lnTo>
                    <a:pt x="37042" y="100459"/>
                  </a:lnTo>
                  <a:lnTo>
                    <a:pt x="39247" y="98705"/>
                  </a:lnTo>
                  <a:lnTo>
                    <a:pt x="42040" y="97536"/>
                  </a:lnTo>
                  <a:lnTo>
                    <a:pt x="43901" y="95434"/>
                  </a:lnTo>
                  <a:lnTo>
                    <a:pt x="50417" y="82554"/>
                  </a:lnTo>
                  <a:lnTo>
                    <a:pt x="53455" y="78831"/>
                  </a:lnTo>
                  <a:lnTo>
                    <a:pt x="60358" y="74695"/>
                  </a:lnTo>
                  <a:lnTo>
                    <a:pt x="79484" y="70499"/>
                  </a:lnTo>
                  <a:lnTo>
                    <a:pt x="92912" y="61192"/>
                  </a:lnTo>
                  <a:lnTo>
                    <a:pt x="104293" y="59817"/>
                  </a:lnTo>
                  <a:lnTo>
                    <a:pt x="111617" y="59630"/>
                  </a:lnTo>
                  <a:lnTo>
                    <a:pt x="119281" y="63074"/>
                  </a:lnTo>
                  <a:lnTo>
                    <a:pt x="127096" y="67692"/>
                  </a:lnTo>
                  <a:lnTo>
                    <a:pt x="138934" y="71614"/>
                  </a:lnTo>
                  <a:lnTo>
                    <a:pt x="158753" y="87814"/>
                  </a:lnTo>
                  <a:lnTo>
                    <a:pt x="163160" y="95444"/>
                  </a:lnTo>
                  <a:lnTo>
                    <a:pt x="166443" y="103245"/>
                  </a:lnTo>
                  <a:lnTo>
                    <a:pt x="188293" y="138820"/>
                  </a:lnTo>
                  <a:lnTo>
                    <a:pt x="191386" y="151538"/>
                  </a:lnTo>
                  <a:lnTo>
                    <a:pt x="198553" y="162897"/>
                  </a:lnTo>
                  <a:lnTo>
                    <a:pt x="202255" y="177854"/>
                  </a:lnTo>
                  <a:lnTo>
                    <a:pt x="202405" y="190403"/>
                  </a:lnTo>
                  <a:lnTo>
                    <a:pt x="208726" y="184115"/>
                  </a:lnTo>
                  <a:lnTo>
                    <a:pt x="211830" y="177491"/>
                  </a:lnTo>
                  <a:lnTo>
                    <a:pt x="215606" y="125368"/>
                  </a:lnTo>
                  <a:lnTo>
                    <a:pt x="225113" y="87367"/>
                  </a:lnTo>
                  <a:lnTo>
                    <a:pt x="227214" y="66273"/>
                  </a:lnTo>
                  <a:lnTo>
                    <a:pt x="248227" y="15564"/>
                  </a:lnTo>
                  <a:lnTo>
                    <a:pt x="260124" y="1929"/>
                  </a:lnTo>
                  <a:lnTo>
                    <a:pt x="264659" y="829"/>
                  </a:lnTo>
                  <a:lnTo>
                    <a:pt x="279626" y="0"/>
                  </a:lnTo>
                  <a:lnTo>
                    <a:pt x="281668" y="1306"/>
                  </a:lnTo>
                  <a:lnTo>
                    <a:pt x="283028" y="3499"/>
                  </a:lnTo>
                  <a:lnTo>
                    <a:pt x="283935" y="6284"/>
                  </a:lnTo>
                  <a:lnTo>
                    <a:pt x="294934" y="24073"/>
                  </a:lnTo>
                  <a:lnTo>
                    <a:pt x="295841" y="27938"/>
                  </a:lnTo>
                  <a:lnTo>
                    <a:pt x="297769" y="30514"/>
                  </a:lnTo>
                  <a:lnTo>
                    <a:pt x="300377" y="32232"/>
                  </a:lnTo>
                  <a:lnTo>
                    <a:pt x="303438" y="33377"/>
                  </a:lnTo>
                  <a:lnTo>
                    <a:pt x="305480" y="35463"/>
                  </a:lnTo>
                  <a:lnTo>
                    <a:pt x="318747" y="59700"/>
                  </a:lnTo>
                  <a:lnTo>
                    <a:pt x="319654" y="63595"/>
                  </a:lnTo>
                  <a:lnTo>
                    <a:pt x="330653" y="83311"/>
                  </a:lnTo>
                  <a:lnTo>
                    <a:pt x="331560" y="87274"/>
                  </a:lnTo>
                  <a:lnTo>
                    <a:pt x="343466" y="104754"/>
                  </a:lnTo>
                  <a:lnTo>
                    <a:pt x="357187" y="1190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83"/>
            <p:cNvSpPr/>
            <p:nvPr>
              <p:custDataLst>
                <p:tags r:id="rId35"/>
              </p:custDataLst>
            </p:nvPr>
          </p:nvSpPr>
          <p:spPr>
            <a:xfrm>
              <a:off x="6858043" y="5834063"/>
              <a:ext cx="95208" cy="249536"/>
            </a:xfrm>
            <a:custGeom>
              <a:avLst/>
              <a:gdLst/>
              <a:ahLst/>
              <a:cxnLst/>
              <a:rect l="0" t="0" r="0" b="0"/>
              <a:pathLst>
                <a:path w="95208" h="249536">
                  <a:moveTo>
                    <a:pt x="11863" y="0"/>
                  </a:moveTo>
                  <a:lnTo>
                    <a:pt x="11863" y="0"/>
                  </a:lnTo>
                  <a:lnTo>
                    <a:pt x="5543" y="0"/>
                  </a:lnTo>
                  <a:lnTo>
                    <a:pt x="3681" y="1323"/>
                  </a:lnTo>
                  <a:lnTo>
                    <a:pt x="2439" y="3527"/>
                  </a:lnTo>
                  <a:lnTo>
                    <a:pt x="284" y="12126"/>
                  </a:lnTo>
                  <a:lnTo>
                    <a:pt x="0" y="28333"/>
                  </a:lnTo>
                  <a:lnTo>
                    <a:pt x="3504" y="35964"/>
                  </a:lnTo>
                  <a:lnTo>
                    <a:pt x="8148" y="43765"/>
                  </a:lnTo>
                  <a:lnTo>
                    <a:pt x="10763" y="56918"/>
                  </a:lnTo>
                  <a:lnTo>
                    <a:pt x="12860" y="76983"/>
                  </a:lnTo>
                  <a:lnTo>
                    <a:pt x="21272" y="98362"/>
                  </a:lnTo>
                  <a:lnTo>
                    <a:pt x="30820" y="114987"/>
                  </a:lnTo>
                  <a:lnTo>
                    <a:pt x="41358" y="151320"/>
                  </a:lnTo>
                  <a:lnTo>
                    <a:pt x="55857" y="173157"/>
                  </a:lnTo>
                  <a:lnTo>
                    <a:pt x="63607" y="181910"/>
                  </a:lnTo>
                  <a:lnTo>
                    <a:pt x="67933" y="193738"/>
                  </a:lnTo>
                  <a:lnTo>
                    <a:pt x="71179" y="206491"/>
                  </a:lnTo>
                  <a:lnTo>
                    <a:pt x="80515" y="225457"/>
                  </a:lnTo>
                  <a:lnTo>
                    <a:pt x="82750" y="235622"/>
                  </a:lnTo>
                  <a:lnTo>
                    <a:pt x="84257" y="236456"/>
                  </a:lnTo>
                  <a:lnTo>
                    <a:pt x="93503" y="237905"/>
                  </a:lnTo>
                  <a:lnTo>
                    <a:pt x="94450" y="241555"/>
                  </a:lnTo>
                  <a:lnTo>
                    <a:pt x="95163" y="249535"/>
                  </a:lnTo>
                  <a:lnTo>
                    <a:pt x="95207"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84"/>
            <p:cNvSpPr/>
            <p:nvPr>
              <p:custDataLst>
                <p:tags r:id="rId36"/>
              </p:custDataLst>
            </p:nvPr>
          </p:nvSpPr>
          <p:spPr>
            <a:xfrm>
              <a:off x="6800167" y="5727410"/>
              <a:ext cx="307848" cy="368587"/>
            </a:xfrm>
            <a:custGeom>
              <a:avLst/>
              <a:gdLst/>
              <a:ahLst/>
              <a:cxnLst/>
              <a:rect l="0" t="0" r="0" b="0"/>
              <a:pathLst>
                <a:path w="307848" h="368587">
                  <a:moveTo>
                    <a:pt x="22114" y="106653"/>
                  </a:moveTo>
                  <a:lnTo>
                    <a:pt x="22114" y="106653"/>
                  </a:lnTo>
                  <a:lnTo>
                    <a:pt x="15794" y="106653"/>
                  </a:lnTo>
                  <a:lnTo>
                    <a:pt x="13932" y="105329"/>
                  </a:lnTo>
                  <a:lnTo>
                    <a:pt x="12690" y="103125"/>
                  </a:lnTo>
                  <a:lnTo>
                    <a:pt x="10699" y="96401"/>
                  </a:lnTo>
                  <a:lnTo>
                    <a:pt x="6898" y="95482"/>
                  </a:lnTo>
                  <a:lnTo>
                    <a:pt x="4033" y="95237"/>
                  </a:lnTo>
                  <a:lnTo>
                    <a:pt x="2122" y="93750"/>
                  </a:lnTo>
                  <a:lnTo>
                    <a:pt x="0" y="88571"/>
                  </a:lnTo>
                  <a:lnTo>
                    <a:pt x="757" y="86661"/>
                  </a:lnTo>
                  <a:lnTo>
                    <a:pt x="2584" y="85387"/>
                  </a:lnTo>
                  <a:lnTo>
                    <a:pt x="5126" y="84538"/>
                  </a:lnTo>
                  <a:lnTo>
                    <a:pt x="6820" y="82649"/>
                  </a:lnTo>
                  <a:lnTo>
                    <a:pt x="9762" y="72738"/>
                  </a:lnTo>
                  <a:lnTo>
                    <a:pt x="16396" y="65147"/>
                  </a:lnTo>
                  <a:lnTo>
                    <a:pt x="23101" y="61747"/>
                  </a:lnTo>
                  <a:lnTo>
                    <a:pt x="26740" y="60841"/>
                  </a:lnTo>
                  <a:lnTo>
                    <a:pt x="29167" y="58914"/>
                  </a:lnTo>
                  <a:lnTo>
                    <a:pt x="31864" y="53244"/>
                  </a:lnTo>
                  <a:lnTo>
                    <a:pt x="33906" y="51203"/>
                  </a:lnTo>
                  <a:lnTo>
                    <a:pt x="58059" y="37937"/>
                  </a:lnTo>
                  <a:lnTo>
                    <a:pt x="61952" y="37030"/>
                  </a:lnTo>
                  <a:lnTo>
                    <a:pt x="81666" y="26030"/>
                  </a:lnTo>
                  <a:lnTo>
                    <a:pt x="101492" y="22344"/>
                  </a:lnTo>
                  <a:lnTo>
                    <a:pt x="117365" y="13956"/>
                  </a:lnTo>
                  <a:lnTo>
                    <a:pt x="137208" y="10416"/>
                  </a:lnTo>
                  <a:lnTo>
                    <a:pt x="153083" y="2045"/>
                  </a:lnTo>
                  <a:lnTo>
                    <a:pt x="168958" y="0"/>
                  </a:lnTo>
                  <a:lnTo>
                    <a:pt x="176896" y="3248"/>
                  </a:lnTo>
                  <a:lnTo>
                    <a:pt x="184833" y="7778"/>
                  </a:lnTo>
                  <a:lnTo>
                    <a:pt x="196739" y="11652"/>
                  </a:lnTo>
                  <a:lnTo>
                    <a:pt x="208646" y="19266"/>
                  </a:lnTo>
                  <a:lnTo>
                    <a:pt x="220552" y="23434"/>
                  </a:lnTo>
                  <a:lnTo>
                    <a:pt x="264208" y="63044"/>
                  </a:lnTo>
                  <a:lnTo>
                    <a:pt x="278761" y="87063"/>
                  </a:lnTo>
                  <a:lnTo>
                    <a:pt x="300417" y="138954"/>
                  </a:lnTo>
                  <a:lnTo>
                    <a:pt x="306884" y="174635"/>
                  </a:lnTo>
                  <a:lnTo>
                    <a:pt x="307825" y="228690"/>
                  </a:lnTo>
                  <a:lnTo>
                    <a:pt x="307847" y="239385"/>
                  </a:lnTo>
                  <a:lnTo>
                    <a:pt x="304329" y="248547"/>
                  </a:lnTo>
                  <a:lnTo>
                    <a:pt x="301538" y="252843"/>
                  </a:lnTo>
                  <a:lnTo>
                    <a:pt x="293165" y="282678"/>
                  </a:lnTo>
                  <a:lnTo>
                    <a:pt x="275428" y="308833"/>
                  </a:lnTo>
                  <a:lnTo>
                    <a:pt x="272282" y="316896"/>
                  </a:lnTo>
                  <a:lnTo>
                    <a:pt x="255766" y="336827"/>
                  </a:lnTo>
                  <a:lnTo>
                    <a:pt x="248108" y="341244"/>
                  </a:lnTo>
                  <a:lnTo>
                    <a:pt x="240296" y="344530"/>
                  </a:lnTo>
                  <a:lnTo>
                    <a:pt x="215477" y="364498"/>
                  </a:lnTo>
                  <a:lnTo>
                    <a:pt x="204349" y="367378"/>
                  </a:lnTo>
                  <a:lnTo>
                    <a:pt x="171125" y="368586"/>
                  </a:lnTo>
                  <a:lnTo>
                    <a:pt x="169080" y="367264"/>
                  </a:lnTo>
                  <a:lnTo>
                    <a:pt x="167716" y="365061"/>
                  </a:lnTo>
                  <a:lnTo>
                    <a:pt x="165149" y="357174"/>
                  </a:lnTo>
                  <a:lnTo>
                    <a:pt x="153083" y="3566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85"/>
            <p:cNvSpPr/>
            <p:nvPr>
              <p:custDataLst>
                <p:tags r:id="rId37"/>
              </p:custDataLst>
            </p:nvPr>
          </p:nvSpPr>
          <p:spPr>
            <a:xfrm>
              <a:off x="7108180" y="5750723"/>
              <a:ext cx="178446" cy="178591"/>
            </a:xfrm>
            <a:custGeom>
              <a:avLst/>
              <a:gdLst/>
              <a:ahLst/>
              <a:cxnLst/>
              <a:rect l="0" t="0" r="0" b="0"/>
              <a:pathLst>
                <a:path w="178446" h="178591">
                  <a:moveTo>
                    <a:pt x="11758" y="178590"/>
                  </a:moveTo>
                  <a:lnTo>
                    <a:pt x="11758" y="178590"/>
                  </a:lnTo>
                  <a:lnTo>
                    <a:pt x="18078" y="178590"/>
                  </a:lnTo>
                  <a:lnTo>
                    <a:pt x="24709" y="175062"/>
                  </a:lnTo>
                  <a:lnTo>
                    <a:pt x="28329" y="172269"/>
                  </a:lnTo>
                  <a:lnTo>
                    <a:pt x="32352" y="165638"/>
                  </a:lnTo>
                  <a:lnTo>
                    <a:pt x="35462" y="158281"/>
                  </a:lnTo>
                  <a:lnTo>
                    <a:pt x="41255" y="150602"/>
                  </a:lnTo>
                  <a:lnTo>
                    <a:pt x="48239" y="146307"/>
                  </a:lnTo>
                  <a:lnTo>
                    <a:pt x="51953" y="145161"/>
                  </a:lnTo>
                  <a:lnTo>
                    <a:pt x="54430" y="143075"/>
                  </a:lnTo>
                  <a:lnTo>
                    <a:pt x="68516" y="118838"/>
                  </a:lnTo>
                  <a:lnTo>
                    <a:pt x="69441" y="114943"/>
                  </a:lnTo>
                  <a:lnTo>
                    <a:pt x="80469" y="95226"/>
                  </a:lnTo>
                  <a:lnTo>
                    <a:pt x="81378" y="91264"/>
                  </a:lnTo>
                  <a:lnTo>
                    <a:pt x="93891" y="71677"/>
                  </a:lnTo>
                  <a:lnTo>
                    <a:pt x="95087" y="41954"/>
                  </a:lnTo>
                  <a:lnTo>
                    <a:pt x="91567" y="34960"/>
                  </a:lnTo>
                  <a:lnTo>
                    <a:pt x="65471" y="6089"/>
                  </a:lnTo>
                  <a:lnTo>
                    <a:pt x="58561" y="2704"/>
                  </a:lnTo>
                  <a:lnTo>
                    <a:pt x="38404" y="102"/>
                  </a:lnTo>
                  <a:lnTo>
                    <a:pt x="24316" y="0"/>
                  </a:lnTo>
                  <a:lnTo>
                    <a:pt x="17537" y="6317"/>
                  </a:lnTo>
                  <a:lnTo>
                    <a:pt x="14326" y="12948"/>
                  </a:lnTo>
                  <a:lnTo>
                    <a:pt x="12265" y="27984"/>
                  </a:lnTo>
                  <a:lnTo>
                    <a:pt x="10773" y="30561"/>
                  </a:lnTo>
                  <a:lnTo>
                    <a:pt x="8455" y="32279"/>
                  </a:lnTo>
                  <a:lnTo>
                    <a:pt x="5587" y="33424"/>
                  </a:lnTo>
                  <a:lnTo>
                    <a:pt x="3676" y="35511"/>
                  </a:lnTo>
                  <a:lnTo>
                    <a:pt x="1551" y="41356"/>
                  </a:lnTo>
                  <a:lnTo>
                    <a:pt x="0" y="63642"/>
                  </a:lnTo>
                  <a:lnTo>
                    <a:pt x="12756" y="114765"/>
                  </a:lnTo>
                  <a:lnTo>
                    <a:pt x="17934" y="122883"/>
                  </a:lnTo>
                  <a:lnTo>
                    <a:pt x="24645" y="127372"/>
                  </a:lnTo>
                  <a:lnTo>
                    <a:pt x="28287" y="128570"/>
                  </a:lnTo>
                  <a:lnTo>
                    <a:pt x="30714" y="130691"/>
                  </a:lnTo>
                  <a:lnTo>
                    <a:pt x="41252" y="147326"/>
                  </a:lnTo>
                  <a:lnTo>
                    <a:pt x="48237" y="151465"/>
                  </a:lnTo>
                  <a:lnTo>
                    <a:pt x="55752" y="154628"/>
                  </a:lnTo>
                  <a:lnTo>
                    <a:pt x="67421" y="162523"/>
                  </a:lnTo>
                  <a:lnTo>
                    <a:pt x="79256" y="165451"/>
                  </a:lnTo>
                  <a:lnTo>
                    <a:pt x="127978" y="166669"/>
                  </a:lnTo>
                  <a:lnTo>
                    <a:pt x="143398" y="157257"/>
                  </a:lnTo>
                  <a:lnTo>
                    <a:pt x="147142" y="156430"/>
                  </a:lnTo>
                  <a:lnTo>
                    <a:pt x="166598" y="145571"/>
                  </a:lnTo>
                  <a:lnTo>
                    <a:pt x="178445" y="1428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5" name="SMARTInkShape-86"/>
            <p:cNvSpPr/>
            <p:nvPr>
              <p:custDataLst>
                <p:tags r:id="rId38"/>
              </p:custDataLst>
            </p:nvPr>
          </p:nvSpPr>
          <p:spPr>
            <a:xfrm>
              <a:off x="7262813" y="5643563"/>
              <a:ext cx="130969" cy="142862"/>
            </a:xfrm>
            <a:custGeom>
              <a:avLst/>
              <a:gdLst/>
              <a:ahLst/>
              <a:cxnLst/>
              <a:rect l="0" t="0" r="0" b="0"/>
              <a:pathLst>
                <a:path w="130969" h="142862">
                  <a:moveTo>
                    <a:pt x="0" y="0"/>
                  </a:moveTo>
                  <a:lnTo>
                    <a:pt x="0" y="0"/>
                  </a:lnTo>
                  <a:lnTo>
                    <a:pt x="0" y="10251"/>
                  </a:lnTo>
                  <a:lnTo>
                    <a:pt x="8182" y="21084"/>
                  </a:lnTo>
                  <a:lnTo>
                    <a:pt x="10251" y="28333"/>
                  </a:lnTo>
                  <a:lnTo>
                    <a:pt x="12126" y="30794"/>
                  </a:lnTo>
                  <a:lnTo>
                    <a:pt x="17736" y="33530"/>
                  </a:lnTo>
                  <a:lnTo>
                    <a:pt x="19762" y="35582"/>
                  </a:lnTo>
                  <a:lnTo>
                    <a:pt x="29599" y="52098"/>
                  </a:lnTo>
                  <a:lnTo>
                    <a:pt x="75420" y="99222"/>
                  </a:lnTo>
                  <a:lnTo>
                    <a:pt x="83349" y="103629"/>
                  </a:lnTo>
                  <a:lnTo>
                    <a:pt x="91284" y="106912"/>
                  </a:lnTo>
                  <a:lnTo>
                    <a:pt x="130955" y="142861"/>
                  </a:lnTo>
                  <a:lnTo>
                    <a:pt x="130968" y="84902"/>
                  </a:lnTo>
                  <a:lnTo>
                    <a:pt x="127441" y="73894"/>
                  </a:lnTo>
                  <a:lnTo>
                    <a:pt x="122786" y="64592"/>
                  </a:lnTo>
                  <a:lnTo>
                    <a:pt x="119553" y="43800"/>
                  </a:lnTo>
                  <a:lnTo>
                    <a:pt x="119064" y="2206"/>
                  </a:lnTo>
                  <a:lnTo>
                    <a:pt x="120386" y="1471"/>
                  </a:lnTo>
                  <a:lnTo>
                    <a:pt x="1309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6" name="SMARTInkShape-87"/>
            <p:cNvSpPr/>
            <p:nvPr>
              <p:custDataLst>
                <p:tags r:id="rId39"/>
              </p:custDataLst>
            </p:nvPr>
          </p:nvSpPr>
          <p:spPr>
            <a:xfrm>
              <a:off x="7453313" y="5560219"/>
              <a:ext cx="95251" cy="142876"/>
            </a:xfrm>
            <a:custGeom>
              <a:avLst/>
              <a:gdLst/>
              <a:ahLst/>
              <a:cxnLst/>
              <a:rect l="0" t="0" r="0" b="0"/>
              <a:pathLst>
                <a:path w="95251" h="142876">
                  <a:moveTo>
                    <a:pt x="0" y="0"/>
                  </a:moveTo>
                  <a:lnTo>
                    <a:pt x="0" y="0"/>
                  </a:lnTo>
                  <a:lnTo>
                    <a:pt x="0" y="6320"/>
                  </a:lnTo>
                  <a:lnTo>
                    <a:pt x="1323" y="8182"/>
                  </a:lnTo>
                  <a:lnTo>
                    <a:pt x="3527" y="9424"/>
                  </a:lnTo>
                  <a:lnTo>
                    <a:pt x="6320" y="10251"/>
                  </a:lnTo>
                  <a:lnTo>
                    <a:pt x="8182" y="12126"/>
                  </a:lnTo>
                  <a:lnTo>
                    <a:pt x="10251" y="17737"/>
                  </a:lnTo>
                  <a:lnTo>
                    <a:pt x="12902" y="32118"/>
                  </a:lnTo>
                  <a:lnTo>
                    <a:pt x="19991" y="43765"/>
                  </a:lnTo>
                  <a:lnTo>
                    <a:pt x="24003" y="55595"/>
                  </a:lnTo>
                  <a:lnTo>
                    <a:pt x="31660" y="67478"/>
                  </a:lnTo>
                  <a:lnTo>
                    <a:pt x="35838" y="79377"/>
                  </a:lnTo>
                  <a:lnTo>
                    <a:pt x="56242" y="107156"/>
                  </a:lnTo>
                  <a:lnTo>
                    <a:pt x="59392" y="115094"/>
                  </a:lnTo>
                  <a:lnTo>
                    <a:pt x="69589" y="128617"/>
                  </a:lnTo>
                  <a:lnTo>
                    <a:pt x="74144" y="129923"/>
                  </a:lnTo>
                  <a:lnTo>
                    <a:pt x="77210" y="130272"/>
                  </a:lnTo>
                  <a:lnTo>
                    <a:pt x="79254" y="131827"/>
                  </a:lnTo>
                  <a:lnTo>
                    <a:pt x="83184" y="142366"/>
                  </a:lnTo>
                  <a:lnTo>
                    <a:pt x="9525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88"/>
            <p:cNvSpPr/>
            <p:nvPr>
              <p:custDataLst>
                <p:tags r:id="rId40"/>
              </p:custDataLst>
            </p:nvPr>
          </p:nvSpPr>
          <p:spPr>
            <a:xfrm>
              <a:off x="7500938" y="5488781"/>
              <a:ext cx="11907" cy="1"/>
            </a:xfrm>
            <a:custGeom>
              <a:avLst/>
              <a:gdLst/>
              <a:ahLst/>
              <a:cxnLst/>
              <a:rect l="0" t="0" r="0" b="0"/>
              <a:pathLst>
                <a:path w="11907" h="1">
                  <a:moveTo>
                    <a:pt x="0" y="0"/>
                  </a:moveTo>
                  <a:lnTo>
                    <a:pt x="0" y="0"/>
                  </a:lnTo>
                  <a:lnTo>
                    <a:pt x="119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8" name="SMARTInkShape-89"/>
            <p:cNvSpPr/>
            <p:nvPr>
              <p:custDataLst>
                <p:tags r:id="rId41"/>
              </p:custDataLst>
            </p:nvPr>
          </p:nvSpPr>
          <p:spPr>
            <a:xfrm>
              <a:off x="7584285" y="5476918"/>
              <a:ext cx="142872" cy="178503"/>
            </a:xfrm>
            <a:custGeom>
              <a:avLst/>
              <a:gdLst/>
              <a:ahLst/>
              <a:cxnLst/>
              <a:rect l="0" t="0" r="0" b="0"/>
              <a:pathLst>
                <a:path w="142872" h="178503">
                  <a:moveTo>
                    <a:pt x="59528" y="23770"/>
                  </a:moveTo>
                  <a:lnTo>
                    <a:pt x="59528" y="23770"/>
                  </a:lnTo>
                  <a:lnTo>
                    <a:pt x="59528" y="13518"/>
                  </a:lnTo>
                  <a:lnTo>
                    <a:pt x="58204" y="12967"/>
                  </a:lnTo>
                  <a:lnTo>
                    <a:pt x="49276" y="12009"/>
                  </a:lnTo>
                  <a:lnTo>
                    <a:pt x="48358" y="8400"/>
                  </a:lnTo>
                  <a:lnTo>
                    <a:pt x="48112" y="5586"/>
                  </a:lnTo>
                  <a:lnTo>
                    <a:pt x="46625" y="3709"/>
                  </a:lnTo>
                  <a:lnTo>
                    <a:pt x="36218" y="104"/>
                  </a:lnTo>
                  <a:lnTo>
                    <a:pt x="29543" y="0"/>
                  </a:lnTo>
                  <a:lnTo>
                    <a:pt x="27632" y="1309"/>
                  </a:lnTo>
                  <a:lnTo>
                    <a:pt x="26357" y="3504"/>
                  </a:lnTo>
                  <a:lnTo>
                    <a:pt x="24313" y="10212"/>
                  </a:lnTo>
                  <a:lnTo>
                    <a:pt x="13602" y="21970"/>
                  </a:lnTo>
                  <a:lnTo>
                    <a:pt x="10915" y="32919"/>
                  </a:lnTo>
                  <a:lnTo>
                    <a:pt x="3819" y="43972"/>
                  </a:lnTo>
                  <a:lnTo>
                    <a:pt x="751" y="59559"/>
                  </a:lnTo>
                  <a:lnTo>
                    <a:pt x="2" y="118802"/>
                  </a:lnTo>
                  <a:lnTo>
                    <a:pt x="0" y="122843"/>
                  </a:lnTo>
                  <a:lnTo>
                    <a:pt x="3525" y="130861"/>
                  </a:lnTo>
                  <a:lnTo>
                    <a:pt x="8179" y="138835"/>
                  </a:lnTo>
                  <a:lnTo>
                    <a:pt x="11168" y="154732"/>
                  </a:lnTo>
                  <a:lnTo>
                    <a:pt x="11413" y="158703"/>
                  </a:lnTo>
                  <a:lnTo>
                    <a:pt x="12899" y="161350"/>
                  </a:lnTo>
                  <a:lnTo>
                    <a:pt x="15212" y="163115"/>
                  </a:lnTo>
                  <a:lnTo>
                    <a:pt x="18077" y="164292"/>
                  </a:lnTo>
                  <a:lnTo>
                    <a:pt x="19988" y="166399"/>
                  </a:lnTo>
                  <a:lnTo>
                    <a:pt x="22110" y="172268"/>
                  </a:lnTo>
                  <a:lnTo>
                    <a:pt x="23999" y="174362"/>
                  </a:lnTo>
                  <a:lnTo>
                    <a:pt x="35556" y="178502"/>
                  </a:lnTo>
                  <a:lnTo>
                    <a:pt x="35668" y="172215"/>
                  </a:lnTo>
                  <a:lnTo>
                    <a:pt x="37006" y="170359"/>
                  </a:lnTo>
                  <a:lnTo>
                    <a:pt x="45962" y="167134"/>
                  </a:lnTo>
                  <a:lnTo>
                    <a:pt x="46883" y="163334"/>
                  </a:lnTo>
                  <a:lnTo>
                    <a:pt x="47621" y="109315"/>
                  </a:lnTo>
                  <a:lnTo>
                    <a:pt x="59526" y="95208"/>
                  </a:lnTo>
                  <a:lnTo>
                    <a:pt x="59528" y="105458"/>
                  </a:lnTo>
                  <a:lnTo>
                    <a:pt x="81540" y="129113"/>
                  </a:lnTo>
                  <a:lnTo>
                    <a:pt x="89127" y="130389"/>
                  </a:lnTo>
                  <a:lnTo>
                    <a:pt x="124832" y="130925"/>
                  </a:lnTo>
                  <a:lnTo>
                    <a:pt x="126876" y="129602"/>
                  </a:lnTo>
                  <a:lnTo>
                    <a:pt x="128239" y="127397"/>
                  </a:lnTo>
                  <a:lnTo>
                    <a:pt x="129148" y="124604"/>
                  </a:lnTo>
                  <a:lnTo>
                    <a:pt x="131077" y="122743"/>
                  </a:lnTo>
                  <a:lnTo>
                    <a:pt x="136748" y="120674"/>
                  </a:lnTo>
                  <a:lnTo>
                    <a:pt x="138789" y="118800"/>
                  </a:lnTo>
                  <a:lnTo>
                    <a:pt x="142871" y="1071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9" name="SMARTInkShape-90"/>
            <p:cNvSpPr/>
            <p:nvPr>
              <p:custDataLst>
                <p:tags r:id="rId42"/>
              </p:custDataLst>
            </p:nvPr>
          </p:nvSpPr>
          <p:spPr>
            <a:xfrm>
              <a:off x="7750969" y="5383298"/>
              <a:ext cx="130970" cy="152613"/>
            </a:xfrm>
            <a:custGeom>
              <a:avLst/>
              <a:gdLst/>
              <a:ahLst/>
              <a:cxnLst/>
              <a:rect l="0" t="0" r="0" b="0"/>
              <a:pathLst>
                <a:path w="130970" h="152613">
                  <a:moveTo>
                    <a:pt x="0" y="45952"/>
                  </a:moveTo>
                  <a:lnTo>
                    <a:pt x="0" y="45952"/>
                  </a:lnTo>
                  <a:lnTo>
                    <a:pt x="0" y="67619"/>
                  </a:lnTo>
                  <a:lnTo>
                    <a:pt x="8182" y="78846"/>
                  </a:lnTo>
                  <a:lnTo>
                    <a:pt x="10802" y="89948"/>
                  </a:lnTo>
                  <a:lnTo>
                    <a:pt x="11415" y="97697"/>
                  </a:lnTo>
                  <a:lnTo>
                    <a:pt x="15216" y="105551"/>
                  </a:lnTo>
                  <a:lnTo>
                    <a:pt x="22114" y="115051"/>
                  </a:lnTo>
                  <a:lnTo>
                    <a:pt x="24800" y="126433"/>
                  </a:lnTo>
                  <a:lnTo>
                    <a:pt x="35570" y="141008"/>
                  </a:lnTo>
                  <a:lnTo>
                    <a:pt x="35715" y="152612"/>
                  </a:lnTo>
                  <a:lnTo>
                    <a:pt x="35719" y="93351"/>
                  </a:lnTo>
                  <a:lnTo>
                    <a:pt x="35719" y="34045"/>
                  </a:lnTo>
                  <a:lnTo>
                    <a:pt x="35719" y="18171"/>
                  </a:lnTo>
                  <a:lnTo>
                    <a:pt x="37042" y="15525"/>
                  </a:lnTo>
                  <a:lnTo>
                    <a:pt x="39246" y="13761"/>
                  </a:lnTo>
                  <a:lnTo>
                    <a:pt x="47134" y="10439"/>
                  </a:lnTo>
                  <a:lnTo>
                    <a:pt x="47479" y="3974"/>
                  </a:lnTo>
                  <a:lnTo>
                    <a:pt x="48851" y="2092"/>
                  </a:lnTo>
                  <a:lnTo>
                    <a:pt x="53902" y="0"/>
                  </a:lnTo>
                  <a:lnTo>
                    <a:pt x="55779" y="765"/>
                  </a:lnTo>
                  <a:lnTo>
                    <a:pt x="57030" y="2598"/>
                  </a:lnTo>
                  <a:lnTo>
                    <a:pt x="59036" y="8725"/>
                  </a:lnTo>
                  <a:lnTo>
                    <a:pt x="79285" y="31292"/>
                  </a:lnTo>
                  <a:lnTo>
                    <a:pt x="83464" y="42344"/>
                  </a:lnTo>
                  <a:lnTo>
                    <a:pt x="91169" y="53996"/>
                  </a:lnTo>
                  <a:lnTo>
                    <a:pt x="95364" y="65828"/>
                  </a:lnTo>
                  <a:lnTo>
                    <a:pt x="103074" y="77712"/>
                  </a:lnTo>
                  <a:lnTo>
                    <a:pt x="105341" y="85644"/>
                  </a:lnTo>
                  <a:lnTo>
                    <a:pt x="107269" y="88288"/>
                  </a:lnTo>
                  <a:lnTo>
                    <a:pt x="109878" y="90052"/>
                  </a:lnTo>
                  <a:lnTo>
                    <a:pt x="112939" y="91227"/>
                  </a:lnTo>
                  <a:lnTo>
                    <a:pt x="114980" y="93333"/>
                  </a:lnTo>
                  <a:lnTo>
                    <a:pt x="118525" y="103622"/>
                  </a:lnTo>
                  <a:lnTo>
                    <a:pt x="122352" y="104656"/>
                  </a:lnTo>
                  <a:lnTo>
                    <a:pt x="129266" y="105320"/>
                  </a:lnTo>
                  <a:lnTo>
                    <a:pt x="130212" y="108938"/>
                  </a:lnTo>
                  <a:lnTo>
                    <a:pt x="130969" y="1173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0" name="SMARTInkShape-91"/>
            <p:cNvSpPr/>
            <p:nvPr>
              <p:custDataLst>
                <p:tags r:id="rId43"/>
              </p:custDataLst>
            </p:nvPr>
          </p:nvSpPr>
          <p:spPr>
            <a:xfrm>
              <a:off x="7929563" y="5286375"/>
              <a:ext cx="71438" cy="166687"/>
            </a:xfrm>
            <a:custGeom>
              <a:avLst/>
              <a:gdLst/>
              <a:ahLst/>
              <a:cxnLst/>
              <a:rect l="0" t="0" r="0" b="0"/>
              <a:pathLst>
                <a:path w="71438" h="166687">
                  <a:moveTo>
                    <a:pt x="71437" y="11906"/>
                  </a:moveTo>
                  <a:lnTo>
                    <a:pt x="71437" y="11906"/>
                  </a:lnTo>
                  <a:lnTo>
                    <a:pt x="71437" y="5586"/>
                  </a:lnTo>
                  <a:lnTo>
                    <a:pt x="70114" y="3724"/>
                  </a:lnTo>
                  <a:lnTo>
                    <a:pt x="67909" y="2482"/>
                  </a:lnTo>
                  <a:lnTo>
                    <a:pt x="59676" y="43"/>
                  </a:lnTo>
                  <a:lnTo>
                    <a:pt x="24316" y="0"/>
                  </a:lnTo>
                  <a:lnTo>
                    <a:pt x="17640" y="6321"/>
                  </a:lnTo>
                  <a:lnTo>
                    <a:pt x="14454" y="12952"/>
                  </a:lnTo>
                  <a:lnTo>
                    <a:pt x="12410" y="27987"/>
                  </a:lnTo>
                  <a:lnTo>
                    <a:pt x="10918" y="30564"/>
                  </a:lnTo>
                  <a:lnTo>
                    <a:pt x="8602" y="32283"/>
                  </a:lnTo>
                  <a:lnTo>
                    <a:pt x="5734" y="33428"/>
                  </a:lnTo>
                  <a:lnTo>
                    <a:pt x="3823" y="36837"/>
                  </a:lnTo>
                  <a:lnTo>
                    <a:pt x="335" y="66696"/>
                  </a:lnTo>
                  <a:lnTo>
                    <a:pt x="1" y="123029"/>
                  </a:lnTo>
                  <a:lnTo>
                    <a:pt x="0" y="134937"/>
                  </a:lnTo>
                  <a:lnTo>
                    <a:pt x="1323" y="137583"/>
                  </a:lnTo>
                  <a:lnTo>
                    <a:pt x="3528" y="139347"/>
                  </a:lnTo>
                  <a:lnTo>
                    <a:pt x="6321" y="140523"/>
                  </a:lnTo>
                  <a:lnTo>
                    <a:pt x="8182" y="142630"/>
                  </a:lnTo>
                  <a:lnTo>
                    <a:pt x="11415" y="152920"/>
                  </a:lnTo>
                  <a:lnTo>
                    <a:pt x="11760" y="160550"/>
                  </a:lnTo>
                  <a:lnTo>
                    <a:pt x="13132" y="162596"/>
                  </a:lnTo>
                  <a:lnTo>
                    <a:pt x="15369" y="163960"/>
                  </a:lnTo>
                  <a:lnTo>
                    <a:pt x="24023" y="166328"/>
                  </a:lnTo>
                  <a:lnTo>
                    <a:pt x="53408" y="166686"/>
                  </a:lnTo>
                  <a:lnTo>
                    <a:pt x="60338" y="163159"/>
                  </a:lnTo>
                  <a:lnTo>
                    <a:pt x="71437"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1" name="SMARTInkShape-92"/>
            <p:cNvSpPr/>
            <p:nvPr>
              <p:custDataLst>
                <p:tags r:id="rId44"/>
              </p:custDataLst>
            </p:nvPr>
          </p:nvSpPr>
          <p:spPr>
            <a:xfrm>
              <a:off x="8048625" y="5227348"/>
              <a:ext cx="154782" cy="201890"/>
            </a:xfrm>
            <a:custGeom>
              <a:avLst/>
              <a:gdLst/>
              <a:ahLst/>
              <a:cxnLst/>
              <a:rect l="0" t="0" r="0" b="0"/>
              <a:pathLst>
                <a:path w="154782" h="201890">
                  <a:moveTo>
                    <a:pt x="0" y="154277"/>
                  </a:moveTo>
                  <a:lnTo>
                    <a:pt x="0" y="154277"/>
                  </a:lnTo>
                  <a:lnTo>
                    <a:pt x="0" y="165693"/>
                  </a:lnTo>
                  <a:lnTo>
                    <a:pt x="29630" y="166182"/>
                  </a:lnTo>
                  <a:lnTo>
                    <a:pt x="31660" y="164860"/>
                  </a:lnTo>
                  <a:lnTo>
                    <a:pt x="33013" y="162655"/>
                  </a:lnTo>
                  <a:lnTo>
                    <a:pt x="33915" y="159862"/>
                  </a:lnTo>
                  <a:lnTo>
                    <a:pt x="35839" y="158001"/>
                  </a:lnTo>
                  <a:lnTo>
                    <a:pt x="47739" y="153281"/>
                  </a:lnTo>
                  <a:lnTo>
                    <a:pt x="77220" y="124678"/>
                  </a:lnTo>
                  <a:lnTo>
                    <a:pt x="80622" y="117751"/>
                  </a:lnTo>
                  <a:lnTo>
                    <a:pt x="81529" y="114051"/>
                  </a:lnTo>
                  <a:lnTo>
                    <a:pt x="83457" y="111585"/>
                  </a:lnTo>
                  <a:lnTo>
                    <a:pt x="89126" y="108844"/>
                  </a:lnTo>
                  <a:lnTo>
                    <a:pt x="91168" y="106791"/>
                  </a:lnTo>
                  <a:lnTo>
                    <a:pt x="94713" y="96593"/>
                  </a:lnTo>
                  <a:lnTo>
                    <a:pt x="95090" y="88973"/>
                  </a:lnTo>
                  <a:lnTo>
                    <a:pt x="98707" y="82038"/>
                  </a:lnTo>
                  <a:lnTo>
                    <a:pt x="105487" y="73127"/>
                  </a:lnTo>
                  <a:lnTo>
                    <a:pt x="106827" y="61861"/>
                  </a:lnTo>
                  <a:lnTo>
                    <a:pt x="107144" y="41452"/>
                  </a:lnTo>
                  <a:lnTo>
                    <a:pt x="103623" y="34460"/>
                  </a:lnTo>
                  <a:lnTo>
                    <a:pt x="100832" y="30742"/>
                  </a:lnTo>
                  <a:lnTo>
                    <a:pt x="100295" y="28265"/>
                  </a:lnTo>
                  <a:lnTo>
                    <a:pt x="101259" y="26612"/>
                  </a:lnTo>
                  <a:lnTo>
                    <a:pt x="103225" y="25511"/>
                  </a:lnTo>
                  <a:lnTo>
                    <a:pt x="103212" y="23454"/>
                  </a:lnTo>
                  <a:lnTo>
                    <a:pt x="95638" y="11950"/>
                  </a:lnTo>
                  <a:lnTo>
                    <a:pt x="83844" y="0"/>
                  </a:lnTo>
                  <a:lnTo>
                    <a:pt x="71941" y="10925"/>
                  </a:lnTo>
                  <a:lnTo>
                    <a:pt x="65266" y="11261"/>
                  </a:lnTo>
                  <a:lnTo>
                    <a:pt x="63354" y="12631"/>
                  </a:lnTo>
                  <a:lnTo>
                    <a:pt x="62080" y="14867"/>
                  </a:lnTo>
                  <a:lnTo>
                    <a:pt x="60035" y="21641"/>
                  </a:lnTo>
                  <a:lnTo>
                    <a:pt x="51448" y="32484"/>
                  </a:lnTo>
                  <a:lnTo>
                    <a:pt x="48129" y="44932"/>
                  </a:lnTo>
                  <a:lnTo>
                    <a:pt x="47774" y="52792"/>
                  </a:lnTo>
                  <a:lnTo>
                    <a:pt x="44163" y="59784"/>
                  </a:lnTo>
                  <a:lnTo>
                    <a:pt x="37387" y="68731"/>
                  </a:lnTo>
                  <a:lnTo>
                    <a:pt x="36048" y="80004"/>
                  </a:lnTo>
                  <a:lnTo>
                    <a:pt x="35720" y="128117"/>
                  </a:lnTo>
                  <a:lnTo>
                    <a:pt x="43901" y="139507"/>
                  </a:lnTo>
                  <a:lnTo>
                    <a:pt x="46521" y="150635"/>
                  </a:lnTo>
                  <a:lnTo>
                    <a:pt x="47134" y="158391"/>
                  </a:lnTo>
                  <a:lnTo>
                    <a:pt x="48621" y="160989"/>
                  </a:lnTo>
                  <a:lnTo>
                    <a:pt x="50935" y="162720"/>
                  </a:lnTo>
                  <a:lnTo>
                    <a:pt x="53800" y="163875"/>
                  </a:lnTo>
                  <a:lnTo>
                    <a:pt x="55711" y="165967"/>
                  </a:lnTo>
                  <a:lnTo>
                    <a:pt x="62305" y="178831"/>
                  </a:lnTo>
                  <a:lnTo>
                    <a:pt x="69634" y="187790"/>
                  </a:lnTo>
                  <a:lnTo>
                    <a:pt x="74164" y="189016"/>
                  </a:lnTo>
                  <a:lnTo>
                    <a:pt x="77224" y="189342"/>
                  </a:lnTo>
                  <a:lnTo>
                    <a:pt x="79263" y="190883"/>
                  </a:lnTo>
                  <a:lnTo>
                    <a:pt x="81531" y="196123"/>
                  </a:lnTo>
                  <a:lnTo>
                    <a:pt x="83458" y="198050"/>
                  </a:lnTo>
                  <a:lnTo>
                    <a:pt x="89127" y="200190"/>
                  </a:lnTo>
                  <a:lnTo>
                    <a:pt x="124701" y="201889"/>
                  </a:lnTo>
                  <a:lnTo>
                    <a:pt x="131711" y="198368"/>
                  </a:lnTo>
                  <a:lnTo>
                    <a:pt x="140670" y="191649"/>
                  </a:lnTo>
                  <a:lnTo>
                    <a:pt x="154781" y="1899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16" name="SMARTInkShape-Group14"/>
          <p:cNvGrpSpPr/>
          <p:nvPr/>
        </p:nvGrpSpPr>
        <p:grpSpPr>
          <a:xfrm>
            <a:off x="6953254" y="5679785"/>
            <a:ext cx="1214435" cy="821028"/>
            <a:chOff x="6953254" y="5679785"/>
            <a:chExt cx="1214435" cy="821028"/>
          </a:xfrm>
        </p:grpSpPr>
        <p:sp>
          <p:nvSpPr>
            <p:cNvPr id="103" name="SMARTInkShape-93"/>
            <p:cNvSpPr/>
            <p:nvPr>
              <p:custDataLst>
                <p:tags r:id="rId8"/>
              </p:custDataLst>
            </p:nvPr>
          </p:nvSpPr>
          <p:spPr>
            <a:xfrm>
              <a:off x="6953254" y="6262688"/>
              <a:ext cx="297649" cy="238125"/>
            </a:xfrm>
            <a:custGeom>
              <a:avLst/>
              <a:gdLst/>
              <a:ahLst/>
              <a:cxnLst/>
              <a:rect l="0" t="0" r="0" b="0"/>
              <a:pathLst>
                <a:path w="297649" h="238125">
                  <a:moveTo>
                    <a:pt x="35715" y="23812"/>
                  </a:moveTo>
                  <a:lnTo>
                    <a:pt x="35715" y="23812"/>
                  </a:lnTo>
                  <a:lnTo>
                    <a:pt x="29394" y="23812"/>
                  </a:lnTo>
                  <a:lnTo>
                    <a:pt x="27532" y="25135"/>
                  </a:lnTo>
                  <a:lnTo>
                    <a:pt x="26291" y="27340"/>
                  </a:lnTo>
                  <a:lnTo>
                    <a:pt x="23954" y="35228"/>
                  </a:lnTo>
                  <a:lnTo>
                    <a:pt x="23812" y="53442"/>
                  </a:lnTo>
                  <a:lnTo>
                    <a:pt x="27338" y="60352"/>
                  </a:lnTo>
                  <a:lnTo>
                    <a:pt x="31992" y="67833"/>
                  </a:lnTo>
                  <a:lnTo>
                    <a:pt x="34980" y="83415"/>
                  </a:lnTo>
                  <a:lnTo>
                    <a:pt x="36712" y="92636"/>
                  </a:lnTo>
                  <a:lnTo>
                    <a:pt x="50394" y="130235"/>
                  </a:lnTo>
                  <a:lnTo>
                    <a:pt x="66507" y="150715"/>
                  </a:lnTo>
                  <a:lnTo>
                    <a:pt x="73988" y="166668"/>
                  </a:lnTo>
                  <a:lnTo>
                    <a:pt x="93429" y="188638"/>
                  </a:lnTo>
                  <a:lnTo>
                    <a:pt x="95086" y="200587"/>
                  </a:lnTo>
                  <a:lnTo>
                    <a:pt x="96463" y="201193"/>
                  </a:lnTo>
                  <a:lnTo>
                    <a:pt x="106658" y="202358"/>
                  </a:lnTo>
                  <a:lnTo>
                    <a:pt x="107151" y="214269"/>
                  </a:lnTo>
                  <a:lnTo>
                    <a:pt x="107152" y="202895"/>
                  </a:lnTo>
                  <a:lnTo>
                    <a:pt x="98970" y="192997"/>
                  </a:lnTo>
                  <a:lnTo>
                    <a:pt x="96350" y="182126"/>
                  </a:lnTo>
                  <a:lnTo>
                    <a:pt x="95737" y="174431"/>
                  </a:lnTo>
                  <a:lnTo>
                    <a:pt x="91936" y="166601"/>
                  </a:lnTo>
                  <a:lnTo>
                    <a:pt x="87160" y="158712"/>
                  </a:lnTo>
                  <a:lnTo>
                    <a:pt x="83149" y="146832"/>
                  </a:lnTo>
                  <a:lnTo>
                    <a:pt x="75492" y="134934"/>
                  </a:lnTo>
                  <a:lnTo>
                    <a:pt x="62284" y="102941"/>
                  </a:lnTo>
                  <a:lnTo>
                    <a:pt x="52554" y="88415"/>
                  </a:lnTo>
                  <a:lnTo>
                    <a:pt x="33008" y="36473"/>
                  </a:lnTo>
                  <a:lnTo>
                    <a:pt x="13717" y="13780"/>
                  </a:lnTo>
                  <a:lnTo>
                    <a:pt x="12062" y="1819"/>
                  </a:lnTo>
                  <a:lnTo>
                    <a:pt x="10685" y="1212"/>
                  </a:lnTo>
                  <a:lnTo>
                    <a:pt x="0" y="0"/>
                  </a:lnTo>
                  <a:lnTo>
                    <a:pt x="56693" y="0"/>
                  </a:lnTo>
                  <a:lnTo>
                    <a:pt x="110686" y="0"/>
                  </a:lnTo>
                  <a:lnTo>
                    <a:pt x="168852" y="0"/>
                  </a:lnTo>
                  <a:lnTo>
                    <a:pt x="225458" y="0"/>
                  </a:lnTo>
                  <a:lnTo>
                    <a:pt x="253951" y="0"/>
                  </a:lnTo>
                  <a:lnTo>
                    <a:pt x="261913" y="3527"/>
                  </a:lnTo>
                  <a:lnTo>
                    <a:pt x="269862" y="8182"/>
                  </a:lnTo>
                  <a:lnTo>
                    <a:pt x="277805" y="10251"/>
                  </a:lnTo>
                  <a:lnTo>
                    <a:pt x="280452" y="12126"/>
                  </a:lnTo>
                  <a:lnTo>
                    <a:pt x="282217" y="14698"/>
                  </a:lnTo>
                  <a:lnTo>
                    <a:pt x="283393" y="17736"/>
                  </a:lnTo>
                  <a:lnTo>
                    <a:pt x="285500" y="19762"/>
                  </a:lnTo>
                  <a:lnTo>
                    <a:pt x="291370" y="22012"/>
                  </a:lnTo>
                  <a:lnTo>
                    <a:pt x="293463" y="23934"/>
                  </a:lnTo>
                  <a:lnTo>
                    <a:pt x="295790" y="29599"/>
                  </a:lnTo>
                  <a:lnTo>
                    <a:pt x="297648" y="87316"/>
                  </a:lnTo>
                  <a:lnTo>
                    <a:pt x="294123" y="95251"/>
                  </a:lnTo>
                  <a:lnTo>
                    <a:pt x="289469" y="103188"/>
                  </a:lnTo>
                  <a:lnTo>
                    <a:pt x="276567" y="135182"/>
                  </a:lnTo>
                  <a:lnTo>
                    <a:pt x="229737" y="190480"/>
                  </a:lnTo>
                  <a:lnTo>
                    <a:pt x="226457" y="198428"/>
                  </a:lnTo>
                  <a:lnTo>
                    <a:pt x="220590" y="206371"/>
                  </a:lnTo>
                  <a:lnTo>
                    <a:pt x="213572" y="210783"/>
                  </a:lnTo>
                  <a:lnTo>
                    <a:pt x="206044" y="214066"/>
                  </a:lnTo>
                  <a:lnTo>
                    <a:pt x="180448" y="236306"/>
                  </a:lnTo>
                  <a:lnTo>
                    <a:pt x="166693" y="238124"/>
                  </a:lnTo>
                  <a:lnTo>
                    <a:pt x="166687" y="238124"/>
                  </a:lnTo>
                  <a:lnTo>
                    <a:pt x="166684" y="2262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94"/>
            <p:cNvSpPr/>
            <p:nvPr>
              <p:custDataLst>
                <p:tags r:id="rId9"/>
              </p:custDataLst>
            </p:nvPr>
          </p:nvSpPr>
          <p:spPr>
            <a:xfrm>
              <a:off x="7262813" y="6203156"/>
              <a:ext cx="71438" cy="83345"/>
            </a:xfrm>
            <a:custGeom>
              <a:avLst/>
              <a:gdLst/>
              <a:ahLst/>
              <a:cxnLst/>
              <a:rect l="0" t="0" r="0" b="0"/>
              <a:pathLst>
                <a:path w="71438" h="83345">
                  <a:moveTo>
                    <a:pt x="0" y="0"/>
                  </a:moveTo>
                  <a:lnTo>
                    <a:pt x="0" y="0"/>
                  </a:lnTo>
                  <a:lnTo>
                    <a:pt x="0" y="6321"/>
                  </a:lnTo>
                  <a:lnTo>
                    <a:pt x="1323" y="8183"/>
                  </a:lnTo>
                  <a:lnTo>
                    <a:pt x="3527" y="9424"/>
                  </a:lnTo>
                  <a:lnTo>
                    <a:pt x="6320" y="10252"/>
                  </a:lnTo>
                  <a:lnTo>
                    <a:pt x="8182" y="12126"/>
                  </a:lnTo>
                  <a:lnTo>
                    <a:pt x="14698" y="24640"/>
                  </a:lnTo>
                  <a:lnTo>
                    <a:pt x="45810" y="57714"/>
                  </a:lnTo>
                  <a:lnTo>
                    <a:pt x="53407" y="58993"/>
                  </a:lnTo>
                  <a:lnTo>
                    <a:pt x="55449" y="60495"/>
                  </a:lnTo>
                  <a:lnTo>
                    <a:pt x="71437" y="83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95"/>
            <p:cNvSpPr/>
            <p:nvPr>
              <p:custDataLst>
                <p:tags r:id="rId10"/>
              </p:custDataLst>
            </p:nvPr>
          </p:nvSpPr>
          <p:spPr>
            <a:xfrm>
              <a:off x="7274719" y="6107906"/>
              <a:ext cx="11907" cy="11908"/>
            </a:xfrm>
            <a:custGeom>
              <a:avLst/>
              <a:gdLst/>
              <a:ahLst/>
              <a:cxnLst/>
              <a:rect l="0" t="0" r="0" b="0"/>
              <a:pathLst>
                <a:path w="11907" h="11908">
                  <a:moveTo>
                    <a:pt x="11906" y="11907"/>
                  </a:moveTo>
                  <a:lnTo>
                    <a:pt x="11906" y="1190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96"/>
            <p:cNvSpPr/>
            <p:nvPr>
              <p:custDataLst>
                <p:tags r:id="rId11"/>
              </p:custDataLst>
            </p:nvPr>
          </p:nvSpPr>
          <p:spPr>
            <a:xfrm>
              <a:off x="7369969" y="6072188"/>
              <a:ext cx="83345" cy="154782"/>
            </a:xfrm>
            <a:custGeom>
              <a:avLst/>
              <a:gdLst/>
              <a:ahLst/>
              <a:cxnLst/>
              <a:rect l="0" t="0" r="0" b="0"/>
              <a:pathLst>
                <a:path w="83345" h="154782">
                  <a:moveTo>
                    <a:pt x="23812" y="0"/>
                  </a:moveTo>
                  <a:lnTo>
                    <a:pt x="23812" y="0"/>
                  </a:lnTo>
                  <a:lnTo>
                    <a:pt x="17492" y="6320"/>
                  </a:lnTo>
                  <a:lnTo>
                    <a:pt x="14388" y="12951"/>
                  </a:lnTo>
                  <a:lnTo>
                    <a:pt x="10680" y="32894"/>
                  </a:lnTo>
                  <a:lnTo>
                    <a:pt x="1668" y="45423"/>
                  </a:lnTo>
                  <a:lnTo>
                    <a:pt x="329" y="56695"/>
                  </a:lnTo>
                  <a:lnTo>
                    <a:pt x="0" y="93581"/>
                  </a:lnTo>
                  <a:lnTo>
                    <a:pt x="1323" y="94137"/>
                  </a:lnTo>
                  <a:lnTo>
                    <a:pt x="11415" y="95206"/>
                  </a:lnTo>
                  <a:lnTo>
                    <a:pt x="21315" y="87059"/>
                  </a:lnTo>
                  <a:lnTo>
                    <a:pt x="33560" y="83832"/>
                  </a:lnTo>
                  <a:lnTo>
                    <a:pt x="57714" y="83347"/>
                  </a:lnTo>
                  <a:lnTo>
                    <a:pt x="70899" y="71928"/>
                  </a:lnTo>
                  <a:lnTo>
                    <a:pt x="77598" y="71582"/>
                  </a:lnTo>
                  <a:lnTo>
                    <a:pt x="79514" y="72857"/>
                  </a:lnTo>
                  <a:lnTo>
                    <a:pt x="80790" y="75029"/>
                  </a:lnTo>
                  <a:lnTo>
                    <a:pt x="83299" y="83199"/>
                  </a:lnTo>
                  <a:lnTo>
                    <a:pt x="83344" y="117363"/>
                  </a:lnTo>
                  <a:lnTo>
                    <a:pt x="73092" y="129164"/>
                  </a:lnTo>
                  <a:lnTo>
                    <a:pt x="71583" y="141061"/>
                  </a:lnTo>
                  <a:lnTo>
                    <a:pt x="70211" y="141665"/>
                  </a:lnTo>
                  <a:lnTo>
                    <a:pt x="61199" y="142715"/>
                  </a:lnTo>
                  <a:lnTo>
                    <a:pt x="60273" y="146332"/>
                  </a:lnTo>
                  <a:lnTo>
                    <a:pt x="59531"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97"/>
            <p:cNvSpPr/>
            <p:nvPr>
              <p:custDataLst>
                <p:tags r:id="rId12"/>
              </p:custDataLst>
            </p:nvPr>
          </p:nvSpPr>
          <p:spPr>
            <a:xfrm>
              <a:off x="7512845" y="5953125"/>
              <a:ext cx="130969" cy="190496"/>
            </a:xfrm>
            <a:custGeom>
              <a:avLst/>
              <a:gdLst/>
              <a:ahLst/>
              <a:cxnLst/>
              <a:rect l="0" t="0" r="0" b="0"/>
              <a:pathLst>
                <a:path w="130969" h="190496">
                  <a:moveTo>
                    <a:pt x="47624" y="0"/>
                  </a:moveTo>
                  <a:lnTo>
                    <a:pt x="47624" y="0"/>
                  </a:lnTo>
                  <a:lnTo>
                    <a:pt x="37372" y="0"/>
                  </a:lnTo>
                  <a:lnTo>
                    <a:pt x="36821" y="1323"/>
                  </a:lnTo>
                  <a:lnTo>
                    <a:pt x="36208" y="6321"/>
                  </a:lnTo>
                  <a:lnTo>
                    <a:pt x="34721" y="8182"/>
                  </a:lnTo>
                  <a:lnTo>
                    <a:pt x="25510" y="11416"/>
                  </a:lnTo>
                  <a:lnTo>
                    <a:pt x="24566" y="15216"/>
                  </a:lnTo>
                  <a:lnTo>
                    <a:pt x="24314" y="18081"/>
                  </a:lnTo>
                  <a:lnTo>
                    <a:pt x="20508" y="24793"/>
                  </a:lnTo>
                  <a:lnTo>
                    <a:pt x="15728" y="32186"/>
                  </a:lnTo>
                  <a:lnTo>
                    <a:pt x="12409" y="45331"/>
                  </a:lnTo>
                  <a:lnTo>
                    <a:pt x="12054" y="53266"/>
                  </a:lnTo>
                  <a:lnTo>
                    <a:pt x="8443" y="60275"/>
                  </a:lnTo>
                  <a:lnTo>
                    <a:pt x="3752" y="67799"/>
                  </a:lnTo>
                  <a:lnTo>
                    <a:pt x="741" y="83409"/>
                  </a:lnTo>
                  <a:lnTo>
                    <a:pt x="0" y="142875"/>
                  </a:lnTo>
                  <a:lnTo>
                    <a:pt x="0" y="158750"/>
                  </a:lnTo>
                  <a:lnTo>
                    <a:pt x="1322" y="161396"/>
                  </a:lnTo>
                  <a:lnTo>
                    <a:pt x="3527" y="163160"/>
                  </a:lnTo>
                  <a:lnTo>
                    <a:pt x="6320" y="164336"/>
                  </a:lnTo>
                  <a:lnTo>
                    <a:pt x="8181" y="166443"/>
                  </a:lnTo>
                  <a:lnTo>
                    <a:pt x="14697" y="179330"/>
                  </a:lnTo>
                  <a:lnTo>
                    <a:pt x="22011" y="188293"/>
                  </a:lnTo>
                  <a:lnTo>
                    <a:pt x="26539" y="189519"/>
                  </a:lnTo>
                  <a:lnTo>
                    <a:pt x="63658" y="190495"/>
                  </a:lnTo>
                  <a:lnTo>
                    <a:pt x="71508" y="186970"/>
                  </a:lnTo>
                  <a:lnTo>
                    <a:pt x="79406" y="182316"/>
                  </a:lnTo>
                  <a:lnTo>
                    <a:pt x="87325" y="180248"/>
                  </a:lnTo>
                  <a:lnTo>
                    <a:pt x="89967" y="178374"/>
                  </a:lnTo>
                  <a:lnTo>
                    <a:pt x="91726" y="175802"/>
                  </a:lnTo>
                  <a:lnTo>
                    <a:pt x="95006" y="169415"/>
                  </a:lnTo>
                  <a:lnTo>
                    <a:pt x="100874" y="162167"/>
                  </a:lnTo>
                  <a:lnTo>
                    <a:pt x="130968"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98"/>
            <p:cNvSpPr/>
            <p:nvPr>
              <p:custDataLst>
                <p:tags r:id="rId13"/>
              </p:custDataLst>
            </p:nvPr>
          </p:nvSpPr>
          <p:spPr>
            <a:xfrm>
              <a:off x="7648859" y="5917406"/>
              <a:ext cx="102111" cy="107158"/>
            </a:xfrm>
            <a:custGeom>
              <a:avLst/>
              <a:gdLst/>
              <a:ahLst/>
              <a:cxnLst/>
              <a:rect l="0" t="0" r="0" b="0"/>
              <a:pathLst>
                <a:path w="102111" h="107158">
                  <a:moveTo>
                    <a:pt x="6860" y="0"/>
                  </a:moveTo>
                  <a:lnTo>
                    <a:pt x="6860" y="0"/>
                  </a:lnTo>
                  <a:lnTo>
                    <a:pt x="539" y="0"/>
                  </a:lnTo>
                  <a:lnTo>
                    <a:pt x="0" y="1323"/>
                  </a:lnTo>
                  <a:lnTo>
                    <a:pt x="5695" y="10252"/>
                  </a:lnTo>
                  <a:lnTo>
                    <a:pt x="14812" y="21085"/>
                  </a:lnTo>
                  <a:lnTo>
                    <a:pt x="18917" y="32118"/>
                  </a:lnTo>
                  <a:lnTo>
                    <a:pt x="47085" y="63995"/>
                  </a:lnTo>
                  <a:lnTo>
                    <a:pt x="54723" y="68130"/>
                  </a:lnTo>
                  <a:lnTo>
                    <a:pt x="58613" y="69232"/>
                  </a:lnTo>
                  <a:lnTo>
                    <a:pt x="61205" y="71290"/>
                  </a:lnTo>
                  <a:lnTo>
                    <a:pt x="66178" y="79185"/>
                  </a:lnTo>
                  <a:lnTo>
                    <a:pt x="89550" y="94712"/>
                  </a:lnTo>
                  <a:lnTo>
                    <a:pt x="10211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99"/>
            <p:cNvSpPr/>
            <p:nvPr>
              <p:custDataLst>
                <p:tags r:id="rId14"/>
              </p:custDataLst>
            </p:nvPr>
          </p:nvSpPr>
          <p:spPr>
            <a:xfrm>
              <a:off x="7667625" y="5834063"/>
              <a:ext cx="1" cy="11907"/>
            </a:xfrm>
            <a:custGeom>
              <a:avLst/>
              <a:gdLst/>
              <a:ahLst/>
              <a:cxnLst/>
              <a:rect l="0" t="0" r="0" b="0"/>
              <a:pathLst>
                <a:path w="1" h="11907">
                  <a:moveTo>
                    <a:pt x="0" y="11906"/>
                  </a:moveTo>
                  <a:lnTo>
                    <a:pt x="0" y="1190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100"/>
            <p:cNvSpPr/>
            <p:nvPr>
              <p:custDataLst>
                <p:tags r:id="rId15"/>
              </p:custDataLst>
            </p:nvPr>
          </p:nvSpPr>
          <p:spPr>
            <a:xfrm>
              <a:off x="7798594" y="5822156"/>
              <a:ext cx="35720" cy="47626"/>
            </a:xfrm>
            <a:custGeom>
              <a:avLst/>
              <a:gdLst/>
              <a:ahLst/>
              <a:cxnLst/>
              <a:rect l="0" t="0" r="0" b="0"/>
              <a:pathLst>
                <a:path w="35720" h="47626">
                  <a:moveTo>
                    <a:pt x="0" y="0"/>
                  </a:moveTo>
                  <a:lnTo>
                    <a:pt x="0" y="0"/>
                  </a:lnTo>
                  <a:lnTo>
                    <a:pt x="11415" y="11416"/>
                  </a:lnTo>
                  <a:lnTo>
                    <a:pt x="11760" y="18082"/>
                  </a:lnTo>
                  <a:lnTo>
                    <a:pt x="13132" y="19992"/>
                  </a:lnTo>
                  <a:lnTo>
                    <a:pt x="15369" y="21266"/>
                  </a:lnTo>
                  <a:lnTo>
                    <a:pt x="23318" y="23664"/>
                  </a:lnTo>
                  <a:lnTo>
                    <a:pt x="23800" y="35225"/>
                  </a:lnTo>
                  <a:lnTo>
                    <a:pt x="30129" y="35572"/>
                  </a:lnTo>
                  <a:lnTo>
                    <a:pt x="31992" y="36945"/>
                  </a:lnTo>
                  <a:lnTo>
                    <a:pt x="35690" y="47528"/>
                  </a:lnTo>
                  <a:lnTo>
                    <a:pt x="35719"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101"/>
            <p:cNvSpPr/>
            <p:nvPr>
              <p:custDataLst>
                <p:tags r:id="rId16"/>
              </p:custDataLst>
            </p:nvPr>
          </p:nvSpPr>
          <p:spPr>
            <a:xfrm>
              <a:off x="7620000" y="5798344"/>
              <a:ext cx="71439" cy="178551"/>
            </a:xfrm>
            <a:custGeom>
              <a:avLst/>
              <a:gdLst/>
              <a:ahLst/>
              <a:cxnLst/>
              <a:rect l="0" t="0" r="0" b="0"/>
              <a:pathLst>
                <a:path w="71439" h="178551">
                  <a:moveTo>
                    <a:pt x="23813" y="166687"/>
                  </a:moveTo>
                  <a:lnTo>
                    <a:pt x="23813" y="166687"/>
                  </a:lnTo>
                  <a:lnTo>
                    <a:pt x="23813" y="176939"/>
                  </a:lnTo>
                  <a:lnTo>
                    <a:pt x="22489" y="177490"/>
                  </a:lnTo>
                  <a:lnTo>
                    <a:pt x="12397" y="178550"/>
                  </a:lnTo>
                  <a:lnTo>
                    <a:pt x="11910" y="166833"/>
                  </a:lnTo>
                  <a:lnTo>
                    <a:pt x="5587" y="166730"/>
                  </a:lnTo>
                  <a:lnTo>
                    <a:pt x="3724" y="165393"/>
                  </a:lnTo>
                  <a:lnTo>
                    <a:pt x="491" y="156440"/>
                  </a:lnTo>
                  <a:lnTo>
                    <a:pt x="0" y="99119"/>
                  </a:lnTo>
                  <a:lnTo>
                    <a:pt x="0" y="66977"/>
                  </a:lnTo>
                  <a:lnTo>
                    <a:pt x="3528" y="59312"/>
                  </a:lnTo>
                  <a:lnTo>
                    <a:pt x="10251" y="49933"/>
                  </a:lnTo>
                  <a:lnTo>
                    <a:pt x="12902" y="38575"/>
                  </a:lnTo>
                  <a:lnTo>
                    <a:pt x="22114" y="26018"/>
                  </a:lnTo>
                  <a:lnTo>
                    <a:pt x="23664" y="13755"/>
                  </a:lnTo>
                  <a:lnTo>
                    <a:pt x="34051" y="1817"/>
                  </a:lnTo>
                  <a:lnTo>
                    <a:pt x="45824" y="159"/>
                  </a:lnTo>
                  <a:lnTo>
                    <a:pt x="71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102"/>
            <p:cNvSpPr/>
            <p:nvPr>
              <p:custDataLst>
                <p:tags r:id="rId17"/>
              </p:custDataLst>
            </p:nvPr>
          </p:nvSpPr>
          <p:spPr>
            <a:xfrm>
              <a:off x="7764530" y="5810250"/>
              <a:ext cx="93596" cy="107157"/>
            </a:xfrm>
            <a:custGeom>
              <a:avLst/>
              <a:gdLst/>
              <a:ahLst/>
              <a:cxnLst/>
              <a:rect l="0" t="0" r="0" b="0"/>
              <a:pathLst>
                <a:path w="93596" h="107157">
                  <a:moveTo>
                    <a:pt x="10251" y="0"/>
                  </a:moveTo>
                  <a:lnTo>
                    <a:pt x="10251" y="0"/>
                  </a:lnTo>
                  <a:lnTo>
                    <a:pt x="10251" y="10251"/>
                  </a:lnTo>
                  <a:lnTo>
                    <a:pt x="8928" y="10803"/>
                  </a:lnTo>
                  <a:lnTo>
                    <a:pt x="0" y="11761"/>
                  </a:lnTo>
                  <a:lnTo>
                    <a:pt x="5156" y="11863"/>
                  </a:lnTo>
                  <a:lnTo>
                    <a:pt x="6855" y="13200"/>
                  </a:lnTo>
                  <a:lnTo>
                    <a:pt x="8741" y="18214"/>
                  </a:lnTo>
                  <a:lnTo>
                    <a:pt x="9803" y="28474"/>
                  </a:lnTo>
                  <a:lnTo>
                    <a:pt x="11276" y="30889"/>
                  </a:lnTo>
                  <a:lnTo>
                    <a:pt x="13580" y="32499"/>
                  </a:lnTo>
                  <a:lnTo>
                    <a:pt x="19668" y="35611"/>
                  </a:lnTo>
                  <a:lnTo>
                    <a:pt x="26784" y="41403"/>
                  </a:lnTo>
                  <a:lnTo>
                    <a:pt x="30828" y="48387"/>
                  </a:lnTo>
                  <a:lnTo>
                    <a:pt x="33949" y="55901"/>
                  </a:lnTo>
                  <a:lnTo>
                    <a:pt x="39746" y="63651"/>
                  </a:lnTo>
                  <a:lnTo>
                    <a:pt x="46731" y="67976"/>
                  </a:lnTo>
                  <a:lnTo>
                    <a:pt x="54245" y="71222"/>
                  </a:lnTo>
                  <a:lnTo>
                    <a:pt x="79831" y="93432"/>
                  </a:lnTo>
                  <a:lnTo>
                    <a:pt x="81138" y="101032"/>
                  </a:lnTo>
                  <a:lnTo>
                    <a:pt x="82645" y="103074"/>
                  </a:lnTo>
                  <a:lnTo>
                    <a:pt x="93259" y="107050"/>
                  </a:lnTo>
                  <a:lnTo>
                    <a:pt x="93595"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3" name="SMARTInkShape-103"/>
            <p:cNvSpPr/>
            <p:nvPr>
              <p:custDataLst>
                <p:tags r:id="rId18"/>
              </p:custDataLst>
            </p:nvPr>
          </p:nvSpPr>
          <p:spPr>
            <a:xfrm>
              <a:off x="7774781" y="5750719"/>
              <a:ext cx="1" cy="11907"/>
            </a:xfrm>
            <a:custGeom>
              <a:avLst/>
              <a:gdLst/>
              <a:ahLst/>
              <a:cxnLst/>
              <a:rect l="0" t="0" r="0" b="0"/>
              <a:pathLst>
                <a:path w="1" h="11907">
                  <a:moveTo>
                    <a:pt x="0" y="11906"/>
                  </a:moveTo>
                  <a:lnTo>
                    <a:pt x="0" y="1190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4" name="SMARTInkShape-104"/>
            <p:cNvSpPr/>
            <p:nvPr>
              <p:custDataLst>
                <p:tags r:id="rId19"/>
              </p:custDataLst>
            </p:nvPr>
          </p:nvSpPr>
          <p:spPr>
            <a:xfrm>
              <a:off x="7886984" y="5679785"/>
              <a:ext cx="221173" cy="189997"/>
            </a:xfrm>
            <a:custGeom>
              <a:avLst/>
              <a:gdLst/>
              <a:ahLst/>
              <a:cxnLst/>
              <a:rect l="0" t="0" r="0" b="0"/>
              <a:pathLst>
                <a:path w="221173" h="189997">
                  <a:moveTo>
                    <a:pt x="6860" y="94746"/>
                  </a:moveTo>
                  <a:lnTo>
                    <a:pt x="6860" y="94746"/>
                  </a:lnTo>
                  <a:lnTo>
                    <a:pt x="0" y="94746"/>
                  </a:lnTo>
                  <a:lnTo>
                    <a:pt x="2929" y="94746"/>
                  </a:lnTo>
                  <a:lnTo>
                    <a:pt x="4240" y="96069"/>
                  </a:lnTo>
                  <a:lnTo>
                    <a:pt x="6515" y="104998"/>
                  </a:lnTo>
                  <a:lnTo>
                    <a:pt x="6757" y="112483"/>
                  </a:lnTo>
                  <a:lnTo>
                    <a:pt x="8115" y="114509"/>
                  </a:lnTo>
                  <a:lnTo>
                    <a:pt x="10342" y="115859"/>
                  </a:lnTo>
                  <a:lnTo>
                    <a:pt x="13150" y="116759"/>
                  </a:lnTo>
                  <a:lnTo>
                    <a:pt x="15022" y="118681"/>
                  </a:lnTo>
                  <a:lnTo>
                    <a:pt x="21554" y="131273"/>
                  </a:lnTo>
                  <a:lnTo>
                    <a:pt x="37654" y="150416"/>
                  </a:lnTo>
                  <a:lnTo>
                    <a:pt x="45134" y="166205"/>
                  </a:lnTo>
                  <a:lnTo>
                    <a:pt x="48251" y="170166"/>
                  </a:lnTo>
                  <a:lnTo>
                    <a:pt x="55241" y="174568"/>
                  </a:lnTo>
                  <a:lnTo>
                    <a:pt x="58958" y="175742"/>
                  </a:lnTo>
                  <a:lnTo>
                    <a:pt x="61436" y="177847"/>
                  </a:lnTo>
                  <a:lnTo>
                    <a:pt x="66197" y="189444"/>
                  </a:lnTo>
                  <a:lnTo>
                    <a:pt x="78293" y="189996"/>
                  </a:lnTo>
                  <a:lnTo>
                    <a:pt x="68045" y="179745"/>
                  </a:lnTo>
                  <a:lnTo>
                    <a:pt x="66881" y="172259"/>
                  </a:lnTo>
                  <a:lnTo>
                    <a:pt x="66434" y="150145"/>
                  </a:lnTo>
                  <a:lnTo>
                    <a:pt x="62882" y="142298"/>
                  </a:lnTo>
                  <a:lnTo>
                    <a:pt x="58217" y="134401"/>
                  </a:lnTo>
                  <a:lnTo>
                    <a:pt x="55222" y="118553"/>
                  </a:lnTo>
                  <a:lnTo>
                    <a:pt x="54486" y="71587"/>
                  </a:lnTo>
                  <a:lnTo>
                    <a:pt x="76629" y="70935"/>
                  </a:lnTo>
                  <a:lnTo>
                    <a:pt x="114003" y="106639"/>
                  </a:lnTo>
                  <a:lnTo>
                    <a:pt x="125879" y="106653"/>
                  </a:lnTo>
                  <a:lnTo>
                    <a:pt x="125922" y="51057"/>
                  </a:lnTo>
                  <a:lnTo>
                    <a:pt x="125922" y="5241"/>
                  </a:lnTo>
                  <a:lnTo>
                    <a:pt x="127245" y="3326"/>
                  </a:lnTo>
                  <a:lnTo>
                    <a:pt x="129450" y="2050"/>
                  </a:lnTo>
                  <a:lnTo>
                    <a:pt x="136174" y="0"/>
                  </a:lnTo>
                  <a:lnTo>
                    <a:pt x="136725" y="1155"/>
                  </a:lnTo>
                  <a:lnTo>
                    <a:pt x="137683" y="9792"/>
                  </a:lnTo>
                  <a:lnTo>
                    <a:pt x="141292" y="10687"/>
                  </a:lnTo>
                  <a:lnTo>
                    <a:pt x="144106" y="10925"/>
                  </a:lnTo>
                  <a:lnTo>
                    <a:pt x="145982" y="12407"/>
                  </a:lnTo>
                  <a:lnTo>
                    <a:pt x="148067" y="17582"/>
                  </a:lnTo>
                  <a:lnTo>
                    <a:pt x="149946" y="19491"/>
                  </a:lnTo>
                  <a:lnTo>
                    <a:pt x="155561" y="21612"/>
                  </a:lnTo>
                  <a:lnTo>
                    <a:pt x="157588" y="23501"/>
                  </a:lnTo>
                  <a:lnTo>
                    <a:pt x="159840" y="29126"/>
                  </a:lnTo>
                  <a:lnTo>
                    <a:pt x="161763" y="31156"/>
                  </a:lnTo>
                  <a:lnTo>
                    <a:pt x="173662" y="36182"/>
                  </a:lnTo>
                  <a:lnTo>
                    <a:pt x="183639" y="45420"/>
                  </a:lnTo>
                  <a:lnTo>
                    <a:pt x="195545" y="46972"/>
                  </a:lnTo>
                  <a:lnTo>
                    <a:pt x="196151" y="48344"/>
                  </a:lnTo>
                  <a:lnTo>
                    <a:pt x="196823" y="53398"/>
                  </a:lnTo>
                  <a:lnTo>
                    <a:pt x="198324" y="55274"/>
                  </a:lnTo>
                  <a:lnTo>
                    <a:pt x="207564" y="58533"/>
                  </a:lnTo>
                  <a:lnTo>
                    <a:pt x="219368" y="58984"/>
                  </a:lnTo>
                  <a:lnTo>
                    <a:pt x="219969" y="60322"/>
                  </a:lnTo>
                  <a:lnTo>
                    <a:pt x="221172" y="70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5" name="SMARTInkShape-105"/>
            <p:cNvSpPr/>
            <p:nvPr>
              <p:custDataLst>
                <p:tags r:id="rId20"/>
              </p:custDataLst>
            </p:nvPr>
          </p:nvSpPr>
          <p:spPr>
            <a:xfrm>
              <a:off x="8160828" y="5703094"/>
              <a:ext cx="6861" cy="1"/>
            </a:xfrm>
            <a:custGeom>
              <a:avLst/>
              <a:gdLst/>
              <a:ahLst/>
              <a:cxnLst/>
              <a:rect l="0" t="0" r="0" b="0"/>
              <a:pathLst>
                <a:path w="6861" h="1">
                  <a:moveTo>
                    <a:pt x="6860" y="0"/>
                  </a:moveTo>
                  <a:lnTo>
                    <a:pt x="6860" y="0"/>
                  </a:lnTo>
                  <a:lnTo>
                    <a:pt x="0" y="0"/>
                  </a:lnTo>
                  <a:close/>
                </a:path>
              </a:pathLst>
            </a:custGeom>
            <a:noFill/>
            <a:ln w="19050" cap="flat" cmpd="sng" algn="ctr">
              <a:solidFill>
                <a:srgbClr val="0093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17" name="SMARTInkShape-106"/>
          <p:cNvSpPr/>
          <p:nvPr>
            <p:custDataLst>
              <p:tags r:id="rId7"/>
            </p:custDataLst>
          </p:nvPr>
        </p:nvSpPr>
        <p:spPr>
          <a:xfrm>
            <a:off x="4572000" y="4691063"/>
            <a:ext cx="1714501" cy="107142"/>
          </a:xfrm>
          <a:custGeom>
            <a:avLst/>
            <a:gdLst/>
            <a:ahLst/>
            <a:cxnLst/>
            <a:rect l="0" t="0" r="0" b="0"/>
            <a:pathLst>
              <a:path w="1714501" h="107142">
                <a:moveTo>
                  <a:pt x="0" y="0"/>
                </a:moveTo>
                <a:lnTo>
                  <a:pt x="0" y="0"/>
                </a:lnTo>
                <a:lnTo>
                  <a:pt x="0" y="45321"/>
                </a:lnTo>
                <a:lnTo>
                  <a:pt x="21112" y="72237"/>
                </a:lnTo>
                <a:lnTo>
                  <a:pt x="22012" y="75939"/>
                </a:lnTo>
                <a:lnTo>
                  <a:pt x="23935" y="78407"/>
                </a:lnTo>
                <a:lnTo>
                  <a:pt x="29600" y="81150"/>
                </a:lnTo>
                <a:lnTo>
                  <a:pt x="77208" y="83342"/>
                </a:lnTo>
                <a:lnTo>
                  <a:pt x="84144" y="79814"/>
                </a:lnTo>
                <a:lnTo>
                  <a:pt x="112930" y="53744"/>
                </a:lnTo>
                <a:lnTo>
                  <a:pt x="116336" y="46816"/>
                </a:lnTo>
                <a:lnTo>
                  <a:pt x="117245" y="43117"/>
                </a:lnTo>
                <a:lnTo>
                  <a:pt x="124845" y="31590"/>
                </a:lnTo>
                <a:lnTo>
                  <a:pt x="131775" y="27268"/>
                </a:lnTo>
                <a:lnTo>
                  <a:pt x="135475" y="26116"/>
                </a:lnTo>
                <a:lnTo>
                  <a:pt x="137942" y="24025"/>
                </a:lnTo>
                <a:lnTo>
                  <a:pt x="140682" y="18174"/>
                </a:lnTo>
                <a:lnTo>
                  <a:pt x="142736" y="16085"/>
                </a:lnTo>
                <a:lnTo>
                  <a:pt x="152934" y="12456"/>
                </a:lnTo>
                <a:lnTo>
                  <a:pt x="184264" y="11910"/>
                </a:lnTo>
                <a:lnTo>
                  <a:pt x="191257" y="15435"/>
                </a:lnTo>
                <a:lnTo>
                  <a:pt x="200204" y="22157"/>
                </a:lnTo>
                <a:lnTo>
                  <a:pt x="211477" y="24808"/>
                </a:lnTo>
                <a:lnTo>
                  <a:pt x="222586" y="31898"/>
                </a:lnTo>
                <a:lnTo>
                  <a:pt x="234256" y="35909"/>
                </a:lnTo>
                <a:lnTo>
                  <a:pt x="246092" y="43565"/>
                </a:lnTo>
                <a:lnTo>
                  <a:pt x="257978" y="47745"/>
                </a:lnTo>
                <a:lnTo>
                  <a:pt x="271493" y="57717"/>
                </a:lnTo>
                <a:lnTo>
                  <a:pt x="282885" y="60495"/>
                </a:lnTo>
                <a:lnTo>
                  <a:pt x="294015" y="67607"/>
                </a:lnTo>
                <a:lnTo>
                  <a:pt x="309627" y="70680"/>
                </a:lnTo>
                <a:lnTo>
                  <a:pt x="325451" y="71287"/>
                </a:lnTo>
                <a:lnTo>
                  <a:pt x="333380" y="67843"/>
                </a:lnTo>
                <a:lnTo>
                  <a:pt x="341315" y="63225"/>
                </a:lnTo>
                <a:lnTo>
                  <a:pt x="357188" y="60261"/>
                </a:lnTo>
                <a:lnTo>
                  <a:pt x="373063" y="59675"/>
                </a:lnTo>
                <a:lnTo>
                  <a:pt x="381000" y="56067"/>
                </a:lnTo>
                <a:lnTo>
                  <a:pt x="388938" y="51377"/>
                </a:lnTo>
                <a:lnTo>
                  <a:pt x="400844" y="47414"/>
                </a:lnTo>
                <a:lnTo>
                  <a:pt x="428625" y="27096"/>
                </a:lnTo>
                <a:lnTo>
                  <a:pt x="448469" y="24244"/>
                </a:lnTo>
                <a:lnTo>
                  <a:pt x="504031" y="23814"/>
                </a:lnTo>
                <a:lnTo>
                  <a:pt x="511969" y="27341"/>
                </a:lnTo>
                <a:lnTo>
                  <a:pt x="533136" y="42798"/>
                </a:lnTo>
                <a:lnTo>
                  <a:pt x="557111" y="50199"/>
                </a:lnTo>
                <a:lnTo>
                  <a:pt x="566428" y="55383"/>
                </a:lnTo>
                <a:lnTo>
                  <a:pt x="583188" y="58711"/>
                </a:lnTo>
                <a:lnTo>
                  <a:pt x="599239" y="59369"/>
                </a:lnTo>
                <a:lnTo>
                  <a:pt x="607199" y="62987"/>
                </a:lnTo>
                <a:lnTo>
                  <a:pt x="615148" y="67681"/>
                </a:lnTo>
                <a:lnTo>
                  <a:pt x="666014" y="82543"/>
                </a:lnTo>
                <a:lnTo>
                  <a:pt x="712746" y="83330"/>
                </a:lnTo>
                <a:lnTo>
                  <a:pt x="723793" y="79809"/>
                </a:lnTo>
                <a:lnTo>
                  <a:pt x="747120" y="64357"/>
                </a:lnTo>
                <a:lnTo>
                  <a:pt x="771359" y="56956"/>
                </a:lnTo>
                <a:lnTo>
                  <a:pt x="780712" y="51772"/>
                </a:lnTo>
                <a:lnTo>
                  <a:pt x="828336" y="35607"/>
                </a:lnTo>
                <a:lnTo>
                  <a:pt x="842363" y="27895"/>
                </a:lnTo>
                <a:lnTo>
                  <a:pt x="896788" y="23859"/>
                </a:lnTo>
                <a:lnTo>
                  <a:pt x="904809" y="27361"/>
                </a:lnTo>
                <a:lnTo>
                  <a:pt x="926033" y="42800"/>
                </a:lnTo>
                <a:lnTo>
                  <a:pt x="950016" y="50200"/>
                </a:lnTo>
                <a:lnTo>
                  <a:pt x="985476" y="78152"/>
                </a:lnTo>
                <a:lnTo>
                  <a:pt x="1009530" y="85846"/>
                </a:lnTo>
                <a:lnTo>
                  <a:pt x="1018857" y="91070"/>
                </a:lnTo>
                <a:lnTo>
                  <a:pt x="1031545" y="95334"/>
                </a:lnTo>
                <a:lnTo>
                  <a:pt x="1045007" y="103065"/>
                </a:lnTo>
                <a:lnTo>
                  <a:pt x="1098683" y="107085"/>
                </a:lnTo>
                <a:lnTo>
                  <a:pt x="1121458" y="107141"/>
                </a:lnTo>
                <a:lnTo>
                  <a:pt x="1130339" y="103622"/>
                </a:lnTo>
                <a:lnTo>
                  <a:pt x="1134559" y="100831"/>
                </a:lnTo>
                <a:lnTo>
                  <a:pt x="1164264" y="92456"/>
                </a:lnTo>
                <a:lnTo>
                  <a:pt x="1206646" y="64713"/>
                </a:lnTo>
                <a:lnTo>
                  <a:pt x="1221243" y="59744"/>
                </a:lnTo>
                <a:lnTo>
                  <a:pt x="1250090" y="39026"/>
                </a:lnTo>
                <a:lnTo>
                  <a:pt x="1272339" y="36371"/>
                </a:lnTo>
                <a:lnTo>
                  <a:pt x="1313511" y="35735"/>
                </a:lnTo>
                <a:lnTo>
                  <a:pt x="1321529" y="39254"/>
                </a:lnTo>
                <a:lnTo>
                  <a:pt x="1325520" y="42044"/>
                </a:lnTo>
                <a:lnTo>
                  <a:pt x="1354824" y="50418"/>
                </a:lnTo>
                <a:lnTo>
                  <a:pt x="1364144" y="55481"/>
                </a:lnTo>
                <a:lnTo>
                  <a:pt x="1376829" y="59654"/>
                </a:lnTo>
                <a:lnTo>
                  <a:pt x="1390288" y="67357"/>
                </a:lnTo>
                <a:lnTo>
                  <a:pt x="1423670" y="72402"/>
                </a:lnTo>
                <a:lnTo>
                  <a:pt x="1437681" y="79514"/>
                </a:lnTo>
                <a:lnTo>
                  <a:pt x="1479841" y="83194"/>
                </a:lnTo>
                <a:lnTo>
                  <a:pt x="1531602" y="70439"/>
                </a:lnTo>
                <a:lnTo>
                  <a:pt x="1547746" y="62077"/>
                </a:lnTo>
                <a:lnTo>
                  <a:pt x="1607125" y="47862"/>
                </a:lnTo>
                <a:lnTo>
                  <a:pt x="1653348" y="47628"/>
                </a:lnTo>
                <a:lnTo>
                  <a:pt x="1664391" y="51154"/>
                </a:lnTo>
                <a:lnTo>
                  <a:pt x="1714500" y="833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22460894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00.xml><?xml version="1.0" encoding="utf-8"?>
<p:tagLst xmlns:a="http://schemas.openxmlformats.org/drawingml/2006/main" xmlns:r="http://schemas.openxmlformats.org/officeDocument/2006/relationships" xmlns:p="http://schemas.openxmlformats.org/presentationml/2006/main">
  <p:tag name="HIGHLIGHTER" val="false"/>
</p:tagLst>
</file>

<file path=ppt/tags/tag101.xml><?xml version="1.0" encoding="utf-8"?>
<p:tagLst xmlns:a="http://schemas.openxmlformats.org/drawingml/2006/main" xmlns:r="http://schemas.openxmlformats.org/officeDocument/2006/relationships" xmlns:p="http://schemas.openxmlformats.org/presentationml/2006/main">
  <p:tag name="HIGHLIGHTER" val="false"/>
</p:tagLst>
</file>

<file path=ppt/tags/tag102.xml><?xml version="1.0" encoding="utf-8"?>
<p:tagLst xmlns:a="http://schemas.openxmlformats.org/drawingml/2006/main" xmlns:r="http://schemas.openxmlformats.org/officeDocument/2006/relationships" xmlns:p="http://schemas.openxmlformats.org/presentationml/2006/main">
  <p:tag name="HIGHLIGHTER" val="false"/>
</p:tagLst>
</file>

<file path=ppt/tags/tag103.xml><?xml version="1.0" encoding="utf-8"?>
<p:tagLst xmlns:a="http://schemas.openxmlformats.org/drawingml/2006/main" xmlns:r="http://schemas.openxmlformats.org/officeDocument/2006/relationships" xmlns:p="http://schemas.openxmlformats.org/presentationml/2006/main">
  <p:tag name="HIGHLIGHTER" val="false"/>
</p:tagLst>
</file>

<file path=ppt/tags/tag104.xml><?xml version="1.0" encoding="utf-8"?>
<p:tagLst xmlns:a="http://schemas.openxmlformats.org/drawingml/2006/main" xmlns:r="http://schemas.openxmlformats.org/officeDocument/2006/relationships" xmlns:p="http://schemas.openxmlformats.org/presentationml/2006/main">
  <p:tag name="HIGHLIGHTER" val="false"/>
</p:tagLst>
</file>

<file path=ppt/tags/tag105.xml><?xml version="1.0" encoding="utf-8"?>
<p:tagLst xmlns:a="http://schemas.openxmlformats.org/drawingml/2006/main" xmlns:r="http://schemas.openxmlformats.org/officeDocument/2006/relationships" xmlns:p="http://schemas.openxmlformats.org/presentationml/2006/main">
  <p:tag name="HIGHLIGHTER" val="false"/>
</p:tagLst>
</file>

<file path=ppt/tags/tag106.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38.xml><?xml version="1.0" encoding="utf-8"?>
<p:tagLst xmlns:a="http://schemas.openxmlformats.org/drawingml/2006/main" xmlns:r="http://schemas.openxmlformats.org/officeDocument/2006/relationships" xmlns:p="http://schemas.openxmlformats.org/presentationml/2006/main">
  <p:tag name="HIGHLIGHTER" val="false"/>
</p:tagLst>
</file>

<file path=ppt/tags/tag39.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40.xml><?xml version="1.0" encoding="utf-8"?>
<p:tagLst xmlns:a="http://schemas.openxmlformats.org/drawingml/2006/main" xmlns:r="http://schemas.openxmlformats.org/officeDocument/2006/relationships" xmlns:p="http://schemas.openxmlformats.org/presentationml/2006/main">
  <p:tag name="HIGHLIGHTER" val="false"/>
</p:tagLst>
</file>

<file path=ppt/tags/tag41.xml><?xml version="1.0" encoding="utf-8"?>
<p:tagLst xmlns:a="http://schemas.openxmlformats.org/drawingml/2006/main" xmlns:r="http://schemas.openxmlformats.org/officeDocument/2006/relationships" xmlns:p="http://schemas.openxmlformats.org/presentationml/2006/main">
  <p:tag name="HIGHLIGHTER" val="false"/>
</p:tagLst>
</file>

<file path=ppt/tags/tag42.xml><?xml version="1.0" encoding="utf-8"?>
<p:tagLst xmlns:a="http://schemas.openxmlformats.org/drawingml/2006/main" xmlns:r="http://schemas.openxmlformats.org/officeDocument/2006/relationships" xmlns:p="http://schemas.openxmlformats.org/presentationml/2006/main">
  <p:tag name="HIGHLIGHTER" val="false"/>
</p:tagLst>
</file>

<file path=ppt/tags/tag43.xml><?xml version="1.0" encoding="utf-8"?>
<p:tagLst xmlns:a="http://schemas.openxmlformats.org/drawingml/2006/main" xmlns:r="http://schemas.openxmlformats.org/officeDocument/2006/relationships" xmlns:p="http://schemas.openxmlformats.org/presentationml/2006/main">
  <p:tag name="HIGHLIGHTER" val="false"/>
</p:tagLst>
</file>

<file path=ppt/tags/tag44.xml><?xml version="1.0" encoding="utf-8"?>
<p:tagLst xmlns:a="http://schemas.openxmlformats.org/drawingml/2006/main" xmlns:r="http://schemas.openxmlformats.org/officeDocument/2006/relationships" xmlns:p="http://schemas.openxmlformats.org/presentationml/2006/main">
  <p:tag name="HIGHLIGHTER" val="false"/>
</p:tagLst>
</file>

<file path=ppt/tags/tag45.xml><?xml version="1.0" encoding="utf-8"?>
<p:tagLst xmlns:a="http://schemas.openxmlformats.org/drawingml/2006/main" xmlns:r="http://schemas.openxmlformats.org/officeDocument/2006/relationships" xmlns:p="http://schemas.openxmlformats.org/presentationml/2006/main">
  <p:tag name="HIGHLIGHTER" val="false"/>
</p:tagLst>
</file>

<file path=ppt/tags/tag46.xml><?xml version="1.0" encoding="utf-8"?>
<p:tagLst xmlns:a="http://schemas.openxmlformats.org/drawingml/2006/main" xmlns:r="http://schemas.openxmlformats.org/officeDocument/2006/relationships" xmlns:p="http://schemas.openxmlformats.org/presentationml/2006/main">
  <p:tag name="HIGHLIGHTER" val="false"/>
</p:tagLst>
</file>

<file path=ppt/tags/tag47.xml><?xml version="1.0" encoding="utf-8"?>
<p:tagLst xmlns:a="http://schemas.openxmlformats.org/drawingml/2006/main" xmlns:r="http://schemas.openxmlformats.org/officeDocument/2006/relationships" xmlns:p="http://schemas.openxmlformats.org/presentationml/2006/main">
  <p:tag name="HIGHLIGHTER" val="false"/>
</p:tagLst>
</file>

<file path=ppt/tags/tag48.xml><?xml version="1.0" encoding="utf-8"?>
<p:tagLst xmlns:a="http://schemas.openxmlformats.org/drawingml/2006/main" xmlns:r="http://schemas.openxmlformats.org/officeDocument/2006/relationships" xmlns:p="http://schemas.openxmlformats.org/presentationml/2006/main">
  <p:tag name="HIGHLIGHTER" val="false"/>
</p:tagLst>
</file>

<file path=ppt/tags/tag49.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50.xml><?xml version="1.0" encoding="utf-8"?>
<p:tagLst xmlns:a="http://schemas.openxmlformats.org/drawingml/2006/main" xmlns:r="http://schemas.openxmlformats.org/officeDocument/2006/relationships" xmlns:p="http://schemas.openxmlformats.org/presentationml/2006/main">
  <p:tag name="HIGHLIGHTER" val="false"/>
</p:tagLst>
</file>

<file path=ppt/tags/tag51.xml><?xml version="1.0" encoding="utf-8"?>
<p:tagLst xmlns:a="http://schemas.openxmlformats.org/drawingml/2006/main" xmlns:r="http://schemas.openxmlformats.org/officeDocument/2006/relationships" xmlns:p="http://schemas.openxmlformats.org/presentationml/2006/main">
  <p:tag name="HIGHLIGHTER" val="false"/>
</p:tagLst>
</file>

<file path=ppt/tags/tag52.xml><?xml version="1.0" encoding="utf-8"?>
<p:tagLst xmlns:a="http://schemas.openxmlformats.org/drawingml/2006/main" xmlns:r="http://schemas.openxmlformats.org/officeDocument/2006/relationships" xmlns:p="http://schemas.openxmlformats.org/presentationml/2006/main">
  <p:tag name="HIGHLIGHTER" val="false"/>
</p:tagLst>
</file>

<file path=ppt/tags/tag53.xml><?xml version="1.0" encoding="utf-8"?>
<p:tagLst xmlns:a="http://schemas.openxmlformats.org/drawingml/2006/main" xmlns:r="http://schemas.openxmlformats.org/officeDocument/2006/relationships" xmlns:p="http://schemas.openxmlformats.org/presentationml/2006/main">
  <p:tag name="HIGHLIGHTER" val="false"/>
</p:tagLst>
</file>

<file path=ppt/tags/tag54.xml><?xml version="1.0" encoding="utf-8"?>
<p:tagLst xmlns:a="http://schemas.openxmlformats.org/drawingml/2006/main" xmlns:r="http://schemas.openxmlformats.org/officeDocument/2006/relationships" xmlns:p="http://schemas.openxmlformats.org/presentationml/2006/main">
  <p:tag name="HIGHLIGHTER" val="false"/>
</p:tagLst>
</file>

<file path=ppt/tags/tag55.xml><?xml version="1.0" encoding="utf-8"?>
<p:tagLst xmlns:a="http://schemas.openxmlformats.org/drawingml/2006/main" xmlns:r="http://schemas.openxmlformats.org/officeDocument/2006/relationships" xmlns:p="http://schemas.openxmlformats.org/presentationml/2006/main">
  <p:tag name="HIGHLIGHTER" val="false"/>
</p:tagLst>
</file>

<file path=ppt/tags/tag56.xml><?xml version="1.0" encoding="utf-8"?>
<p:tagLst xmlns:a="http://schemas.openxmlformats.org/drawingml/2006/main" xmlns:r="http://schemas.openxmlformats.org/officeDocument/2006/relationships" xmlns:p="http://schemas.openxmlformats.org/presentationml/2006/main">
  <p:tag name="HIGHLIGHTER" val="false"/>
</p:tagLst>
</file>

<file path=ppt/tags/tag57.xml><?xml version="1.0" encoding="utf-8"?>
<p:tagLst xmlns:a="http://schemas.openxmlformats.org/drawingml/2006/main" xmlns:r="http://schemas.openxmlformats.org/officeDocument/2006/relationships" xmlns:p="http://schemas.openxmlformats.org/presentationml/2006/main">
  <p:tag name="HIGHLIGHTER" val="false"/>
</p:tagLst>
</file>

<file path=ppt/tags/tag58.xml><?xml version="1.0" encoding="utf-8"?>
<p:tagLst xmlns:a="http://schemas.openxmlformats.org/drawingml/2006/main" xmlns:r="http://schemas.openxmlformats.org/officeDocument/2006/relationships" xmlns:p="http://schemas.openxmlformats.org/presentationml/2006/main">
  <p:tag name="HIGHLIGHTER" val="false"/>
</p:tagLst>
</file>

<file path=ppt/tags/tag59.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60.xml><?xml version="1.0" encoding="utf-8"?>
<p:tagLst xmlns:a="http://schemas.openxmlformats.org/drawingml/2006/main" xmlns:r="http://schemas.openxmlformats.org/officeDocument/2006/relationships" xmlns:p="http://schemas.openxmlformats.org/presentationml/2006/main">
  <p:tag name="HIGHLIGHTER" val="false"/>
</p:tagLst>
</file>

<file path=ppt/tags/tag61.xml><?xml version="1.0" encoding="utf-8"?>
<p:tagLst xmlns:a="http://schemas.openxmlformats.org/drawingml/2006/main" xmlns:r="http://schemas.openxmlformats.org/officeDocument/2006/relationships" xmlns:p="http://schemas.openxmlformats.org/presentationml/2006/main">
  <p:tag name="HIGHLIGHTER" val="false"/>
</p:tagLst>
</file>

<file path=ppt/tags/tag62.xml><?xml version="1.0" encoding="utf-8"?>
<p:tagLst xmlns:a="http://schemas.openxmlformats.org/drawingml/2006/main" xmlns:r="http://schemas.openxmlformats.org/officeDocument/2006/relationships" xmlns:p="http://schemas.openxmlformats.org/presentationml/2006/main">
  <p:tag name="HIGHLIGHTER" val="false"/>
</p:tagLst>
</file>

<file path=ppt/tags/tag63.xml><?xml version="1.0" encoding="utf-8"?>
<p:tagLst xmlns:a="http://schemas.openxmlformats.org/drawingml/2006/main" xmlns:r="http://schemas.openxmlformats.org/officeDocument/2006/relationships" xmlns:p="http://schemas.openxmlformats.org/presentationml/2006/main">
  <p:tag name="HIGHLIGHTER" val="false"/>
</p:tagLst>
</file>

<file path=ppt/tags/tag64.xml><?xml version="1.0" encoding="utf-8"?>
<p:tagLst xmlns:a="http://schemas.openxmlformats.org/drawingml/2006/main" xmlns:r="http://schemas.openxmlformats.org/officeDocument/2006/relationships" xmlns:p="http://schemas.openxmlformats.org/presentationml/2006/main">
  <p:tag name="HIGHLIGHTER" val="false"/>
</p:tagLst>
</file>

<file path=ppt/tags/tag65.xml><?xml version="1.0" encoding="utf-8"?>
<p:tagLst xmlns:a="http://schemas.openxmlformats.org/drawingml/2006/main" xmlns:r="http://schemas.openxmlformats.org/officeDocument/2006/relationships" xmlns:p="http://schemas.openxmlformats.org/presentationml/2006/main">
  <p:tag name="HIGHLIGHTER" val="false"/>
</p:tagLst>
</file>

<file path=ppt/tags/tag66.xml><?xml version="1.0" encoding="utf-8"?>
<p:tagLst xmlns:a="http://schemas.openxmlformats.org/drawingml/2006/main" xmlns:r="http://schemas.openxmlformats.org/officeDocument/2006/relationships" xmlns:p="http://schemas.openxmlformats.org/presentationml/2006/main">
  <p:tag name="HIGHLIGHTER" val="false"/>
</p:tagLst>
</file>

<file path=ppt/tags/tag67.xml><?xml version="1.0" encoding="utf-8"?>
<p:tagLst xmlns:a="http://schemas.openxmlformats.org/drawingml/2006/main" xmlns:r="http://schemas.openxmlformats.org/officeDocument/2006/relationships" xmlns:p="http://schemas.openxmlformats.org/presentationml/2006/main">
  <p:tag name="HIGHLIGHTER" val="false"/>
</p:tagLst>
</file>

<file path=ppt/tags/tag68.xml><?xml version="1.0" encoding="utf-8"?>
<p:tagLst xmlns:a="http://schemas.openxmlformats.org/drawingml/2006/main" xmlns:r="http://schemas.openxmlformats.org/officeDocument/2006/relationships" xmlns:p="http://schemas.openxmlformats.org/presentationml/2006/main">
  <p:tag name="HIGHLIGHTER" val="false"/>
</p:tagLst>
</file>

<file path=ppt/tags/tag69.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70.xml><?xml version="1.0" encoding="utf-8"?>
<p:tagLst xmlns:a="http://schemas.openxmlformats.org/drawingml/2006/main" xmlns:r="http://schemas.openxmlformats.org/officeDocument/2006/relationships" xmlns:p="http://schemas.openxmlformats.org/presentationml/2006/main">
  <p:tag name="HIGHLIGHTER" val="false"/>
</p:tagLst>
</file>

<file path=ppt/tags/tag71.xml><?xml version="1.0" encoding="utf-8"?>
<p:tagLst xmlns:a="http://schemas.openxmlformats.org/drawingml/2006/main" xmlns:r="http://schemas.openxmlformats.org/officeDocument/2006/relationships" xmlns:p="http://schemas.openxmlformats.org/presentationml/2006/main">
  <p:tag name="HIGHLIGHTER" val="false"/>
</p:tagLst>
</file>

<file path=ppt/tags/tag72.xml><?xml version="1.0" encoding="utf-8"?>
<p:tagLst xmlns:a="http://schemas.openxmlformats.org/drawingml/2006/main" xmlns:r="http://schemas.openxmlformats.org/officeDocument/2006/relationships" xmlns:p="http://schemas.openxmlformats.org/presentationml/2006/main">
  <p:tag name="HIGHLIGHTER" val="false"/>
</p:tagLst>
</file>

<file path=ppt/tags/tag73.xml><?xml version="1.0" encoding="utf-8"?>
<p:tagLst xmlns:a="http://schemas.openxmlformats.org/drawingml/2006/main" xmlns:r="http://schemas.openxmlformats.org/officeDocument/2006/relationships" xmlns:p="http://schemas.openxmlformats.org/presentationml/2006/main">
  <p:tag name="HIGHLIGHTER" val="false"/>
</p:tagLst>
</file>

<file path=ppt/tags/tag74.xml><?xml version="1.0" encoding="utf-8"?>
<p:tagLst xmlns:a="http://schemas.openxmlformats.org/drawingml/2006/main" xmlns:r="http://schemas.openxmlformats.org/officeDocument/2006/relationships" xmlns:p="http://schemas.openxmlformats.org/presentationml/2006/main">
  <p:tag name="HIGHLIGHTER" val="false"/>
</p:tagLst>
</file>

<file path=ppt/tags/tag75.xml><?xml version="1.0" encoding="utf-8"?>
<p:tagLst xmlns:a="http://schemas.openxmlformats.org/drawingml/2006/main" xmlns:r="http://schemas.openxmlformats.org/officeDocument/2006/relationships" xmlns:p="http://schemas.openxmlformats.org/presentationml/2006/main">
  <p:tag name="HIGHLIGHTER" val="false"/>
</p:tagLst>
</file>

<file path=ppt/tags/tag76.xml><?xml version="1.0" encoding="utf-8"?>
<p:tagLst xmlns:a="http://schemas.openxmlformats.org/drawingml/2006/main" xmlns:r="http://schemas.openxmlformats.org/officeDocument/2006/relationships" xmlns:p="http://schemas.openxmlformats.org/presentationml/2006/main">
  <p:tag name="HIGHLIGHTER" val="false"/>
</p:tagLst>
</file>

<file path=ppt/tags/tag77.xml><?xml version="1.0" encoding="utf-8"?>
<p:tagLst xmlns:a="http://schemas.openxmlformats.org/drawingml/2006/main" xmlns:r="http://schemas.openxmlformats.org/officeDocument/2006/relationships" xmlns:p="http://schemas.openxmlformats.org/presentationml/2006/main">
  <p:tag name="HIGHLIGHTER" val="false"/>
</p:tagLst>
</file>

<file path=ppt/tags/tag78.xml><?xml version="1.0" encoding="utf-8"?>
<p:tagLst xmlns:a="http://schemas.openxmlformats.org/drawingml/2006/main" xmlns:r="http://schemas.openxmlformats.org/officeDocument/2006/relationships" xmlns:p="http://schemas.openxmlformats.org/presentationml/2006/main">
  <p:tag name="HIGHLIGHTER" val="false"/>
</p:tagLst>
</file>

<file path=ppt/tags/tag79.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80.xml><?xml version="1.0" encoding="utf-8"?>
<p:tagLst xmlns:a="http://schemas.openxmlformats.org/drawingml/2006/main" xmlns:r="http://schemas.openxmlformats.org/officeDocument/2006/relationships" xmlns:p="http://schemas.openxmlformats.org/presentationml/2006/main">
  <p:tag name="HIGHLIGHTER" val="false"/>
</p:tagLst>
</file>

<file path=ppt/tags/tag81.xml><?xml version="1.0" encoding="utf-8"?>
<p:tagLst xmlns:a="http://schemas.openxmlformats.org/drawingml/2006/main" xmlns:r="http://schemas.openxmlformats.org/officeDocument/2006/relationships" xmlns:p="http://schemas.openxmlformats.org/presentationml/2006/main">
  <p:tag name="HIGHLIGHTER" val="false"/>
</p:tagLst>
</file>

<file path=ppt/tags/tag82.xml><?xml version="1.0" encoding="utf-8"?>
<p:tagLst xmlns:a="http://schemas.openxmlformats.org/drawingml/2006/main" xmlns:r="http://schemas.openxmlformats.org/officeDocument/2006/relationships" xmlns:p="http://schemas.openxmlformats.org/presentationml/2006/main">
  <p:tag name="HIGHLIGHTER" val="false"/>
</p:tagLst>
</file>

<file path=ppt/tags/tag83.xml><?xml version="1.0" encoding="utf-8"?>
<p:tagLst xmlns:a="http://schemas.openxmlformats.org/drawingml/2006/main" xmlns:r="http://schemas.openxmlformats.org/officeDocument/2006/relationships" xmlns:p="http://schemas.openxmlformats.org/presentationml/2006/main">
  <p:tag name="HIGHLIGHTER" val="false"/>
</p:tagLst>
</file>

<file path=ppt/tags/tag84.xml><?xml version="1.0" encoding="utf-8"?>
<p:tagLst xmlns:a="http://schemas.openxmlformats.org/drawingml/2006/main" xmlns:r="http://schemas.openxmlformats.org/officeDocument/2006/relationships" xmlns:p="http://schemas.openxmlformats.org/presentationml/2006/main">
  <p:tag name="HIGHLIGHTER" val="false"/>
</p:tagLst>
</file>

<file path=ppt/tags/tag85.xml><?xml version="1.0" encoding="utf-8"?>
<p:tagLst xmlns:a="http://schemas.openxmlformats.org/drawingml/2006/main" xmlns:r="http://schemas.openxmlformats.org/officeDocument/2006/relationships" xmlns:p="http://schemas.openxmlformats.org/presentationml/2006/main">
  <p:tag name="HIGHLIGHTER" val="false"/>
</p:tagLst>
</file>

<file path=ppt/tags/tag86.xml><?xml version="1.0" encoding="utf-8"?>
<p:tagLst xmlns:a="http://schemas.openxmlformats.org/drawingml/2006/main" xmlns:r="http://schemas.openxmlformats.org/officeDocument/2006/relationships" xmlns:p="http://schemas.openxmlformats.org/presentationml/2006/main">
  <p:tag name="HIGHLIGHTER" val="false"/>
</p:tagLst>
</file>

<file path=ppt/tags/tag87.xml><?xml version="1.0" encoding="utf-8"?>
<p:tagLst xmlns:a="http://schemas.openxmlformats.org/drawingml/2006/main" xmlns:r="http://schemas.openxmlformats.org/officeDocument/2006/relationships" xmlns:p="http://schemas.openxmlformats.org/presentationml/2006/main">
  <p:tag name="HIGHLIGHTER" val="false"/>
</p:tagLst>
</file>

<file path=ppt/tags/tag88.xml><?xml version="1.0" encoding="utf-8"?>
<p:tagLst xmlns:a="http://schemas.openxmlformats.org/drawingml/2006/main" xmlns:r="http://schemas.openxmlformats.org/officeDocument/2006/relationships" xmlns:p="http://schemas.openxmlformats.org/presentationml/2006/main">
  <p:tag name="HIGHLIGHTER" val="false"/>
</p:tagLst>
</file>

<file path=ppt/tags/tag89.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ags/tag90.xml><?xml version="1.0" encoding="utf-8"?>
<p:tagLst xmlns:a="http://schemas.openxmlformats.org/drawingml/2006/main" xmlns:r="http://schemas.openxmlformats.org/officeDocument/2006/relationships" xmlns:p="http://schemas.openxmlformats.org/presentationml/2006/main">
  <p:tag name="HIGHLIGHTER" val="false"/>
</p:tagLst>
</file>

<file path=ppt/tags/tag91.xml><?xml version="1.0" encoding="utf-8"?>
<p:tagLst xmlns:a="http://schemas.openxmlformats.org/drawingml/2006/main" xmlns:r="http://schemas.openxmlformats.org/officeDocument/2006/relationships" xmlns:p="http://schemas.openxmlformats.org/presentationml/2006/main">
  <p:tag name="HIGHLIGHTER" val="false"/>
</p:tagLst>
</file>

<file path=ppt/tags/tag92.xml><?xml version="1.0" encoding="utf-8"?>
<p:tagLst xmlns:a="http://schemas.openxmlformats.org/drawingml/2006/main" xmlns:r="http://schemas.openxmlformats.org/officeDocument/2006/relationships" xmlns:p="http://schemas.openxmlformats.org/presentationml/2006/main">
  <p:tag name="HIGHLIGHTER" val="false"/>
</p:tagLst>
</file>

<file path=ppt/tags/tag93.xml><?xml version="1.0" encoding="utf-8"?>
<p:tagLst xmlns:a="http://schemas.openxmlformats.org/drawingml/2006/main" xmlns:r="http://schemas.openxmlformats.org/officeDocument/2006/relationships" xmlns:p="http://schemas.openxmlformats.org/presentationml/2006/main">
  <p:tag name="HIGHLIGHTER" val="false"/>
</p:tagLst>
</file>

<file path=ppt/tags/tag94.xml><?xml version="1.0" encoding="utf-8"?>
<p:tagLst xmlns:a="http://schemas.openxmlformats.org/drawingml/2006/main" xmlns:r="http://schemas.openxmlformats.org/officeDocument/2006/relationships" xmlns:p="http://schemas.openxmlformats.org/presentationml/2006/main">
  <p:tag name="HIGHLIGHTER" val="false"/>
</p:tagLst>
</file>

<file path=ppt/tags/tag95.xml><?xml version="1.0" encoding="utf-8"?>
<p:tagLst xmlns:a="http://schemas.openxmlformats.org/drawingml/2006/main" xmlns:r="http://schemas.openxmlformats.org/officeDocument/2006/relationships" xmlns:p="http://schemas.openxmlformats.org/presentationml/2006/main">
  <p:tag name="HIGHLIGHTER" val="false"/>
</p:tagLst>
</file>

<file path=ppt/tags/tag96.xml><?xml version="1.0" encoding="utf-8"?>
<p:tagLst xmlns:a="http://schemas.openxmlformats.org/drawingml/2006/main" xmlns:r="http://schemas.openxmlformats.org/officeDocument/2006/relationships" xmlns:p="http://schemas.openxmlformats.org/presentationml/2006/main">
  <p:tag name="HIGHLIGHTER" val="false"/>
</p:tagLst>
</file>

<file path=ppt/tags/tag97.xml><?xml version="1.0" encoding="utf-8"?>
<p:tagLst xmlns:a="http://schemas.openxmlformats.org/drawingml/2006/main" xmlns:r="http://schemas.openxmlformats.org/officeDocument/2006/relationships" xmlns:p="http://schemas.openxmlformats.org/presentationml/2006/main">
  <p:tag name="HIGHLIGHTER" val="false"/>
</p:tagLst>
</file>

<file path=ppt/tags/tag98.xml><?xml version="1.0" encoding="utf-8"?>
<p:tagLst xmlns:a="http://schemas.openxmlformats.org/drawingml/2006/main" xmlns:r="http://schemas.openxmlformats.org/officeDocument/2006/relationships" xmlns:p="http://schemas.openxmlformats.org/presentationml/2006/main">
  <p:tag name="HIGHLIGHTER" val="false"/>
</p:tagLst>
</file>

<file path=ppt/tags/tag9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Frame</Template>
  <TotalTime>225</TotalTime>
  <Words>176</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 2</vt:lpstr>
      <vt:lpstr>Frame</vt:lpstr>
      <vt:lpstr>PowerPoint Presentation</vt:lpstr>
      <vt:lpstr>Exam Essay Preparation: Question Inquiry</vt:lpstr>
      <vt:lpstr>Idea Exchange</vt:lpstr>
      <vt:lpstr>Individual Terms: Groupings</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Shields, Jeff</dc:creator>
  <cp:lastModifiedBy>Shields, Jeff</cp:lastModifiedBy>
  <cp:revision>5</cp:revision>
  <dcterms:created xsi:type="dcterms:W3CDTF">2016-01-19T17:35:22Z</dcterms:created>
  <dcterms:modified xsi:type="dcterms:W3CDTF">2017-06-19T14:51:00Z</dcterms:modified>
</cp:coreProperties>
</file>