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6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5/17/2017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5/17/2017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5/17/2017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4.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3.xml.rels><?xml version="1.0" encoding="UTF-8" standalone="yes"?>
<Relationships xmlns="http://schemas.openxmlformats.org/package/2006/relationships"><Relationship Id="rId8" Type="http://schemas.openxmlformats.org/officeDocument/2006/relationships/tags" Target="../tags/tag15.xml"/><Relationship Id="rId3" Type="http://schemas.openxmlformats.org/officeDocument/2006/relationships/tags" Target="../tags/tag10.xml"/><Relationship Id="rId7" Type="http://schemas.openxmlformats.org/officeDocument/2006/relationships/tags" Target="../tags/tag14.xml"/><Relationship Id="rId12" Type="http://schemas.openxmlformats.org/officeDocument/2006/relationships/slideLayout" Target="../slideLayouts/slideLayout4.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tags" Target="../tags/tag18.xml"/><Relationship Id="rId5" Type="http://schemas.openxmlformats.org/officeDocument/2006/relationships/tags" Target="../tags/tag12.xml"/><Relationship Id="rId10" Type="http://schemas.openxmlformats.org/officeDocument/2006/relationships/tags" Target="../tags/tag17.xml"/><Relationship Id="rId4" Type="http://schemas.openxmlformats.org/officeDocument/2006/relationships/tags" Target="../tags/tag11.xml"/><Relationship Id="rId9" Type="http://schemas.openxmlformats.org/officeDocument/2006/relationships/tags" Target="../tags/tag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Minds On – Let’s Get Real</a:t>
            </a:r>
            <a:endParaRPr lang="en-CA" dirty="0"/>
          </a:p>
        </p:txBody>
      </p:sp>
      <p:sp>
        <p:nvSpPr>
          <p:cNvPr id="5" name="Content Placeholder 4"/>
          <p:cNvSpPr>
            <a:spLocks noGrp="1"/>
          </p:cNvSpPr>
          <p:nvPr>
            <p:ph idx="1"/>
          </p:nvPr>
        </p:nvSpPr>
        <p:spPr/>
        <p:txBody>
          <a:bodyPr>
            <a:normAutofit/>
          </a:bodyPr>
          <a:lstStyle/>
          <a:p>
            <a:r>
              <a:rPr lang="en-US" sz="2400" dirty="0" smtClean="0"/>
              <a:t>1) First, ask your self: Did I work well yesterday? How might that impact your effort today?</a:t>
            </a:r>
          </a:p>
          <a:p>
            <a:r>
              <a:rPr lang="en-US" sz="2400" dirty="0" smtClean="0"/>
              <a:t>2) What has been relatively easy about the OPCVL?</a:t>
            </a:r>
          </a:p>
          <a:p>
            <a:r>
              <a:rPr lang="en-US" sz="2400" dirty="0" smtClean="0"/>
              <a:t>3) What has been more difficult?</a:t>
            </a:r>
            <a:endParaRPr lang="en-CA" sz="2400" dirty="0"/>
          </a:p>
        </p:txBody>
      </p:sp>
    </p:spTree>
    <p:extLst>
      <p:ext uri="{BB962C8B-B14F-4D97-AF65-F5344CB8AC3E}">
        <p14:creationId xmlns:p14="http://schemas.microsoft.com/office/powerpoint/2010/main" val="65277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Dissecting the OPCVL</a:t>
            </a:r>
            <a:endParaRPr lang="en-CA" dirty="0"/>
          </a:p>
        </p:txBody>
      </p:sp>
      <p:sp>
        <p:nvSpPr>
          <p:cNvPr id="5" name="Content Placeholder 4"/>
          <p:cNvSpPr>
            <a:spLocks noGrp="1"/>
          </p:cNvSpPr>
          <p:nvPr>
            <p:ph sz="half" idx="1"/>
          </p:nvPr>
        </p:nvSpPr>
        <p:spPr/>
        <p:txBody>
          <a:bodyPr/>
          <a:lstStyle/>
          <a:p>
            <a:r>
              <a:rPr lang="en-US" b="1" dirty="0" smtClean="0"/>
              <a:t>Origin</a:t>
            </a:r>
          </a:p>
          <a:p>
            <a:r>
              <a:rPr lang="en-CA" dirty="0"/>
              <a:t>Questions to consider: </a:t>
            </a:r>
          </a:p>
          <a:p>
            <a:pPr lvl="0">
              <a:buFont typeface="Arial" panose="020B0604020202020204" pitchFamily="34" charset="0"/>
              <a:buChar char="•"/>
            </a:pPr>
            <a:r>
              <a:rPr lang="en-CA" dirty="0"/>
              <a:t>Who created it?</a:t>
            </a:r>
          </a:p>
          <a:p>
            <a:pPr lvl="0">
              <a:buFont typeface="Arial" panose="020B0604020202020204" pitchFamily="34" charset="0"/>
              <a:buChar char="•"/>
            </a:pPr>
            <a:r>
              <a:rPr lang="en-CA" dirty="0"/>
              <a:t>Who is the author?</a:t>
            </a:r>
          </a:p>
          <a:p>
            <a:pPr lvl="0">
              <a:buFont typeface="Arial" panose="020B0604020202020204" pitchFamily="34" charset="0"/>
              <a:buChar char="•"/>
            </a:pPr>
            <a:r>
              <a:rPr lang="en-CA" dirty="0"/>
              <a:t>When was it created?</a:t>
            </a:r>
          </a:p>
          <a:p>
            <a:pPr lvl="0">
              <a:buFont typeface="Arial" panose="020B0604020202020204" pitchFamily="34" charset="0"/>
              <a:buChar char="•"/>
            </a:pPr>
            <a:r>
              <a:rPr lang="en-CA" dirty="0"/>
              <a:t>When/where / who published it?</a:t>
            </a:r>
          </a:p>
          <a:p>
            <a:pPr lvl="0">
              <a:buFont typeface="Arial" panose="020B0604020202020204" pitchFamily="34" charset="0"/>
              <a:buChar char="•"/>
            </a:pPr>
            <a:r>
              <a:rPr lang="en-CA" dirty="0"/>
              <a:t>Is there anything we know about the author that is pertinent to our evaluation?</a:t>
            </a:r>
          </a:p>
          <a:p>
            <a:endParaRPr lang="en-CA" dirty="0"/>
          </a:p>
        </p:txBody>
      </p:sp>
      <p:sp>
        <p:nvSpPr>
          <p:cNvPr id="6" name="Content Placeholder 5"/>
          <p:cNvSpPr>
            <a:spLocks noGrp="1"/>
          </p:cNvSpPr>
          <p:nvPr>
            <p:ph sz="half" idx="2"/>
          </p:nvPr>
        </p:nvSpPr>
        <p:spPr/>
        <p:txBody>
          <a:bodyPr/>
          <a:lstStyle/>
          <a:p>
            <a:r>
              <a:rPr lang="en-US" b="1" dirty="0" smtClean="0"/>
              <a:t>Purpose</a:t>
            </a:r>
            <a:endParaRPr lang="en-CA" b="1" dirty="0" smtClean="0"/>
          </a:p>
          <a:p>
            <a:pPr marL="0" indent="0">
              <a:buNone/>
            </a:pPr>
            <a:r>
              <a:rPr lang="en-CA" dirty="0" smtClean="0"/>
              <a:t>Questions </a:t>
            </a:r>
            <a:r>
              <a:rPr lang="en-CA" dirty="0"/>
              <a:t>to consider:</a:t>
            </a:r>
          </a:p>
          <a:p>
            <a:pPr lvl="0">
              <a:buFont typeface="Arial" panose="020B0604020202020204" pitchFamily="34" charset="0"/>
              <a:buChar char="•"/>
            </a:pPr>
            <a:r>
              <a:rPr lang="en-CA" dirty="0"/>
              <a:t>Why does this document exist?</a:t>
            </a:r>
          </a:p>
          <a:p>
            <a:pPr lvl="0">
              <a:buFont typeface="Arial" panose="020B0604020202020204" pitchFamily="34" charset="0"/>
              <a:buChar char="•"/>
            </a:pPr>
            <a:r>
              <a:rPr lang="en-CA" dirty="0"/>
              <a:t>Who is the target audience and how can I tell?</a:t>
            </a:r>
          </a:p>
          <a:p>
            <a:pPr lvl="0">
              <a:buFont typeface="Arial" panose="020B0604020202020204" pitchFamily="34" charset="0"/>
              <a:buChar char="•"/>
            </a:pPr>
            <a:r>
              <a:rPr lang="en-CA" dirty="0"/>
              <a:t>Why did the author choose this format?</a:t>
            </a:r>
          </a:p>
          <a:p>
            <a:pPr lvl="0">
              <a:buFont typeface="Arial" panose="020B0604020202020204" pitchFamily="34" charset="0"/>
              <a:buChar char="•"/>
            </a:pPr>
            <a:r>
              <a:rPr lang="en-CA" dirty="0"/>
              <a:t>What does the document “say”?</a:t>
            </a:r>
          </a:p>
          <a:p>
            <a:pPr lvl="0">
              <a:buFont typeface="Arial" panose="020B0604020202020204" pitchFamily="34" charset="0"/>
              <a:buChar char="•"/>
            </a:pPr>
            <a:r>
              <a:rPr lang="en-CA" dirty="0"/>
              <a:t>Can it tell you more than is on the surface?</a:t>
            </a:r>
          </a:p>
          <a:p>
            <a:endParaRPr lang="en-CA" dirty="0"/>
          </a:p>
        </p:txBody>
      </p:sp>
      <p:grpSp>
        <p:nvGrpSpPr>
          <p:cNvPr id="9" name="SMARTInkShape-Group1"/>
          <p:cNvGrpSpPr/>
          <p:nvPr/>
        </p:nvGrpSpPr>
        <p:grpSpPr>
          <a:xfrm>
            <a:off x="2565575" y="5572125"/>
            <a:ext cx="1184895" cy="607219"/>
            <a:chOff x="2565575" y="5572125"/>
            <a:chExt cx="1184895" cy="607219"/>
          </a:xfrm>
        </p:grpSpPr>
        <p:sp>
          <p:nvSpPr>
            <p:cNvPr id="7" name="SMARTInkShape-1"/>
            <p:cNvSpPr/>
            <p:nvPr>
              <p:custDataLst>
                <p:tags r:id="rId6"/>
              </p:custDataLst>
            </p:nvPr>
          </p:nvSpPr>
          <p:spPr>
            <a:xfrm>
              <a:off x="2565575" y="5941219"/>
              <a:ext cx="553864" cy="102072"/>
            </a:xfrm>
            <a:custGeom>
              <a:avLst/>
              <a:gdLst/>
              <a:ahLst/>
              <a:cxnLst/>
              <a:rect l="0" t="0" r="0" b="0"/>
              <a:pathLst>
                <a:path w="553864" h="102072">
                  <a:moveTo>
                    <a:pt x="18081" y="0"/>
                  </a:moveTo>
                  <a:lnTo>
                    <a:pt x="18081" y="0"/>
                  </a:lnTo>
                  <a:lnTo>
                    <a:pt x="11761" y="6320"/>
                  </a:lnTo>
                  <a:lnTo>
                    <a:pt x="8658" y="12951"/>
                  </a:lnTo>
                  <a:lnTo>
                    <a:pt x="6665" y="21667"/>
                  </a:lnTo>
                  <a:lnTo>
                    <a:pt x="0" y="29497"/>
                  </a:lnTo>
                  <a:lnTo>
                    <a:pt x="2058" y="32894"/>
                  </a:lnTo>
                  <a:lnTo>
                    <a:pt x="14929" y="40196"/>
                  </a:lnTo>
                  <a:lnTo>
                    <a:pt x="33878" y="40795"/>
                  </a:lnTo>
                  <a:lnTo>
                    <a:pt x="88708" y="26882"/>
                  </a:lnTo>
                  <a:lnTo>
                    <a:pt x="131188" y="13395"/>
                  </a:lnTo>
                  <a:lnTo>
                    <a:pt x="156813" y="10714"/>
                  </a:lnTo>
                  <a:lnTo>
                    <a:pt x="172828" y="2508"/>
                  </a:lnTo>
                  <a:lnTo>
                    <a:pt x="176808" y="1672"/>
                  </a:lnTo>
                  <a:lnTo>
                    <a:pt x="180785" y="2438"/>
                  </a:lnTo>
                  <a:lnTo>
                    <a:pt x="196672" y="9644"/>
                  </a:lnTo>
                  <a:lnTo>
                    <a:pt x="216518" y="12931"/>
                  </a:lnTo>
                  <a:lnTo>
                    <a:pt x="232394" y="21271"/>
                  </a:lnTo>
                  <a:lnTo>
                    <a:pt x="236363" y="22118"/>
                  </a:lnTo>
                  <a:lnTo>
                    <a:pt x="272081" y="41505"/>
                  </a:lnTo>
                  <a:lnTo>
                    <a:pt x="276491" y="48432"/>
                  </a:lnTo>
                  <a:lnTo>
                    <a:pt x="279774" y="55921"/>
                  </a:lnTo>
                  <a:lnTo>
                    <a:pt x="285642" y="63659"/>
                  </a:lnTo>
                  <a:lnTo>
                    <a:pt x="292660" y="67980"/>
                  </a:lnTo>
                  <a:lnTo>
                    <a:pt x="300189" y="71224"/>
                  </a:lnTo>
                  <a:lnTo>
                    <a:pt x="327663" y="91942"/>
                  </a:lnTo>
                  <a:lnTo>
                    <a:pt x="349106" y="95056"/>
                  </a:lnTo>
                  <a:lnTo>
                    <a:pt x="357080" y="101513"/>
                  </a:lnTo>
                  <a:lnTo>
                    <a:pt x="360497" y="102071"/>
                  </a:lnTo>
                  <a:lnTo>
                    <a:pt x="364098" y="101120"/>
                  </a:lnTo>
                  <a:lnTo>
                    <a:pt x="371627" y="97859"/>
                  </a:lnTo>
                  <a:lnTo>
                    <a:pt x="415448" y="95259"/>
                  </a:lnTo>
                  <a:lnTo>
                    <a:pt x="417930" y="93933"/>
                  </a:lnTo>
                  <a:lnTo>
                    <a:pt x="419585" y="91726"/>
                  </a:lnTo>
                  <a:lnTo>
                    <a:pt x="420687" y="88932"/>
                  </a:lnTo>
                  <a:lnTo>
                    <a:pt x="422746" y="87069"/>
                  </a:lnTo>
                  <a:lnTo>
                    <a:pt x="428561" y="84999"/>
                  </a:lnTo>
                  <a:lnTo>
                    <a:pt x="466886" y="82029"/>
                  </a:lnTo>
                  <a:lnTo>
                    <a:pt x="480117" y="73094"/>
                  </a:lnTo>
                  <a:lnTo>
                    <a:pt x="488062" y="71928"/>
                  </a:lnTo>
                  <a:lnTo>
                    <a:pt x="490152" y="73088"/>
                  </a:lnTo>
                  <a:lnTo>
                    <a:pt x="491545" y="75183"/>
                  </a:lnTo>
                  <a:lnTo>
                    <a:pt x="492474" y="77903"/>
                  </a:lnTo>
                  <a:lnTo>
                    <a:pt x="494416" y="79717"/>
                  </a:lnTo>
                  <a:lnTo>
                    <a:pt x="504419" y="82866"/>
                  </a:lnTo>
                  <a:lnTo>
                    <a:pt x="527857" y="83331"/>
                  </a:lnTo>
                  <a:lnTo>
                    <a:pt x="539122" y="91524"/>
                  </a:lnTo>
                  <a:lnTo>
                    <a:pt x="553863" y="952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 name="SMARTInkShape-2"/>
            <p:cNvSpPr/>
            <p:nvPr>
              <p:custDataLst>
                <p:tags r:id="rId7"/>
              </p:custDataLst>
            </p:nvPr>
          </p:nvSpPr>
          <p:spPr>
            <a:xfrm>
              <a:off x="3279265" y="5572125"/>
              <a:ext cx="471205" cy="607219"/>
            </a:xfrm>
            <a:custGeom>
              <a:avLst/>
              <a:gdLst/>
              <a:ahLst/>
              <a:cxnLst/>
              <a:rect l="0" t="0" r="0" b="0"/>
              <a:pathLst>
                <a:path w="471205" h="607219">
                  <a:moveTo>
                    <a:pt x="6860" y="107156"/>
                  </a:moveTo>
                  <a:lnTo>
                    <a:pt x="6860" y="107156"/>
                  </a:lnTo>
                  <a:lnTo>
                    <a:pt x="539" y="107156"/>
                  </a:lnTo>
                  <a:lnTo>
                    <a:pt x="0" y="108479"/>
                  </a:lnTo>
                  <a:lnTo>
                    <a:pt x="5113" y="120108"/>
                  </a:lnTo>
                  <a:lnTo>
                    <a:pt x="6515" y="128824"/>
                  </a:lnTo>
                  <a:lnTo>
                    <a:pt x="14974" y="140050"/>
                  </a:lnTo>
                  <a:lnTo>
                    <a:pt x="18965" y="151152"/>
                  </a:lnTo>
                  <a:lnTo>
                    <a:pt x="26616" y="162819"/>
                  </a:lnTo>
                  <a:lnTo>
                    <a:pt x="30793" y="174655"/>
                  </a:lnTo>
                  <a:lnTo>
                    <a:pt x="49552" y="206623"/>
                  </a:lnTo>
                  <a:lnTo>
                    <a:pt x="54346" y="221148"/>
                  </a:lnTo>
                  <a:lnTo>
                    <a:pt x="96848" y="278049"/>
                  </a:lnTo>
                  <a:lnTo>
                    <a:pt x="101874" y="292581"/>
                  </a:lnTo>
                  <a:lnTo>
                    <a:pt x="137893" y="348054"/>
                  </a:lnTo>
                  <a:lnTo>
                    <a:pt x="146227" y="366388"/>
                  </a:lnTo>
                  <a:lnTo>
                    <a:pt x="149499" y="375829"/>
                  </a:lnTo>
                  <a:lnTo>
                    <a:pt x="157455" y="389904"/>
                  </a:lnTo>
                  <a:lnTo>
                    <a:pt x="161724" y="408921"/>
                  </a:lnTo>
                  <a:lnTo>
                    <a:pt x="170820" y="427868"/>
                  </a:lnTo>
                  <a:lnTo>
                    <a:pt x="185567" y="471149"/>
                  </a:lnTo>
                  <a:lnTo>
                    <a:pt x="194638" y="487933"/>
                  </a:lnTo>
                  <a:lnTo>
                    <a:pt x="195546" y="491976"/>
                  </a:lnTo>
                  <a:lnTo>
                    <a:pt x="203143" y="503987"/>
                  </a:lnTo>
                  <a:lnTo>
                    <a:pt x="216239" y="519897"/>
                  </a:lnTo>
                  <a:lnTo>
                    <a:pt x="219711" y="531810"/>
                  </a:lnTo>
                  <a:lnTo>
                    <a:pt x="220523" y="539748"/>
                  </a:lnTo>
                  <a:lnTo>
                    <a:pt x="224411" y="547687"/>
                  </a:lnTo>
                  <a:lnTo>
                    <a:pt x="229227" y="555625"/>
                  </a:lnTo>
                  <a:lnTo>
                    <a:pt x="232571" y="569148"/>
                  </a:lnTo>
                  <a:lnTo>
                    <a:pt x="244481" y="582854"/>
                  </a:lnTo>
                  <a:lnTo>
                    <a:pt x="244941" y="593609"/>
                  </a:lnTo>
                  <a:lnTo>
                    <a:pt x="246279" y="594177"/>
                  </a:lnTo>
                  <a:lnTo>
                    <a:pt x="251292" y="594808"/>
                  </a:lnTo>
                  <a:lnTo>
                    <a:pt x="253159" y="596299"/>
                  </a:lnTo>
                  <a:lnTo>
                    <a:pt x="256886" y="607199"/>
                  </a:lnTo>
                  <a:lnTo>
                    <a:pt x="256890" y="607215"/>
                  </a:lnTo>
                  <a:lnTo>
                    <a:pt x="263211" y="607218"/>
                  </a:lnTo>
                  <a:lnTo>
                    <a:pt x="265074" y="605895"/>
                  </a:lnTo>
                  <a:lnTo>
                    <a:pt x="266315" y="603690"/>
                  </a:lnTo>
                  <a:lnTo>
                    <a:pt x="268754" y="595458"/>
                  </a:lnTo>
                  <a:lnTo>
                    <a:pt x="268785" y="589035"/>
                  </a:lnTo>
                  <a:lnTo>
                    <a:pt x="270112" y="587159"/>
                  </a:lnTo>
                  <a:lnTo>
                    <a:pt x="272320" y="585908"/>
                  </a:lnTo>
                  <a:lnTo>
                    <a:pt x="275114" y="585074"/>
                  </a:lnTo>
                  <a:lnTo>
                    <a:pt x="276978" y="583195"/>
                  </a:lnTo>
                  <a:lnTo>
                    <a:pt x="280213" y="573301"/>
                  </a:lnTo>
                  <a:lnTo>
                    <a:pt x="280661" y="555086"/>
                  </a:lnTo>
                  <a:lnTo>
                    <a:pt x="284212" y="547448"/>
                  </a:lnTo>
                  <a:lnTo>
                    <a:pt x="288878" y="539643"/>
                  </a:lnTo>
                  <a:lnTo>
                    <a:pt x="291872" y="523853"/>
                  </a:lnTo>
                  <a:lnTo>
                    <a:pt x="292119" y="519892"/>
                  </a:lnTo>
                  <a:lnTo>
                    <a:pt x="295919" y="511963"/>
                  </a:lnTo>
                  <a:lnTo>
                    <a:pt x="298785" y="507996"/>
                  </a:lnTo>
                  <a:lnTo>
                    <a:pt x="302818" y="489772"/>
                  </a:lnTo>
                  <a:lnTo>
                    <a:pt x="305504" y="468092"/>
                  </a:lnTo>
                  <a:lnTo>
                    <a:pt x="313873" y="439704"/>
                  </a:lnTo>
                  <a:lnTo>
                    <a:pt x="319195" y="416473"/>
                  </a:lnTo>
                  <a:lnTo>
                    <a:pt x="325623" y="392833"/>
                  </a:lnTo>
                  <a:lnTo>
                    <a:pt x="331055" y="369072"/>
                  </a:lnTo>
                  <a:lnTo>
                    <a:pt x="337515" y="345275"/>
                  </a:lnTo>
                  <a:lnTo>
                    <a:pt x="342957" y="321467"/>
                  </a:lnTo>
                  <a:lnTo>
                    <a:pt x="360759" y="273844"/>
                  </a:lnTo>
                  <a:lnTo>
                    <a:pt x="363909" y="259292"/>
                  </a:lnTo>
                  <a:lnTo>
                    <a:pt x="371797" y="242339"/>
                  </a:lnTo>
                  <a:lnTo>
                    <a:pt x="385134" y="190283"/>
                  </a:lnTo>
                  <a:lnTo>
                    <a:pt x="390580" y="166623"/>
                  </a:lnTo>
                  <a:lnTo>
                    <a:pt x="408951" y="109947"/>
                  </a:lnTo>
                  <a:lnTo>
                    <a:pt x="414394" y="92549"/>
                  </a:lnTo>
                  <a:lnTo>
                    <a:pt x="424385" y="74165"/>
                  </a:lnTo>
                  <a:lnTo>
                    <a:pt x="430552" y="64712"/>
                  </a:lnTo>
                  <a:lnTo>
                    <a:pt x="438038" y="47865"/>
                  </a:lnTo>
                  <a:lnTo>
                    <a:pt x="443234" y="39794"/>
                  </a:lnTo>
                  <a:lnTo>
                    <a:pt x="446160" y="27813"/>
                  </a:lnTo>
                  <a:lnTo>
                    <a:pt x="446844" y="19858"/>
                  </a:lnTo>
                  <a:lnTo>
                    <a:pt x="448349" y="17207"/>
                  </a:lnTo>
                  <a:lnTo>
                    <a:pt x="450676" y="15440"/>
                  </a:lnTo>
                  <a:lnTo>
                    <a:pt x="453550" y="14263"/>
                  </a:lnTo>
                  <a:lnTo>
                    <a:pt x="455466" y="12154"/>
                  </a:lnTo>
                  <a:lnTo>
                    <a:pt x="459297" y="1"/>
                  </a:lnTo>
                  <a:lnTo>
                    <a:pt x="47120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10" name="SMARTInkShape-3"/>
          <p:cNvSpPr/>
          <p:nvPr>
            <p:custDataLst>
              <p:tags r:id="rId1"/>
            </p:custDataLst>
          </p:nvPr>
        </p:nvSpPr>
        <p:spPr>
          <a:xfrm>
            <a:off x="3857668" y="5941219"/>
            <a:ext cx="154739" cy="11416"/>
          </a:xfrm>
          <a:custGeom>
            <a:avLst/>
            <a:gdLst/>
            <a:ahLst/>
            <a:cxnLst/>
            <a:rect l="0" t="0" r="0" b="0"/>
            <a:pathLst>
              <a:path w="154739" h="11416">
                <a:moveTo>
                  <a:pt x="11863" y="0"/>
                </a:moveTo>
                <a:lnTo>
                  <a:pt x="11863" y="0"/>
                </a:lnTo>
                <a:lnTo>
                  <a:pt x="0" y="0"/>
                </a:lnTo>
                <a:lnTo>
                  <a:pt x="59349" y="0"/>
                </a:lnTo>
                <a:lnTo>
                  <a:pt x="118874" y="0"/>
                </a:lnTo>
                <a:lnTo>
                  <a:pt x="124687" y="0"/>
                </a:lnTo>
                <a:lnTo>
                  <a:pt x="126767" y="1323"/>
                </a:lnTo>
                <a:lnTo>
                  <a:pt x="128153" y="3527"/>
                </a:lnTo>
                <a:lnTo>
                  <a:pt x="129077" y="6320"/>
                </a:lnTo>
                <a:lnTo>
                  <a:pt x="131016" y="8182"/>
                </a:lnTo>
                <a:lnTo>
                  <a:pt x="141015" y="11415"/>
                </a:lnTo>
                <a:lnTo>
                  <a:pt x="15473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 name="SMARTInkShape-4"/>
          <p:cNvSpPr/>
          <p:nvPr>
            <p:custDataLst>
              <p:tags r:id="rId2"/>
            </p:custDataLst>
          </p:nvPr>
        </p:nvSpPr>
        <p:spPr>
          <a:xfrm>
            <a:off x="4298157" y="5607891"/>
            <a:ext cx="392906" cy="511919"/>
          </a:xfrm>
          <a:custGeom>
            <a:avLst/>
            <a:gdLst/>
            <a:ahLst/>
            <a:cxnLst/>
            <a:rect l="0" t="0" r="0" b="0"/>
            <a:pathLst>
              <a:path w="392906" h="511919">
                <a:moveTo>
                  <a:pt x="154781" y="35672"/>
                </a:moveTo>
                <a:lnTo>
                  <a:pt x="154781" y="35672"/>
                </a:lnTo>
                <a:lnTo>
                  <a:pt x="143020" y="35672"/>
                </a:lnTo>
                <a:lnTo>
                  <a:pt x="132636" y="45923"/>
                </a:lnTo>
                <a:lnTo>
                  <a:pt x="131462" y="53408"/>
                </a:lnTo>
                <a:lnTo>
                  <a:pt x="129974" y="55434"/>
                </a:lnTo>
                <a:lnTo>
                  <a:pt x="124794" y="57684"/>
                </a:lnTo>
                <a:lnTo>
                  <a:pt x="122883" y="59606"/>
                </a:lnTo>
                <a:lnTo>
                  <a:pt x="120760" y="65271"/>
                </a:lnTo>
                <a:lnTo>
                  <a:pt x="118871" y="67311"/>
                </a:lnTo>
                <a:lnTo>
                  <a:pt x="113244" y="69577"/>
                </a:lnTo>
                <a:lnTo>
                  <a:pt x="111215" y="71505"/>
                </a:lnTo>
                <a:lnTo>
                  <a:pt x="97969" y="95441"/>
                </a:lnTo>
                <a:lnTo>
                  <a:pt x="97063" y="99331"/>
                </a:lnTo>
                <a:lnTo>
                  <a:pt x="65654" y="154428"/>
                </a:lnTo>
                <a:lnTo>
                  <a:pt x="56809" y="177983"/>
                </a:lnTo>
                <a:lnTo>
                  <a:pt x="43118" y="200630"/>
                </a:lnTo>
                <a:lnTo>
                  <a:pt x="33165" y="225422"/>
                </a:lnTo>
                <a:lnTo>
                  <a:pt x="30047" y="229640"/>
                </a:lnTo>
                <a:lnTo>
                  <a:pt x="26583" y="241383"/>
                </a:lnTo>
                <a:lnTo>
                  <a:pt x="23720" y="254099"/>
                </a:lnTo>
                <a:lnTo>
                  <a:pt x="15994" y="270018"/>
                </a:lnTo>
                <a:lnTo>
                  <a:pt x="8617" y="318137"/>
                </a:lnTo>
                <a:lnTo>
                  <a:pt x="3829" y="329222"/>
                </a:lnTo>
                <a:lnTo>
                  <a:pt x="99" y="384802"/>
                </a:lnTo>
                <a:lnTo>
                  <a:pt x="0" y="432499"/>
                </a:lnTo>
                <a:lnTo>
                  <a:pt x="3528" y="440462"/>
                </a:lnTo>
                <a:lnTo>
                  <a:pt x="8182" y="448412"/>
                </a:lnTo>
                <a:lnTo>
                  <a:pt x="12125" y="460325"/>
                </a:lnTo>
                <a:lnTo>
                  <a:pt x="32998" y="488845"/>
                </a:lnTo>
                <a:lnTo>
                  <a:pt x="33905" y="492568"/>
                </a:lnTo>
                <a:lnTo>
                  <a:pt x="35832" y="495050"/>
                </a:lnTo>
                <a:lnTo>
                  <a:pt x="41501" y="497808"/>
                </a:lnTo>
                <a:lnTo>
                  <a:pt x="55920" y="500902"/>
                </a:lnTo>
                <a:lnTo>
                  <a:pt x="67574" y="508069"/>
                </a:lnTo>
                <a:lnTo>
                  <a:pt x="83364" y="511160"/>
                </a:lnTo>
                <a:lnTo>
                  <a:pt x="134937" y="511918"/>
                </a:lnTo>
                <a:lnTo>
                  <a:pt x="193809" y="496705"/>
                </a:lnTo>
                <a:lnTo>
                  <a:pt x="211765" y="487128"/>
                </a:lnTo>
                <a:lnTo>
                  <a:pt x="269518" y="444441"/>
                </a:lnTo>
                <a:lnTo>
                  <a:pt x="289206" y="428575"/>
                </a:lnTo>
                <a:lnTo>
                  <a:pt x="320726" y="404765"/>
                </a:lnTo>
                <a:lnTo>
                  <a:pt x="349206" y="376984"/>
                </a:lnTo>
                <a:lnTo>
                  <a:pt x="353640" y="369047"/>
                </a:lnTo>
                <a:lnTo>
                  <a:pt x="362807" y="346851"/>
                </a:lnTo>
                <a:lnTo>
                  <a:pt x="377689" y="322158"/>
                </a:lnTo>
                <a:lnTo>
                  <a:pt x="380851" y="313811"/>
                </a:lnTo>
                <a:lnTo>
                  <a:pt x="388746" y="301675"/>
                </a:lnTo>
                <a:lnTo>
                  <a:pt x="391673" y="288377"/>
                </a:lnTo>
                <a:lnTo>
                  <a:pt x="392896" y="228914"/>
                </a:lnTo>
                <a:lnTo>
                  <a:pt x="392905" y="186979"/>
                </a:lnTo>
                <a:lnTo>
                  <a:pt x="380779" y="147929"/>
                </a:lnTo>
                <a:lnTo>
                  <a:pt x="371794" y="131145"/>
                </a:lnTo>
                <a:lnTo>
                  <a:pt x="370893" y="127102"/>
                </a:lnTo>
                <a:lnTo>
                  <a:pt x="348039" y="80408"/>
                </a:lnTo>
                <a:lnTo>
                  <a:pt x="338307" y="72739"/>
                </a:lnTo>
                <a:lnTo>
                  <a:pt x="327703" y="55170"/>
                </a:lnTo>
                <a:lnTo>
                  <a:pt x="316995" y="43507"/>
                </a:lnTo>
                <a:lnTo>
                  <a:pt x="309338" y="39154"/>
                </a:lnTo>
                <a:lnTo>
                  <a:pt x="301525" y="35896"/>
                </a:lnTo>
                <a:lnTo>
                  <a:pt x="289689" y="27948"/>
                </a:lnTo>
                <a:lnTo>
                  <a:pt x="281767" y="25624"/>
                </a:lnTo>
                <a:lnTo>
                  <a:pt x="279126" y="23682"/>
                </a:lnTo>
                <a:lnTo>
                  <a:pt x="277365" y="21063"/>
                </a:lnTo>
                <a:lnTo>
                  <a:pt x="276191" y="17995"/>
                </a:lnTo>
                <a:lnTo>
                  <a:pt x="274086" y="15950"/>
                </a:lnTo>
                <a:lnTo>
                  <a:pt x="261201" y="9139"/>
                </a:lnTo>
                <a:lnTo>
                  <a:pt x="253672" y="4035"/>
                </a:lnTo>
                <a:lnTo>
                  <a:pt x="241996" y="1163"/>
                </a:lnTo>
                <a:lnTo>
                  <a:pt x="216660" y="0"/>
                </a:lnTo>
                <a:lnTo>
                  <a:pt x="205270" y="8144"/>
                </a:lnTo>
                <a:lnTo>
                  <a:pt x="194141" y="10758"/>
                </a:lnTo>
                <a:lnTo>
                  <a:pt x="186385" y="11370"/>
                </a:lnTo>
                <a:lnTo>
                  <a:pt x="183788" y="12856"/>
                </a:lnTo>
                <a:lnTo>
                  <a:pt x="182056" y="15169"/>
                </a:lnTo>
                <a:lnTo>
                  <a:pt x="178809" y="21268"/>
                </a:lnTo>
                <a:lnTo>
                  <a:pt x="154781" y="47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 name="SMARTInkShape-5"/>
          <p:cNvSpPr/>
          <p:nvPr>
            <p:custDataLst>
              <p:tags r:id="rId3"/>
            </p:custDataLst>
          </p:nvPr>
        </p:nvSpPr>
        <p:spPr>
          <a:xfrm>
            <a:off x="5715000" y="3071857"/>
            <a:ext cx="666751" cy="1392988"/>
          </a:xfrm>
          <a:custGeom>
            <a:avLst/>
            <a:gdLst/>
            <a:ahLst/>
            <a:cxnLst/>
            <a:rect l="0" t="0" r="0" b="0"/>
            <a:pathLst>
              <a:path w="666751" h="1392988">
                <a:moveTo>
                  <a:pt x="666750" y="23768"/>
                </a:moveTo>
                <a:lnTo>
                  <a:pt x="666750" y="23768"/>
                </a:lnTo>
                <a:lnTo>
                  <a:pt x="660429" y="23768"/>
                </a:lnTo>
                <a:lnTo>
                  <a:pt x="622736" y="12965"/>
                </a:lnTo>
                <a:lnTo>
                  <a:pt x="603291" y="10866"/>
                </a:lnTo>
                <a:lnTo>
                  <a:pt x="579965" y="1653"/>
                </a:lnTo>
                <a:lnTo>
                  <a:pt x="525996" y="0"/>
                </a:lnTo>
                <a:lnTo>
                  <a:pt x="472142" y="1279"/>
                </a:lnTo>
                <a:lnTo>
                  <a:pt x="448973" y="10207"/>
                </a:lnTo>
                <a:lnTo>
                  <a:pt x="395887" y="13156"/>
                </a:lnTo>
                <a:lnTo>
                  <a:pt x="362289" y="22662"/>
                </a:lnTo>
                <a:lnTo>
                  <a:pt x="348262" y="24763"/>
                </a:lnTo>
                <a:lnTo>
                  <a:pt x="319199" y="33976"/>
                </a:lnTo>
                <a:lnTo>
                  <a:pt x="293778" y="36662"/>
                </a:lnTo>
                <a:lnTo>
                  <a:pt x="279016" y="45080"/>
                </a:lnTo>
                <a:lnTo>
                  <a:pt x="251806" y="63649"/>
                </a:lnTo>
                <a:lnTo>
                  <a:pt x="205113" y="84043"/>
                </a:lnTo>
                <a:lnTo>
                  <a:pt x="145879" y="126964"/>
                </a:lnTo>
                <a:lnTo>
                  <a:pt x="91430" y="170612"/>
                </a:lnTo>
                <a:lnTo>
                  <a:pt x="86938" y="178549"/>
                </a:lnTo>
                <a:lnTo>
                  <a:pt x="85740" y="182518"/>
                </a:lnTo>
                <a:lnTo>
                  <a:pt x="77353" y="190456"/>
                </a:lnTo>
                <a:lnTo>
                  <a:pt x="67452" y="198393"/>
                </a:lnTo>
                <a:lnTo>
                  <a:pt x="39074" y="238081"/>
                </a:lnTo>
                <a:lnTo>
                  <a:pt x="35887" y="246018"/>
                </a:lnTo>
                <a:lnTo>
                  <a:pt x="27978" y="257924"/>
                </a:lnTo>
                <a:lnTo>
                  <a:pt x="23723" y="269831"/>
                </a:lnTo>
                <a:lnTo>
                  <a:pt x="1815" y="306001"/>
                </a:lnTo>
                <a:lnTo>
                  <a:pt x="106" y="329621"/>
                </a:lnTo>
                <a:lnTo>
                  <a:pt x="0" y="387897"/>
                </a:lnTo>
                <a:lnTo>
                  <a:pt x="0" y="390656"/>
                </a:lnTo>
                <a:lnTo>
                  <a:pt x="8182" y="401931"/>
                </a:lnTo>
                <a:lnTo>
                  <a:pt x="11416" y="414471"/>
                </a:lnTo>
                <a:lnTo>
                  <a:pt x="33915" y="438669"/>
                </a:lnTo>
                <a:lnTo>
                  <a:pt x="44868" y="441451"/>
                </a:lnTo>
                <a:lnTo>
                  <a:pt x="84145" y="473486"/>
                </a:lnTo>
                <a:lnTo>
                  <a:pt x="87847" y="474392"/>
                </a:lnTo>
                <a:lnTo>
                  <a:pt x="107227" y="485390"/>
                </a:lnTo>
                <a:lnTo>
                  <a:pt x="111172" y="486298"/>
                </a:lnTo>
                <a:lnTo>
                  <a:pt x="113802" y="488225"/>
                </a:lnTo>
                <a:lnTo>
                  <a:pt x="115556" y="490833"/>
                </a:lnTo>
                <a:lnTo>
                  <a:pt x="116725" y="493895"/>
                </a:lnTo>
                <a:lnTo>
                  <a:pt x="118827" y="495936"/>
                </a:lnTo>
                <a:lnTo>
                  <a:pt x="131707" y="502740"/>
                </a:lnTo>
                <a:lnTo>
                  <a:pt x="135430" y="505801"/>
                </a:lnTo>
                <a:lnTo>
                  <a:pt x="139566" y="512730"/>
                </a:lnTo>
                <a:lnTo>
                  <a:pt x="140669" y="516431"/>
                </a:lnTo>
                <a:lnTo>
                  <a:pt x="142727" y="518897"/>
                </a:lnTo>
                <a:lnTo>
                  <a:pt x="148541" y="521638"/>
                </a:lnTo>
                <a:lnTo>
                  <a:pt x="150622" y="523692"/>
                </a:lnTo>
                <a:lnTo>
                  <a:pt x="152933" y="529501"/>
                </a:lnTo>
                <a:lnTo>
                  <a:pt x="154872" y="531580"/>
                </a:lnTo>
                <a:lnTo>
                  <a:pt x="160554" y="533889"/>
                </a:lnTo>
                <a:lnTo>
                  <a:pt x="162598" y="535828"/>
                </a:lnTo>
                <a:lnTo>
                  <a:pt x="176779" y="557356"/>
                </a:lnTo>
                <a:lnTo>
                  <a:pt x="188685" y="569608"/>
                </a:lnTo>
                <a:lnTo>
                  <a:pt x="189963" y="577229"/>
                </a:lnTo>
                <a:lnTo>
                  <a:pt x="190500" y="628793"/>
                </a:lnTo>
                <a:lnTo>
                  <a:pt x="180249" y="641045"/>
                </a:lnTo>
                <a:lnTo>
                  <a:pt x="179084" y="648666"/>
                </a:lnTo>
                <a:lnTo>
                  <a:pt x="177598" y="650710"/>
                </a:lnTo>
                <a:lnTo>
                  <a:pt x="175284" y="652073"/>
                </a:lnTo>
                <a:lnTo>
                  <a:pt x="172419" y="652982"/>
                </a:lnTo>
                <a:lnTo>
                  <a:pt x="170508" y="654910"/>
                </a:lnTo>
                <a:lnTo>
                  <a:pt x="163914" y="667511"/>
                </a:lnTo>
                <a:lnTo>
                  <a:pt x="160870" y="671211"/>
                </a:lnTo>
                <a:lnTo>
                  <a:pt x="153960" y="675323"/>
                </a:lnTo>
                <a:lnTo>
                  <a:pt x="150264" y="676419"/>
                </a:lnTo>
                <a:lnTo>
                  <a:pt x="147801" y="678473"/>
                </a:lnTo>
                <a:lnTo>
                  <a:pt x="145064" y="684283"/>
                </a:lnTo>
                <a:lnTo>
                  <a:pt x="143011" y="686361"/>
                </a:lnTo>
                <a:lnTo>
                  <a:pt x="121265" y="700607"/>
                </a:lnTo>
                <a:lnTo>
                  <a:pt x="109004" y="712516"/>
                </a:lnTo>
                <a:lnTo>
                  <a:pt x="101383" y="713793"/>
                </a:lnTo>
                <a:lnTo>
                  <a:pt x="99339" y="715295"/>
                </a:lnTo>
                <a:lnTo>
                  <a:pt x="97067" y="720492"/>
                </a:lnTo>
                <a:lnTo>
                  <a:pt x="95138" y="722407"/>
                </a:lnTo>
                <a:lnTo>
                  <a:pt x="89468" y="724535"/>
                </a:lnTo>
                <a:lnTo>
                  <a:pt x="87426" y="726425"/>
                </a:lnTo>
                <a:lnTo>
                  <a:pt x="85158" y="732053"/>
                </a:lnTo>
                <a:lnTo>
                  <a:pt x="83231" y="734083"/>
                </a:lnTo>
                <a:lnTo>
                  <a:pt x="71975" y="737984"/>
                </a:lnTo>
                <a:lnTo>
                  <a:pt x="59532" y="738143"/>
                </a:lnTo>
                <a:lnTo>
                  <a:pt x="59531" y="748394"/>
                </a:lnTo>
                <a:lnTo>
                  <a:pt x="60854" y="748946"/>
                </a:lnTo>
                <a:lnTo>
                  <a:pt x="87996" y="750048"/>
                </a:lnTo>
                <a:lnTo>
                  <a:pt x="90414" y="751372"/>
                </a:lnTo>
                <a:lnTo>
                  <a:pt x="92026" y="753576"/>
                </a:lnTo>
                <a:lnTo>
                  <a:pt x="93101" y="756369"/>
                </a:lnTo>
                <a:lnTo>
                  <a:pt x="95140" y="758232"/>
                </a:lnTo>
                <a:lnTo>
                  <a:pt x="105313" y="761465"/>
                </a:lnTo>
                <a:lnTo>
                  <a:pt x="112931" y="761810"/>
                </a:lnTo>
                <a:lnTo>
                  <a:pt x="119865" y="765419"/>
                </a:lnTo>
                <a:lnTo>
                  <a:pt x="141027" y="783967"/>
                </a:lnTo>
                <a:lnTo>
                  <a:pt x="148648" y="785234"/>
                </a:lnTo>
                <a:lnTo>
                  <a:pt x="150692" y="786735"/>
                </a:lnTo>
                <a:lnTo>
                  <a:pt x="163966" y="809870"/>
                </a:lnTo>
                <a:lnTo>
                  <a:pt x="164873" y="813742"/>
                </a:lnTo>
                <a:lnTo>
                  <a:pt x="166801" y="816323"/>
                </a:lnTo>
                <a:lnTo>
                  <a:pt x="169409" y="818045"/>
                </a:lnTo>
                <a:lnTo>
                  <a:pt x="172470" y="819192"/>
                </a:lnTo>
                <a:lnTo>
                  <a:pt x="174511" y="821280"/>
                </a:lnTo>
                <a:lnTo>
                  <a:pt x="187778" y="845519"/>
                </a:lnTo>
                <a:lnTo>
                  <a:pt x="190453" y="884991"/>
                </a:lnTo>
                <a:lnTo>
                  <a:pt x="191813" y="909045"/>
                </a:lnTo>
                <a:lnTo>
                  <a:pt x="199922" y="931435"/>
                </a:lnTo>
                <a:lnTo>
                  <a:pt x="200750" y="938442"/>
                </a:lnTo>
                <a:lnTo>
                  <a:pt x="198143" y="949755"/>
                </a:lnTo>
                <a:lnTo>
                  <a:pt x="193896" y="960516"/>
                </a:lnTo>
                <a:lnTo>
                  <a:pt x="190588" y="1015842"/>
                </a:lnTo>
                <a:lnTo>
                  <a:pt x="189203" y="1031944"/>
                </a:lnTo>
                <a:lnTo>
                  <a:pt x="180253" y="1061766"/>
                </a:lnTo>
                <a:lnTo>
                  <a:pt x="178637" y="1116988"/>
                </a:lnTo>
                <a:lnTo>
                  <a:pt x="178595" y="1174620"/>
                </a:lnTo>
                <a:lnTo>
                  <a:pt x="178594" y="1217973"/>
                </a:lnTo>
                <a:lnTo>
                  <a:pt x="182121" y="1226126"/>
                </a:lnTo>
                <a:lnTo>
                  <a:pt x="186776" y="1234160"/>
                </a:lnTo>
                <a:lnTo>
                  <a:pt x="190720" y="1246121"/>
                </a:lnTo>
                <a:lnTo>
                  <a:pt x="198356" y="1258043"/>
                </a:lnTo>
                <a:lnTo>
                  <a:pt x="201873" y="1271572"/>
                </a:lnTo>
                <a:lnTo>
                  <a:pt x="210483" y="1282965"/>
                </a:lnTo>
                <a:lnTo>
                  <a:pt x="214501" y="1294095"/>
                </a:lnTo>
                <a:lnTo>
                  <a:pt x="242632" y="1326013"/>
                </a:lnTo>
                <a:lnTo>
                  <a:pt x="250270" y="1330148"/>
                </a:lnTo>
                <a:lnTo>
                  <a:pt x="254160" y="1331250"/>
                </a:lnTo>
                <a:lnTo>
                  <a:pt x="256752" y="1333308"/>
                </a:lnTo>
                <a:lnTo>
                  <a:pt x="261724" y="1341202"/>
                </a:lnTo>
                <a:lnTo>
                  <a:pt x="267576" y="1343513"/>
                </a:lnTo>
                <a:lnTo>
                  <a:pt x="269665" y="1345452"/>
                </a:lnTo>
                <a:lnTo>
                  <a:pt x="271986" y="1351134"/>
                </a:lnTo>
                <a:lnTo>
                  <a:pt x="273929" y="1353179"/>
                </a:lnTo>
                <a:lnTo>
                  <a:pt x="279614" y="1355451"/>
                </a:lnTo>
                <a:lnTo>
                  <a:pt x="294043" y="1358232"/>
                </a:lnTo>
                <a:lnTo>
                  <a:pt x="305699" y="1365344"/>
                </a:lnTo>
                <a:lnTo>
                  <a:pt x="313578" y="1367472"/>
                </a:lnTo>
                <a:lnTo>
                  <a:pt x="316209" y="1369362"/>
                </a:lnTo>
                <a:lnTo>
                  <a:pt x="317962" y="1371945"/>
                </a:lnTo>
                <a:lnTo>
                  <a:pt x="319131" y="1374991"/>
                </a:lnTo>
                <a:lnTo>
                  <a:pt x="321233" y="1377021"/>
                </a:lnTo>
                <a:lnTo>
                  <a:pt x="334113" y="1383807"/>
                </a:lnTo>
                <a:lnTo>
                  <a:pt x="337836" y="1386867"/>
                </a:lnTo>
                <a:lnTo>
                  <a:pt x="349028" y="1390267"/>
                </a:lnTo>
                <a:lnTo>
                  <a:pt x="369094" y="13929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15" name="SMARTInkShape-Group5"/>
          <p:cNvGrpSpPr/>
          <p:nvPr/>
        </p:nvGrpSpPr>
        <p:grpSpPr>
          <a:xfrm>
            <a:off x="5339056" y="3345656"/>
            <a:ext cx="780756" cy="1976439"/>
            <a:chOff x="5339056" y="3345656"/>
            <a:chExt cx="780756" cy="1976439"/>
          </a:xfrm>
        </p:grpSpPr>
        <p:sp>
          <p:nvSpPr>
            <p:cNvPr id="13" name="SMARTInkShape-6"/>
            <p:cNvSpPr/>
            <p:nvPr>
              <p:custDataLst>
                <p:tags r:id="rId4"/>
              </p:custDataLst>
            </p:nvPr>
          </p:nvSpPr>
          <p:spPr>
            <a:xfrm>
              <a:off x="5339056" y="3345656"/>
              <a:ext cx="685508" cy="1952626"/>
            </a:xfrm>
            <a:custGeom>
              <a:avLst/>
              <a:gdLst/>
              <a:ahLst/>
              <a:cxnLst/>
              <a:rect l="0" t="0" r="0" b="0"/>
              <a:pathLst>
                <a:path w="685508" h="1952626">
                  <a:moveTo>
                    <a:pt x="685507" y="0"/>
                  </a:moveTo>
                  <a:lnTo>
                    <a:pt x="685507" y="0"/>
                  </a:lnTo>
                  <a:lnTo>
                    <a:pt x="629911" y="0"/>
                  </a:lnTo>
                  <a:lnTo>
                    <a:pt x="621993" y="0"/>
                  </a:lnTo>
                  <a:lnTo>
                    <a:pt x="614063" y="3528"/>
                  </a:lnTo>
                  <a:lnTo>
                    <a:pt x="606129" y="8183"/>
                  </a:lnTo>
                  <a:lnTo>
                    <a:pt x="590256" y="11171"/>
                  </a:lnTo>
                  <a:lnTo>
                    <a:pt x="574382" y="11761"/>
                  </a:lnTo>
                  <a:lnTo>
                    <a:pt x="566444" y="15370"/>
                  </a:lnTo>
                  <a:lnTo>
                    <a:pt x="562475" y="18184"/>
                  </a:lnTo>
                  <a:lnTo>
                    <a:pt x="533208" y="26599"/>
                  </a:lnTo>
                  <a:lnTo>
                    <a:pt x="523891" y="31666"/>
                  </a:lnTo>
                  <a:lnTo>
                    <a:pt x="511209" y="35841"/>
                  </a:lnTo>
                  <a:lnTo>
                    <a:pt x="456501" y="71509"/>
                  </a:lnTo>
                  <a:lnTo>
                    <a:pt x="438177" y="79838"/>
                  </a:lnTo>
                  <a:lnTo>
                    <a:pt x="413813" y="88972"/>
                  </a:lnTo>
                  <a:lnTo>
                    <a:pt x="372088" y="116514"/>
                  </a:lnTo>
                  <a:lnTo>
                    <a:pt x="349410" y="140412"/>
                  </a:lnTo>
                  <a:lnTo>
                    <a:pt x="290446" y="192771"/>
                  </a:lnTo>
                  <a:lnTo>
                    <a:pt x="241544" y="251811"/>
                  </a:lnTo>
                  <a:lnTo>
                    <a:pt x="202454" y="301962"/>
                  </a:lnTo>
                  <a:lnTo>
                    <a:pt x="170076" y="360735"/>
                  </a:lnTo>
                  <a:lnTo>
                    <a:pt x="138561" y="415985"/>
                  </a:lnTo>
                  <a:lnTo>
                    <a:pt x="110081" y="472238"/>
                  </a:lnTo>
                  <a:lnTo>
                    <a:pt x="86229" y="530154"/>
                  </a:lnTo>
                  <a:lnTo>
                    <a:pt x="71673" y="564558"/>
                  </a:lnTo>
                  <a:lnTo>
                    <a:pt x="57341" y="623285"/>
                  </a:lnTo>
                  <a:lnTo>
                    <a:pt x="42717" y="681423"/>
                  </a:lnTo>
                  <a:lnTo>
                    <a:pt x="33436" y="717665"/>
                  </a:lnTo>
                  <a:lnTo>
                    <a:pt x="22845" y="773017"/>
                  </a:lnTo>
                  <a:lnTo>
                    <a:pt x="10933" y="826397"/>
                  </a:lnTo>
                  <a:lnTo>
                    <a:pt x="7209" y="885214"/>
                  </a:lnTo>
                  <a:lnTo>
                    <a:pt x="5559" y="944682"/>
                  </a:lnTo>
                  <a:lnTo>
                    <a:pt x="0" y="976201"/>
                  </a:lnTo>
                  <a:lnTo>
                    <a:pt x="6075" y="1028871"/>
                  </a:lnTo>
                  <a:lnTo>
                    <a:pt x="6782" y="1086303"/>
                  </a:lnTo>
                  <a:lnTo>
                    <a:pt x="6844" y="1143146"/>
                  </a:lnTo>
                  <a:lnTo>
                    <a:pt x="8173" y="1194258"/>
                  </a:lnTo>
                  <a:lnTo>
                    <a:pt x="18020" y="1250136"/>
                  </a:lnTo>
                  <a:lnTo>
                    <a:pt x="22066" y="1277491"/>
                  </a:lnTo>
                  <a:lnTo>
                    <a:pt x="33436" y="1332764"/>
                  </a:lnTo>
                  <a:lnTo>
                    <a:pt x="39863" y="1357095"/>
                  </a:lnTo>
                  <a:lnTo>
                    <a:pt x="45295" y="1381061"/>
                  </a:lnTo>
                  <a:lnTo>
                    <a:pt x="51755" y="1404918"/>
                  </a:lnTo>
                  <a:lnTo>
                    <a:pt x="57197" y="1428744"/>
                  </a:lnTo>
                  <a:lnTo>
                    <a:pt x="63660" y="1452561"/>
                  </a:lnTo>
                  <a:lnTo>
                    <a:pt x="69103" y="1476374"/>
                  </a:lnTo>
                  <a:lnTo>
                    <a:pt x="86905" y="1524000"/>
                  </a:lnTo>
                  <a:lnTo>
                    <a:pt x="90055" y="1538552"/>
                  </a:lnTo>
                  <a:lnTo>
                    <a:pt x="118125" y="1591960"/>
                  </a:lnTo>
                  <a:lnTo>
                    <a:pt x="132557" y="1615133"/>
                  </a:lnTo>
                  <a:lnTo>
                    <a:pt x="143447" y="1651503"/>
                  </a:lnTo>
                  <a:lnTo>
                    <a:pt x="177550" y="1704714"/>
                  </a:lnTo>
                  <a:lnTo>
                    <a:pt x="229101" y="1759470"/>
                  </a:lnTo>
                  <a:lnTo>
                    <a:pt x="241007" y="1776920"/>
                  </a:lnTo>
                  <a:lnTo>
                    <a:pt x="251590" y="1784589"/>
                  </a:lnTo>
                  <a:lnTo>
                    <a:pt x="254530" y="1791071"/>
                  </a:lnTo>
                  <a:lnTo>
                    <a:pt x="262892" y="1798361"/>
                  </a:lnTo>
                  <a:lnTo>
                    <a:pt x="316367" y="1841945"/>
                  </a:lnTo>
                  <a:lnTo>
                    <a:pt x="324330" y="1845226"/>
                  </a:lnTo>
                  <a:lnTo>
                    <a:pt x="352130" y="1865972"/>
                  </a:lnTo>
                  <a:lnTo>
                    <a:pt x="360068" y="1869133"/>
                  </a:lnTo>
                  <a:lnTo>
                    <a:pt x="387850" y="1889790"/>
                  </a:lnTo>
                  <a:lnTo>
                    <a:pt x="421087" y="1896332"/>
                  </a:lnTo>
                  <a:lnTo>
                    <a:pt x="430403" y="1901148"/>
                  </a:lnTo>
                  <a:lnTo>
                    <a:pt x="447164" y="1904239"/>
                  </a:lnTo>
                  <a:lnTo>
                    <a:pt x="451205" y="1904493"/>
                  </a:lnTo>
                  <a:lnTo>
                    <a:pt x="459223" y="1908302"/>
                  </a:lnTo>
                  <a:lnTo>
                    <a:pt x="467197" y="1913082"/>
                  </a:lnTo>
                  <a:lnTo>
                    <a:pt x="483094" y="1916152"/>
                  </a:lnTo>
                  <a:lnTo>
                    <a:pt x="487065" y="1916403"/>
                  </a:lnTo>
                  <a:lnTo>
                    <a:pt x="495005" y="1920210"/>
                  </a:lnTo>
                  <a:lnTo>
                    <a:pt x="502943" y="1924990"/>
                  </a:lnTo>
                  <a:lnTo>
                    <a:pt x="516173" y="1927679"/>
                  </a:lnTo>
                  <a:lnTo>
                    <a:pt x="558016" y="1928769"/>
                  </a:lnTo>
                  <a:lnTo>
                    <a:pt x="566227" y="1932321"/>
                  </a:lnTo>
                  <a:lnTo>
                    <a:pt x="575956" y="1939060"/>
                  </a:lnTo>
                  <a:lnTo>
                    <a:pt x="587383" y="1940392"/>
                  </a:lnTo>
                  <a:lnTo>
                    <a:pt x="606276" y="1940676"/>
                  </a:lnTo>
                  <a:lnTo>
                    <a:pt x="614133" y="1944228"/>
                  </a:lnTo>
                  <a:lnTo>
                    <a:pt x="623636" y="1950966"/>
                  </a:lnTo>
                  <a:lnTo>
                    <a:pt x="636021" y="1952480"/>
                  </a:lnTo>
                  <a:lnTo>
                    <a:pt x="673600" y="19526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 name="SMARTInkShape-7"/>
            <p:cNvSpPr/>
            <p:nvPr>
              <p:custDataLst>
                <p:tags r:id="rId5"/>
              </p:custDataLst>
            </p:nvPr>
          </p:nvSpPr>
          <p:spPr>
            <a:xfrm>
              <a:off x="6024563" y="5131594"/>
              <a:ext cx="95249" cy="190501"/>
            </a:xfrm>
            <a:custGeom>
              <a:avLst/>
              <a:gdLst/>
              <a:ahLst/>
              <a:cxnLst/>
              <a:rect l="0" t="0" r="0" b="0"/>
              <a:pathLst>
                <a:path w="95249" h="190501">
                  <a:moveTo>
                    <a:pt x="0" y="0"/>
                  </a:moveTo>
                  <a:lnTo>
                    <a:pt x="0" y="0"/>
                  </a:lnTo>
                  <a:lnTo>
                    <a:pt x="33530" y="0"/>
                  </a:lnTo>
                  <a:lnTo>
                    <a:pt x="45777" y="10251"/>
                  </a:lnTo>
                  <a:lnTo>
                    <a:pt x="53398" y="11415"/>
                  </a:lnTo>
                  <a:lnTo>
                    <a:pt x="55442" y="12902"/>
                  </a:lnTo>
                  <a:lnTo>
                    <a:pt x="56805" y="15216"/>
                  </a:lnTo>
                  <a:lnTo>
                    <a:pt x="57713" y="18081"/>
                  </a:lnTo>
                  <a:lnTo>
                    <a:pt x="59642" y="19992"/>
                  </a:lnTo>
                  <a:lnTo>
                    <a:pt x="69622" y="23309"/>
                  </a:lnTo>
                  <a:lnTo>
                    <a:pt x="77220" y="23663"/>
                  </a:lnTo>
                  <a:lnTo>
                    <a:pt x="79261" y="25036"/>
                  </a:lnTo>
                  <a:lnTo>
                    <a:pt x="80622" y="27274"/>
                  </a:lnTo>
                  <a:lnTo>
                    <a:pt x="82985" y="35929"/>
                  </a:lnTo>
                  <a:lnTo>
                    <a:pt x="83184" y="41545"/>
                  </a:lnTo>
                  <a:lnTo>
                    <a:pt x="84560" y="43572"/>
                  </a:lnTo>
                  <a:lnTo>
                    <a:pt x="86800" y="44923"/>
                  </a:lnTo>
                  <a:lnTo>
                    <a:pt x="89617" y="45823"/>
                  </a:lnTo>
                  <a:lnTo>
                    <a:pt x="91495" y="47747"/>
                  </a:lnTo>
                  <a:lnTo>
                    <a:pt x="94755" y="57718"/>
                  </a:lnTo>
                  <a:lnTo>
                    <a:pt x="95248" y="99723"/>
                  </a:lnTo>
                  <a:lnTo>
                    <a:pt x="93926" y="102200"/>
                  </a:lnTo>
                  <a:lnTo>
                    <a:pt x="91721" y="103853"/>
                  </a:lnTo>
                  <a:lnTo>
                    <a:pt x="88928" y="104954"/>
                  </a:lnTo>
                  <a:lnTo>
                    <a:pt x="87067" y="107011"/>
                  </a:lnTo>
                  <a:lnTo>
                    <a:pt x="80551" y="119817"/>
                  </a:lnTo>
                  <a:lnTo>
                    <a:pt x="75487" y="127335"/>
                  </a:lnTo>
                  <a:lnTo>
                    <a:pt x="47625" y="1905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extLst>
      <p:ext uri="{BB962C8B-B14F-4D97-AF65-F5344CB8AC3E}">
        <p14:creationId xmlns:p14="http://schemas.microsoft.com/office/powerpoint/2010/main" val="4278445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24127" y="805912"/>
            <a:ext cx="4754880" cy="5503448"/>
          </a:xfrm>
        </p:spPr>
        <p:txBody>
          <a:bodyPr/>
          <a:lstStyle/>
          <a:p>
            <a:r>
              <a:rPr lang="en-CA" b="1" dirty="0" smtClean="0"/>
              <a:t>Content </a:t>
            </a:r>
            <a:r>
              <a:rPr lang="en-CA" dirty="0" smtClean="0"/>
              <a:t>(Context)</a:t>
            </a:r>
            <a:r>
              <a:rPr lang="en-CA" dirty="0"/>
              <a:t> </a:t>
            </a:r>
          </a:p>
          <a:p>
            <a:r>
              <a:rPr lang="en-CA" dirty="0"/>
              <a:t>Questions to consider:</a:t>
            </a:r>
          </a:p>
          <a:p>
            <a:pPr lvl="0">
              <a:buFont typeface="Arial" panose="020B0604020202020204" pitchFamily="34" charset="0"/>
              <a:buChar char="•"/>
            </a:pPr>
            <a:r>
              <a:rPr lang="en-CA" dirty="0"/>
              <a:t>When does this take place?</a:t>
            </a:r>
          </a:p>
          <a:p>
            <a:pPr lvl="0">
              <a:buFont typeface="Arial" panose="020B0604020202020204" pitchFamily="34" charset="0"/>
              <a:buChar char="•"/>
            </a:pPr>
            <a:r>
              <a:rPr lang="en-CA" dirty="0"/>
              <a:t>Who is involved? People, Leaders, Nations</a:t>
            </a:r>
          </a:p>
          <a:p>
            <a:pPr lvl="0">
              <a:buFont typeface="Arial" panose="020B0604020202020204" pitchFamily="34" charset="0"/>
              <a:buChar char="•"/>
            </a:pPr>
            <a:r>
              <a:rPr lang="en-CA" dirty="0"/>
              <a:t>Where is this?</a:t>
            </a:r>
          </a:p>
          <a:p>
            <a:pPr lvl="0">
              <a:buFont typeface="Arial" panose="020B0604020202020204" pitchFamily="34" charset="0"/>
              <a:buChar char="•"/>
            </a:pPr>
            <a:r>
              <a:rPr lang="en-CA" dirty="0"/>
              <a:t>What impact/significance does this have and on who or what?</a:t>
            </a:r>
          </a:p>
          <a:p>
            <a:pPr lvl="0">
              <a:buFont typeface="Arial" panose="020B0604020202020204" pitchFamily="34" charset="0"/>
              <a:buChar char="•"/>
            </a:pPr>
            <a:r>
              <a:rPr lang="en-CA" dirty="0"/>
              <a:t>Why did this take place/happen?</a:t>
            </a:r>
          </a:p>
          <a:p>
            <a:endParaRPr lang="en-CA" dirty="0"/>
          </a:p>
        </p:txBody>
      </p:sp>
      <p:sp>
        <p:nvSpPr>
          <p:cNvPr id="4" name="Content Placeholder 3"/>
          <p:cNvSpPr>
            <a:spLocks noGrp="1"/>
          </p:cNvSpPr>
          <p:nvPr>
            <p:ph sz="half" idx="2"/>
          </p:nvPr>
        </p:nvSpPr>
        <p:spPr>
          <a:xfrm>
            <a:off x="5989320" y="805912"/>
            <a:ext cx="4754880" cy="5503448"/>
          </a:xfrm>
        </p:spPr>
        <p:txBody>
          <a:bodyPr/>
          <a:lstStyle/>
          <a:p>
            <a:r>
              <a:rPr lang="en-US" b="1" dirty="0" smtClean="0"/>
              <a:t>Value</a:t>
            </a:r>
          </a:p>
          <a:p>
            <a:r>
              <a:rPr lang="en-CA" dirty="0"/>
              <a:t>Questions to consider:</a:t>
            </a:r>
          </a:p>
          <a:p>
            <a:pPr lvl="0">
              <a:buFont typeface="Arial" panose="020B0604020202020204" pitchFamily="34" charset="0"/>
              <a:buChar char="•"/>
            </a:pPr>
            <a:r>
              <a:rPr lang="en-CA" dirty="0"/>
              <a:t>What can you tell about the author from this piece?</a:t>
            </a:r>
          </a:p>
          <a:p>
            <a:pPr lvl="0">
              <a:buFont typeface="Arial" panose="020B0604020202020204" pitchFamily="34" charset="0"/>
              <a:buChar char="•"/>
            </a:pPr>
            <a:r>
              <a:rPr lang="en-CA" dirty="0"/>
              <a:t>What can you tell about the time period?</a:t>
            </a:r>
          </a:p>
          <a:p>
            <a:pPr lvl="0">
              <a:buFont typeface="Arial" panose="020B0604020202020204" pitchFamily="34" charset="0"/>
              <a:buChar char="•"/>
            </a:pPr>
            <a:r>
              <a:rPr lang="en-CA" dirty="0"/>
              <a:t>Under what circumstances was this piece created and how does this piece reflect those circumstances</a:t>
            </a:r>
          </a:p>
          <a:p>
            <a:pPr lvl="0">
              <a:buFont typeface="Arial" panose="020B0604020202020204" pitchFamily="34" charset="0"/>
              <a:buChar char="•"/>
            </a:pPr>
            <a:r>
              <a:rPr lang="en-CA" dirty="0"/>
              <a:t>Does the author represent a particular ‘side’ of a controversy or event?</a:t>
            </a:r>
          </a:p>
          <a:p>
            <a:pPr lvl="0">
              <a:buFont typeface="Arial" panose="020B0604020202020204" pitchFamily="34" charset="0"/>
              <a:buChar char="•"/>
            </a:pPr>
            <a:r>
              <a:rPr lang="en-CA" dirty="0"/>
              <a:t>What can we tell about the author’s perspectives from the piece?</a:t>
            </a:r>
          </a:p>
          <a:p>
            <a:endParaRPr lang="en-US" dirty="0"/>
          </a:p>
        </p:txBody>
      </p:sp>
      <p:grpSp>
        <p:nvGrpSpPr>
          <p:cNvPr id="11" name="SMARTInkShape-Group6"/>
          <p:cNvGrpSpPr/>
          <p:nvPr/>
        </p:nvGrpSpPr>
        <p:grpSpPr>
          <a:xfrm>
            <a:off x="7512845" y="345427"/>
            <a:ext cx="2571750" cy="1226198"/>
            <a:chOff x="7512845" y="345427"/>
            <a:chExt cx="2571750" cy="1226198"/>
          </a:xfrm>
        </p:grpSpPr>
        <p:sp>
          <p:nvSpPr>
            <p:cNvPr id="5" name="SMARTInkShape-8"/>
            <p:cNvSpPr/>
            <p:nvPr>
              <p:custDataLst>
                <p:tags r:id="rId6"/>
              </p:custDataLst>
            </p:nvPr>
          </p:nvSpPr>
          <p:spPr>
            <a:xfrm>
              <a:off x="9691689" y="1166813"/>
              <a:ext cx="392906" cy="404812"/>
            </a:xfrm>
            <a:custGeom>
              <a:avLst/>
              <a:gdLst/>
              <a:ahLst/>
              <a:cxnLst/>
              <a:rect l="0" t="0" r="0" b="0"/>
              <a:pathLst>
                <a:path w="392906" h="404812">
                  <a:moveTo>
                    <a:pt x="297655" y="71437"/>
                  </a:moveTo>
                  <a:lnTo>
                    <a:pt x="297655" y="71437"/>
                  </a:lnTo>
                  <a:lnTo>
                    <a:pt x="297655" y="53701"/>
                  </a:lnTo>
                  <a:lnTo>
                    <a:pt x="296332" y="51675"/>
                  </a:lnTo>
                  <a:lnTo>
                    <a:pt x="294127" y="50325"/>
                  </a:lnTo>
                  <a:lnTo>
                    <a:pt x="287403" y="48158"/>
                  </a:lnTo>
                  <a:lnTo>
                    <a:pt x="286485" y="44334"/>
                  </a:lnTo>
                  <a:lnTo>
                    <a:pt x="285894" y="37420"/>
                  </a:lnTo>
                  <a:lnTo>
                    <a:pt x="263737" y="13719"/>
                  </a:lnTo>
                  <a:lnTo>
                    <a:pt x="252786" y="10941"/>
                  </a:lnTo>
                  <a:lnTo>
                    <a:pt x="240316" y="1702"/>
                  </a:lnTo>
                  <a:lnTo>
                    <a:pt x="229051" y="336"/>
                  </a:lnTo>
                  <a:lnTo>
                    <a:pt x="170652" y="0"/>
                  </a:lnTo>
                  <a:lnTo>
                    <a:pt x="150810" y="0"/>
                  </a:lnTo>
                  <a:lnTo>
                    <a:pt x="142874" y="3527"/>
                  </a:lnTo>
                  <a:lnTo>
                    <a:pt x="134936" y="8182"/>
                  </a:lnTo>
                  <a:lnTo>
                    <a:pt x="123030" y="12125"/>
                  </a:lnTo>
                  <a:lnTo>
                    <a:pt x="111124" y="19761"/>
                  </a:lnTo>
                  <a:lnTo>
                    <a:pt x="99217" y="23935"/>
                  </a:lnTo>
                  <a:lnTo>
                    <a:pt x="43165" y="75900"/>
                  </a:lnTo>
                  <a:lnTo>
                    <a:pt x="29006" y="99561"/>
                  </a:lnTo>
                  <a:lnTo>
                    <a:pt x="24027" y="114019"/>
                  </a:lnTo>
                  <a:lnTo>
                    <a:pt x="16084" y="126681"/>
                  </a:lnTo>
                  <a:lnTo>
                    <a:pt x="13143" y="138811"/>
                  </a:lnTo>
                  <a:lnTo>
                    <a:pt x="12455" y="146801"/>
                  </a:lnTo>
                  <a:lnTo>
                    <a:pt x="8621" y="154762"/>
                  </a:lnTo>
                  <a:lnTo>
                    <a:pt x="5747" y="158737"/>
                  </a:lnTo>
                  <a:lnTo>
                    <a:pt x="1702" y="176973"/>
                  </a:lnTo>
                  <a:lnTo>
                    <a:pt x="7" y="234127"/>
                  </a:lnTo>
                  <a:lnTo>
                    <a:pt x="0" y="253996"/>
                  </a:lnTo>
                  <a:lnTo>
                    <a:pt x="3527" y="261935"/>
                  </a:lnTo>
                  <a:lnTo>
                    <a:pt x="8181" y="269874"/>
                  </a:lnTo>
                  <a:lnTo>
                    <a:pt x="12125" y="281781"/>
                  </a:lnTo>
                  <a:lnTo>
                    <a:pt x="19761" y="293687"/>
                  </a:lnTo>
                  <a:lnTo>
                    <a:pt x="23933" y="305593"/>
                  </a:lnTo>
                  <a:lnTo>
                    <a:pt x="44335" y="333375"/>
                  </a:lnTo>
                  <a:lnTo>
                    <a:pt x="47485" y="341312"/>
                  </a:lnTo>
                  <a:lnTo>
                    <a:pt x="53294" y="349250"/>
                  </a:lnTo>
                  <a:lnTo>
                    <a:pt x="60286" y="353659"/>
                  </a:lnTo>
                  <a:lnTo>
                    <a:pt x="67804" y="356942"/>
                  </a:lnTo>
                  <a:lnTo>
                    <a:pt x="79473" y="364905"/>
                  </a:lnTo>
                  <a:lnTo>
                    <a:pt x="91309" y="369175"/>
                  </a:lnTo>
                  <a:lnTo>
                    <a:pt x="103195" y="376908"/>
                  </a:lnTo>
                  <a:lnTo>
                    <a:pt x="149708" y="391696"/>
                  </a:lnTo>
                  <a:lnTo>
                    <a:pt x="158259" y="392368"/>
                  </a:lnTo>
                  <a:lnTo>
                    <a:pt x="166469" y="396195"/>
                  </a:lnTo>
                  <a:lnTo>
                    <a:pt x="174526" y="400982"/>
                  </a:lnTo>
                  <a:lnTo>
                    <a:pt x="187824" y="403677"/>
                  </a:lnTo>
                  <a:lnTo>
                    <a:pt x="247287" y="404803"/>
                  </a:lnTo>
                  <a:lnTo>
                    <a:pt x="276143" y="404811"/>
                  </a:lnTo>
                  <a:lnTo>
                    <a:pt x="285007" y="401284"/>
                  </a:lnTo>
                  <a:lnTo>
                    <a:pt x="293356" y="396629"/>
                  </a:lnTo>
                  <a:lnTo>
                    <a:pt x="309496" y="393641"/>
                  </a:lnTo>
                  <a:lnTo>
                    <a:pt x="354342" y="392919"/>
                  </a:lnTo>
                  <a:lnTo>
                    <a:pt x="369764" y="383484"/>
                  </a:lnTo>
                  <a:lnTo>
                    <a:pt x="392905" y="3810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 name="SMARTInkShape-9"/>
            <p:cNvSpPr/>
            <p:nvPr>
              <p:custDataLst>
                <p:tags r:id="rId7"/>
              </p:custDataLst>
            </p:nvPr>
          </p:nvSpPr>
          <p:spPr>
            <a:xfrm>
              <a:off x="7977188" y="1107281"/>
              <a:ext cx="1619251" cy="285751"/>
            </a:xfrm>
            <a:custGeom>
              <a:avLst/>
              <a:gdLst/>
              <a:ahLst/>
              <a:cxnLst/>
              <a:rect l="0" t="0" r="0" b="0"/>
              <a:pathLst>
                <a:path w="1619251" h="285751">
                  <a:moveTo>
                    <a:pt x="0" y="0"/>
                  </a:moveTo>
                  <a:lnTo>
                    <a:pt x="0" y="0"/>
                  </a:lnTo>
                  <a:lnTo>
                    <a:pt x="11415" y="0"/>
                  </a:lnTo>
                  <a:lnTo>
                    <a:pt x="22114" y="10251"/>
                  </a:lnTo>
                  <a:lnTo>
                    <a:pt x="32982" y="12903"/>
                  </a:lnTo>
                  <a:lnTo>
                    <a:pt x="44021" y="19992"/>
                  </a:lnTo>
                  <a:lnTo>
                    <a:pt x="59603" y="23058"/>
                  </a:lnTo>
                  <a:lnTo>
                    <a:pt x="75420" y="23664"/>
                  </a:lnTo>
                  <a:lnTo>
                    <a:pt x="83349" y="27274"/>
                  </a:lnTo>
                  <a:lnTo>
                    <a:pt x="91284" y="31966"/>
                  </a:lnTo>
                  <a:lnTo>
                    <a:pt x="104511" y="34607"/>
                  </a:lnTo>
                  <a:lnTo>
                    <a:pt x="123276" y="36712"/>
                  </a:lnTo>
                  <a:lnTo>
                    <a:pt x="146353" y="45927"/>
                  </a:lnTo>
                  <a:lnTo>
                    <a:pt x="202696" y="47559"/>
                  </a:lnTo>
                  <a:lnTo>
                    <a:pt x="218410" y="48919"/>
                  </a:lnTo>
                  <a:lnTo>
                    <a:pt x="265917" y="58426"/>
                  </a:lnTo>
                  <a:lnTo>
                    <a:pt x="313532" y="60757"/>
                  </a:lnTo>
                  <a:lnTo>
                    <a:pt x="369338" y="70326"/>
                  </a:lnTo>
                  <a:lnTo>
                    <a:pt x="428542" y="79523"/>
                  </a:lnTo>
                  <a:lnTo>
                    <a:pt x="488046" y="91191"/>
                  </a:lnTo>
                  <a:lnTo>
                    <a:pt x="537595" y="101036"/>
                  </a:lnTo>
                  <a:lnTo>
                    <a:pt x="592023" y="109878"/>
                  </a:lnTo>
                  <a:lnTo>
                    <a:pt x="621678" y="116342"/>
                  </a:lnTo>
                  <a:lnTo>
                    <a:pt x="652072" y="121784"/>
                  </a:lnTo>
                  <a:lnTo>
                    <a:pt x="681363" y="128248"/>
                  </a:lnTo>
                  <a:lnTo>
                    <a:pt x="737220" y="138793"/>
                  </a:lnTo>
                  <a:lnTo>
                    <a:pt x="787513" y="148658"/>
                  </a:lnTo>
                  <a:lnTo>
                    <a:pt x="842040" y="153975"/>
                  </a:lnTo>
                  <a:lnTo>
                    <a:pt x="871704" y="158070"/>
                  </a:lnTo>
                  <a:lnTo>
                    <a:pt x="927699" y="166876"/>
                  </a:lnTo>
                  <a:lnTo>
                    <a:pt x="978011" y="176789"/>
                  </a:lnTo>
                  <a:lnTo>
                    <a:pt x="1032540" y="181884"/>
                  </a:lnTo>
                  <a:lnTo>
                    <a:pt x="1062204" y="187947"/>
                  </a:lnTo>
                  <a:lnTo>
                    <a:pt x="1092602" y="193272"/>
                  </a:lnTo>
                  <a:lnTo>
                    <a:pt x="1121894" y="199700"/>
                  </a:lnTo>
                  <a:lnTo>
                    <a:pt x="1177911" y="205697"/>
                  </a:lnTo>
                  <a:lnTo>
                    <a:pt x="1205820" y="211760"/>
                  </a:lnTo>
                  <a:lnTo>
                    <a:pt x="1264833" y="217616"/>
                  </a:lnTo>
                  <a:lnTo>
                    <a:pt x="1320792" y="225464"/>
                  </a:lnTo>
                  <a:lnTo>
                    <a:pt x="1378572" y="229681"/>
                  </a:lnTo>
                  <a:lnTo>
                    <a:pt x="1412371" y="236457"/>
                  </a:lnTo>
                  <a:lnTo>
                    <a:pt x="1465184" y="241588"/>
                  </a:lnTo>
                  <a:lnTo>
                    <a:pt x="1490039" y="248364"/>
                  </a:lnTo>
                  <a:lnTo>
                    <a:pt x="1519901" y="251257"/>
                  </a:lnTo>
                  <a:lnTo>
                    <a:pt x="1535880" y="259436"/>
                  </a:lnTo>
                  <a:lnTo>
                    <a:pt x="1563685" y="261791"/>
                  </a:lnTo>
                  <a:lnTo>
                    <a:pt x="1566332" y="263163"/>
                  </a:lnTo>
                  <a:lnTo>
                    <a:pt x="1568096" y="265400"/>
                  </a:lnTo>
                  <a:lnTo>
                    <a:pt x="1569272" y="268215"/>
                  </a:lnTo>
                  <a:lnTo>
                    <a:pt x="1571380" y="270091"/>
                  </a:lnTo>
                  <a:lnTo>
                    <a:pt x="1581669" y="273350"/>
                  </a:lnTo>
                  <a:lnTo>
                    <a:pt x="1589299" y="273698"/>
                  </a:lnTo>
                  <a:lnTo>
                    <a:pt x="1591346" y="275069"/>
                  </a:lnTo>
                  <a:lnTo>
                    <a:pt x="1592709" y="277307"/>
                  </a:lnTo>
                  <a:lnTo>
                    <a:pt x="1594898" y="284082"/>
                  </a:lnTo>
                  <a:lnTo>
                    <a:pt x="1598726" y="285009"/>
                  </a:lnTo>
                  <a:lnTo>
                    <a:pt x="1619250" y="2857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 name="SMARTInkShape-10"/>
            <p:cNvSpPr/>
            <p:nvPr>
              <p:custDataLst>
                <p:tags r:id="rId8"/>
              </p:custDataLst>
            </p:nvPr>
          </p:nvSpPr>
          <p:spPr>
            <a:xfrm>
              <a:off x="9417844" y="523875"/>
              <a:ext cx="345132" cy="190501"/>
            </a:xfrm>
            <a:custGeom>
              <a:avLst/>
              <a:gdLst/>
              <a:ahLst/>
              <a:cxnLst/>
              <a:rect l="0" t="0" r="0" b="0"/>
              <a:pathLst>
                <a:path w="345132" h="190501">
                  <a:moveTo>
                    <a:pt x="0" y="107156"/>
                  </a:moveTo>
                  <a:lnTo>
                    <a:pt x="0" y="107156"/>
                  </a:lnTo>
                  <a:lnTo>
                    <a:pt x="0" y="90584"/>
                  </a:lnTo>
                  <a:lnTo>
                    <a:pt x="1323" y="88171"/>
                  </a:lnTo>
                  <a:lnTo>
                    <a:pt x="3527" y="86562"/>
                  </a:lnTo>
                  <a:lnTo>
                    <a:pt x="6320" y="85489"/>
                  </a:lnTo>
                  <a:lnTo>
                    <a:pt x="8182" y="83451"/>
                  </a:lnTo>
                  <a:lnTo>
                    <a:pt x="10251" y="77659"/>
                  </a:lnTo>
                  <a:lnTo>
                    <a:pt x="11760" y="61732"/>
                  </a:lnTo>
                  <a:lnTo>
                    <a:pt x="18183" y="53863"/>
                  </a:lnTo>
                  <a:lnTo>
                    <a:pt x="24838" y="50397"/>
                  </a:lnTo>
                  <a:lnTo>
                    <a:pt x="28465" y="49473"/>
                  </a:lnTo>
                  <a:lnTo>
                    <a:pt x="30883" y="47534"/>
                  </a:lnTo>
                  <a:lnTo>
                    <a:pt x="33569" y="41852"/>
                  </a:lnTo>
                  <a:lnTo>
                    <a:pt x="35608" y="39808"/>
                  </a:lnTo>
                  <a:lnTo>
                    <a:pt x="59757" y="26534"/>
                  </a:lnTo>
                  <a:lnTo>
                    <a:pt x="63650" y="25627"/>
                  </a:lnTo>
                  <a:lnTo>
                    <a:pt x="83364" y="14628"/>
                  </a:lnTo>
                  <a:lnTo>
                    <a:pt x="103190" y="10942"/>
                  </a:lnTo>
                  <a:lnTo>
                    <a:pt x="116417" y="3830"/>
                  </a:lnTo>
                  <a:lnTo>
                    <a:pt x="174528" y="30"/>
                  </a:lnTo>
                  <a:lnTo>
                    <a:pt x="230187" y="0"/>
                  </a:lnTo>
                  <a:lnTo>
                    <a:pt x="242094" y="0"/>
                  </a:lnTo>
                  <a:lnTo>
                    <a:pt x="250031" y="3528"/>
                  </a:lnTo>
                  <a:lnTo>
                    <a:pt x="257969" y="8182"/>
                  </a:lnTo>
                  <a:lnTo>
                    <a:pt x="273844" y="11171"/>
                  </a:lnTo>
                  <a:lnTo>
                    <a:pt x="277812" y="11416"/>
                  </a:lnTo>
                  <a:lnTo>
                    <a:pt x="285750" y="15216"/>
                  </a:lnTo>
                  <a:lnTo>
                    <a:pt x="293687" y="19992"/>
                  </a:lnTo>
                  <a:lnTo>
                    <a:pt x="301625" y="22114"/>
                  </a:lnTo>
                  <a:lnTo>
                    <a:pt x="304271" y="24003"/>
                  </a:lnTo>
                  <a:lnTo>
                    <a:pt x="306035" y="26586"/>
                  </a:lnTo>
                  <a:lnTo>
                    <a:pt x="307210" y="29630"/>
                  </a:lnTo>
                  <a:lnTo>
                    <a:pt x="309317" y="31660"/>
                  </a:lnTo>
                  <a:lnTo>
                    <a:pt x="315186" y="33915"/>
                  </a:lnTo>
                  <a:lnTo>
                    <a:pt x="317280" y="35839"/>
                  </a:lnTo>
                  <a:lnTo>
                    <a:pt x="319607" y="41505"/>
                  </a:lnTo>
                  <a:lnTo>
                    <a:pt x="321551" y="43545"/>
                  </a:lnTo>
                  <a:lnTo>
                    <a:pt x="327237" y="45812"/>
                  </a:lnTo>
                  <a:lnTo>
                    <a:pt x="329284" y="47739"/>
                  </a:lnTo>
                  <a:lnTo>
                    <a:pt x="332836" y="57717"/>
                  </a:lnTo>
                  <a:lnTo>
                    <a:pt x="336663" y="58725"/>
                  </a:lnTo>
                  <a:lnTo>
                    <a:pt x="339536" y="58994"/>
                  </a:lnTo>
                  <a:lnTo>
                    <a:pt x="341451" y="60496"/>
                  </a:lnTo>
                  <a:lnTo>
                    <a:pt x="344776" y="69735"/>
                  </a:lnTo>
                  <a:lnTo>
                    <a:pt x="345131" y="77254"/>
                  </a:lnTo>
                  <a:lnTo>
                    <a:pt x="343859" y="79284"/>
                  </a:lnTo>
                  <a:lnTo>
                    <a:pt x="341687" y="80637"/>
                  </a:lnTo>
                  <a:lnTo>
                    <a:pt x="338916" y="81539"/>
                  </a:lnTo>
                  <a:lnTo>
                    <a:pt x="337069" y="83464"/>
                  </a:lnTo>
                  <a:lnTo>
                    <a:pt x="335017" y="89130"/>
                  </a:lnTo>
                  <a:lnTo>
                    <a:pt x="333862" y="99757"/>
                  </a:lnTo>
                  <a:lnTo>
                    <a:pt x="332376" y="102224"/>
                  </a:lnTo>
                  <a:lnTo>
                    <a:pt x="330063" y="103868"/>
                  </a:lnTo>
                  <a:lnTo>
                    <a:pt x="323965" y="107018"/>
                  </a:lnTo>
                  <a:lnTo>
                    <a:pt x="300483" y="126880"/>
                  </a:lnTo>
                  <a:lnTo>
                    <a:pt x="289381" y="131080"/>
                  </a:lnTo>
                  <a:lnTo>
                    <a:pt x="276389" y="138792"/>
                  </a:lnTo>
                  <a:lnTo>
                    <a:pt x="257694" y="142988"/>
                  </a:lnTo>
                  <a:lnTo>
                    <a:pt x="241866" y="150699"/>
                  </a:lnTo>
                  <a:lnTo>
                    <a:pt x="187208" y="158238"/>
                  </a:lnTo>
                  <a:lnTo>
                    <a:pt x="164421" y="165019"/>
                  </a:lnTo>
                  <a:lnTo>
                    <a:pt x="111481" y="167981"/>
                  </a:lnTo>
                  <a:lnTo>
                    <a:pt x="98002" y="174861"/>
                  </a:lnTo>
                  <a:lnTo>
                    <a:pt x="38613" y="178585"/>
                  </a:lnTo>
                  <a:lnTo>
                    <a:pt x="14216" y="178593"/>
                  </a:lnTo>
                  <a:lnTo>
                    <a:pt x="0" y="1905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 name="SMARTInkShape-11"/>
            <p:cNvSpPr/>
            <p:nvPr>
              <p:custDataLst>
                <p:tags r:id="rId9"/>
              </p:custDataLst>
            </p:nvPr>
          </p:nvSpPr>
          <p:spPr>
            <a:xfrm>
              <a:off x="9394031" y="654844"/>
              <a:ext cx="23814" cy="309559"/>
            </a:xfrm>
            <a:custGeom>
              <a:avLst/>
              <a:gdLst/>
              <a:ahLst/>
              <a:cxnLst/>
              <a:rect l="0" t="0" r="0" b="0"/>
              <a:pathLst>
                <a:path w="23814" h="309559">
                  <a:moveTo>
                    <a:pt x="23813" y="0"/>
                  </a:moveTo>
                  <a:lnTo>
                    <a:pt x="23813" y="0"/>
                  </a:lnTo>
                  <a:lnTo>
                    <a:pt x="17492" y="6320"/>
                  </a:lnTo>
                  <a:lnTo>
                    <a:pt x="14389" y="12951"/>
                  </a:lnTo>
                  <a:lnTo>
                    <a:pt x="11913" y="70769"/>
                  </a:lnTo>
                  <a:lnTo>
                    <a:pt x="11910" y="74960"/>
                  </a:lnTo>
                  <a:lnTo>
                    <a:pt x="491" y="128850"/>
                  </a:lnTo>
                  <a:lnTo>
                    <a:pt x="9" y="186645"/>
                  </a:lnTo>
                  <a:lnTo>
                    <a:pt x="0" y="241414"/>
                  </a:lnTo>
                  <a:lnTo>
                    <a:pt x="0" y="300197"/>
                  </a:lnTo>
                  <a:lnTo>
                    <a:pt x="0" y="309558"/>
                  </a:lnTo>
                  <a:lnTo>
                    <a:pt x="0" y="2976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 name="SMARTInkShape-12"/>
            <p:cNvSpPr/>
            <p:nvPr>
              <p:custDataLst>
                <p:tags r:id="rId10"/>
              </p:custDataLst>
            </p:nvPr>
          </p:nvSpPr>
          <p:spPr>
            <a:xfrm>
              <a:off x="7703356" y="845344"/>
              <a:ext cx="1523989" cy="166688"/>
            </a:xfrm>
            <a:custGeom>
              <a:avLst/>
              <a:gdLst/>
              <a:ahLst/>
              <a:cxnLst/>
              <a:rect l="0" t="0" r="0" b="0"/>
              <a:pathLst>
                <a:path w="1523989" h="166688">
                  <a:moveTo>
                    <a:pt x="11894" y="166687"/>
                  </a:moveTo>
                  <a:lnTo>
                    <a:pt x="11894" y="166687"/>
                  </a:lnTo>
                  <a:lnTo>
                    <a:pt x="0" y="166687"/>
                  </a:lnTo>
                  <a:lnTo>
                    <a:pt x="55588" y="166687"/>
                  </a:lnTo>
                  <a:lnTo>
                    <a:pt x="109937" y="166687"/>
                  </a:lnTo>
                  <a:lnTo>
                    <a:pt x="122937" y="165364"/>
                  </a:lnTo>
                  <a:lnTo>
                    <a:pt x="145590" y="157264"/>
                  </a:lnTo>
                  <a:lnTo>
                    <a:pt x="198585" y="154926"/>
                  </a:lnTo>
                  <a:lnTo>
                    <a:pt x="253997" y="143987"/>
                  </a:lnTo>
                  <a:lnTo>
                    <a:pt x="309796" y="134790"/>
                  </a:lnTo>
                  <a:lnTo>
                    <a:pt x="362140" y="129981"/>
                  </a:lnTo>
                  <a:lnTo>
                    <a:pt x="417360" y="120761"/>
                  </a:lnTo>
                  <a:lnTo>
                    <a:pt x="472796" y="115758"/>
                  </a:lnTo>
                  <a:lnTo>
                    <a:pt x="502559" y="109705"/>
                  </a:lnTo>
                  <a:lnTo>
                    <a:pt x="559912" y="99309"/>
                  </a:lnTo>
                  <a:lnTo>
                    <a:pt x="619156" y="89464"/>
                  </a:lnTo>
                  <a:lnTo>
                    <a:pt x="678650" y="84149"/>
                  </a:lnTo>
                  <a:lnTo>
                    <a:pt x="738176" y="82127"/>
                  </a:lnTo>
                  <a:lnTo>
                    <a:pt x="797707" y="73106"/>
                  </a:lnTo>
                  <a:lnTo>
                    <a:pt x="853514" y="63584"/>
                  </a:lnTo>
                  <a:lnTo>
                    <a:pt x="904126" y="56804"/>
                  </a:lnTo>
                  <a:lnTo>
                    <a:pt x="952342" y="49438"/>
                  </a:lnTo>
                  <a:lnTo>
                    <a:pt x="1000084" y="47983"/>
                  </a:lnTo>
                  <a:lnTo>
                    <a:pt x="1047732" y="44168"/>
                  </a:lnTo>
                  <a:lnTo>
                    <a:pt x="1095361" y="37387"/>
                  </a:lnTo>
                  <a:lnTo>
                    <a:pt x="1142988" y="27866"/>
                  </a:lnTo>
                  <a:lnTo>
                    <a:pt x="1196198" y="24346"/>
                  </a:lnTo>
                  <a:lnTo>
                    <a:pt x="1247352" y="20355"/>
                  </a:lnTo>
                  <a:lnTo>
                    <a:pt x="1276656" y="14409"/>
                  </a:lnTo>
                  <a:lnTo>
                    <a:pt x="1332680" y="12126"/>
                  </a:lnTo>
                  <a:lnTo>
                    <a:pt x="1390206" y="11912"/>
                  </a:lnTo>
                  <a:lnTo>
                    <a:pt x="1448572" y="11906"/>
                  </a:lnTo>
                  <a:lnTo>
                    <a:pt x="1497867" y="11906"/>
                  </a:lnTo>
                  <a:lnTo>
                    <a:pt x="1509224" y="3724"/>
                  </a:lnTo>
                  <a:lnTo>
                    <a:pt x="152398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 name="SMARTInkShape-13"/>
            <p:cNvSpPr/>
            <p:nvPr>
              <p:custDataLst>
                <p:tags r:id="rId11"/>
              </p:custDataLst>
            </p:nvPr>
          </p:nvSpPr>
          <p:spPr>
            <a:xfrm>
              <a:off x="7512845" y="345427"/>
              <a:ext cx="1309687" cy="678512"/>
            </a:xfrm>
            <a:custGeom>
              <a:avLst/>
              <a:gdLst/>
              <a:ahLst/>
              <a:cxnLst/>
              <a:rect l="0" t="0" r="0" b="0"/>
              <a:pathLst>
                <a:path w="1309687" h="678512">
                  <a:moveTo>
                    <a:pt x="11905" y="678511"/>
                  </a:moveTo>
                  <a:lnTo>
                    <a:pt x="11905" y="678511"/>
                  </a:lnTo>
                  <a:lnTo>
                    <a:pt x="1654" y="668259"/>
                  </a:lnTo>
                  <a:lnTo>
                    <a:pt x="11" y="654856"/>
                  </a:lnTo>
                  <a:lnTo>
                    <a:pt x="0" y="644461"/>
                  </a:lnTo>
                  <a:lnTo>
                    <a:pt x="8181" y="633616"/>
                  </a:lnTo>
                  <a:lnTo>
                    <a:pt x="10250" y="626366"/>
                  </a:lnTo>
                  <a:lnTo>
                    <a:pt x="12125" y="623904"/>
                  </a:lnTo>
                  <a:lnTo>
                    <a:pt x="68975" y="583194"/>
                  </a:lnTo>
                  <a:lnTo>
                    <a:pt x="123399" y="550185"/>
                  </a:lnTo>
                  <a:lnTo>
                    <a:pt x="178614" y="512558"/>
                  </a:lnTo>
                  <a:lnTo>
                    <a:pt x="234157" y="473834"/>
                  </a:lnTo>
                  <a:lnTo>
                    <a:pt x="292031" y="442151"/>
                  </a:lnTo>
                  <a:lnTo>
                    <a:pt x="346107" y="413800"/>
                  </a:lnTo>
                  <a:lnTo>
                    <a:pt x="404921" y="384703"/>
                  </a:lnTo>
                  <a:lnTo>
                    <a:pt x="464356" y="348566"/>
                  </a:lnTo>
                  <a:lnTo>
                    <a:pt x="523875" y="318770"/>
                  </a:lnTo>
                  <a:lnTo>
                    <a:pt x="577820" y="289069"/>
                  </a:lnTo>
                  <a:lnTo>
                    <a:pt x="631250" y="265906"/>
                  </a:lnTo>
                  <a:lnTo>
                    <a:pt x="687861" y="237224"/>
                  </a:lnTo>
                  <a:lnTo>
                    <a:pt x="743973" y="212401"/>
                  </a:lnTo>
                  <a:lnTo>
                    <a:pt x="790319" y="192624"/>
                  </a:lnTo>
                  <a:lnTo>
                    <a:pt x="843881" y="170420"/>
                  </a:lnTo>
                  <a:lnTo>
                    <a:pt x="896207" y="145455"/>
                  </a:lnTo>
                  <a:lnTo>
                    <a:pt x="950787" y="121072"/>
                  </a:lnTo>
                  <a:lnTo>
                    <a:pt x="1007968" y="100283"/>
                  </a:lnTo>
                  <a:lnTo>
                    <a:pt x="1058853" y="83437"/>
                  </a:lnTo>
                  <a:lnTo>
                    <a:pt x="1107121" y="61050"/>
                  </a:lnTo>
                  <a:lnTo>
                    <a:pt x="1163263" y="45739"/>
                  </a:lnTo>
                  <a:lnTo>
                    <a:pt x="1222166" y="19596"/>
                  </a:lnTo>
                  <a:lnTo>
                    <a:pt x="1244577" y="13308"/>
                  </a:lnTo>
                  <a:lnTo>
                    <a:pt x="1271553" y="11821"/>
                  </a:lnTo>
                  <a:lnTo>
                    <a:pt x="1272358" y="10478"/>
                  </a:lnTo>
                  <a:lnTo>
                    <a:pt x="1273253" y="5458"/>
                  </a:lnTo>
                  <a:lnTo>
                    <a:pt x="1274813" y="3590"/>
                  </a:lnTo>
                  <a:lnTo>
                    <a:pt x="1285364" y="0"/>
                  </a:lnTo>
                  <a:lnTo>
                    <a:pt x="1285829" y="10118"/>
                  </a:lnTo>
                  <a:lnTo>
                    <a:pt x="1287167" y="10666"/>
                  </a:lnTo>
                  <a:lnTo>
                    <a:pt x="1309686" y="117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12" name="SMARTInkShape-14"/>
          <p:cNvSpPr/>
          <p:nvPr>
            <p:custDataLst>
              <p:tags r:id="rId1"/>
            </p:custDataLst>
          </p:nvPr>
        </p:nvSpPr>
        <p:spPr>
          <a:xfrm>
            <a:off x="9108282" y="47626"/>
            <a:ext cx="476246" cy="333364"/>
          </a:xfrm>
          <a:custGeom>
            <a:avLst/>
            <a:gdLst/>
            <a:ahLst/>
            <a:cxnLst/>
            <a:rect l="0" t="0" r="0" b="0"/>
            <a:pathLst>
              <a:path w="476246" h="333364">
                <a:moveTo>
                  <a:pt x="238124" y="23812"/>
                </a:moveTo>
                <a:lnTo>
                  <a:pt x="238124" y="23812"/>
                </a:lnTo>
                <a:lnTo>
                  <a:pt x="231804" y="23812"/>
                </a:lnTo>
                <a:lnTo>
                  <a:pt x="225173" y="20284"/>
                </a:lnTo>
                <a:lnTo>
                  <a:pt x="217816" y="15629"/>
                </a:lnTo>
                <a:lnTo>
                  <a:pt x="204696" y="12396"/>
                </a:lnTo>
                <a:lnTo>
                  <a:pt x="192356" y="1697"/>
                </a:lnTo>
                <a:lnTo>
                  <a:pt x="184729" y="502"/>
                </a:lnTo>
                <a:lnTo>
                  <a:pt x="137246" y="0"/>
                </a:lnTo>
                <a:lnTo>
                  <a:pt x="130230" y="3527"/>
                </a:lnTo>
                <a:lnTo>
                  <a:pt x="122703" y="8182"/>
                </a:lnTo>
                <a:lnTo>
                  <a:pt x="107091" y="11170"/>
                </a:lnTo>
                <a:lnTo>
                  <a:pt x="103143" y="11415"/>
                </a:lnTo>
                <a:lnTo>
                  <a:pt x="95230" y="15215"/>
                </a:lnTo>
                <a:lnTo>
                  <a:pt x="87303" y="19991"/>
                </a:lnTo>
                <a:lnTo>
                  <a:pt x="79370" y="22113"/>
                </a:lnTo>
                <a:lnTo>
                  <a:pt x="76726" y="24002"/>
                </a:lnTo>
                <a:lnTo>
                  <a:pt x="74964" y="26585"/>
                </a:lnTo>
                <a:lnTo>
                  <a:pt x="73788" y="29629"/>
                </a:lnTo>
                <a:lnTo>
                  <a:pt x="71681" y="31659"/>
                </a:lnTo>
                <a:lnTo>
                  <a:pt x="58794" y="38444"/>
                </a:lnTo>
                <a:lnTo>
                  <a:pt x="43511" y="52131"/>
                </a:lnTo>
                <a:lnTo>
                  <a:pt x="39181" y="59770"/>
                </a:lnTo>
                <a:lnTo>
                  <a:pt x="38026" y="63659"/>
                </a:lnTo>
                <a:lnTo>
                  <a:pt x="35934" y="66251"/>
                </a:lnTo>
                <a:lnTo>
                  <a:pt x="27991" y="71223"/>
                </a:lnTo>
                <a:lnTo>
                  <a:pt x="14632" y="95469"/>
                </a:lnTo>
                <a:lnTo>
                  <a:pt x="13723" y="99364"/>
                </a:lnTo>
                <a:lnTo>
                  <a:pt x="2722" y="119081"/>
                </a:lnTo>
                <a:lnTo>
                  <a:pt x="9" y="174624"/>
                </a:lnTo>
                <a:lnTo>
                  <a:pt x="0" y="206374"/>
                </a:lnTo>
                <a:lnTo>
                  <a:pt x="3528" y="214312"/>
                </a:lnTo>
                <a:lnTo>
                  <a:pt x="8182" y="222249"/>
                </a:lnTo>
                <a:lnTo>
                  <a:pt x="11169" y="238124"/>
                </a:lnTo>
                <a:lnTo>
                  <a:pt x="11415" y="242093"/>
                </a:lnTo>
                <a:lnTo>
                  <a:pt x="15215" y="250030"/>
                </a:lnTo>
                <a:lnTo>
                  <a:pt x="30862" y="269874"/>
                </a:lnTo>
                <a:lnTo>
                  <a:pt x="38287" y="285749"/>
                </a:lnTo>
                <a:lnTo>
                  <a:pt x="41399" y="289718"/>
                </a:lnTo>
                <a:lnTo>
                  <a:pt x="48385" y="294128"/>
                </a:lnTo>
                <a:lnTo>
                  <a:pt x="55900" y="297410"/>
                </a:lnTo>
                <a:lnTo>
                  <a:pt x="67569" y="305373"/>
                </a:lnTo>
                <a:lnTo>
                  <a:pt x="79404" y="309643"/>
                </a:lnTo>
                <a:lnTo>
                  <a:pt x="107157" y="330083"/>
                </a:lnTo>
                <a:lnTo>
                  <a:pt x="123031" y="332724"/>
                </a:lnTo>
                <a:lnTo>
                  <a:pt x="182480" y="333363"/>
                </a:lnTo>
                <a:lnTo>
                  <a:pt x="198560" y="332048"/>
                </a:lnTo>
                <a:lnTo>
                  <a:pt x="257829" y="309669"/>
                </a:lnTo>
                <a:lnTo>
                  <a:pt x="306258" y="285523"/>
                </a:lnTo>
                <a:lnTo>
                  <a:pt x="311328" y="281630"/>
                </a:lnTo>
                <a:lnTo>
                  <a:pt x="324017" y="277304"/>
                </a:lnTo>
                <a:lnTo>
                  <a:pt x="346035" y="271340"/>
                </a:lnTo>
                <a:lnTo>
                  <a:pt x="365789" y="261195"/>
                </a:lnTo>
                <a:lnTo>
                  <a:pt x="424290" y="218272"/>
                </a:lnTo>
                <a:lnTo>
                  <a:pt x="459042" y="182561"/>
                </a:lnTo>
                <a:lnTo>
                  <a:pt x="461987" y="174624"/>
                </a:lnTo>
                <a:lnTo>
                  <a:pt x="464095" y="171978"/>
                </a:lnTo>
                <a:lnTo>
                  <a:pt x="472060" y="166931"/>
                </a:lnTo>
                <a:lnTo>
                  <a:pt x="474387" y="161063"/>
                </a:lnTo>
                <a:lnTo>
                  <a:pt x="476245" y="103183"/>
                </a:lnTo>
                <a:lnTo>
                  <a:pt x="474924" y="100538"/>
                </a:lnTo>
                <a:lnTo>
                  <a:pt x="472720" y="98775"/>
                </a:lnTo>
                <a:lnTo>
                  <a:pt x="469927" y="97600"/>
                </a:lnTo>
                <a:lnTo>
                  <a:pt x="468066" y="95493"/>
                </a:lnTo>
                <a:lnTo>
                  <a:pt x="461551" y="82607"/>
                </a:lnTo>
                <a:lnTo>
                  <a:pt x="447916" y="67322"/>
                </a:lnTo>
                <a:lnTo>
                  <a:pt x="440286" y="62993"/>
                </a:lnTo>
                <a:lnTo>
                  <a:pt x="432484" y="59747"/>
                </a:lnTo>
                <a:lnTo>
                  <a:pt x="420654" y="51804"/>
                </a:lnTo>
                <a:lnTo>
                  <a:pt x="408771" y="47540"/>
                </a:lnTo>
                <a:lnTo>
                  <a:pt x="396871" y="39808"/>
                </a:lnTo>
                <a:lnTo>
                  <a:pt x="384967" y="36930"/>
                </a:lnTo>
                <a:lnTo>
                  <a:pt x="377031" y="36256"/>
                </a:lnTo>
                <a:lnTo>
                  <a:pt x="369093" y="32429"/>
                </a:lnTo>
                <a:lnTo>
                  <a:pt x="361156" y="27642"/>
                </a:lnTo>
                <a:lnTo>
                  <a:pt x="345281" y="24568"/>
                </a:lnTo>
                <a:lnTo>
                  <a:pt x="305103" y="23815"/>
                </a:lnTo>
                <a:lnTo>
                  <a:pt x="297438" y="27341"/>
                </a:lnTo>
                <a:lnTo>
                  <a:pt x="285749" y="357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15" name="SMARTInkShape-Group8"/>
          <p:cNvGrpSpPr/>
          <p:nvPr/>
        </p:nvGrpSpPr>
        <p:grpSpPr>
          <a:xfrm>
            <a:off x="10001397" y="1381129"/>
            <a:ext cx="1214282" cy="3607591"/>
            <a:chOff x="10001397" y="1381129"/>
            <a:chExt cx="1214282" cy="3607591"/>
          </a:xfrm>
        </p:grpSpPr>
        <p:sp>
          <p:nvSpPr>
            <p:cNvPr id="13" name="SMARTInkShape-15"/>
            <p:cNvSpPr/>
            <p:nvPr>
              <p:custDataLst>
                <p:tags r:id="rId4"/>
              </p:custDataLst>
            </p:nvPr>
          </p:nvSpPr>
          <p:spPr>
            <a:xfrm>
              <a:off x="10096505" y="1381129"/>
              <a:ext cx="1119174" cy="3476622"/>
            </a:xfrm>
            <a:custGeom>
              <a:avLst/>
              <a:gdLst/>
              <a:ahLst/>
              <a:cxnLst/>
              <a:rect l="0" t="0" r="0" b="0"/>
              <a:pathLst>
                <a:path w="1119174" h="3476622">
                  <a:moveTo>
                    <a:pt x="130964" y="23809"/>
                  </a:moveTo>
                  <a:lnTo>
                    <a:pt x="130964" y="23809"/>
                  </a:lnTo>
                  <a:lnTo>
                    <a:pt x="130964" y="1694"/>
                  </a:lnTo>
                  <a:lnTo>
                    <a:pt x="132287" y="1128"/>
                  </a:lnTo>
                  <a:lnTo>
                    <a:pt x="170815" y="0"/>
                  </a:lnTo>
                  <a:lnTo>
                    <a:pt x="178662" y="3525"/>
                  </a:lnTo>
                  <a:lnTo>
                    <a:pt x="186559" y="8179"/>
                  </a:lnTo>
                  <a:lnTo>
                    <a:pt x="202408" y="11167"/>
                  </a:lnTo>
                  <a:lnTo>
                    <a:pt x="211664" y="12898"/>
                  </a:lnTo>
                  <a:lnTo>
                    <a:pt x="267143" y="32978"/>
                  </a:lnTo>
                  <a:lnTo>
                    <a:pt x="290082" y="42695"/>
                  </a:lnTo>
                  <a:lnTo>
                    <a:pt x="312312" y="47484"/>
                  </a:lnTo>
                  <a:lnTo>
                    <a:pt x="354397" y="71658"/>
                  </a:lnTo>
                  <a:lnTo>
                    <a:pt x="407527" y="107158"/>
                  </a:lnTo>
                  <a:lnTo>
                    <a:pt x="420568" y="116415"/>
                  </a:lnTo>
                  <a:lnTo>
                    <a:pt x="473692" y="175889"/>
                  </a:lnTo>
                  <a:lnTo>
                    <a:pt x="520021" y="230543"/>
                  </a:lnTo>
                  <a:lnTo>
                    <a:pt x="573272" y="287377"/>
                  </a:lnTo>
                  <a:lnTo>
                    <a:pt x="615655" y="340145"/>
                  </a:lnTo>
                  <a:lnTo>
                    <a:pt x="662821" y="395152"/>
                  </a:lnTo>
                  <a:lnTo>
                    <a:pt x="698941" y="449202"/>
                  </a:lnTo>
                  <a:lnTo>
                    <a:pt x="731349" y="501201"/>
                  </a:lnTo>
                  <a:lnTo>
                    <a:pt x="770078" y="553420"/>
                  </a:lnTo>
                  <a:lnTo>
                    <a:pt x="806111" y="607970"/>
                  </a:lnTo>
                  <a:lnTo>
                    <a:pt x="838507" y="666845"/>
                  </a:lnTo>
                  <a:lnTo>
                    <a:pt x="870914" y="726290"/>
                  </a:lnTo>
                  <a:lnTo>
                    <a:pt x="889883" y="782087"/>
                  </a:lnTo>
                  <a:lnTo>
                    <a:pt x="914207" y="832698"/>
                  </a:lnTo>
                  <a:lnTo>
                    <a:pt x="938465" y="887234"/>
                  </a:lnTo>
                  <a:lnTo>
                    <a:pt x="960552" y="940781"/>
                  </a:lnTo>
                  <a:lnTo>
                    <a:pt x="985495" y="997415"/>
                  </a:lnTo>
                  <a:lnTo>
                    <a:pt x="1003551" y="1053532"/>
                  </a:lnTo>
                  <a:lnTo>
                    <a:pt x="1019857" y="1107391"/>
                  </a:lnTo>
                  <a:lnTo>
                    <a:pt x="1031839" y="1152143"/>
                  </a:lnTo>
                  <a:lnTo>
                    <a:pt x="1043767" y="1198917"/>
                  </a:lnTo>
                  <a:lnTo>
                    <a:pt x="1055679" y="1246290"/>
                  </a:lnTo>
                  <a:lnTo>
                    <a:pt x="1067588" y="1295163"/>
                  </a:lnTo>
                  <a:lnTo>
                    <a:pt x="1079495" y="1348302"/>
                  </a:lnTo>
                  <a:lnTo>
                    <a:pt x="1090079" y="1393005"/>
                  </a:lnTo>
                  <a:lnTo>
                    <a:pt x="1095125" y="1445643"/>
                  </a:lnTo>
                  <a:lnTo>
                    <a:pt x="1103088" y="1495342"/>
                  </a:lnTo>
                  <a:lnTo>
                    <a:pt x="1107358" y="1543581"/>
                  </a:lnTo>
                  <a:lnTo>
                    <a:pt x="1115091" y="1591388"/>
                  </a:lnTo>
                  <a:lnTo>
                    <a:pt x="1117971" y="1639067"/>
                  </a:lnTo>
                  <a:lnTo>
                    <a:pt x="1118823" y="1686708"/>
                  </a:lnTo>
                  <a:lnTo>
                    <a:pt x="1119077" y="1734338"/>
                  </a:lnTo>
                  <a:lnTo>
                    <a:pt x="1119151" y="1781964"/>
                  </a:lnTo>
                  <a:lnTo>
                    <a:pt x="1119173" y="1829590"/>
                  </a:lnTo>
                  <a:lnTo>
                    <a:pt x="1117857" y="1877215"/>
                  </a:lnTo>
                  <a:lnTo>
                    <a:pt x="1110999" y="1924840"/>
                  </a:lnTo>
                  <a:lnTo>
                    <a:pt x="1107056" y="1972465"/>
                  </a:lnTo>
                  <a:lnTo>
                    <a:pt x="1098098" y="2020090"/>
                  </a:lnTo>
                  <a:lnTo>
                    <a:pt x="1088387" y="2066392"/>
                  </a:lnTo>
                  <a:lnTo>
                    <a:pt x="1080908" y="2121791"/>
                  </a:lnTo>
                  <a:lnTo>
                    <a:pt x="1070801" y="2167669"/>
                  </a:lnTo>
                  <a:lnTo>
                    <a:pt x="1059426" y="2214776"/>
                  </a:lnTo>
                  <a:lnTo>
                    <a:pt x="1044151" y="2258720"/>
                  </a:lnTo>
                  <a:lnTo>
                    <a:pt x="1021606" y="2315445"/>
                  </a:lnTo>
                  <a:lnTo>
                    <a:pt x="1008544" y="2361896"/>
                  </a:lnTo>
                  <a:lnTo>
                    <a:pt x="989975" y="2409174"/>
                  </a:lnTo>
                  <a:lnTo>
                    <a:pt x="974036" y="2456696"/>
                  </a:lnTo>
                  <a:lnTo>
                    <a:pt x="954614" y="2504290"/>
                  </a:lnTo>
                  <a:lnTo>
                    <a:pt x="932103" y="2551906"/>
                  </a:lnTo>
                  <a:lnTo>
                    <a:pt x="908677" y="2599528"/>
                  </a:lnTo>
                  <a:lnTo>
                    <a:pt x="884978" y="2647152"/>
                  </a:lnTo>
                  <a:lnTo>
                    <a:pt x="861200" y="2694777"/>
                  </a:lnTo>
                  <a:lnTo>
                    <a:pt x="829461" y="2750095"/>
                  </a:lnTo>
                  <a:lnTo>
                    <a:pt x="797714" y="2807079"/>
                  </a:lnTo>
                  <a:lnTo>
                    <a:pt x="765964" y="2863265"/>
                  </a:lnTo>
                  <a:lnTo>
                    <a:pt x="726031" y="2915815"/>
                  </a:lnTo>
                  <a:lnTo>
                    <a:pt x="687765" y="2964413"/>
                  </a:lnTo>
                  <a:lnTo>
                    <a:pt x="642381" y="3012230"/>
                  </a:lnTo>
                  <a:lnTo>
                    <a:pt x="603381" y="3059893"/>
                  </a:lnTo>
                  <a:lnTo>
                    <a:pt x="547178" y="3113112"/>
                  </a:lnTo>
                  <a:lnTo>
                    <a:pt x="497509" y="3164266"/>
                  </a:lnTo>
                  <a:lnTo>
                    <a:pt x="441514" y="3206378"/>
                  </a:lnTo>
                  <a:lnTo>
                    <a:pt x="391202" y="3246385"/>
                  </a:lnTo>
                  <a:lnTo>
                    <a:pt x="336674" y="3286115"/>
                  </a:lnTo>
                  <a:lnTo>
                    <a:pt x="285934" y="3324485"/>
                  </a:lnTo>
                  <a:lnTo>
                    <a:pt x="236315" y="3355245"/>
                  </a:lnTo>
                  <a:lnTo>
                    <a:pt x="183095" y="3391108"/>
                  </a:lnTo>
                  <a:lnTo>
                    <a:pt x="128350" y="3424668"/>
                  </a:lnTo>
                  <a:lnTo>
                    <a:pt x="111374" y="3435504"/>
                  </a:lnTo>
                  <a:lnTo>
                    <a:pt x="74913" y="3446512"/>
                  </a:lnTo>
                  <a:lnTo>
                    <a:pt x="48601" y="3461403"/>
                  </a:lnTo>
                  <a:lnTo>
                    <a:pt x="40118" y="3464566"/>
                  </a:lnTo>
                  <a:lnTo>
                    <a:pt x="26217" y="3474772"/>
                  </a:lnTo>
                  <a:lnTo>
                    <a:pt x="13768" y="3476459"/>
                  </a:lnTo>
                  <a:lnTo>
                    <a:pt x="9" y="3476621"/>
                  </a:lnTo>
                  <a:lnTo>
                    <a:pt x="0" y="3470300"/>
                  </a:lnTo>
                  <a:lnTo>
                    <a:pt x="1321" y="3468439"/>
                  </a:lnTo>
                  <a:lnTo>
                    <a:pt x="3525" y="3467197"/>
                  </a:lnTo>
                  <a:lnTo>
                    <a:pt x="6317" y="3466370"/>
                  </a:lnTo>
                  <a:lnTo>
                    <a:pt x="8178" y="3464495"/>
                  </a:lnTo>
                  <a:lnTo>
                    <a:pt x="12898" y="3452686"/>
                  </a:lnTo>
                  <a:lnTo>
                    <a:pt x="30858" y="3432606"/>
                  </a:lnTo>
                  <a:lnTo>
                    <a:pt x="38283" y="3417019"/>
                  </a:lnTo>
                  <a:lnTo>
                    <a:pt x="47620" y="340518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 name="SMARTInkShape-16"/>
            <p:cNvSpPr/>
            <p:nvPr>
              <p:custDataLst>
                <p:tags r:id="rId5"/>
              </p:custDataLst>
            </p:nvPr>
          </p:nvSpPr>
          <p:spPr>
            <a:xfrm>
              <a:off x="10001397" y="4548188"/>
              <a:ext cx="404667" cy="440532"/>
            </a:xfrm>
            <a:custGeom>
              <a:avLst/>
              <a:gdLst/>
              <a:ahLst/>
              <a:cxnLst/>
              <a:rect l="0" t="0" r="0" b="0"/>
              <a:pathLst>
                <a:path w="404667" h="440532">
                  <a:moveTo>
                    <a:pt x="261791" y="0"/>
                  </a:moveTo>
                  <a:lnTo>
                    <a:pt x="261791" y="0"/>
                  </a:lnTo>
                  <a:lnTo>
                    <a:pt x="238511" y="0"/>
                  </a:lnTo>
                  <a:lnTo>
                    <a:pt x="231816" y="6320"/>
                  </a:lnTo>
                  <a:lnTo>
                    <a:pt x="228625" y="12951"/>
                  </a:lnTo>
                  <a:lnTo>
                    <a:pt x="227774" y="16571"/>
                  </a:lnTo>
                  <a:lnTo>
                    <a:pt x="225883" y="18985"/>
                  </a:lnTo>
                  <a:lnTo>
                    <a:pt x="198128" y="40195"/>
                  </a:lnTo>
                  <a:lnTo>
                    <a:pt x="193809" y="47851"/>
                  </a:lnTo>
                  <a:lnTo>
                    <a:pt x="192657" y="51744"/>
                  </a:lnTo>
                  <a:lnTo>
                    <a:pt x="184322" y="59598"/>
                  </a:lnTo>
                  <a:lnTo>
                    <a:pt x="173120" y="68821"/>
                  </a:lnTo>
                  <a:lnTo>
                    <a:pt x="130867" y="122373"/>
                  </a:lnTo>
                  <a:lnTo>
                    <a:pt x="91134" y="180758"/>
                  </a:lnTo>
                  <a:lnTo>
                    <a:pt x="67322" y="212537"/>
                  </a:lnTo>
                  <a:lnTo>
                    <a:pt x="46742" y="259231"/>
                  </a:lnTo>
                  <a:lnTo>
                    <a:pt x="28861" y="281425"/>
                  </a:lnTo>
                  <a:lnTo>
                    <a:pt x="21163" y="297585"/>
                  </a:lnTo>
                  <a:lnTo>
                    <a:pt x="15939" y="305562"/>
                  </a:lnTo>
                  <a:lnTo>
                    <a:pt x="12998" y="317490"/>
                  </a:lnTo>
                  <a:lnTo>
                    <a:pt x="11922" y="331022"/>
                  </a:lnTo>
                  <a:lnTo>
                    <a:pt x="1523" y="343419"/>
                  </a:lnTo>
                  <a:lnTo>
                    <a:pt x="348" y="351049"/>
                  </a:lnTo>
                  <a:lnTo>
                    <a:pt x="0" y="361689"/>
                  </a:lnTo>
                  <a:lnTo>
                    <a:pt x="1274" y="364158"/>
                  </a:lnTo>
                  <a:lnTo>
                    <a:pt x="3446" y="365803"/>
                  </a:lnTo>
                  <a:lnTo>
                    <a:pt x="10117" y="368443"/>
                  </a:lnTo>
                  <a:lnTo>
                    <a:pt x="11029" y="372332"/>
                  </a:lnTo>
                  <a:lnTo>
                    <a:pt x="11272" y="375222"/>
                  </a:lnTo>
                  <a:lnTo>
                    <a:pt x="12758" y="377147"/>
                  </a:lnTo>
                  <a:lnTo>
                    <a:pt x="17936" y="379287"/>
                  </a:lnTo>
                  <a:lnTo>
                    <a:pt x="19846" y="381181"/>
                  </a:lnTo>
                  <a:lnTo>
                    <a:pt x="21968" y="386812"/>
                  </a:lnTo>
                  <a:lnTo>
                    <a:pt x="23856" y="388844"/>
                  </a:lnTo>
                  <a:lnTo>
                    <a:pt x="35691" y="393872"/>
                  </a:lnTo>
                  <a:lnTo>
                    <a:pt x="45664" y="403111"/>
                  </a:lnTo>
                  <a:lnTo>
                    <a:pt x="56625" y="405799"/>
                  </a:lnTo>
                  <a:lnTo>
                    <a:pt x="67680" y="412894"/>
                  </a:lnTo>
                  <a:lnTo>
                    <a:pt x="83268" y="415963"/>
                  </a:lnTo>
                  <a:lnTo>
                    <a:pt x="134791" y="416714"/>
                  </a:lnTo>
                  <a:lnTo>
                    <a:pt x="142728" y="420245"/>
                  </a:lnTo>
                  <a:lnTo>
                    <a:pt x="150666" y="424900"/>
                  </a:lnTo>
                  <a:lnTo>
                    <a:pt x="166541" y="427888"/>
                  </a:lnTo>
                  <a:lnTo>
                    <a:pt x="226072" y="428623"/>
                  </a:lnTo>
                  <a:lnTo>
                    <a:pt x="285603" y="428625"/>
                  </a:lnTo>
                  <a:lnTo>
                    <a:pt x="344918" y="428625"/>
                  </a:lnTo>
                  <a:lnTo>
                    <a:pt x="402966" y="428625"/>
                  </a:lnTo>
                  <a:lnTo>
                    <a:pt x="403532" y="429948"/>
                  </a:lnTo>
                  <a:lnTo>
                    <a:pt x="404666" y="4405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18" name="SMARTInkShape-Group9"/>
          <p:cNvGrpSpPr/>
          <p:nvPr/>
        </p:nvGrpSpPr>
        <p:grpSpPr>
          <a:xfrm>
            <a:off x="9429752" y="2393156"/>
            <a:ext cx="1904997" cy="3714751"/>
            <a:chOff x="9429752" y="2393156"/>
            <a:chExt cx="1904997" cy="3714751"/>
          </a:xfrm>
        </p:grpSpPr>
        <p:sp>
          <p:nvSpPr>
            <p:cNvPr id="16" name="SMARTInkShape-17"/>
            <p:cNvSpPr/>
            <p:nvPr>
              <p:custDataLst>
                <p:tags r:id="rId2"/>
              </p:custDataLst>
            </p:nvPr>
          </p:nvSpPr>
          <p:spPr>
            <a:xfrm>
              <a:off x="9608344" y="2393156"/>
              <a:ext cx="1726405" cy="3476625"/>
            </a:xfrm>
            <a:custGeom>
              <a:avLst/>
              <a:gdLst/>
              <a:ahLst/>
              <a:cxnLst/>
              <a:rect l="0" t="0" r="0" b="0"/>
              <a:pathLst>
                <a:path w="1726405" h="3476625">
                  <a:moveTo>
                    <a:pt x="1071562" y="0"/>
                  </a:moveTo>
                  <a:lnTo>
                    <a:pt x="1071562" y="0"/>
                  </a:lnTo>
                  <a:lnTo>
                    <a:pt x="1122128" y="0"/>
                  </a:lnTo>
                  <a:lnTo>
                    <a:pt x="1164591" y="0"/>
                  </a:lnTo>
                  <a:lnTo>
                    <a:pt x="1218630" y="3528"/>
                  </a:lnTo>
                  <a:lnTo>
                    <a:pt x="1275353" y="20309"/>
                  </a:lnTo>
                  <a:lnTo>
                    <a:pt x="1305649" y="35811"/>
                  </a:lnTo>
                  <a:lnTo>
                    <a:pt x="1337232" y="63506"/>
                  </a:lnTo>
                  <a:lnTo>
                    <a:pt x="1373181" y="116956"/>
                  </a:lnTo>
                  <a:lnTo>
                    <a:pt x="1399645" y="170765"/>
                  </a:lnTo>
                  <a:lnTo>
                    <a:pt x="1417578" y="226225"/>
                  </a:lnTo>
                  <a:lnTo>
                    <a:pt x="1440721" y="283268"/>
                  </a:lnTo>
                  <a:lnTo>
                    <a:pt x="1473898" y="342581"/>
                  </a:lnTo>
                  <a:lnTo>
                    <a:pt x="1497215" y="394119"/>
                  </a:lnTo>
                  <a:lnTo>
                    <a:pt x="1526271" y="446277"/>
                  </a:lnTo>
                  <a:lnTo>
                    <a:pt x="1551117" y="500819"/>
                  </a:lnTo>
                  <a:lnTo>
                    <a:pt x="1578429" y="558371"/>
                  </a:lnTo>
                  <a:lnTo>
                    <a:pt x="1599257" y="608887"/>
                  </a:lnTo>
                  <a:lnTo>
                    <a:pt x="1619230" y="666970"/>
                  </a:lnTo>
                  <a:lnTo>
                    <a:pt x="1639092" y="726310"/>
                  </a:lnTo>
                  <a:lnTo>
                    <a:pt x="1652617" y="785817"/>
                  </a:lnTo>
                  <a:lnTo>
                    <a:pt x="1664008" y="834762"/>
                  </a:lnTo>
                  <a:lnTo>
                    <a:pt x="1675471" y="890487"/>
                  </a:lnTo>
                  <a:lnTo>
                    <a:pt x="1684448" y="940104"/>
                  </a:lnTo>
                  <a:lnTo>
                    <a:pt x="1697637" y="997627"/>
                  </a:lnTo>
                  <a:lnTo>
                    <a:pt x="1701614" y="1056419"/>
                  </a:lnTo>
                  <a:lnTo>
                    <a:pt x="1708721" y="1112963"/>
                  </a:lnTo>
                  <a:lnTo>
                    <a:pt x="1713358" y="1166906"/>
                  </a:lnTo>
                  <a:lnTo>
                    <a:pt x="1715484" y="1211672"/>
                  </a:lnTo>
                  <a:lnTo>
                    <a:pt x="1722581" y="1258451"/>
                  </a:lnTo>
                  <a:lnTo>
                    <a:pt x="1725274" y="1305824"/>
                  </a:lnTo>
                  <a:lnTo>
                    <a:pt x="1726070" y="1354698"/>
                  </a:lnTo>
                  <a:lnTo>
                    <a:pt x="1726307" y="1409161"/>
                  </a:lnTo>
                  <a:lnTo>
                    <a:pt x="1726377" y="1459400"/>
                  </a:lnTo>
                  <a:lnTo>
                    <a:pt x="1726398" y="1507799"/>
                  </a:lnTo>
                  <a:lnTo>
                    <a:pt x="1726404" y="1556977"/>
                  </a:lnTo>
                  <a:lnTo>
                    <a:pt x="1725083" y="1611529"/>
                  </a:lnTo>
                  <a:lnTo>
                    <a:pt x="1718223" y="1663118"/>
                  </a:lnTo>
                  <a:lnTo>
                    <a:pt x="1714280" y="1718385"/>
                  </a:lnTo>
                  <a:lnTo>
                    <a:pt x="1706644" y="1770184"/>
                  </a:lnTo>
                  <a:lnTo>
                    <a:pt x="1702470" y="1825514"/>
                  </a:lnTo>
                  <a:lnTo>
                    <a:pt x="1693444" y="1877333"/>
                  </a:lnTo>
                  <a:lnTo>
                    <a:pt x="1682392" y="1933991"/>
                  </a:lnTo>
                  <a:lnTo>
                    <a:pt x="1672060" y="1991348"/>
                  </a:lnTo>
                  <a:lnTo>
                    <a:pt x="1667089" y="2043768"/>
                  </a:lnTo>
                  <a:lnTo>
                    <a:pt x="1657824" y="2100604"/>
                  </a:lnTo>
                  <a:lnTo>
                    <a:pt x="1645378" y="2158013"/>
                  </a:lnTo>
                  <a:lnTo>
                    <a:pt x="1626845" y="2210449"/>
                  </a:lnTo>
                  <a:lnTo>
                    <a:pt x="1612387" y="2267289"/>
                  </a:lnTo>
                  <a:lnTo>
                    <a:pt x="1598401" y="2324701"/>
                  </a:lnTo>
                  <a:lnTo>
                    <a:pt x="1579412" y="2377136"/>
                  </a:lnTo>
                  <a:lnTo>
                    <a:pt x="1563495" y="2433977"/>
                  </a:lnTo>
                  <a:lnTo>
                    <a:pt x="1542610" y="2492711"/>
                  </a:lnTo>
                  <a:lnTo>
                    <a:pt x="1520988" y="2550683"/>
                  </a:lnTo>
                  <a:lnTo>
                    <a:pt x="1504292" y="2603284"/>
                  </a:lnTo>
                  <a:lnTo>
                    <a:pt x="1483177" y="2657529"/>
                  </a:lnTo>
                  <a:lnTo>
                    <a:pt x="1460163" y="2702559"/>
                  </a:lnTo>
                  <a:lnTo>
                    <a:pt x="1436588" y="2753971"/>
                  </a:lnTo>
                  <a:lnTo>
                    <a:pt x="1404917" y="2811767"/>
                  </a:lnTo>
                  <a:lnTo>
                    <a:pt x="1377592" y="2858061"/>
                  </a:lnTo>
                  <a:lnTo>
                    <a:pt x="1339123" y="2914791"/>
                  </a:lnTo>
                  <a:lnTo>
                    <a:pt x="1304722" y="2964214"/>
                  </a:lnTo>
                  <a:lnTo>
                    <a:pt x="1264609" y="3012194"/>
                  </a:lnTo>
                  <a:lnTo>
                    <a:pt x="1213205" y="3070479"/>
                  </a:lnTo>
                  <a:lnTo>
                    <a:pt x="1154743" y="3121091"/>
                  </a:lnTo>
                  <a:lnTo>
                    <a:pt x="1104777" y="3166236"/>
                  </a:lnTo>
                  <a:lnTo>
                    <a:pt x="1047421" y="3207964"/>
                  </a:lnTo>
                  <a:lnTo>
                    <a:pt x="996532" y="3247903"/>
                  </a:lnTo>
                  <a:lnTo>
                    <a:pt x="942235" y="3281662"/>
                  </a:lnTo>
                  <a:lnTo>
                    <a:pt x="891970" y="3304304"/>
                  </a:lnTo>
                  <a:lnTo>
                    <a:pt x="835984" y="3325043"/>
                  </a:lnTo>
                  <a:lnTo>
                    <a:pt x="786316" y="3347905"/>
                  </a:lnTo>
                  <a:lnTo>
                    <a:pt x="736964" y="3365161"/>
                  </a:lnTo>
                  <a:lnTo>
                    <a:pt x="681158" y="3381308"/>
                  </a:lnTo>
                  <a:lnTo>
                    <a:pt x="631526" y="3397237"/>
                  </a:lnTo>
                  <a:lnTo>
                    <a:pt x="575321" y="3411800"/>
                  </a:lnTo>
                  <a:lnTo>
                    <a:pt x="524630" y="3419576"/>
                  </a:lnTo>
                  <a:lnTo>
                    <a:pt x="470078" y="3433459"/>
                  </a:lnTo>
                  <a:lnTo>
                    <a:pt x="417851" y="3439436"/>
                  </a:lnTo>
                  <a:lnTo>
                    <a:pt x="369317" y="3444144"/>
                  </a:lnTo>
                  <a:lnTo>
                    <a:pt x="317774" y="3459853"/>
                  </a:lnTo>
                  <a:lnTo>
                    <a:pt x="267772" y="3464078"/>
                  </a:lnTo>
                  <a:lnTo>
                    <a:pt x="217040" y="3464634"/>
                  </a:lnTo>
                  <a:lnTo>
                    <a:pt x="199650" y="3466004"/>
                  </a:lnTo>
                  <a:lnTo>
                    <a:pt x="142946" y="3475887"/>
                  </a:lnTo>
                  <a:lnTo>
                    <a:pt x="86138" y="3476606"/>
                  </a:lnTo>
                  <a:lnTo>
                    <a:pt x="43705" y="3476624"/>
                  </a:lnTo>
                  <a:lnTo>
                    <a:pt x="35740" y="3473097"/>
                  </a:lnTo>
                  <a:lnTo>
                    <a:pt x="26169" y="3466374"/>
                  </a:lnTo>
                  <a:lnTo>
                    <a:pt x="13768" y="3464864"/>
                  </a:lnTo>
                  <a:lnTo>
                    <a:pt x="0" y="3464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 name="SMARTInkShape-18"/>
            <p:cNvSpPr/>
            <p:nvPr>
              <p:custDataLst>
                <p:tags r:id="rId3"/>
              </p:custDataLst>
            </p:nvPr>
          </p:nvSpPr>
          <p:spPr>
            <a:xfrm>
              <a:off x="9429752" y="5679281"/>
              <a:ext cx="357187" cy="428626"/>
            </a:xfrm>
            <a:custGeom>
              <a:avLst/>
              <a:gdLst/>
              <a:ahLst/>
              <a:cxnLst/>
              <a:rect l="0" t="0" r="0" b="0"/>
              <a:pathLst>
                <a:path w="357187" h="428626">
                  <a:moveTo>
                    <a:pt x="357186" y="0"/>
                  </a:moveTo>
                  <a:lnTo>
                    <a:pt x="357186" y="0"/>
                  </a:lnTo>
                  <a:lnTo>
                    <a:pt x="305441" y="0"/>
                  </a:lnTo>
                  <a:lnTo>
                    <a:pt x="302845" y="1323"/>
                  </a:lnTo>
                  <a:lnTo>
                    <a:pt x="301115" y="3528"/>
                  </a:lnTo>
                  <a:lnTo>
                    <a:pt x="299962" y="6321"/>
                  </a:lnTo>
                  <a:lnTo>
                    <a:pt x="297870" y="8183"/>
                  </a:lnTo>
                  <a:lnTo>
                    <a:pt x="292017" y="10252"/>
                  </a:lnTo>
                  <a:lnTo>
                    <a:pt x="277481" y="12903"/>
                  </a:lnTo>
                  <a:lnTo>
                    <a:pt x="265807" y="19992"/>
                  </a:lnTo>
                  <a:lnTo>
                    <a:pt x="253969" y="24003"/>
                  </a:lnTo>
                  <a:lnTo>
                    <a:pt x="242083" y="31660"/>
                  </a:lnTo>
                  <a:lnTo>
                    <a:pt x="230182" y="35839"/>
                  </a:lnTo>
                  <a:lnTo>
                    <a:pt x="171757" y="78084"/>
                  </a:lnTo>
                  <a:lnTo>
                    <a:pt x="157753" y="84431"/>
                  </a:lnTo>
                  <a:lnTo>
                    <a:pt x="133514" y="101884"/>
                  </a:lnTo>
                  <a:lnTo>
                    <a:pt x="103276" y="115968"/>
                  </a:lnTo>
                  <a:lnTo>
                    <a:pt x="47644" y="166692"/>
                  </a:lnTo>
                  <a:lnTo>
                    <a:pt x="39695" y="173304"/>
                  </a:lnTo>
                  <a:lnTo>
                    <a:pt x="31752" y="176243"/>
                  </a:lnTo>
                  <a:lnTo>
                    <a:pt x="29105" y="178350"/>
                  </a:lnTo>
                  <a:lnTo>
                    <a:pt x="18187" y="194959"/>
                  </a:lnTo>
                  <a:lnTo>
                    <a:pt x="11169" y="199097"/>
                  </a:lnTo>
                  <a:lnTo>
                    <a:pt x="7446" y="200200"/>
                  </a:lnTo>
                  <a:lnTo>
                    <a:pt x="4963" y="202258"/>
                  </a:lnTo>
                  <a:lnTo>
                    <a:pt x="651" y="212464"/>
                  </a:lnTo>
                  <a:lnTo>
                    <a:pt x="0" y="236423"/>
                  </a:lnTo>
                  <a:lnTo>
                    <a:pt x="19760" y="259181"/>
                  </a:lnTo>
                  <a:lnTo>
                    <a:pt x="23933" y="270234"/>
                  </a:lnTo>
                  <a:lnTo>
                    <a:pt x="75452" y="325481"/>
                  </a:lnTo>
                  <a:lnTo>
                    <a:pt x="92612" y="349504"/>
                  </a:lnTo>
                  <a:lnTo>
                    <a:pt x="116580" y="371888"/>
                  </a:lnTo>
                  <a:lnTo>
                    <a:pt x="166686" y="4286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extLst>
      <p:ext uri="{BB962C8B-B14F-4D97-AF65-F5344CB8AC3E}">
        <p14:creationId xmlns:p14="http://schemas.microsoft.com/office/powerpoint/2010/main" val="3883512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24127" y="805912"/>
            <a:ext cx="4754880" cy="5503448"/>
          </a:xfrm>
        </p:spPr>
        <p:txBody>
          <a:bodyPr/>
          <a:lstStyle/>
          <a:p>
            <a:r>
              <a:rPr lang="en-US" b="1" dirty="0" smtClean="0"/>
              <a:t>Limitations</a:t>
            </a:r>
          </a:p>
          <a:p>
            <a:r>
              <a:rPr lang="en-CA" dirty="0"/>
              <a:t>Questions to consider:</a:t>
            </a:r>
          </a:p>
          <a:p>
            <a:pPr lvl="0">
              <a:buFont typeface="Arial" panose="020B0604020202020204" pitchFamily="34" charset="0"/>
              <a:buChar char="•"/>
            </a:pPr>
            <a:r>
              <a:rPr lang="en-CA" dirty="0"/>
              <a:t>What part of the story can we NOT tell from this document?</a:t>
            </a:r>
          </a:p>
          <a:p>
            <a:pPr lvl="0">
              <a:buFont typeface="Arial" panose="020B0604020202020204" pitchFamily="34" charset="0"/>
              <a:buChar char="•"/>
            </a:pPr>
            <a:r>
              <a:rPr lang="en-CA" dirty="0"/>
              <a:t>How could we verify the content of the piece?</a:t>
            </a:r>
          </a:p>
          <a:p>
            <a:pPr lvl="0">
              <a:buFont typeface="Arial" panose="020B0604020202020204" pitchFamily="34" charset="0"/>
              <a:buChar char="•"/>
            </a:pPr>
            <a:r>
              <a:rPr lang="en-CA" dirty="0"/>
              <a:t>Does this piece inaccurately reflect anything about the time period?</a:t>
            </a:r>
          </a:p>
          <a:p>
            <a:pPr lvl="0">
              <a:buFont typeface="Arial" panose="020B0604020202020204" pitchFamily="34" charset="0"/>
              <a:buChar char="•"/>
            </a:pPr>
            <a:r>
              <a:rPr lang="en-CA" dirty="0"/>
              <a:t>What does the author leave out and why does he/she leave it out (if you know)?</a:t>
            </a:r>
          </a:p>
          <a:p>
            <a:pPr>
              <a:buFont typeface="Arial" panose="020B0604020202020204" pitchFamily="34" charset="0"/>
              <a:buChar char="•"/>
            </a:pPr>
            <a:r>
              <a:rPr lang="en-CA" dirty="0"/>
              <a:t>What is purposely not addressed?</a:t>
            </a:r>
            <a:endParaRPr lang="en-CA" dirty="0"/>
          </a:p>
        </p:txBody>
      </p:sp>
      <p:sp>
        <p:nvSpPr>
          <p:cNvPr id="4" name="Content Placeholder 3"/>
          <p:cNvSpPr>
            <a:spLocks noGrp="1"/>
          </p:cNvSpPr>
          <p:nvPr>
            <p:ph sz="half" idx="2"/>
          </p:nvPr>
        </p:nvSpPr>
        <p:spPr/>
        <p:txBody>
          <a:bodyPr/>
          <a:lstStyle/>
          <a:p>
            <a:endParaRPr lang="en-CA"/>
          </a:p>
        </p:txBody>
      </p:sp>
    </p:spTree>
    <p:extLst>
      <p:ext uri="{BB962C8B-B14F-4D97-AF65-F5344CB8AC3E}">
        <p14:creationId xmlns:p14="http://schemas.microsoft.com/office/powerpoint/2010/main" val="3869475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6908" y="1115878"/>
            <a:ext cx="1751309" cy="5193482"/>
          </a:xfrm>
        </p:spPr>
        <p:txBody>
          <a:bodyPr>
            <a:noAutofit/>
          </a:bodyPr>
          <a:lstStyle/>
          <a:p>
            <a:pPr marL="0" indent="0">
              <a:buNone/>
            </a:pPr>
            <a:r>
              <a:rPr lang="en-US" sz="2400" dirty="0" smtClean="0"/>
              <a:t>Step 1 – </a:t>
            </a:r>
            <a:r>
              <a:rPr lang="en-US" sz="2400" dirty="0"/>
              <a:t>A</a:t>
            </a:r>
            <a:r>
              <a:rPr lang="en-US" sz="2400" dirty="0" smtClean="0"/>
              <a:t>s a class look at this source</a:t>
            </a:r>
            <a:endParaRPr lang="en-US" sz="2400" dirty="0" smtClean="0"/>
          </a:p>
          <a:p>
            <a:pPr marL="0" indent="0">
              <a:buNone/>
            </a:pPr>
            <a:r>
              <a:rPr lang="en-US" sz="2400" dirty="0" smtClean="0"/>
              <a:t>Step 2 – </a:t>
            </a:r>
            <a:r>
              <a:rPr lang="en-US" sz="2400" dirty="0" smtClean="0"/>
              <a:t>Based on what we see, identify </a:t>
            </a:r>
            <a:r>
              <a:rPr lang="en-US" sz="2400" dirty="0" smtClean="0"/>
              <a:t>the Origin, Purpose, Content, Value, </a:t>
            </a:r>
            <a:r>
              <a:rPr lang="en-US" sz="2400" dirty="0" smtClean="0"/>
              <a:t>Limitations</a:t>
            </a:r>
            <a:endParaRPr lang="en-US" sz="2400" dirty="0" smtClean="0"/>
          </a:p>
        </p:txBody>
      </p:sp>
      <p:sp>
        <p:nvSpPr>
          <p:cNvPr id="4" name="Content Placeholder 3"/>
          <p:cNvSpPr>
            <a:spLocks noGrp="1"/>
          </p:cNvSpPr>
          <p:nvPr>
            <p:ph sz="half" idx="2"/>
          </p:nvPr>
        </p:nvSpPr>
        <p:spPr>
          <a:xfrm>
            <a:off x="2836190" y="294468"/>
            <a:ext cx="9128502" cy="6563532"/>
          </a:xfrm>
        </p:spPr>
        <p:txBody>
          <a:bodyPr>
            <a:normAutofit fontScale="85000" lnSpcReduction="20000"/>
          </a:bodyPr>
          <a:lstStyle/>
          <a:p>
            <a:r>
              <a:rPr lang="en-CA" dirty="0"/>
              <a:t>A hard time in </a:t>
            </a:r>
            <a:r>
              <a:rPr lang="en-CA" dirty="0" smtClean="0"/>
              <a:t>Alberta, </a:t>
            </a:r>
          </a:p>
          <a:p>
            <a:r>
              <a:rPr lang="en-CA" dirty="0" smtClean="0"/>
              <a:t>My </a:t>
            </a:r>
            <a:r>
              <a:rPr lang="en-CA" dirty="0"/>
              <a:t>father came back from a meeting and he looked very upset and sad and he said we were going to </a:t>
            </a:r>
            <a:r>
              <a:rPr lang="en-CA" dirty="0" err="1"/>
              <a:t>Lethbridge</a:t>
            </a:r>
            <a:r>
              <a:rPr lang="en-CA" dirty="0"/>
              <a:t> to work in the sugar beet fields. Poor but together, he said. That’s the way it would be. Going to </a:t>
            </a:r>
            <a:r>
              <a:rPr lang="en-CA" dirty="0" err="1" smtClean="0"/>
              <a:t>Lethbridge</a:t>
            </a:r>
            <a:r>
              <a:rPr lang="en-CA" dirty="0" smtClean="0"/>
              <a:t> </a:t>
            </a:r>
            <a:r>
              <a:rPr lang="en-CA" dirty="0"/>
              <a:t>meant that my older brothers wouldn’t be sent to road camps and we could keep together no matter what it was like. </a:t>
            </a:r>
            <a:endParaRPr lang="en-CA" dirty="0" smtClean="0"/>
          </a:p>
          <a:p>
            <a:r>
              <a:rPr lang="en-CA" dirty="0" smtClean="0"/>
              <a:t>We </a:t>
            </a:r>
            <a:r>
              <a:rPr lang="en-CA" dirty="0"/>
              <a:t>went by train. One coach on the train to Calgary. We took lunch, food, and slept sitting up. It was very crowded with all the families and everybody was upset. They, we didn’t know what was going to happen. I was about fourteen when the Pacific war broke out and I was so young I don’t think I knew why we were being taken from our </a:t>
            </a:r>
            <a:r>
              <a:rPr lang="en-CA" dirty="0" smtClean="0"/>
              <a:t>homes.</a:t>
            </a:r>
          </a:p>
          <a:p>
            <a:r>
              <a:rPr lang="en-CA" dirty="0" smtClean="0"/>
              <a:t>Mr</a:t>
            </a:r>
            <a:r>
              <a:rPr lang="en-CA" dirty="0"/>
              <a:t>. Johnson was nice to us. We had no complaints about him. He did his utmost. The only thing is that when we got there I remember my mother’s face because she was so disappointed because we had a caboose to live in, a railway caboose, not a house. There were nine of us and there was just one area which could be the bedroom, and the rest was open area where they had the stove and table and cupboard. But you know, from a wood stove to a coal stove like in the caboose we had many failures and we had a hard time cooking </a:t>
            </a:r>
            <a:endParaRPr lang="en-CA" dirty="0" smtClean="0"/>
          </a:p>
          <a:p>
            <a:r>
              <a:rPr lang="en-CA" dirty="0" smtClean="0"/>
              <a:t>It </a:t>
            </a:r>
            <a:r>
              <a:rPr lang="en-CA" dirty="0"/>
              <a:t>was hard on me and my sisters because we weren’t allowed to go to high school either. No. Your parents had to have seven dollars a month for each child in order to go to high school in Alberta and my parents could not afford to send girls to school, not at the rate of money they were making. It took everything they made just to buy food. </a:t>
            </a:r>
            <a:endParaRPr lang="en-CA" dirty="0" smtClean="0"/>
          </a:p>
          <a:p>
            <a:r>
              <a:rPr lang="en-CA" dirty="0" smtClean="0"/>
              <a:t>We </a:t>
            </a:r>
            <a:r>
              <a:rPr lang="en-CA" dirty="0"/>
              <a:t>were paid by the end of the season, in the beets. Paid by tonnage. If the crops were poor you got paid less. The tonnage was fair because the counting was all done by the co-op. Our co-op was Picture Bute. Our father had very little to support us. We had to buy food and clothing. It was so cold. The government gave us no help. </a:t>
            </a:r>
            <a:endParaRPr lang="en-CA" dirty="0" smtClean="0"/>
          </a:p>
          <a:p>
            <a:r>
              <a:rPr lang="en-CA" dirty="0" err="1" smtClean="0"/>
              <a:t>Broadfoot</a:t>
            </a:r>
            <a:r>
              <a:rPr lang="en-CA" dirty="0"/>
              <a:t>, Barry. Years of sorrow, years of shame: The story of the Japanese-Canadians in World War II (Toronto: Doubleday Canada Limited</a:t>
            </a:r>
            <a:r>
              <a:rPr lang="en-CA" dirty="0" smtClean="0"/>
              <a:t>, 1977) pg. 167-169</a:t>
            </a:r>
            <a:endParaRPr lang="en-CA" dirty="0"/>
          </a:p>
        </p:txBody>
      </p:sp>
    </p:spTree>
    <p:extLst>
      <p:ext uri="{BB962C8B-B14F-4D97-AF65-F5344CB8AC3E}">
        <p14:creationId xmlns:p14="http://schemas.microsoft.com/office/powerpoint/2010/main" val="377778748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ags/tag10.xml><?xml version="1.0" encoding="utf-8"?>
<p:tagLst xmlns:a="http://schemas.openxmlformats.org/drawingml/2006/main" xmlns:r="http://schemas.openxmlformats.org/officeDocument/2006/relationships" xmlns:p="http://schemas.openxmlformats.org/presentationml/2006/main">
  <p:tag name="HIGHLIGHTER" val="false"/>
</p:tagLst>
</file>

<file path=ppt/tags/tag11.xml><?xml version="1.0" encoding="utf-8"?>
<p:tagLst xmlns:a="http://schemas.openxmlformats.org/drawingml/2006/main" xmlns:r="http://schemas.openxmlformats.org/officeDocument/2006/relationships" xmlns:p="http://schemas.openxmlformats.org/presentationml/2006/main">
  <p:tag name="HIGHLIGHTER" val="false"/>
</p:tagLst>
</file>

<file path=ppt/tags/tag12.xml><?xml version="1.0" encoding="utf-8"?>
<p:tagLst xmlns:a="http://schemas.openxmlformats.org/drawingml/2006/main" xmlns:r="http://schemas.openxmlformats.org/officeDocument/2006/relationships" xmlns:p="http://schemas.openxmlformats.org/presentationml/2006/main">
  <p:tag name="HIGHLIGHTER" val="false"/>
</p:tagLst>
</file>

<file path=ppt/tags/tag13.xml><?xml version="1.0" encoding="utf-8"?>
<p:tagLst xmlns:a="http://schemas.openxmlformats.org/drawingml/2006/main" xmlns:r="http://schemas.openxmlformats.org/officeDocument/2006/relationships" xmlns:p="http://schemas.openxmlformats.org/presentationml/2006/main">
  <p:tag name="HIGHLIGHTER" val="false"/>
</p:tagLst>
</file>

<file path=ppt/tags/tag14.xml><?xml version="1.0" encoding="utf-8"?>
<p:tagLst xmlns:a="http://schemas.openxmlformats.org/drawingml/2006/main" xmlns:r="http://schemas.openxmlformats.org/officeDocument/2006/relationships" xmlns:p="http://schemas.openxmlformats.org/presentationml/2006/main">
  <p:tag name="HIGHLIGHTER" val="false"/>
</p:tagLst>
</file>

<file path=ppt/tags/tag15.xml><?xml version="1.0" encoding="utf-8"?>
<p:tagLst xmlns:a="http://schemas.openxmlformats.org/drawingml/2006/main" xmlns:r="http://schemas.openxmlformats.org/officeDocument/2006/relationships" xmlns:p="http://schemas.openxmlformats.org/presentationml/2006/main">
  <p:tag name="HIGHLIGHTER" val="false"/>
</p:tagLst>
</file>

<file path=ppt/tags/tag16.xml><?xml version="1.0" encoding="utf-8"?>
<p:tagLst xmlns:a="http://schemas.openxmlformats.org/drawingml/2006/main" xmlns:r="http://schemas.openxmlformats.org/officeDocument/2006/relationships" xmlns:p="http://schemas.openxmlformats.org/presentationml/2006/main">
  <p:tag name="HIGHLIGHTER" val="false"/>
</p:tagLst>
</file>

<file path=ppt/tags/tag17.xml><?xml version="1.0" encoding="utf-8"?>
<p:tagLst xmlns:a="http://schemas.openxmlformats.org/drawingml/2006/main" xmlns:r="http://schemas.openxmlformats.org/officeDocument/2006/relationships" xmlns:p="http://schemas.openxmlformats.org/presentationml/2006/main">
  <p:tag name="HIGHLIGHTER" val="false"/>
</p:tagLst>
</file>

<file path=ppt/tags/tag18.xml><?xml version="1.0" encoding="utf-8"?>
<p:tagLst xmlns:a="http://schemas.openxmlformats.org/drawingml/2006/main" xmlns:r="http://schemas.openxmlformats.org/officeDocument/2006/relationships" xmlns:p="http://schemas.openxmlformats.org/presentationml/2006/main">
  <p:tag name="HIGHLIGHTER" val="false"/>
</p:tagLst>
</file>

<file path=ppt/tags/tag2.xml><?xml version="1.0" encoding="utf-8"?>
<p:tagLst xmlns:a="http://schemas.openxmlformats.org/drawingml/2006/main" xmlns:r="http://schemas.openxmlformats.org/officeDocument/2006/relationships" xmlns:p="http://schemas.openxmlformats.org/presentationml/2006/main">
  <p:tag name="HIGHLIGHTER" val="false"/>
</p:tagLst>
</file>

<file path=ppt/tags/tag3.xml><?xml version="1.0" encoding="utf-8"?>
<p:tagLst xmlns:a="http://schemas.openxmlformats.org/drawingml/2006/main" xmlns:r="http://schemas.openxmlformats.org/officeDocument/2006/relationships" xmlns:p="http://schemas.openxmlformats.org/presentationml/2006/main">
  <p:tag name="HIGHLIGHTER" val="false"/>
</p:tagLst>
</file>

<file path=ppt/tags/tag4.xml><?xml version="1.0" encoding="utf-8"?>
<p:tagLst xmlns:a="http://schemas.openxmlformats.org/drawingml/2006/main" xmlns:r="http://schemas.openxmlformats.org/officeDocument/2006/relationships" xmlns:p="http://schemas.openxmlformats.org/presentationml/2006/main">
  <p:tag name="HIGHLIGHTER" val="false"/>
</p:tagLst>
</file>

<file path=ppt/tags/tag5.xml><?xml version="1.0" encoding="utf-8"?>
<p:tagLst xmlns:a="http://schemas.openxmlformats.org/drawingml/2006/main" xmlns:r="http://schemas.openxmlformats.org/officeDocument/2006/relationships" xmlns:p="http://schemas.openxmlformats.org/presentationml/2006/main">
  <p:tag name="HIGHLIGHTER" val="false"/>
</p:tagLst>
</file>

<file path=ppt/tags/tag6.xml><?xml version="1.0" encoding="utf-8"?>
<p:tagLst xmlns:a="http://schemas.openxmlformats.org/drawingml/2006/main" xmlns:r="http://schemas.openxmlformats.org/officeDocument/2006/relationships" xmlns:p="http://schemas.openxmlformats.org/presentationml/2006/main">
  <p:tag name="HIGHLIGHTER" val="false"/>
</p:tagLst>
</file>

<file path=ppt/tags/tag7.xml><?xml version="1.0" encoding="utf-8"?>
<p:tagLst xmlns:a="http://schemas.openxmlformats.org/drawingml/2006/main" xmlns:r="http://schemas.openxmlformats.org/officeDocument/2006/relationships" xmlns:p="http://schemas.openxmlformats.org/presentationml/2006/main">
  <p:tag name="HIGHLIGHTER" val="false"/>
</p:tagLst>
</file>

<file path=ppt/tags/tag8.xml><?xml version="1.0" encoding="utf-8"?>
<p:tagLst xmlns:a="http://schemas.openxmlformats.org/drawingml/2006/main" xmlns:r="http://schemas.openxmlformats.org/officeDocument/2006/relationships" xmlns:p="http://schemas.openxmlformats.org/presentationml/2006/main">
  <p:tag name="HIGHLIGHTER" val="false"/>
</p:tagLst>
</file>

<file path=ppt/tags/tag9.xml><?xml version="1.0" encoding="utf-8"?>
<p:tagLst xmlns:a="http://schemas.openxmlformats.org/drawingml/2006/main" xmlns:r="http://schemas.openxmlformats.org/officeDocument/2006/relationships" xmlns:p="http://schemas.openxmlformats.org/presentationml/2006/main">
  <p:tag name="HIGHLIGHTER"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71</TotalTime>
  <Words>755</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Tw Cen MT</vt:lpstr>
      <vt:lpstr>Tw Cen MT Condensed</vt:lpstr>
      <vt:lpstr>Wingdings 3</vt:lpstr>
      <vt:lpstr>Integral</vt:lpstr>
      <vt:lpstr>Minds On – Let’s Get Real</vt:lpstr>
      <vt:lpstr>Dissecting the OPCVL</vt:lpstr>
      <vt:lpstr>PowerPoint Presentation</vt:lpstr>
      <vt:lpstr>PowerPoint Presentation</vt:lpstr>
      <vt:lpstr>PowerPoint Presentation</vt:lpstr>
    </vt:vector>
  </TitlesOfParts>
  <Company>Trillium Lakelands DSB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Minds On – Let’s Get Real</dc:title>
  <dc:creator>Shields, Jeff</dc:creator>
  <cp:lastModifiedBy>Shields, Jeff</cp:lastModifiedBy>
  <cp:revision>1</cp:revision>
  <dcterms:created xsi:type="dcterms:W3CDTF">2017-05-17T16:45:21Z</dcterms:created>
  <dcterms:modified xsi:type="dcterms:W3CDTF">2017-05-17T17:56:34Z</dcterms:modified>
</cp:coreProperties>
</file>