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Multiple Choice – 15 marks KU</a:t>
            </a:r>
          </a:p>
          <a:p>
            <a:r>
              <a:rPr lang="en-US" sz="2400" dirty="0" smtClean="0"/>
              <a:t>Define/State Significance – 10x2 = 20 marks TI</a:t>
            </a:r>
          </a:p>
          <a:p>
            <a:r>
              <a:rPr lang="en-US" sz="2400" dirty="0" smtClean="0"/>
              <a:t>2 Paragraphs (choice of 3/4) – 10x2 = 20 marks App</a:t>
            </a:r>
          </a:p>
          <a:p>
            <a:r>
              <a:rPr lang="en-US" sz="2400" dirty="0" smtClean="0"/>
              <a:t>Literacy Based Reading – 10 marks </a:t>
            </a:r>
            <a:r>
              <a:rPr lang="en-US" sz="2400" dirty="0" err="1" smtClean="0"/>
              <a:t>Comm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852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 Up a Define/State Significance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737373"/>
              </p:ext>
            </p:extLst>
          </p:nvPr>
        </p:nvGraphicFramePr>
        <p:xfrm>
          <a:off x="1410345" y="2610460"/>
          <a:ext cx="931448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241"/>
                <a:gridCol w="4657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Define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State Significance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Who What When Where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In</a:t>
                      </a:r>
                      <a:r>
                        <a:rPr lang="en-US" sz="2400" baseline="0" dirty="0" smtClean="0"/>
                        <a:t> this section give the term CONTEXT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Keep it simple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Why is this</a:t>
                      </a:r>
                      <a:r>
                        <a:rPr lang="en-US" sz="2400" baseline="0" dirty="0" smtClean="0"/>
                        <a:t> term important to the time period and/or the development of Canada?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Can think LONG TERM CONSEQUENCE here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“It is important because…”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Elaborate</a:t>
                      </a:r>
                    </a:p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9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2423"/>
              </p:ext>
            </p:extLst>
          </p:nvPr>
        </p:nvGraphicFramePr>
        <p:xfrm>
          <a:off x="1518834" y="719666"/>
          <a:ext cx="864116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537"/>
                <a:gridCol w="3147068"/>
                <a:gridCol w="3271560"/>
              </a:tblGrid>
              <a:tr h="50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8" name="SMARTInkShape-Group11"/>
          <p:cNvGrpSpPr/>
          <p:nvPr/>
        </p:nvGrpSpPr>
        <p:grpSpPr>
          <a:xfrm>
            <a:off x="2012156" y="1501015"/>
            <a:ext cx="916783" cy="630146"/>
            <a:chOff x="2012156" y="1501015"/>
            <a:chExt cx="916783" cy="630146"/>
          </a:xfrm>
        </p:grpSpPr>
        <p:sp>
          <p:nvSpPr>
            <p:cNvPr id="204" name="SMARTInkShape-22"/>
            <p:cNvSpPr/>
            <p:nvPr>
              <p:custDataLst>
                <p:tags r:id="rId45"/>
              </p:custDataLst>
            </p:nvPr>
          </p:nvSpPr>
          <p:spPr>
            <a:xfrm>
              <a:off x="2918686" y="1857375"/>
              <a:ext cx="10253" cy="1"/>
            </a:xfrm>
            <a:custGeom>
              <a:avLst/>
              <a:gdLst/>
              <a:ahLst/>
              <a:cxnLst/>
              <a:rect l="0" t="0" r="0" b="0"/>
              <a:pathLst>
                <a:path w="10253" h="1">
                  <a:moveTo>
                    <a:pt x="10252" y="0"/>
                  </a:moveTo>
                  <a:lnTo>
                    <a:pt x="1025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23"/>
            <p:cNvSpPr/>
            <p:nvPr>
              <p:custDataLst>
                <p:tags r:id="rId46"/>
              </p:custDataLst>
            </p:nvPr>
          </p:nvSpPr>
          <p:spPr>
            <a:xfrm>
              <a:off x="2440927" y="1501015"/>
              <a:ext cx="392762" cy="380174"/>
            </a:xfrm>
            <a:custGeom>
              <a:avLst/>
              <a:gdLst/>
              <a:ahLst/>
              <a:cxnLst/>
              <a:rect l="0" t="0" r="0" b="0"/>
              <a:pathLst>
                <a:path w="392762" h="380174">
                  <a:moveTo>
                    <a:pt x="11761" y="142048"/>
                  </a:moveTo>
                  <a:lnTo>
                    <a:pt x="11761" y="142048"/>
                  </a:lnTo>
                  <a:lnTo>
                    <a:pt x="2337" y="119672"/>
                  </a:lnTo>
                  <a:lnTo>
                    <a:pt x="0" y="84217"/>
                  </a:lnTo>
                  <a:lnTo>
                    <a:pt x="3446" y="73130"/>
                  </a:lnTo>
                  <a:lnTo>
                    <a:pt x="6218" y="68321"/>
                  </a:lnTo>
                  <a:lnTo>
                    <a:pt x="43870" y="38958"/>
                  </a:lnTo>
                  <a:lnTo>
                    <a:pt x="86120" y="19029"/>
                  </a:lnTo>
                  <a:lnTo>
                    <a:pt x="138320" y="5456"/>
                  </a:lnTo>
                  <a:lnTo>
                    <a:pt x="181918" y="0"/>
                  </a:lnTo>
                  <a:lnTo>
                    <a:pt x="202480" y="863"/>
                  </a:lnTo>
                  <a:lnTo>
                    <a:pt x="259332" y="10603"/>
                  </a:lnTo>
                  <a:lnTo>
                    <a:pt x="270841" y="14395"/>
                  </a:lnTo>
                  <a:lnTo>
                    <a:pt x="300025" y="31359"/>
                  </a:lnTo>
                  <a:lnTo>
                    <a:pt x="314501" y="50824"/>
                  </a:lnTo>
                  <a:lnTo>
                    <a:pt x="318291" y="62257"/>
                  </a:lnTo>
                  <a:lnTo>
                    <a:pt x="321146" y="97902"/>
                  </a:lnTo>
                  <a:lnTo>
                    <a:pt x="304736" y="138733"/>
                  </a:lnTo>
                  <a:lnTo>
                    <a:pt x="281983" y="168429"/>
                  </a:lnTo>
                  <a:lnTo>
                    <a:pt x="223496" y="227941"/>
                  </a:lnTo>
                  <a:lnTo>
                    <a:pt x="169267" y="283943"/>
                  </a:lnTo>
                  <a:lnTo>
                    <a:pt x="161138" y="292425"/>
                  </a:lnTo>
                  <a:lnTo>
                    <a:pt x="145592" y="320616"/>
                  </a:lnTo>
                  <a:lnTo>
                    <a:pt x="142897" y="342101"/>
                  </a:lnTo>
                  <a:lnTo>
                    <a:pt x="149099" y="350077"/>
                  </a:lnTo>
                  <a:lnTo>
                    <a:pt x="155703" y="353568"/>
                  </a:lnTo>
                  <a:lnTo>
                    <a:pt x="175943" y="355992"/>
                  </a:lnTo>
                  <a:lnTo>
                    <a:pt x="210430" y="357651"/>
                  </a:lnTo>
                  <a:lnTo>
                    <a:pt x="246470" y="366607"/>
                  </a:lnTo>
                  <a:lnTo>
                    <a:pt x="301511" y="369492"/>
                  </a:lnTo>
                  <a:lnTo>
                    <a:pt x="348409" y="379678"/>
                  </a:lnTo>
                  <a:lnTo>
                    <a:pt x="392761" y="3801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24"/>
            <p:cNvSpPr/>
            <p:nvPr>
              <p:custDataLst>
                <p:tags r:id="rId47"/>
              </p:custDataLst>
            </p:nvPr>
          </p:nvSpPr>
          <p:spPr>
            <a:xfrm>
              <a:off x="2571750" y="1631156"/>
              <a:ext cx="11907" cy="369095"/>
            </a:xfrm>
            <a:custGeom>
              <a:avLst/>
              <a:gdLst/>
              <a:ahLst/>
              <a:cxnLst/>
              <a:rect l="0" t="0" r="0" b="0"/>
              <a:pathLst>
                <a:path w="11907" h="369095">
                  <a:moveTo>
                    <a:pt x="11906" y="0"/>
                  </a:moveTo>
                  <a:lnTo>
                    <a:pt x="11906" y="0"/>
                  </a:lnTo>
                  <a:lnTo>
                    <a:pt x="5586" y="0"/>
                  </a:lnTo>
                  <a:lnTo>
                    <a:pt x="3724" y="1323"/>
                  </a:lnTo>
                  <a:lnTo>
                    <a:pt x="2483" y="3528"/>
                  </a:lnTo>
                  <a:lnTo>
                    <a:pt x="736" y="16479"/>
                  </a:lnTo>
                  <a:lnTo>
                    <a:pt x="19" y="72292"/>
                  </a:lnTo>
                  <a:lnTo>
                    <a:pt x="2" y="122666"/>
                  </a:lnTo>
                  <a:lnTo>
                    <a:pt x="0" y="177865"/>
                  </a:lnTo>
                  <a:lnTo>
                    <a:pt x="0" y="234114"/>
                  </a:lnTo>
                  <a:lnTo>
                    <a:pt x="0" y="289717"/>
                  </a:lnTo>
                  <a:lnTo>
                    <a:pt x="0" y="336647"/>
                  </a:lnTo>
                  <a:lnTo>
                    <a:pt x="11906" y="369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25"/>
            <p:cNvSpPr/>
            <p:nvPr>
              <p:custDataLst>
                <p:tags r:id="rId48"/>
              </p:custDataLst>
            </p:nvPr>
          </p:nvSpPr>
          <p:spPr>
            <a:xfrm>
              <a:off x="2012156" y="1714500"/>
              <a:ext cx="238126" cy="416661"/>
            </a:xfrm>
            <a:custGeom>
              <a:avLst/>
              <a:gdLst/>
              <a:ahLst/>
              <a:cxnLst/>
              <a:rect l="0" t="0" r="0" b="0"/>
              <a:pathLst>
                <a:path w="238126" h="416661">
                  <a:moveTo>
                    <a:pt x="0" y="71438"/>
                  </a:moveTo>
                  <a:lnTo>
                    <a:pt x="0" y="71438"/>
                  </a:lnTo>
                  <a:lnTo>
                    <a:pt x="0" y="77758"/>
                  </a:lnTo>
                  <a:lnTo>
                    <a:pt x="3528" y="84389"/>
                  </a:lnTo>
                  <a:lnTo>
                    <a:pt x="8183" y="91746"/>
                  </a:lnTo>
                  <a:lnTo>
                    <a:pt x="21085" y="123317"/>
                  </a:lnTo>
                  <a:lnTo>
                    <a:pt x="55595" y="176072"/>
                  </a:lnTo>
                  <a:lnTo>
                    <a:pt x="87314" y="235481"/>
                  </a:lnTo>
                  <a:lnTo>
                    <a:pt x="115094" y="292417"/>
                  </a:lnTo>
                  <a:lnTo>
                    <a:pt x="150813" y="351721"/>
                  </a:lnTo>
                  <a:lnTo>
                    <a:pt x="186312" y="401609"/>
                  </a:lnTo>
                  <a:lnTo>
                    <a:pt x="188639" y="409121"/>
                  </a:lnTo>
                  <a:lnTo>
                    <a:pt x="190582" y="411654"/>
                  </a:lnTo>
                  <a:lnTo>
                    <a:pt x="202247" y="416660"/>
                  </a:lnTo>
                  <a:lnTo>
                    <a:pt x="203727" y="383507"/>
                  </a:lnTo>
                  <a:lnTo>
                    <a:pt x="211830" y="356115"/>
                  </a:lnTo>
                  <a:lnTo>
                    <a:pt x="214167" y="305493"/>
                  </a:lnTo>
                  <a:lnTo>
                    <a:pt x="215607" y="270639"/>
                  </a:lnTo>
                  <a:lnTo>
                    <a:pt x="226436" y="220994"/>
                  </a:lnTo>
                  <a:lnTo>
                    <a:pt x="236925" y="163828"/>
                  </a:lnTo>
                  <a:lnTo>
                    <a:pt x="238055" y="107221"/>
                  </a:lnTo>
                  <a:lnTo>
                    <a:pt x="238124" y="50419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2" name="SMARTInkShape-Group12"/>
          <p:cNvGrpSpPr/>
          <p:nvPr/>
        </p:nvGrpSpPr>
        <p:grpSpPr>
          <a:xfrm>
            <a:off x="3988831" y="1345406"/>
            <a:ext cx="2607183" cy="2428876"/>
            <a:chOff x="3988831" y="1345406"/>
            <a:chExt cx="2607183" cy="2428876"/>
          </a:xfrm>
        </p:grpSpPr>
        <p:sp>
          <p:nvSpPr>
            <p:cNvPr id="209" name="SMARTInkShape-26"/>
            <p:cNvSpPr/>
            <p:nvPr>
              <p:custDataLst>
                <p:tags r:id="rId2"/>
              </p:custDataLst>
            </p:nvPr>
          </p:nvSpPr>
          <p:spPr>
            <a:xfrm>
              <a:off x="4976976" y="1381125"/>
              <a:ext cx="499900" cy="345264"/>
            </a:xfrm>
            <a:custGeom>
              <a:avLst/>
              <a:gdLst/>
              <a:ahLst/>
              <a:cxnLst/>
              <a:rect l="0" t="0" r="0" b="0"/>
              <a:pathLst>
                <a:path w="499900" h="345264">
                  <a:moveTo>
                    <a:pt x="130805" y="0"/>
                  </a:moveTo>
                  <a:lnTo>
                    <a:pt x="130805" y="0"/>
                  </a:lnTo>
                  <a:lnTo>
                    <a:pt x="124485" y="6321"/>
                  </a:lnTo>
                  <a:lnTo>
                    <a:pt x="121381" y="12952"/>
                  </a:lnTo>
                  <a:lnTo>
                    <a:pt x="118942" y="69348"/>
                  </a:lnTo>
                  <a:lnTo>
                    <a:pt x="118901" y="124464"/>
                  </a:lnTo>
                  <a:lnTo>
                    <a:pt x="118899" y="181469"/>
                  </a:lnTo>
                  <a:lnTo>
                    <a:pt x="120222" y="228769"/>
                  </a:lnTo>
                  <a:lnTo>
                    <a:pt x="128323" y="252495"/>
                  </a:lnTo>
                  <a:lnTo>
                    <a:pt x="131025" y="265678"/>
                  </a:lnTo>
                  <a:lnTo>
                    <a:pt x="140011" y="284921"/>
                  </a:lnTo>
                  <a:lnTo>
                    <a:pt x="142710" y="297650"/>
                  </a:lnTo>
                  <a:lnTo>
                    <a:pt x="142712" y="281084"/>
                  </a:lnTo>
                  <a:lnTo>
                    <a:pt x="139184" y="273534"/>
                  </a:lnTo>
                  <a:lnTo>
                    <a:pt x="134529" y="265768"/>
                  </a:lnTo>
                  <a:lnTo>
                    <a:pt x="130585" y="253959"/>
                  </a:lnTo>
                  <a:lnTo>
                    <a:pt x="110275" y="226216"/>
                  </a:lnTo>
                  <a:lnTo>
                    <a:pt x="109181" y="222248"/>
                  </a:lnTo>
                  <a:lnTo>
                    <a:pt x="107129" y="219603"/>
                  </a:lnTo>
                  <a:lnTo>
                    <a:pt x="101320" y="216664"/>
                  </a:lnTo>
                  <a:lnTo>
                    <a:pt x="73582" y="214374"/>
                  </a:lnTo>
                  <a:lnTo>
                    <a:pt x="62225" y="222507"/>
                  </a:lnTo>
                  <a:lnTo>
                    <a:pt x="51101" y="226442"/>
                  </a:lnTo>
                  <a:lnTo>
                    <a:pt x="19667" y="254164"/>
                  </a:lnTo>
                  <a:lnTo>
                    <a:pt x="15265" y="262010"/>
                  </a:lnTo>
                  <a:lnTo>
                    <a:pt x="11985" y="269907"/>
                  </a:lnTo>
                  <a:lnTo>
                    <a:pt x="4024" y="281791"/>
                  </a:lnTo>
                  <a:lnTo>
                    <a:pt x="388" y="295306"/>
                  </a:lnTo>
                  <a:lnTo>
                    <a:pt x="0" y="303280"/>
                  </a:lnTo>
                  <a:lnTo>
                    <a:pt x="3437" y="310298"/>
                  </a:lnTo>
                  <a:lnTo>
                    <a:pt x="27829" y="337387"/>
                  </a:lnTo>
                  <a:lnTo>
                    <a:pt x="35649" y="341773"/>
                  </a:lnTo>
                  <a:lnTo>
                    <a:pt x="51449" y="344588"/>
                  </a:lnTo>
                  <a:lnTo>
                    <a:pt x="104886" y="345263"/>
                  </a:lnTo>
                  <a:lnTo>
                    <a:pt x="135141" y="343955"/>
                  </a:lnTo>
                  <a:lnTo>
                    <a:pt x="190358" y="330583"/>
                  </a:lnTo>
                  <a:lnTo>
                    <a:pt x="214155" y="324169"/>
                  </a:lnTo>
                  <a:lnTo>
                    <a:pt x="237963" y="318741"/>
                  </a:lnTo>
                  <a:lnTo>
                    <a:pt x="261775" y="312282"/>
                  </a:lnTo>
                  <a:lnTo>
                    <a:pt x="276327" y="309448"/>
                  </a:lnTo>
                  <a:lnTo>
                    <a:pt x="291957" y="300415"/>
                  </a:lnTo>
                  <a:lnTo>
                    <a:pt x="317199" y="279029"/>
                  </a:lnTo>
                  <a:lnTo>
                    <a:pt x="333184" y="271340"/>
                  </a:lnTo>
                  <a:lnTo>
                    <a:pt x="337162" y="268206"/>
                  </a:lnTo>
                  <a:lnTo>
                    <a:pt x="341582" y="261196"/>
                  </a:lnTo>
                  <a:lnTo>
                    <a:pt x="344652" y="250179"/>
                  </a:lnTo>
                  <a:lnTo>
                    <a:pt x="345118" y="226368"/>
                  </a:lnTo>
                  <a:lnTo>
                    <a:pt x="345118" y="232584"/>
                  </a:lnTo>
                  <a:lnTo>
                    <a:pt x="343795" y="234431"/>
                  </a:lnTo>
                  <a:lnTo>
                    <a:pt x="338797" y="236483"/>
                  </a:lnTo>
                  <a:lnTo>
                    <a:pt x="336935" y="238353"/>
                  </a:lnTo>
                  <a:lnTo>
                    <a:pt x="334866" y="243959"/>
                  </a:lnTo>
                  <a:lnTo>
                    <a:pt x="333701" y="254553"/>
                  </a:lnTo>
                  <a:lnTo>
                    <a:pt x="336957" y="262183"/>
                  </a:lnTo>
                  <a:lnTo>
                    <a:pt x="341491" y="269984"/>
                  </a:lnTo>
                  <a:lnTo>
                    <a:pt x="344402" y="285772"/>
                  </a:lnTo>
                  <a:lnTo>
                    <a:pt x="344640" y="289733"/>
                  </a:lnTo>
                  <a:lnTo>
                    <a:pt x="346122" y="292374"/>
                  </a:lnTo>
                  <a:lnTo>
                    <a:pt x="348433" y="294135"/>
                  </a:lnTo>
                  <a:lnTo>
                    <a:pt x="351297" y="295309"/>
                  </a:lnTo>
                  <a:lnTo>
                    <a:pt x="353206" y="297414"/>
                  </a:lnTo>
                  <a:lnTo>
                    <a:pt x="355327" y="303281"/>
                  </a:lnTo>
                  <a:lnTo>
                    <a:pt x="357216" y="305375"/>
                  </a:lnTo>
                  <a:lnTo>
                    <a:pt x="367126" y="309011"/>
                  </a:lnTo>
                  <a:lnTo>
                    <a:pt x="390928" y="309558"/>
                  </a:lnTo>
                  <a:lnTo>
                    <a:pt x="401890" y="301379"/>
                  </a:lnTo>
                  <a:lnTo>
                    <a:pt x="409155" y="299311"/>
                  </a:lnTo>
                  <a:lnTo>
                    <a:pt x="411622" y="297436"/>
                  </a:lnTo>
                  <a:lnTo>
                    <a:pt x="416416" y="289801"/>
                  </a:lnTo>
                  <a:lnTo>
                    <a:pt x="422226" y="287550"/>
                  </a:lnTo>
                  <a:lnTo>
                    <a:pt x="424305" y="285627"/>
                  </a:lnTo>
                  <a:lnTo>
                    <a:pt x="426614" y="279963"/>
                  </a:lnTo>
                  <a:lnTo>
                    <a:pt x="428553" y="277923"/>
                  </a:lnTo>
                  <a:lnTo>
                    <a:pt x="434234" y="275657"/>
                  </a:lnTo>
                  <a:lnTo>
                    <a:pt x="436279" y="273729"/>
                  </a:lnTo>
                  <a:lnTo>
                    <a:pt x="439829" y="263752"/>
                  </a:lnTo>
                  <a:lnTo>
                    <a:pt x="443657" y="262744"/>
                  </a:lnTo>
                  <a:lnTo>
                    <a:pt x="458445" y="261951"/>
                  </a:lnTo>
                  <a:lnTo>
                    <a:pt x="460356" y="263270"/>
                  </a:lnTo>
                  <a:lnTo>
                    <a:pt x="461632" y="265472"/>
                  </a:lnTo>
                  <a:lnTo>
                    <a:pt x="463425" y="274891"/>
                  </a:lnTo>
                  <a:lnTo>
                    <a:pt x="463677" y="278511"/>
                  </a:lnTo>
                  <a:lnTo>
                    <a:pt x="465167" y="280924"/>
                  </a:lnTo>
                  <a:lnTo>
                    <a:pt x="467484" y="282532"/>
                  </a:lnTo>
                  <a:lnTo>
                    <a:pt x="470352" y="283605"/>
                  </a:lnTo>
                  <a:lnTo>
                    <a:pt x="472263" y="285643"/>
                  </a:lnTo>
                  <a:lnTo>
                    <a:pt x="478859" y="298419"/>
                  </a:lnTo>
                  <a:lnTo>
                    <a:pt x="483933" y="305933"/>
                  </a:lnTo>
                  <a:lnTo>
                    <a:pt x="488113" y="317601"/>
                  </a:lnTo>
                  <a:lnTo>
                    <a:pt x="499899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27"/>
            <p:cNvSpPr/>
            <p:nvPr>
              <p:custDataLst>
                <p:tags r:id="rId3"/>
              </p:custDataLst>
            </p:nvPr>
          </p:nvSpPr>
          <p:spPr>
            <a:xfrm>
              <a:off x="6108003" y="1345406"/>
              <a:ext cx="23717" cy="357189"/>
            </a:xfrm>
            <a:custGeom>
              <a:avLst/>
              <a:gdLst/>
              <a:ahLst/>
              <a:cxnLst/>
              <a:rect l="0" t="0" r="0" b="0"/>
              <a:pathLst>
                <a:path w="23717" h="357189">
                  <a:moveTo>
                    <a:pt x="11810" y="0"/>
                  </a:moveTo>
                  <a:lnTo>
                    <a:pt x="11810" y="0"/>
                  </a:lnTo>
                  <a:lnTo>
                    <a:pt x="11810" y="55823"/>
                  </a:lnTo>
                  <a:lnTo>
                    <a:pt x="10486" y="76660"/>
                  </a:lnTo>
                  <a:lnTo>
                    <a:pt x="1007" y="123142"/>
                  </a:lnTo>
                  <a:lnTo>
                    <a:pt x="0" y="178849"/>
                  </a:lnTo>
                  <a:lnTo>
                    <a:pt x="1235" y="238044"/>
                  </a:lnTo>
                  <a:lnTo>
                    <a:pt x="11075" y="297419"/>
                  </a:lnTo>
                  <a:lnTo>
                    <a:pt x="11664" y="323039"/>
                  </a:lnTo>
                  <a:lnTo>
                    <a:pt x="15273" y="332309"/>
                  </a:lnTo>
                  <a:lnTo>
                    <a:pt x="19963" y="340839"/>
                  </a:lnTo>
                  <a:lnTo>
                    <a:pt x="23716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28"/>
            <p:cNvSpPr/>
            <p:nvPr>
              <p:custDataLst>
                <p:tags r:id="rId4"/>
              </p:custDataLst>
            </p:nvPr>
          </p:nvSpPr>
          <p:spPr>
            <a:xfrm>
              <a:off x="6096014" y="1476375"/>
              <a:ext cx="142862" cy="202407"/>
            </a:xfrm>
            <a:custGeom>
              <a:avLst/>
              <a:gdLst/>
              <a:ahLst/>
              <a:cxnLst/>
              <a:rect l="0" t="0" r="0" b="0"/>
              <a:pathLst>
                <a:path w="142862" h="202407">
                  <a:moveTo>
                    <a:pt x="119049" y="0"/>
                  </a:moveTo>
                  <a:lnTo>
                    <a:pt x="119049" y="0"/>
                  </a:lnTo>
                  <a:lnTo>
                    <a:pt x="63474" y="56897"/>
                  </a:lnTo>
                  <a:lnTo>
                    <a:pt x="15420" y="115470"/>
                  </a:lnTo>
                  <a:lnTo>
                    <a:pt x="14244" y="116668"/>
                  </a:lnTo>
                  <a:lnTo>
                    <a:pt x="9410" y="117998"/>
                  </a:lnTo>
                  <a:lnTo>
                    <a:pt x="35" y="119057"/>
                  </a:lnTo>
                  <a:lnTo>
                    <a:pt x="0" y="112740"/>
                  </a:lnTo>
                  <a:lnTo>
                    <a:pt x="3520" y="106110"/>
                  </a:lnTo>
                  <a:lnTo>
                    <a:pt x="10239" y="97395"/>
                  </a:lnTo>
                  <a:lnTo>
                    <a:pt x="14685" y="96203"/>
                  </a:lnTo>
                  <a:lnTo>
                    <a:pt x="17723" y="95886"/>
                  </a:lnTo>
                  <a:lnTo>
                    <a:pt x="19748" y="94351"/>
                  </a:lnTo>
                  <a:lnTo>
                    <a:pt x="21999" y="89118"/>
                  </a:lnTo>
                  <a:lnTo>
                    <a:pt x="23921" y="87193"/>
                  </a:lnTo>
                  <a:lnTo>
                    <a:pt x="29586" y="85054"/>
                  </a:lnTo>
                  <a:lnTo>
                    <a:pt x="51739" y="83494"/>
                  </a:lnTo>
                  <a:lnTo>
                    <a:pt x="54332" y="84767"/>
                  </a:lnTo>
                  <a:lnTo>
                    <a:pt x="56060" y="86938"/>
                  </a:lnTo>
                  <a:lnTo>
                    <a:pt x="59304" y="92879"/>
                  </a:lnTo>
                  <a:lnTo>
                    <a:pt x="67245" y="103661"/>
                  </a:lnTo>
                  <a:lnTo>
                    <a:pt x="71508" y="115234"/>
                  </a:lnTo>
                  <a:lnTo>
                    <a:pt x="103279" y="157676"/>
                  </a:lnTo>
                  <a:lnTo>
                    <a:pt x="113788" y="165340"/>
                  </a:lnTo>
                  <a:lnTo>
                    <a:pt x="129094" y="188250"/>
                  </a:lnTo>
                  <a:lnTo>
                    <a:pt x="130404" y="196154"/>
                  </a:lnTo>
                  <a:lnTo>
                    <a:pt x="131910" y="198238"/>
                  </a:lnTo>
                  <a:lnTo>
                    <a:pt x="134237" y="199627"/>
                  </a:lnTo>
                  <a:lnTo>
                    <a:pt x="142861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SMARTInkShape-29"/>
            <p:cNvSpPr/>
            <p:nvPr>
              <p:custDataLst>
                <p:tags r:id="rId5"/>
              </p:custDataLst>
            </p:nvPr>
          </p:nvSpPr>
          <p:spPr>
            <a:xfrm>
              <a:off x="6267734" y="1525849"/>
              <a:ext cx="114017" cy="176535"/>
            </a:xfrm>
            <a:custGeom>
              <a:avLst/>
              <a:gdLst/>
              <a:ahLst/>
              <a:cxnLst/>
              <a:rect l="0" t="0" r="0" b="0"/>
              <a:pathLst>
                <a:path w="114017" h="176535">
                  <a:moveTo>
                    <a:pt x="6860" y="105307"/>
                  </a:moveTo>
                  <a:lnTo>
                    <a:pt x="6860" y="105307"/>
                  </a:lnTo>
                  <a:lnTo>
                    <a:pt x="539" y="105307"/>
                  </a:lnTo>
                  <a:lnTo>
                    <a:pt x="0" y="106630"/>
                  </a:lnTo>
                  <a:lnTo>
                    <a:pt x="5695" y="115559"/>
                  </a:lnTo>
                  <a:lnTo>
                    <a:pt x="9870" y="116478"/>
                  </a:lnTo>
                  <a:lnTo>
                    <a:pt x="52180" y="117213"/>
                  </a:lnTo>
                  <a:lnTo>
                    <a:pt x="70854" y="100642"/>
                  </a:lnTo>
                  <a:lnTo>
                    <a:pt x="74989" y="93091"/>
                  </a:lnTo>
                  <a:lnTo>
                    <a:pt x="77644" y="83786"/>
                  </a:lnTo>
                  <a:lnTo>
                    <a:pt x="86351" y="72442"/>
                  </a:lnTo>
                  <a:lnTo>
                    <a:pt x="89062" y="61321"/>
                  </a:lnTo>
                  <a:lnTo>
                    <a:pt x="90053" y="41764"/>
                  </a:lnTo>
                  <a:lnTo>
                    <a:pt x="88780" y="39132"/>
                  </a:lnTo>
                  <a:lnTo>
                    <a:pt x="86609" y="37378"/>
                  </a:lnTo>
                  <a:lnTo>
                    <a:pt x="83838" y="36209"/>
                  </a:lnTo>
                  <a:lnTo>
                    <a:pt x="81991" y="34106"/>
                  </a:lnTo>
                  <a:lnTo>
                    <a:pt x="79939" y="28242"/>
                  </a:lnTo>
                  <a:lnTo>
                    <a:pt x="78783" y="17503"/>
                  </a:lnTo>
                  <a:lnTo>
                    <a:pt x="77298" y="15021"/>
                  </a:lnTo>
                  <a:lnTo>
                    <a:pt x="74985" y="13367"/>
                  </a:lnTo>
                  <a:lnTo>
                    <a:pt x="72121" y="12264"/>
                  </a:lnTo>
                  <a:lnTo>
                    <a:pt x="70211" y="10205"/>
                  </a:lnTo>
                  <a:lnTo>
                    <a:pt x="66894" y="0"/>
                  </a:lnTo>
                  <a:lnTo>
                    <a:pt x="63087" y="2500"/>
                  </a:lnTo>
                  <a:lnTo>
                    <a:pt x="38062" y="26498"/>
                  </a:lnTo>
                  <a:lnTo>
                    <a:pt x="33957" y="37649"/>
                  </a:lnTo>
                  <a:lnTo>
                    <a:pt x="30809" y="50102"/>
                  </a:lnTo>
                  <a:lnTo>
                    <a:pt x="21537" y="68875"/>
                  </a:lnTo>
                  <a:lnTo>
                    <a:pt x="18814" y="127000"/>
                  </a:lnTo>
                  <a:lnTo>
                    <a:pt x="18780" y="143191"/>
                  </a:lnTo>
                  <a:lnTo>
                    <a:pt x="22300" y="152131"/>
                  </a:lnTo>
                  <a:lnTo>
                    <a:pt x="26952" y="160514"/>
                  </a:lnTo>
                  <a:lnTo>
                    <a:pt x="29019" y="168649"/>
                  </a:lnTo>
                  <a:lnTo>
                    <a:pt x="30892" y="171348"/>
                  </a:lnTo>
                  <a:lnTo>
                    <a:pt x="33465" y="173147"/>
                  </a:lnTo>
                  <a:lnTo>
                    <a:pt x="39852" y="175146"/>
                  </a:lnTo>
                  <a:lnTo>
                    <a:pt x="64938" y="176534"/>
                  </a:lnTo>
                  <a:lnTo>
                    <a:pt x="75887" y="173123"/>
                  </a:lnTo>
                  <a:lnTo>
                    <a:pt x="86486" y="168521"/>
                  </a:lnTo>
                  <a:lnTo>
                    <a:pt x="114016" y="164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30"/>
            <p:cNvSpPr/>
            <p:nvPr>
              <p:custDataLst>
                <p:tags r:id="rId6"/>
              </p:custDataLst>
            </p:nvPr>
          </p:nvSpPr>
          <p:spPr>
            <a:xfrm>
              <a:off x="6455394" y="1500188"/>
              <a:ext cx="140620" cy="178594"/>
            </a:xfrm>
            <a:custGeom>
              <a:avLst/>
              <a:gdLst/>
              <a:ahLst/>
              <a:cxnLst/>
              <a:rect l="0" t="0" r="0" b="0"/>
              <a:pathLst>
                <a:path w="140620" h="178594">
                  <a:moveTo>
                    <a:pt x="81137" y="0"/>
                  </a:moveTo>
                  <a:lnTo>
                    <a:pt x="81137" y="0"/>
                  </a:lnTo>
                  <a:lnTo>
                    <a:pt x="70886" y="0"/>
                  </a:lnTo>
                  <a:lnTo>
                    <a:pt x="29495" y="39748"/>
                  </a:lnTo>
                  <a:lnTo>
                    <a:pt x="25112" y="47652"/>
                  </a:lnTo>
                  <a:lnTo>
                    <a:pt x="23944" y="51611"/>
                  </a:lnTo>
                  <a:lnTo>
                    <a:pt x="21842" y="54251"/>
                  </a:lnTo>
                  <a:lnTo>
                    <a:pt x="15978" y="57184"/>
                  </a:lnTo>
                  <a:lnTo>
                    <a:pt x="5239" y="58835"/>
                  </a:lnTo>
                  <a:lnTo>
                    <a:pt x="2757" y="60390"/>
                  </a:lnTo>
                  <a:lnTo>
                    <a:pt x="1103" y="62750"/>
                  </a:lnTo>
                  <a:lnTo>
                    <a:pt x="0" y="65645"/>
                  </a:lnTo>
                  <a:lnTo>
                    <a:pt x="587" y="67576"/>
                  </a:lnTo>
                  <a:lnTo>
                    <a:pt x="2301" y="68863"/>
                  </a:lnTo>
                  <a:lnTo>
                    <a:pt x="8239" y="70929"/>
                  </a:lnTo>
                  <a:lnTo>
                    <a:pt x="66771" y="71435"/>
                  </a:lnTo>
                  <a:lnTo>
                    <a:pt x="109067" y="72760"/>
                  </a:lnTo>
                  <a:lnTo>
                    <a:pt x="128182" y="82240"/>
                  </a:lnTo>
                  <a:lnTo>
                    <a:pt x="138763" y="83198"/>
                  </a:lnTo>
                  <a:lnTo>
                    <a:pt x="139398" y="84569"/>
                  </a:lnTo>
                  <a:lnTo>
                    <a:pt x="140619" y="105007"/>
                  </a:lnTo>
                  <a:lnTo>
                    <a:pt x="132477" y="116237"/>
                  </a:lnTo>
                  <a:lnTo>
                    <a:pt x="128540" y="127338"/>
                  </a:lnTo>
                  <a:lnTo>
                    <a:pt x="81137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31"/>
            <p:cNvSpPr/>
            <p:nvPr>
              <p:custDataLst>
                <p:tags r:id="rId7"/>
              </p:custDataLst>
            </p:nvPr>
          </p:nvSpPr>
          <p:spPr>
            <a:xfrm>
              <a:off x="3988831" y="1821662"/>
              <a:ext cx="225983" cy="392900"/>
            </a:xfrm>
            <a:custGeom>
              <a:avLst/>
              <a:gdLst/>
              <a:ahLst/>
              <a:cxnLst/>
              <a:rect l="0" t="0" r="0" b="0"/>
              <a:pathLst>
                <a:path w="225983" h="392900">
                  <a:moveTo>
                    <a:pt x="23575" y="107151"/>
                  </a:moveTo>
                  <a:lnTo>
                    <a:pt x="23575" y="107151"/>
                  </a:lnTo>
                  <a:lnTo>
                    <a:pt x="17255" y="107151"/>
                  </a:lnTo>
                  <a:lnTo>
                    <a:pt x="15393" y="111119"/>
                  </a:lnTo>
                  <a:lnTo>
                    <a:pt x="2463" y="166565"/>
                  </a:lnTo>
                  <a:lnTo>
                    <a:pt x="0" y="223720"/>
                  </a:lnTo>
                  <a:lnTo>
                    <a:pt x="3361" y="252815"/>
                  </a:lnTo>
                  <a:lnTo>
                    <a:pt x="11183" y="306709"/>
                  </a:lnTo>
                  <a:lnTo>
                    <a:pt x="22821" y="365604"/>
                  </a:lnTo>
                  <a:lnTo>
                    <a:pt x="23575" y="392899"/>
                  </a:lnTo>
                  <a:lnTo>
                    <a:pt x="23575" y="376329"/>
                  </a:lnTo>
                  <a:lnTo>
                    <a:pt x="12405" y="321126"/>
                  </a:lnTo>
                  <a:lnTo>
                    <a:pt x="8206" y="264385"/>
                  </a:lnTo>
                  <a:lnTo>
                    <a:pt x="2264" y="235318"/>
                  </a:lnTo>
                  <a:lnTo>
                    <a:pt x="2197" y="213062"/>
                  </a:lnTo>
                  <a:lnTo>
                    <a:pt x="10161" y="160932"/>
                  </a:lnTo>
                  <a:lnTo>
                    <a:pt x="24422" y="109921"/>
                  </a:lnTo>
                  <a:lnTo>
                    <a:pt x="35732" y="87687"/>
                  </a:lnTo>
                  <a:lnTo>
                    <a:pt x="75173" y="32310"/>
                  </a:lnTo>
                  <a:lnTo>
                    <a:pt x="98982" y="7982"/>
                  </a:lnTo>
                  <a:lnTo>
                    <a:pt x="110447" y="3544"/>
                  </a:lnTo>
                  <a:lnTo>
                    <a:pt x="168914" y="2"/>
                  </a:lnTo>
                  <a:lnTo>
                    <a:pt x="172061" y="0"/>
                  </a:lnTo>
                  <a:lnTo>
                    <a:pt x="174160" y="1321"/>
                  </a:lnTo>
                  <a:lnTo>
                    <a:pt x="175558" y="3524"/>
                  </a:lnTo>
                  <a:lnTo>
                    <a:pt x="177527" y="12947"/>
                  </a:lnTo>
                  <a:lnTo>
                    <a:pt x="178342" y="57927"/>
                  </a:lnTo>
                  <a:lnTo>
                    <a:pt x="172032" y="80071"/>
                  </a:lnTo>
                  <a:lnTo>
                    <a:pt x="146469" y="132352"/>
                  </a:lnTo>
                  <a:lnTo>
                    <a:pt x="118817" y="190343"/>
                  </a:lnTo>
                  <a:lnTo>
                    <a:pt x="103389" y="214262"/>
                  </a:lnTo>
                  <a:lnTo>
                    <a:pt x="64913" y="268300"/>
                  </a:lnTo>
                  <a:lnTo>
                    <a:pt x="60959" y="281310"/>
                  </a:lnTo>
                  <a:lnTo>
                    <a:pt x="60034" y="289506"/>
                  </a:lnTo>
                  <a:lnTo>
                    <a:pt x="58465" y="292221"/>
                  </a:lnTo>
                  <a:lnTo>
                    <a:pt x="56095" y="294031"/>
                  </a:lnTo>
                  <a:lnTo>
                    <a:pt x="47897" y="297438"/>
                  </a:lnTo>
                  <a:lnTo>
                    <a:pt x="57684" y="297632"/>
                  </a:lnTo>
                  <a:lnTo>
                    <a:pt x="68481" y="289464"/>
                  </a:lnTo>
                  <a:lnTo>
                    <a:pt x="80919" y="286234"/>
                  </a:lnTo>
                  <a:lnTo>
                    <a:pt x="88779" y="285889"/>
                  </a:lnTo>
                  <a:lnTo>
                    <a:pt x="95770" y="282281"/>
                  </a:lnTo>
                  <a:lnTo>
                    <a:pt x="104717" y="275506"/>
                  </a:lnTo>
                  <a:lnTo>
                    <a:pt x="115989" y="274167"/>
                  </a:lnTo>
                  <a:lnTo>
                    <a:pt x="123297" y="273984"/>
                  </a:lnTo>
                  <a:lnTo>
                    <a:pt x="125775" y="275258"/>
                  </a:lnTo>
                  <a:lnTo>
                    <a:pt x="127427" y="277431"/>
                  </a:lnTo>
                  <a:lnTo>
                    <a:pt x="128529" y="280202"/>
                  </a:lnTo>
                  <a:lnTo>
                    <a:pt x="130586" y="282050"/>
                  </a:lnTo>
                  <a:lnTo>
                    <a:pt x="143393" y="288542"/>
                  </a:lnTo>
                  <a:lnTo>
                    <a:pt x="150911" y="293602"/>
                  </a:lnTo>
                  <a:lnTo>
                    <a:pt x="162581" y="297774"/>
                  </a:lnTo>
                  <a:lnTo>
                    <a:pt x="170463" y="303438"/>
                  </a:lnTo>
                  <a:lnTo>
                    <a:pt x="174848" y="310365"/>
                  </a:lnTo>
                  <a:lnTo>
                    <a:pt x="178120" y="317854"/>
                  </a:lnTo>
                  <a:lnTo>
                    <a:pt x="183984" y="325591"/>
                  </a:lnTo>
                  <a:lnTo>
                    <a:pt x="191000" y="329912"/>
                  </a:lnTo>
                  <a:lnTo>
                    <a:pt x="194723" y="331065"/>
                  </a:lnTo>
                  <a:lnTo>
                    <a:pt x="197205" y="333156"/>
                  </a:lnTo>
                  <a:lnTo>
                    <a:pt x="199963" y="339007"/>
                  </a:lnTo>
                  <a:lnTo>
                    <a:pt x="202021" y="341096"/>
                  </a:lnTo>
                  <a:lnTo>
                    <a:pt x="225982" y="35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32"/>
            <p:cNvSpPr/>
            <p:nvPr>
              <p:custDataLst>
                <p:tags r:id="rId8"/>
              </p:custDataLst>
            </p:nvPr>
          </p:nvSpPr>
          <p:spPr>
            <a:xfrm>
              <a:off x="4322012" y="2035969"/>
              <a:ext cx="23770" cy="95251"/>
            </a:xfrm>
            <a:custGeom>
              <a:avLst/>
              <a:gdLst/>
              <a:ahLst/>
              <a:cxnLst/>
              <a:rect l="0" t="0" r="0" b="0"/>
              <a:pathLst>
                <a:path w="23770" h="95251">
                  <a:moveTo>
                    <a:pt x="11863" y="0"/>
                  </a:moveTo>
                  <a:lnTo>
                    <a:pt x="11863" y="0"/>
                  </a:lnTo>
                  <a:lnTo>
                    <a:pt x="1612" y="10251"/>
                  </a:lnTo>
                  <a:lnTo>
                    <a:pt x="0" y="51266"/>
                  </a:lnTo>
                  <a:lnTo>
                    <a:pt x="3504" y="59386"/>
                  </a:lnTo>
                  <a:lnTo>
                    <a:pt x="23769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33"/>
            <p:cNvSpPr/>
            <p:nvPr>
              <p:custDataLst>
                <p:tags r:id="rId9"/>
              </p:custDataLst>
            </p:nvPr>
          </p:nvSpPr>
          <p:spPr>
            <a:xfrm>
              <a:off x="4405313" y="192881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11906"/>
                  </a:lnTo>
                  <a:lnTo>
                    <a:pt x="0" y="5585"/>
                  </a:lnTo>
                  <a:lnTo>
                    <a:pt x="1322" y="3723"/>
                  </a:lnTo>
                  <a:lnTo>
                    <a:pt x="3528" y="2482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34"/>
            <p:cNvSpPr/>
            <p:nvPr>
              <p:custDataLst>
                <p:tags r:id="rId10"/>
              </p:custDataLst>
            </p:nvPr>
          </p:nvSpPr>
          <p:spPr>
            <a:xfrm>
              <a:off x="4464858" y="1809750"/>
              <a:ext cx="130956" cy="304477"/>
            </a:xfrm>
            <a:custGeom>
              <a:avLst/>
              <a:gdLst/>
              <a:ahLst/>
              <a:cxnLst/>
              <a:rect l="0" t="0" r="0" b="0"/>
              <a:pathLst>
                <a:path w="130956" h="304477">
                  <a:moveTo>
                    <a:pt x="35705" y="0"/>
                  </a:moveTo>
                  <a:lnTo>
                    <a:pt x="35705" y="0"/>
                  </a:lnTo>
                  <a:lnTo>
                    <a:pt x="35705" y="6321"/>
                  </a:lnTo>
                  <a:lnTo>
                    <a:pt x="37027" y="8182"/>
                  </a:lnTo>
                  <a:lnTo>
                    <a:pt x="39233" y="9424"/>
                  </a:lnTo>
                  <a:lnTo>
                    <a:pt x="42025" y="10251"/>
                  </a:lnTo>
                  <a:lnTo>
                    <a:pt x="43887" y="13449"/>
                  </a:lnTo>
                  <a:lnTo>
                    <a:pt x="47120" y="38584"/>
                  </a:lnTo>
                  <a:lnTo>
                    <a:pt x="48905" y="79530"/>
                  </a:lnTo>
                  <a:lnTo>
                    <a:pt x="62308" y="131210"/>
                  </a:lnTo>
                  <a:lnTo>
                    <a:pt x="79250" y="183675"/>
                  </a:lnTo>
                  <a:lnTo>
                    <a:pt x="84294" y="220780"/>
                  </a:lnTo>
                  <a:lnTo>
                    <a:pt x="92683" y="237835"/>
                  </a:lnTo>
                  <a:lnTo>
                    <a:pt x="94732" y="253943"/>
                  </a:lnTo>
                  <a:lnTo>
                    <a:pt x="96223" y="256608"/>
                  </a:lnTo>
                  <a:lnTo>
                    <a:pt x="98539" y="258384"/>
                  </a:lnTo>
                  <a:lnTo>
                    <a:pt x="107138" y="261936"/>
                  </a:lnTo>
                  <a:lnTo>
                    <a:pt x="100820" y="261937"/>
                  </a:lnTo>
                  <a:lnTo>
                    <a:pt x="98959" y="260614"/>
                  </a:lnTo>
                  <a:lnTo>
                    <a:pt x="97718" y="258410"/>
                  </a:lnTo>
                  <a:lnTo>
                    <a:pt x="96891" y="255617"/>
                  </a:lnTo>
                  <a:lnTo>
                    <a:pt x="85130" y="240270"/>
                  </a:lnTo>
                  <a:lnTo>
                    <a:pt x="77542" y="232440"/>
                  </a:lnTo>
                  <a:lnTo>
                    <a:pt x="70615" y="228984"/>
                  </a:lnTo>
                  <a:lnTo>
                    <a:pt x="61709" y="226765"/>
                  </a:lnTo>
                  <a:lnTo>
                    <a:pt x="50445" y="218144"/>
                  </a:lnTo>
                  <a:lnTo>
                    <a:pt x="43137" y="216015"/>
                  </a:lnTo>
                  <a:lnTo>
                    <a:pt x="39337" y="216771"/>
                  </a:lnTo>
                  <a:lnTo>
                    <a:pt x="23732" y="223960"/>
                  </a:lnTo>
                  <a:lnTo>
                    <a:pt x="14231" y="225773"/>
                  </a:lnTo>
                  <a:lnTo>
                    <a:pt x="1846" y="236431"/>
                  </a:lnTo>
                  <a:lnTo>
                    <a:pt x="812" y="240900"/>
                  </a:lnTo>
                  <a:lnTo>
                    <a:pt x="0" y="267609"/>
                  </a:lnTo>
                  <a:lnTo>
                    <a:pt x="3520" y="274601"/>
                  </a:lnTo>
                  <a:lnTo>
                    <a:pt x="8171" y="282118"/>
                  </a:lnTo>
                  <a:lnTo>
                    <a:pt x="10238" y="289868"/>
                  </a:lnTo>
                  <a:lnTo>
                    <a:pt x="12113" y="292464"/>
                  </a:lnTo>
                  <a:lnTo>
                    <a:pt x="14685" y="294195"/>
                  </a:lnTo>
                  <a:lnTo>
                    <a:pt x="24626" y="296631"/>
                  </a:lnTo>
                  <a:lnTo>
                    <a:pt x="45074" y="298844"/>
                  </a:lnTo>
                  <a:lnTo>
                    <a:pt x="57948" y="303917"/>
                  </a:lnTo>
                  <a:lnTo>
                    <a:pt x="63763" y="304476"/>
                  </a:lnTo>
                  <a:lnTo>
                    <a:pt x="120740" y="297885"/>
                  </a:lnTo>
                  <a:lnTo>
                    <a:pt x="130955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SMARTInkShape-35"/>
            <p:cNvSpPr/>
            <p:nvPr>
              <p:custDataLst>
                <p:tags r:id="rId11"/>
              </p:custDataLst>
            </p:nvPr>
          </p:nvSpPr>
          <p:spPr>
            <a:xfrm>
              <a:off x="4858254" y="1583680"/>
              <a:ext cx="130466" cy="106994"/>
            </a:xfrm>
            <a:custGeom>
              <a:avLst/>
              <a:gdLst/>
              <a:ahLst/>
              <a:cxnLst/>
              <a:rect l="0" t="0" r="0" b="0"/>
              <a:pathLst>
                <a:path w="130466" h="106994">
                  <a:moveTo>
                    <a:pt x="82840" y="23664"/>
                  </a:moveTo>
                  <a:lnTo>
                    <a:pt x="82840" y="23664"/>
                  </a:lnTo>
                  <a:lnTo>
                    <a:pt x="76519" y="23664"/>
                  </a:lnTo>
                  <a:lnTo>
                    <a:pt x="74657" y="22341"/>
                  </a:lnTo>
                  <a:lnTo>
                    <a:pt x="73416" y="20136"/>
                  </a:lnTo>
                  <a:lnTo>
                    <a:pt x="72588" y="17343"/>
                  </a:lnTo>
                  <a:lnTo>
                    <a:pt x="70714" y="15481"/>
                  </a:lnTo>
                  <a:lnTo>
                    <a:pt x="58905" y="10761"/>
                  </a:lnTo>
                  <a:lnTo>
                    <a:pt x="48934" y="1549"/>
                  </a:lnTo>
                  <a:lnTo>
                    <a:pt x="37029" y="0"/>
                  </a:lnTo>
                  <a:lnTo>
                    <a:pt x="29432" y="6216"/>
                  </a:lnTo>
                  <a:lnTo>
                    <a:pt x="26030" y="12822"/>
                  </a:lnTo>
                  <a:lnTo>
                    <a:pt x="25123" y="16436"/>
                  </a:lnTo>
                  <a:lnTo>
                    <a:pt x="14124" y="35663"/>
                  </a:lnTo>
                  <a:lnTo>
                    <a:pt x="10438" y="55426"/>
                  </a:lnTo>
                  <a:lnTo>
                    <a:pt x="2049" y="71291"/>
                  </a:lnTo>
                  <a:lnTo>
                    <a:pt x="0" y="87164"/>
                  </a:lnTo>
                  <a:lnTo>
                    <a:pt x="1155" y="89810"/>
                  </a:lnTo>
                  <a:lnTo>
                    <a:pt x="3248" y="91574"/>
                  </a:lnTo>
                  <a:lnTo>
                    <a:pt x="5966" y="92749"/>
                  </a:lnTo>
                  <a:lnTo>
                    <a:pt x="7778" y="94856"/>
                  </a:lnTo>
                  <a:lnTo>
                    <a:pt x="11261" y="106456"/>
                  </a:lnTo>
                  <a:lnTo>
                    <a:pt x="22814" y="106993"/>
                  </a:lnTo>
                  <a:lnTo>
                    <a:pt x="29483" y="100682"/>
                  </a:lnTo>
                  <a:lnTo>
                    <a:pt x="32667" y="94054"/>
                  </a:lnTo>
                  <a:lnTo>
                    <a:pt x="34711" y="85340"/>
                  </a:lnTo>
                  <a:lnTo>
                    <a:pt x="45422" y="73132"/>
                  </a:lnTo>
                  <a:lnTo>
                    <a:pt x="46618" y="65514"/>
                  </a:lnTo>
                  <a:lnTo>
                    <a:pt x="48108" y="63470"/>
                  </a:lnTo>
                  <a:lnTo>
                    <a:pt x="50425" y="62108"/>
                  </a:lnTo>
                  <a:lnTo>
                    <a:pt x="59014" y="59387"/>
                  </a:lnTo>
                  <a:lnTo>
                    <a:pt x="59023" y="65704"/>
                  </a:lnTo>
                  <a:lnTo>
                    <a:pt x="60347" y="67566"/>
                  </a:lnTo>
                  <a:lnTo>
                    <a:pt x="62553" y="68807"/>
                  </a:lnTo>
                  <a:lnTo>
                    <a:pt x="65347" y="69634"/>
                  </a:lnTo>
                  <a:lnTo>
                    <a:pt x="67209" y="71509"/>
                  </a:lnTo>
                  <a:lnTo>
                    <a:pt x="71930" y="83318"/>
                  </a:lnTo>
                  <a:lnTo>
                    <a:pt x="81141" y="93288"/>
                  </a:lnTo>
                  <a:lnTo>
                    <a:pt x="88657" y="94564"/>
                  </a:lnTo>
                  <a:lnTo>
                    <a:pt x="90687" y="96066"/>
                  </a:lnTo>
                  <a:lnTo>
                    <a:pt x="92942" y="101263"/>
                  </a:lnTo>
                  <a:lnTo>
                    <a:pt x="94866" y="103178"/>
                  </a:lnTo>
                  <a:lnTo>
                    <a:pt x="100532" y="105305"/>
                  </a:lnTo>
                  <a:lnTo>
                    <a:pt x="103895" y="104550"/>
                  </a:lnTo>
                  <a:lnTo>
                    <a:pt x="118798" y="97360"/>
                  </a:lnTo>
                  <a:lnTo>
                    <a:pt x="130465" y="95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36"/>
            <p:cNvSpPr/>
            <p:nvPr>
              <p:custDataLst>
                <p:tags r:id="rId12"/>
              </p:custDataLst>
            </p:nvPr>
          </p:nvSpPr>
          <p:spPr>
            <a:xfrm>
              <a:off x="4405807" y="1619300"/>
              <a:ext cx="368600" cy="130915"/>
            </a:xfrm>
            <a:custGeom>
              <a:avLst/>
              <a:gdLst/>
              <a:ahLst/>
              <a:cxnLst/>
              <a:rect l="0" t="0" r="0" b="0"/>
              <a:pathLst>
                <a:path w="368600" h="130915">
                  <a:moveTo>
                    <a:pt x="59037" y="47575"/>
                  </a:moveTo>
                  <a:lnTo>
                    <a:pt x="59037" y="47575"/>
                  </a:lnTo>
                  <a:lnTo>
                    <a:pt x="59037" y="24296"/>
                  </a:lnTo>
                  <a:lnTo>
                    <a:pt x="47276" y="12006"/>
                  </a:lnTo>
                  <a:lnTo>
                    <a:pt x="35718" y="11860"/>
                  </a:lnTo>
                  <a:lnTo>
                    <a:pt x="25016" y="22108"/>
                  </a:lnTo>
                  <a:lnTo>
                    <a:pt x="22330" y="32941"/>
                  </a:lnTo>
                  <a:lnTo>
                    <a:pt x="15235" y="43974"/>
                  </a:lnTo>
                  <a:lnTo>
                    <a:pt x="12545" y="55621"/>
                  </a:lnTo>
                  <a:lnTo>
                    <a:pt x="11561" y="75371"/>
                  </a:lnTo>
                  <a:lnTo>
                    <a:pt x="7950" y="83300"/>
                  </a:lnTo>
                  <a:lnTo>
                    <a:pt x="3259" y="91234"/>
                  </a:lnTo>
                  <a:lnTo>
                    <a:pt x="247" y="107107"/>
                  </a:lnTo>
                  <a:lnTo>
                    <a:pt x="0" y="111075"/>
                  </a:lnTo>
                  <a:lnTo>
                    <a:pt x="1158" y="113721"/>
                  </a:lnTo>
                  <a:lnTo>
                    <a:pt x="3253" y="115485"/>
                  </a:lnTo>
                  <a:lnTo>
                    <a:pt x="5973" y="116661"/>
                  </a:lnTo>
                  <a:lnTo>
                    <a:pt x="7786" y="118768"/>
                  </a:lnTo>
                  <a:lnTo>
                    <a:pt x="11270" y="130367"/>
                  </a:lnTo>
                  <a:lnTo>
                    <a:pt x="33423" y="130914"/>
                  </a:lnTo>
                  <a:lnTo>
                    <a:pt x="41011" y="124597"/>
                  </a:lnTo>
                  <a:lnTo>
                    <a:pt x="44411" y="117967"/>
                  </a:lnTo>
                  <a:lnTo>
                    <a:pt x="46593" y="109251"/>
                  </a:lnTo>
                  <a:lnTo>
                    <a:pt x="57335" y="97043"/>
                  </a:lnTo>
                  <a:lnTo>
                    <a:pt x="58887" y="85111"/>
                  </a:lnTo>
                  <a:lnTo>
                    <a:pt x="59037" y="71389"/>
                  </a:lnTo>
                  <a:lnTo>
                    <a:pt x="65357" y="77708"/>
                  </a:lnTo>
                  <a:lnTo>
                    <a:pt x="68461" y="84339"/>
                  </a:lnTo>
                  <a:lnTo>
                    <a:pt x="70798" y="100885"/>
                  </a:lnTo>
                  <a:lnTo>
                    <a:pt x="72169" y="102959"/>
                  </a:lnTo>
                  <a:lnTo>
                    <a:pt x="74406" y="104341"/>
                  </a:lnTo>
                  <a:lnTo>
                    <a:pt x="81182" y="106560"/>
                  </a:lnTo>
                  <a:lnTo>
                    <a:pt x="92954" y="117310"/>
                  </a:lnTo>
                  <a:lnTo>
                    <a:pt x="104849" y="118863"/>
                  </a:lnTo>
                  <a:lnTo>
                    <a:pt x="116754" y="118999"/>
                  </a:lnTo>
                  <a:lnTo>
                    <a:pt x="128660" y="108760"/>
                  </a:lnTo>
                  <a:lnTo>
                    <a:pt x="136257" y="107596"/>
                  </a:lnTo>
                  <a:lnTo>
                    <a:pt x="138299" y="106110"/>
                  </a:lnTo>
                  <a:lnTo>
                    <a:pt x="139659" y="103796"/>
                  </a:lnTo>
                  <a:lnTo>
                    <a:pt x="140566" y="100931"/>
                  </a:lnTo>
                  <a:lnTo>
                    <a:pt x="142494" y="99021"/>
                  </a:lnTo>
                  <a:lnTo>
                    <a:pt x="148163" y="96898"/>
                  </a:lnTo>
                  <a:lnTo>
                    <a:pt x="150205" y="95009"/>
                  </a:lnTo>
                  <a:lnTo>
                    <a:pt x="152473" y="89383"/>
                  </a:lnTo>
                  <a:lnTo>
                    <a:pt x="154400" y="87353"/>
                  </a:lnTo>
                  <a:lnTo>
                    <a:pt x="160070" y="85098"/>
                  </a:lnTo>
                  <a:lnTo>
                    <a:pt x="162111" y="83174"/>
                  </a:lnTo>
                  <a:lnTo>
                    <a:pt x="165655" y="73201"/>
                  </a:lnTo>
                  <a:lnTo>
                    <a:pt x="169482" y="72193"/>
                  </a:lnTo>
                  <a:lnTo>
                    <a:pt x="184407" y="71389"/>
                  </a:lnTo>
                  <a:lnTo>
                    <a:pt x="186273" y="72711"/>
                  </a:lnTo>
                  <a:lnTo>
                    <a:pt x="187517" y="74916"/>
                  </a:lnTo>
                  <a:lnTo>
                    <a:pt x="189514" y="87959"/>
                  </a:lnTo>
                  <a:lnTo>
                    <a:pt x="191001" y="90373"/>
                  </a:lnTo>
                  <a:lnTo>
                    <a:pt x="193315" y="91982"/>
                  </a:lnTo>
                  <a:lnTo>
                    <a:pt x="196180" y="93055"/>
                  </a:lnTo>
                  <a:lnTo>
                    <a:pt x="198091" y="95093"/>
                  </a:lnTo>
                  <a:lnTo>
                    <a:pt x="201409" y="105263"/>
                  </a:lnTo>
                  <a:lnTo>
                    <a:pt x="201763" y="112881"/>
                  </a:lnTo>
                  <a:lnTo>
                    <a:pt x="203135" y="114925"/>
                  </a:lnTo>
                  <a:lnTo>
                    <a:pt x="205374" y="116287"/>
                  </a:lnTo>
                  <a:lnTo>
                    <a:pt x="212150" y="118474"/>
                  </a:lnTo>
                  <a:lnTo>
                    <a:pt x="213077" y="122301"/>
                  </a:lnTo>
                  <a:lnTo>
                    <a:pt x="213805" y="130769"/>
                  </a:lnTo>
                  <a:lnTo>
                    <a:pt x="213817" y="120654"/>
                  </a:lnTo>
                  <a:lnTo>
                    <a:pt x="222000" y="109831"/>
                  </a:lnTo>
                  <a:lnTo>
                    <a:pt x="224621" y="98800"/>
                  </a:lnTo>
                  <a:lnTo>
                    <a:pt x="226720" y="85830"/>
                  </a:lnTo>
                  <a:lnTo>
                    <a:pt x="235133" y="67141"/>
                  </a:lnTo>
                  <a:lnTo>
                    <a:pt x="244681" y="51315"/>
                  </a:lnTo>
                  <a:lnTo>
                    <a:pt x="249421" y="31779"/>
                  </a:lnTo>
                  <a:lnTo>
                    <a:pt x="255218" y="21593"/>
                  </a:lnTo>
                  <a:lnTo>
                    <a:pt x="262204" y="16184"/>
                  </a:lnTo>
                  <a:lnTo>
                    <a:pt x="265919" y="14741"/>
                  </a:lnTo>
                  <a:lnTo>
                    <a:pt x="268396" y="12457"/>
                  </a:lnTo>
                  <a:lnTo>
                    <a:pt x="272697" y="1858"/>
                  </a:lnTo>
                  <a:lnTo>
                    <a:pt x="276587" y="798"/>
                  </a:lnTo>
                  <a:lnTo>
                    <a:pt x="284748" y="0"/>
                  </a:lnTo>
                  <a:lnTo>
                    <a:pt x="291426" y="6285"/>
                  </a:lnTo>
                  <a:lnTo>
                    <a:pt x="294612" y="12908"/>
                  </a:lnTo>
                  <a:lnTo>
                    <a:pt x="296658" y="21618"/>
                  </a:lnTo>
                  <a:lnTo>
                    <a:pt x="305245" y="32844"/>
                  </a:lnTo>
                  <a:lnTo>
                    <a:pt x="307935" y="43945"/>
                  </a:lnTo>
                  <a:lnTo>
                    <a:pt x="308565" y="51695"/>
                  </a:lnTo>
                  <a:lnTo>
                    <a:pt x="312372" y="59548"/>
                  </a:lnTo>
                  <a:lnTo>
                    <a:pt x="319275" y="69049"/>
                  </a:lnTo>
                  <a:lnTo>
                    <a:pt x="320471" y="77015"/>
                  </a:lnTo>
                  <a:lnTo>
                    <a:pt x="321962" y="79108"/>
                  </a:lnTo>
                  <a:lnTo>
                    <a:pt x="324278" y="80503"/>
                  </a:lnTo>
                  <a:lnTo>
                    <a:pt x="333070" y="82926"/>
                  </a:lnTo>
                  <a:lnTo>
                    <a:pt x="368599" y="83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37"/>
            <p:cNvSpPr/>
            <p:nvPr>
              <p:custDataLst>
                <p:tags r:id="rId13"/>
              </p:custDataLst>
            </p:nvPr>
          </p:nvSpPr>
          <p:spPr>
            <a:xfrm>
              <a:off x="4132126" y="1404942"/>
              <a:ext cx="261281" cy="356675"/>
            </a:xfrm>
            <a:custGeom>
              <a:avLst/>
              <a:gdLst/>
              <a:ahLst/>
              <a:cxnLst/>
              <a:rect l="0" t="0" r="0" b="0"/>
              <a:pathLst>
                <a:path w="261281" h="356675">
                  <a:moveTo>
                    <a:pt x="201749" y="23808"/>
                  </a:moveTo>
                  <a:lnTo>
                    <a:pt x="201749" y="23808"/>
                  </a:lnTo>
                  <a:lnTo>
                    <a:pt x="195428" y="23808"/>
                  </a:lnTo>
                  <a:lnTo>
                    <a:pt x="188797" y="20280"/>
                  </a:lnTo>
                  <a:lnTo>
                    <a:pt x="168321" y="2141"/>
                  </a:lnTo>
                  <a:lnTo>
                    <a:pt x="163521" y="949"/>
                  </a:lnTo>
                  <a:lnTo>
                    <a:pt x="120744" y="0"/>
                  </a:lnTo>
                  <a:lnTo>
                    <a:pt x="102039" y="16568"/>
                  </a:lnTo>
                  <a:lnTo>
                    <a:pt x="70761" y="65874"/>
                  </a:lnTo>
                  <a:lnTo>
                    <a:pt x="61511" y="84837"/>
                  </a:lnTo>
                  <a:lnTo>
                    <a:pt x="32747" y="132991"/>
                  </a:lnTo>
                  <a:lnTo>
                    <a:pt x="20891" y="187235"/>
                  </a:lnTo>
                  <a:lnTo>
                    <a:pt x="1562" y="245867"/>
                  </a:lnTo>
                  <a:lnTo>
                    <a:pt x="0" y="269814"/>
                  </a:lnTo>
                  <a:lnTo>
                    <a:pt x="5858" y="293666"/>
                  </a:lnTo>
                  <a:lnTo>
                    <a:pt x="19690" y="315924"/>
                  </a:lnTo>
                  <a:lnTo>
                    <a:pt x="39097" y="337132"/>
                  </a:lnTo>
                  <a:lnTo>
                    <a:pt x="50525" y="341657"/>
                  </a:lnTo>
                  <a:lnTo>
                    <a:pt x="107327" y="354606"/>
                  </a:lnTo>
                  <a:lnTo>
                    <a:pt x="138413" y="356674"/>
                  </a:lnTo>
                  <a:lnTo>
                    <a:pt x="193821" y="346350"/>
                  </a:lnTo>
                  <a:lnTo>
                    <a:pt x="261280" y="3333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SMARTInkShape-38"/>
            <p:cNvSpPr/>
            <p:nvPr>
              <p:custDataLst>
                <p:tags r:id="rId14"/>
              </p:custDataLst>
            </p:nvPr>
          </p:nvSpPr>
          <p:spPr>
            <a:xfrm>
              <a:off x="5667375" y="1583574"/>
              <a:ext cx="357189" cy="107115"/>
            </a:xfrm>
            <a:custGeom>
              <a:avLst/>
              <a:gdLst/>
              <a:ahLst/>
              <a:cxnLst/>
              <a:rect l="0" t="0" r="0" b="0"/>
              <a:pathLst>
                <a:path w="357189" h="107115">
                  <a:moveTo>
                    <a:pt x="0" y="47582"/>
                  </a:moveTo>
                  <a:lnTo>
                    <a:pt x="0" y="47582"/>
                  </a:lnTo>
                  <a:lnTo>
                    <a:pt x="56667" y="47582"/>
                  </a:lnTo>
                  <a:lnTo>
                    <a:pt x="112361" y="47582"/>
                  </a:lnTo>
                  <a:lnTo>
                    <a:pt x="135303" y="46259"/>
                  </a:lnTo>
                  <a:lnTo>
                    <a:pt x="181097" y="36411"/>
                  </a:lnTo>
                  <a:lnTo>
                    <a:pt x="204518" y="35821"/>
                  </a:lnTo>
                  <a:lnTo>
                    <a:pt x="213487" y="32213"/>
                  </a:lnTo>
                  <a:lnTo>
                    <a:pt x="221883" y="27522"/>
                  </a:lnTo>
                  <a:lnTo>
                    <a:pt x="238053" y="24511"/>
                  </a:lnTo>
                  <a:lnTo>
                    <a:pt x="253986" y="23916"/>
                  </a:lnTo>
                  <a:lnTo>
                    <a:pt x="256636" y="22544"/>
                  </a:lnTo>
                  <a:lnTo>
                    <a:pt x="258404" y="20307"/>
                  </a:lnTo>
                  <a:lnTo>
                    <a:pt x="259581" y="17493"/>
                  </a:lnTo>
                  <a:lnTo>
                    <a:pt x="261690" y="15616"/>
                  </a:lnTo>
                  <a:lnTo>
                    <a:pt x="273795" y="11876"/>
                  </a:lnTo>
                  <a:lnTo>
                    <a:pt x="273840" y="1614"/>
                  </a:lnTo>
                  <a:lnTo>
                    <a:pt x="272518" y="1061"/>
                  </a:lnTo>
                  <a:lnTo>
                    <a:pt x="256107" y="0"/>
                  </a:lnTo>
                  <a:lnTo>
                    <a:pt x="254081" y="1309"/>
                  </a:lnTo>
                  <a:lnTo>
                    <a:pt x="252731" y="3504"/>
                  </a:lnTo>
                  <a:lnTo>
                    <a:pt x="251831" y="6291"/>
                  </a:lnTo>
                  <a:lnTo>
                    <a:pt x="249909" y="8148"/>
                  </a:lnTo>
                  <a:lnTo>
                    <a:pt x="237317" y="14657"/>
                  </a:lnTo>
                  <a:lnTo>
                    <a:pt x="233618" y="17695"/>
                  </a:lnTo>
                  <a:lnTo>
                    <a:pt x="229508" y="24598"/>
                  </a:lnTo>
                  <a:lnTo>
                    <a:pt x="226358" y="32075"/>
                  </a:lnTo>
                  <a:lnTo>
                    <a:pt x="218469" y="43722"/>
                  </a:lnTo>
                  <a:lnTo>
                    <a:pt x="215544" y="55552"/>
                  </a:lnTo>
                  <a:lnTo>
                    <a:pt x="214316" y="100831"/>
                  </a:lnTo>
                  <a:lnTo>
                    <a:pt x="215638" y="102925"/>
                  </a:lnTo>
                  <a:lnTo>
                    <a:pt x="217842" y="104321"/>
                  </a:lnTo>
                  <a:lnTo>
                    <a:pt x="227264" y="106286"/>
                  </a:lnTo>
                  <a:lnTo>
                    <a:pt x="230885" y="106562"/>
                  </a:lnTo>
                  <a:lnTo>
                    <a:pt x="233298" y="105423"/>
                  </a:lnTo>
                  <a:lnTo>
                    <a:pt x="234907" y="103341"/>
                  </a:lnTo>
                  <a:lnTo>
                    <a:pt x="235980" y="100630"/>
                  </a:lnTo>
                  <a:lnTo>
                    <a:pt x="238017" y="98822"/>
                  </a:lnTo>
                  <a:lnTo>
                    <a:pt x="250794" y="92393"/>
                  </a:lnTo>
                  <a:lnTo>
                    <a:pt x="258308" y="87342"/>
                  </a:lnTo>
                  <a:lnTo>
                    <a:pt x="269975" y="83175"/>
                  </a:lnTo>
                  <a:lnTo>
                    <a:pt x="277857" y="77513"/>
                  </a:lnTo>
                  <a:lnTo>
                    <a:pt x="282242" y="70586"/>
                  </a:lnTo>
                  <a:lnTo>
                    <a:pt x="283411" y="66887"/>
                  </a:lnTo>
                  <a:lnTo>
                    <a:pt x="285514" y="64421"/>
                  </a:lnTo>
                  <a:lnTo>
                    <a:pt x="291378" y="61681"/>
                  </a:lnTo>
                  <a:lnTo>
                    <a:pt x="293470" y="59627"/>
                  </a:lnTo>
                  <a:lnTo>
                    <a:pt x="295796" y="53818"/>
                  </a:lnTo>
                  <a:lnTo>
                    <a:pt x="297739" y="51739"/>
                  </a:lnTo>
                  <a:lnTo>
                    <a:pt x="309024" y="47744"/>
                  </a:lnTo>
                  <a:lnTo>
                    <a:pt x="315724" y="47630"/>
                  </a:lnTo>
                  <a:lnTo>
                    <a:pt x="317639" y="48937"/>
                  </a:lnTo>
                  <a:lnTo>
                    <a:pt x="318915" y="51131"/>
                  </a:lnTo>
                  <a:lnTo>
                    <a:pt x="321133" y="59711"/>
                  </a:lnTo>
                  <a:lnTo>
                    <a:pt x="321319" y="65320"/>
                  </a:lnTo>
                  <a:lnTo>
                    <a:pt x="322692" y="67345"/>
                  </a:lnTo>
                  <a:lnTo>
                    <a:pt x="324930" y="68695"/>
                  </a:lnTo>
                  <a:lnTo>
                    <a:pt x="327745" y="69595"/>
                  </a:lnTo>
                  <a:lnTo>
                    <a:pt x="329622" y="71518"/>
                  </a:lnTo>
                  <a:lnTo>
                    <a:pt x="331707" y="77182"/>
                  </a:lnTo>
                  <a:lnTo>
                    <a:pt x="332881" y="87809"/>
                  </a:lnTo>
                  <a:lnTo>
                    <a:pt x="334369" y="90275"/>
                  </a:lnTo>
                  <a:lnTo>
                    <a:pt x="336683" y="91919"/>
                  </a:lnTo>
                  <a:lnTo>
                    <a:pt x="342783" y="95069"/>
                  </a:lnTo>
                  <a:lnTo>
                    <a:pt x="357188" y="1071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39"/>
            <p:cNvSpPr/>
            <p:nvPr>
              <p:custDataLst>
                <p:tags r:id="rId15"/>
              </p:custDataLst>
            </p:nvPr>
          </p:nvSpPr>
          <p:spPr>
            <a:xfrm>
              <a:off x="4691063" y="2000250"/>
              <a:ext cx="184709" cy="559029"/>
            </a:xfrm>
            <a:custGeom>
              <a:avLst/>
              <a:gdLst/>
              <a:ahLst/>
              <a:cxnLst/>
              <a:rect l="0" t="0" r="0" b="0"/>
              <a:pathLst>
                <a:path w="184709" h="559029">
                  <a:moveTo>
                    <a:pt x="47625" y="0"/>
                  </a:moveTo>
                  <a:lnTo>
                    <a:pt x="47625" y="0"/>
                  </a:lnTo>
                  <a:lnTo>
                    <a:pt x="47625" y="6321"/>
                  </a:lnTo>
                  <a:lnTo>
                    <a:pt x="46302" y="8182"/>
                  </a:lnTo>
                  <a:lnTo>
                    <a:pt x="44096" y="9424"/>
                  </a:lnTo>
                  <a:lnTo>
                    <a:pt x="35864" y="11863"/>
                  </a:lnTo>
                  <a:lnTo>
                    <a:pt x="35761" y="18214"/>
                  </a:lnTo>
                  <a:lnTo>
                    <a:pt x="34424" y="20080"/>
                  </a:lnTo>
                  <a:lnTo>
                    <a:pt x="24303" y="23667"/>
                  </a:lnTo>
                  <a:lnTo>
                    <a:pt x="23855" y="34051"/>
                  </a:lnTo>
                  <a:lnTo>
                    <a:pt x="22518" y="34607"/>
                  </a:lnTo>
                  <a:lnTo>
                    <a:pt x="12397" y="35675"/>
                  </a:lnTo>
                  <a:lnTo>
                    <a:pt x="12051" y="42027"/>
                  </a:lnTo>
                  <a:lnTo>
                    <a:pt x="10680" y="43893"/>
                  </a:lnTo>
                  <a:lnTo>
                    <a:pt x="5628" y="45966"/>
                  </a:lnTo>
                  <a:lnTo>
                    <a:pt x="3752" y="47842"/>
                  </a:lnTo>
                  <a:lnTo>
                    <a:pt x="1668" y="53454"/>
                  </a:lnTo>
                  <a:lnTo>
                    <a:pt x="43" y="77110"/>
                  </a:lnTo>
                  <a:lnTo>
                    <a:pt x="3547" y="84101"/>
                  </a:lnTo>
                  <a:lnTo>
                    <a:pt x="29599" y="112929"/>
                  </a:lnTo>
                  <a:lnTo>
                    <a:pt x="36527" y="116337"/>
                  </a:lnTo>
                  <a:lnTo>
                    <a:pt x="63547" y="118903"/>
                  </a:lnTo>
                  <a:lnTo>
                    <a:pt x="75420" y="119015"/>
                  </a:lnTo>
                  <a:lnTo>
                    <a:pt x="83349" y="115513"/>
                  </a:lnTo>
                  <a:lnTo>
                    <a:pt x="91283" y="110871"/>
                  </a:lnTo>
                  <a:lnTo>
                    <a:pt x="104804" y="107645"/>
                  </a:lnTo>
                  <a:lnTo>
                    <a:pt x="116197" y="99070"/>
                  </a:lnTo>
                  <a:lnTo>
                    <a:pt x="123521" y="96948"/>
                  </a:lnTo>
                  <a:lnTo>
                    <a:pt x="126003" y="95059"/>
                  </a:lnTo>
                  <a:lnTo>
                    <a:pt x="130820" y="87403"/>
                  </a:lnTo>
                  <a:lnTo>
                    <a:pt x="136635" y="85148"/>
                  </a:lnTo>
                  <a:lnTo>
                    <a:pt x="138715" y="83224"/>
                  </a:lnTo>
                  <a:lnTo>
                    <a:pt x="142826" y="71597"/>
                  </a:lnTo>
                  <a:lnTo>
                    <a:pt x="142874" y="59678"/>
                  </a:lnTo>
                  <a:lnTo>
                    <a:pt x="136554" y="59575"/>
                  </a:lnTo>
                  <a:lnTo>
                    <a:pt x="134692" y="60883"/>
                  </a:lnTo>
                  <a:lnTo>
                    <a:pt x="133451" y="63079"/>
                  </a:lnTo>
                  <a:lnTo>
                    <a:pt x="132623" y="65865"/>
                  </a:lnTo>
                  <a:lnTo>
                    <a:pt x="130748" y="67722"/>
                  </a:lnTo>
                  <a:lnTo>
                    <a:pt x="118940" y="72434"/>
                  </a:lnTo>
                  <a:lnTo>
                    <a:pt x="113275" y="77613"/>
                  </a:lnTo>
                  <a:lnTo>
                    <a:pt x="109875" y="84325"/>
                  </a:lnTo>
                  <a:lnTo>
                    <a:pt x="106191" y="103317"/>
                  </a:lnTo>
                  <a:lnTo>
                    <a:pt x="97802" y="119088"/>
                  </a:lnTo>
                  <a:lnTo>
                    <a:pt x="95754" y="134943"/>
                  </a:lnTo>
                  <a:lnTo>
                    <a:pt x="107405" y="173522"/>
                  </a:lnTo>
                  <a:lnTo>
                    <a:pt x="115020" y="187527"/>
                  </a:lnTo>
                  <a:lnTo>
                    <a:pt x="119187" y="206523"/>
                  </a:lnTo>
                  <a:lnTo>
                    <a:pt x="126890" y="222441"/>
                  </a:lnTo>
                  <a:lnTo>
                    <a:pt x="131083" y="242003"/>
                  </a:lnTo>
                  <a:lnTo>
                    <a:pt x="158909" y="294226"/>
                  </a:lnTo>
                  <a:lnTo>
                    <a:pt x="173333" y="325544"/>
                  </a:lnTo>
                  <a:lnTo>
                    <a:pt x="181813" y="381006"/>
                  </a:lnTo>
                  <a:lnTo>
                    <a:pt x="184708" y="388942"/>
                  </a:lnTo>
                  <a:lnTo>
                    <a:pt x="184398" y="404814"/>
                  </a:lnTo>
                  <a:lnTo>
                    <a:pt x="178933" y="460375"/>
                  </a:lnTo>
                  <a:lnTo>
                    <a:pt x="172373" y="484188"/>
                  </a:lnTo>
                  <a:lnTo>
                    <a:pt x="142787" y="532989"/>
                  </a:lnTo>
                  <a:lnTo>
                    <a:pt x="138847" y="537889"/>
                  </a:lnTo>
                  <a:lnTo>
                    <a:pt x="127414" y="543333"/>
                  </a:lnTo>
                  <a:lnTo>
                    <a:pt x="114837" y="547075"/>
                  </a:lnTo>
                  <a:lnTo>
                    <a:pt x="95983" y="556729"/>
                  </a:lnTo>
                  <a:lnTo>
                    <a:pt x="79519" y="559028"/>
                  </a:lnTo>
                  <a:lnTo>
                    <a:pt x="71501" y="555815"/>
                  </a:lnTo>
                  <a:lnTo>
                    <a:pt x="55574" y="542972"/>
                  </a:lnTo>
                  <a:lnTo>
                    <a:pt x="19599" y="486080"/>
                  </a:lnTo>
                  <a:lnTo>
                    <a:pt x="0" y="440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40"/>
            <p:cNvSpPr/>
            <p:nvPr>
              <p:custDataLst>
                <p:tags r:id="rId16"/>
              </p:custDataLst>
            </p:nvPr>
          </p:nvSpPr>
          <p:spPr>
            <a:xfrm>
              <a:off x="4810125" y="2454549"/>
              <a:ext cx="309564" cy="164827"/>
            </a:xfrm>
            <a:custGeom>
              <a:avLst/>
              <a:gdLst/>
              <a:ahLst/>
              <a:cxnLst/>
              <a:rect l="0" t="0" r="0" b="0"/>
              <a:pathLst>
                <a:path w="309564" h="164827">
                  <a:moveTo>
                    <a:pt x="0" y="10045"/>
                  </a:moveTo>
                  <a:lnTo>
                    <a:pt x="0" y="10045"/>
                  </a:lnTo>
                  <a:lnTo>
                    <a:pt x="0" y="68868"/>
                  </a:lnTo>
                  <a:lnTo>
                    <a:pt x="0" y="124803"/>
                  </a:lnTo>
                  <a:lnTo>
                    <a:pt x="0" y="150555"/>
                  </a:lnTo>
                  <a:lnTo>
                    <a:pt x="11902" y="164822"/>
                  </a:lnTo>
                  <a:lnTo>
                    <a:pt x="18226" y="164825"/>
                  </a:lnTo>
                  <a:lnTo>
                    <a:pt x="20088" y="163502"/>
                  </a:lnTo>
                  <a:lnTo>
                    <a:pt x="21330" y="161298"/>
                  </a:lnTo>
                  <a:lnTo>
                    <a:pt x="24809" y="144518"/>
                  </a:lnTo>
                  <a:lnTo>
                    <a:pt x="31898" y="132938"/>
                  </a:lnTo>
                  <a:lnTo>
                    <a:pt x="35910" y="121129"/>
                  </a:lnTo>
                  <a:lnTo>
                    <a:pt x="43566" y="109251"/>
                  </a:lnTo>
                  <a:lnTo>
                    <a:pt x="47745" y="97354"/>
                  </a:lnTo>
                  <a:lnTo>
                    <a:pt x="55451" y="84127"/>
                  </a:lnTo>
                  <a:lnTo>
                    <a:pt x="59645" y="65362"/>
                  </a:lnTo>
                  <a:lnTo>
                    <a:pt x="68716" y="46499"/>
                  </a:lnTo>
                  <a:lnTo>
                    <a:pt x="69623" y="42285"/>
                  </a:lnTo>
                  <a:lnTo>
                    <a:pt x="71551" y="39476"/>
                  </a:lnTo>
                  <a:lnTo>
                    <a:pt x="74159" y="37603"/>
                  </a:lnTo>
                  <a:lnTo>
                    <a:pt x="77220" y="36354"/>
                  </a:lnTo>
                  <a:lnTo>
                    <a:pt x="79261" y="34199"/>
                  </a:lnTo>
                  <a:lnTo>
                    <a:pt x="82806" y="23825"/>
                  </a:lnTo>
                  <a:lnTo>
                    <a:pt x="86633" y="22784"/>
                  </a:lnTo>
                  <a:lnTo>
                    <a:pt x="95100" y="21966"/>
                  </a:lnTo>
                  <a:lnTo>
                    <a:pt x="101526" y="28276"/>
                  </a:lnTo>
                  <a:lnTo>
                    <a:pt x="104654" y="34904"/>
                  </a:lnTo>
                  <a:lnTo>
                    <a:pt x="107127" y="76749"/>
                  </a:lnTo>
                  <a:lnTo>
                    <a:pt x="107156" y="134876"/>
                  </a:lnTo>
                  <a:lnTo>
                    <a:pt x="107156" y="141009"/>
                  </a:lnTo>
                  <a:lnTo>
                    <a:pt x="107156" y="124441"/>
                  </a:lnTo>
                  <a:lnTo>
                    <a:pt x="110684" y="116891"/>
                  </a:lnTo>
                  <a:lnTo>
                    <a:pt x="115339" y="109126"/>
                  </a:lnTo>
                  <a:lnTo>
                    <a:pt x="131091" y="62738"/>
                  </a:lnTo>
                  <a:lnTo>
                    <a:pt x="151493" y="33922"/>
                  </a:lnTo>
                  <a:lnTo>
                    <a:pt x="154643" y="25948"/>
                  </a:lnTo>
                  <a:lnTo>
                    <a:pt x="176776" y="0"/>
                  </a:lnTo>
                  <a:lnTo>
                    <a:pt x="178705" y="703"/>
                  </a:lnTo>
                  <a:lnTo>
                    <a:pt x="196283" y="15923"/>
                  </a:lnTo>
                  <a:lnTo>
                    <a:pt x="199685" y="22800"/>
                  </a:lnTo>
                  <a:lnTo>
                    <a:pt x="203371" y="41906"/>
                  </a:lnTo>
                  <a:lnTo>
                    <a:pt x="211759" y="57692"/>
                  </a:lnTo>
                  <a:lnTo>
                    <a:pt x="212610" y="61653"/>
                  </a:lnTo>
                  <a:lnTo>
                    <a:pt x="222159" y="78839"/>
                  </a:lnTo>
                  <a:lnTo>
                    <a:pt x="226339" y="97603"/>
                  </a:lnTo>
                  <a:lnTo>
                    <a:pt x="235368" y="112129"/>
                  </a:lnTo>
                  <a:lnTo>
                    <a:pt x="245098" y="124812"/>
                  </a:lnTo>
                  <a:lnTo>
                    <a:pt x="252585" y="140949"/>
                  </a:lnTo>
                  <a:lnTo>
                    <a:pt x="255702" y="144939"/>
                  </a:lnTo>
                  <a:lnTo>
                    <a:pt x="262694" y="149373"/>
                  </a:lnTo>
                  <a:lnTo>
                    <a:pt x="309563" y="1648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41"/>
            <p:cNvSpPr/>
            <p:nvPr>
              <p:custDataLst>
                <p:tags r:id="rId17"/>
              </p:custDataLst>
            </p:nvPr>
          </p:nvSpPr>
          <p:spPr>
            <a:xfrm>
              <a:off x="4941094" y="2000254"/>
              <a:ext cx="119063" cy="119060"/>
            </a:xfrm>
            <a:custGeom>
              <a:avLst/>
              <a:gdLst/>
              <a:ahLst/>
              <a:cxnLst/>
              <a:rect l="0" t="0" r="0" b="0"/>
              <a:pathLst>
                <a:path w="119063" h="119060">
                  <a:moveTo>
                    <a:pt x="0" y="95246"/>
                  </a:moveTo>
                  <a:lnTo>
                    <a:pt x="0" y="95246"/>
                  </a:lnTo>
                  <a:lnTo>
                    <a:pt x="6320" y="95246"/>
                  </a:lnTo>
                  <a:lnTo>
                    <a:pt x="8182" y="93923"/>
                  </a:lnTo>
                  <a:lnTo>
                    <a:pt x="9424" y="91718"/>
                  </a:lnTo>
                  <a:lnTo>
                    <a:pt x="10251" y="88925"/>
                  </a:lnTo>
                  <a:lnTo>
                    <a:pt x="12126" y="87064"/>
                  </a:lnTo>
                  <a:lnTo>
                    <a:pt x="17737" y="84995"/>
                  </a:lnTo>
                  <a:lnTo>
                    <a:pt x="32118" y="82344"/>
                  </a:lnTo>
                  <a:lnTo>
                    <a:pt x="43765" y="75254"/>
                  </a:lnTo>
                  <a:lnTo>
                    <a:pt x="55595" y="71242"/>
                  </a:lnTo>
                  <a:lnTo>
                    <a:pt x="63514" y="65616"/>
                  </a:lnTo>
                  <a:lnTo>
                    <a:pt x="67916" y="58706"/>
                  </a:lnTo>
                  <a:lnTo>
                    <a:pt x="71195" y="51225"/>
                  </a:lnTo>
                  <a:lnTo>
                    <a:pt x="79156" y="39575"/>
                  </a:lnTo>
                  <a:lnTo>
                    <a:pt x="82103" y="27745"/>
                  </a:lnTo>
                  <a:lnTo>
                    <a:pt x="83329" y="1857"/>
                  </a:lnTo>
                  <a:lnTo>
                    <a:pt x="82011" y="1237"/>
                  </a:lnTo>
                  <a:lnTo>
                    <a:pt x="43492" y="0"/>
                  </a:lnTo>
                  <a:lnTo>
                    <a:pt x="40901" y="1322"/>
                  </a:lnTo>
                  <a:lnTo>
                    <a:pt x="39173" y="3526"/>
                  </a:lnTo>
                  <a:lnTo>
                    <a:pt x="35931" y="9502"/>
                  </a:lnTo>
                  <a:lnTo>
                    <a:pt x="16868" y="31884"/>
                  </a:lnTo>
                  <a:lnTo>
                    <a:pt x="9358" y="47648"/>
                  </a:lnTo>
                  <a:lnTo>
                    <a:pt x="4159" y="55571"/>
                  </a:lnTo>
                  <a:lnTo>
                    <a:pt x="1232" y="67468"/>
                  </a:lnTo>
                  <a:lnTo>
                    <a:pt x="547" y="75404"/>
                  </a:lnTo>
                  <a:lnTo>
                    <a:pt x="3771" y="83340"/>
                  </a:lnTo>
                  <a:lnTo>
                    <a:pt x="8291" y="91277"/>
                  </a:lnTo>
                  <a:lnTo>
                    <a:pt x="10299" y="99215"/>
                  </a:lnTo>
                  <a:lnTo>
                    <a:pt x="12158" y="101861"/>
                  </a:lnTo>
                  <a:lnTo>
                    <a:pt x="14719" y="103625"/>
                  </a:lnTo>
                  <a:lnTo>
                    <a:pt x="21094" y="106907"/>
                  </a:lnTo>
                  <a:lnTo>
                    <a:pt x="32120" y="114870"/>
                  </a:lnTo>
                  <a:lnTo>
                    <a:pt x="39852" y="117197"/>
                  </a:lnTo>
                  <a:lnTo>
                    <a:pt x="95566" y="118986"/>
                  </a:lnTo>
                  <a:lnTo>
                    <a:pt x="119062" y="1190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42"/>
            <p:cNvSpPr/>
            <p:nvPr>
              <p:custDataLst>
                <p:tags r:id="rId18"/>
              </p:custDataLst>
            </p:nvPr>
          </p:nvSpPr>
          <p:spPr>
            <a:xfrm>
              <a:off x="4333875" y="2464651"/>
              <a:ext cx="154782" cy="178538"/>
            </a:xfrm>
            <a:custGeom>
              <a:avLst/>
              <a:gdLst/>
              <a:ahLst/>
              <a:cxnLst/>
              <a:rect l="0" t="0" r="0" b="0"/>
              <a:pathLst>
                <a:path w="154782" h="178538">
                  <a:moveTo>
                    <a:pt x="0" y="130912"/>
                  </a:moveTo>
                  <a:lnTo>
                    <a:pt x="0" y="130912"/>
                  </a:lnTo>
                  <a:lnTo>
                    <a:pt x="0" y="119496"/>
                  </a:lnTo>
                  <a:lnTo>
                    <a:pt x="31888" y="117691"/>
                  </a:lnTo>
                  <a:lnTo>
                    <a:pt x="47652" y="109583"/>
                  </a:lnTo>
                  <a:lnTo>
                    <a:pt x="51612" y="108755"/>
                  </a:lnTo>
                  <a:lnTo>
                    <a:pt x="63505" y="101269"/>
                  </a:lnTo>
                  <a:lnTo>
                    <a:pt x="91282" y="76563"/>
                  </a:lnTo>
                  <a:lnTo>
                    <a:pt x="107156" y="68876"/>
                  </a:lnTo>
                  <a:lnTo>
                    <a:pt x="111125" y="65742"/>
                  </a:lnTo>
                  <a:lnTo>
                    <a:pt x="115534" y="58732"/>
                  </a:lnTo>
                  <a:lnTo>
                    <a:pt x="118856" y="37970"/>
                  </a:lnTo>
                  <a:lnTo>
                    <a:pt x="119057" y="17985"/>
                  </a:lnTo>
                  <a:lnTo>
                    <a:pt x="115532" y="11048"/>
                  </a:lnTo>
                  <a:lnTo>
                    <a:pt x="112740" y="7346"/>
                  </a:lnTo>
                  <a:lnTo>
                    <a:pt x="106110" y="3233"/>
                  </a:lnTo>
                  <a:lnTo>
                    <a:pt x="85634" y="135"/>
                  </a:lnTo>
                  <a:lnTo>
                    <a:pt x="77701" y="0"/>
                  </a:lnTo>
                  <a:lnTo>
                    <a:pt x="70694" y="3496"/>
                  </a:lnTo>
                  <a:lnTo>
                    <a:pt x="63169" y="8136"/>
                  </a:lnTo>
                  <a:lnTo>
                    <a:pt x="51496" y="12072"/>
                  </a:lnTo>
                  <a:lnTo>
                    <a:pt x="43613" y="17681"/>
                  </a:lnTo>
                  <a:lnTo>
                    <a:pt x="39227" y="24583"/>
                  </a:lnTo>
                  <a:lnTo>
                    <a:pt x="35955" y="32061"/>
                  </a:lnTo>
                  <a:lnTo>
                    <a:pt x="27998" y="43708"/>
                  </a:lnTo>
                  <a:lnTo>
                    <a:pt x="25053" y="55538"/>
                  </a:lnTo>
                  <a:lnTo>
                    <a:pt x="23819" y="114742"/>
                  </a:lnTo>
                  <a:lnTo>
                    <a:pt x="23817" y="116163"/>
                  </a:lnTo>
                  <a:lnTo>
                    <a:pt x="33319" y="127949"/>
                  </a:lnTo>
                  <a:lnTo>
                    <a:pt x="55700" y="149521"/>
                  </a:lnTo>
                  <a:lnTo>
                    <a:pt x="71465" y="157224"/>
                  </a:lnTo>
                  <a:lnTo>
                    <a:pt x="79387" y="162450"/>
                  </a:lnTo>
                  <a:lnTo>
                    <a:pt x="92608" y="165392"/>
                  </a:lnTo>
                  <a:lnTo>
                    <a:pt x="127220" y="167845"/>
                  </a:lnTo>
                  <a:lnTo>
                    <a:pt x="154781" y="1785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43"/>
            <p:cNvSpPr/>
            <p:nvPr>
              <p:custDataLst>
                <p:tags r:id="rId19"/>
              </p:custDataLst>
            </p:nvPr>
          </p:nvSpPr>
          <p:spPr>
            <a:xfrm>
              <a:off x="5423123" y="1785956"/>
              <a:ext cx="125191" cy="357127"/>
            </a:xfrm>
            <a:custGeom>
              <a:avLst/>
              <a:gdLst/>
              <a:ahLst/>
              <a:cxnLst/>
              <a:rect l="0" t="0" r="0" b="0"/>
              <a:pathLst>
                <a:path w="125191" h="357127">
                  <a:moveTo>
                    <a:pt x="125190" y="95232"/>
                  </a:moveTo>
                  <a:lnTo>
                    <a:pt x="125190" y="95232"/>
                  </a:lnTo>
                  <a:lnTo>
                    <a:pt x="125190" y="88911"/>
                  </a:lnTo>
                  <a:lnTo>
                    <a:pt x="121662" y="82280"/>
                  </a:lnTo>
                  <a:lnTo>
                    <a:pt x="118869" y="78660"/>
                  </a:lnTo>
                  <a:lnTo>
                    <a:pt x="115766" y="67582"/>
                  </a:lnTo>
                  <a:lnTo>
                    <a:pt x="112287" y="40732"/>
                  </a:lnTo>
                  <a:lnTo>
                    <a:pt x="103924" y="24004"/>
                  </a:lnTo>
                  <a:lnTo>
                    <a:pt x="101526" y="2346"/>
                  </a:lnTo>
                  <a:lnTo>
                    <a:pt x="100153" y="1558"/>
                  </a:lnTo>
                  <a:lnTo>
                    <a:pt x="77675" y="23"/>
                  </a:lnTo>
                  <a:lnTo>
                    <a:pt x="71880" y="0"/>
                  </a:lnTo>
                  <a:lnTo>
                    <a:pt x="64896" y="3518"/>
                  </a:lnTo>
                  <a:lnTo>
                    <a:pt x="37832" y="27970"/>
                  </a:lnTo>
                  <a:lnTo>
                    <a:pt x="33447" y="39320"/>
                  </a:lnTo>
                  <a:lnTo>
                    <a:pt x="30176" y="51861"/>
                  </a:lnTo>
                  <a:lnTo>
                    <a:pt x="11091" y="88538"/>
                  </a:lnTo>
                  <a:lnTo>
                    <a:pt x="2889" y="142929"/>
                  </a:lnTo>
                  <a:lnTo>
                    <a:pt x="0" y="150842"/>
                  </a:lnTo>
                  <a:lnTo>
                    <a:pt x="317" y="166691"/>
                  </a:lnTo>
                  <a:lnTo>
                    <a:pt x="5787" y="222233"/>
                  </a:lnTo>
                  <a:lnTo>
                    <a:pt x="7383" y="253982"/>
                  </a:lnTo>
                  <a:lnTo>
                    <a:pt x="17294" y="300121"/>
                  </a:lnTo>
                  <a:lnTo>
                    <a:pt x="19027" y="313293"/>
                  </a:lnTo>
                  <a:lnTo>
                    <a:pt x="28807" y="332744"/>
                  </a:lnTo>
                  <a:lnTo>
                    <a:pt x="29940" y="357126"/>
                  </a:lnTo>
                  <a:lnTo>
                    <a:pt x="29940" y="350835"/>
                  </a:lnTo>
                  <a:lnTo>
                    <a:pt x="28616" y="348978"/>
                  </a:lnTo>
                  <a:lnTo>
                    <a:pt x="26412" y="347739"/>
                  </a:lnTo>
                  <a:lnTo>
                    <a:pt x="23619" y="346914"/>
                  </a:lnTo>
                  <a:lnTo>
                    <a:pt x="21757" y="345040"/>
                  </a:lnTo>
                  <a:lnTo>
                    <a:pt x="18033" y="333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SMARTInkShape-44"/>
            <p:cNvSpPr/>
            <p:nvPr>
              <p:custDataLst>
                <p:tags r:id="rId20"/>
              </p:custDataLst>
            </p:nvPr>
          </p:nvSpPr>
          <p:spPr>
            <a:xfrm>
              <a:off x="5369719" y="1905195"/>
              <a:ext cx="1047751" cy="178400"/>
            </a:xfrm>
            <a:custGeom>
              <a:avLst/>
              <a:gdLst/>
              <a:ahLst/>
              <a:cxnLst/>
              <a:rect l="0" t="0" r="0" b="0"/>
              <a:pathLst>
                <a:path w="1047751" h="178400">
                  <a:moveTo>
                    <a:pt x="0" y="130774"/>
                  </a:moveTo>
                  <a:lnTo>
                    <a:pt x="0" y="130774"/>
                  </a:lnTo>
                  <a:lnTo>
                    <a:pt x="0" y="114202"/>
                  </a:lnTo>
                  <a:lnTo>
                    <a:pt x="3527" y="106652"/>
                  </a:lnTo>
                  <a:lnTo>
                    <a:pt x="10251" y="97346"/>
                  </a:lnTo>
                  <a:lnTo>
                    <a:pt x="14698" y="96073"/>
                  </a:lnTo>
                  <a:lnTo>
                    <a:pt x="22012" y="95256"/>
                  </a:lnTo>
                  <a:lnTo>
                    <a:pt x="32962" y="86912"/>
                  </a:lnTo>
                  <a:lnTo>
                    <a:pt x="40226" y="84821"/>
                  </a:lnTo>
                  <a:lnTo>
                    <a:pt x="73798" y="83296"/>
                  </a:lnTo>
                  <a:lnTo>
                    <a:pt x="82629" y="86742"/>
                  </a:lnTo>
                  <a:lnTo>
                    <a:pt x="86836" y="89513"/>
                  </a:lnTo>
                  <a:lnTo>
                    <a:pt x="105398" y="93413"/>
                  </a:lnTo>
                  <a:lnTo>
                    <a:pt x="127191" y="96053"/>
                  </a:lnTo>
                  <a:lnTo>
                    <a:pt x="183774" y="116131"/>
                  </a:lnTo>
                  <a:lnTo>
                    <a:pt x="241901" y="148318"/>
                  </a:lnTo>
                  <a:lnTo>
                    <a:pt x="257931" y="161531"/>
                  </a:lnTo>
                  <a:lnTo>
                    <a:pt x="273836" y="169040"/>
                  </a:lnTo>
                  <a:lnTo>
                    <a:pt x="285053" y="177851"/>
                  </a:lnTo>
                  <a:lnTo>
                    <a:pt x="297655" y="178399"/>
                  </a:lnTo>
                  <a:lnTo>
                    <a:pt x="291335" y="178399"/>
                  </a:lnTo>
                  <a:lnTo>
                    <a:pt x="289474" y="177076"/>
                  </a:lnTo>
                  <a:lnTo>
                    <a:pt x="288232" y="174871"/>
                  </a:lnTo>
                  <a:lnTo>
                    <a:pt x="286240" y="161827"/>
                  </a:lnTo>
                  <a:lnTo>
                    <a:pt x="285895" y="150411"/>
                  </a:lnTo>
                  <a:lnTo>
                    <a:pt x="282286" y="142588"/>
                  </a:lnTo>
                  <a:lnTo>
                    <a:pt x="279472" y="138650"/>
                  </a:lnTo>
                  <a:lnTo>
                    <a:pt x="275512" y="120466"/>
                  </a:lnTo>
                  <a:lnTo>
                    <a:pt x="278112" y="109436"/>
                  </a:lnTo>
                  <a:lnTo>
                    <a:pt x="282355" y="100123"/>
                  </a:lnTo>
                  <a:lnTo>
                    <a:pt x="286774" y="75308"/>
                  </a:lnTo>
                  <a:lnTo>
                    <a:pt x="295115" y="59355"/>
                  </a:lnTo>
                  <a:lnTo>
                    <a:pt x="295962" y="55380"/>
                  </a:lnTo>
                  <a:lnTo>
                    <a:pt x="303475" y="43465"/>
                  </a:lnTo>
                  <a:lnTo>
                    <a:pt x="310384" y="39053"/>
                  </a:lnTo>
                  <a:lnTo>
                    <a:pt x="317865" y="35769"/>
                  </a:lnTo>
                  <a:lnTo>
                    <a:pt x="329515" y="27806"/>
                  </a:lnTo>
                  <a:lnTo>
                    <a:pt x="337392" y="25479"/>
                  </a:lnTo>
                  <a:lnTo>
                    <a:pt x="340022" y="23536"/>
                  </a:lnTo>
                  <a:lnTo>
                    <a:pt x="341775" y="20917"/>
                  </a:lnTo>
                  <a:lnTo>
                    <a:pt x="342943" y="17848"/>
                  </a:lnTo>
                  <a:lnTo>
                    <a:pt x="345045" y="15803"/>
                  </a:lnTo>
                  <a:lnTo>
                    <a:pt x="350909" y="13530"/>
                  </a:lnTo>
                  <a:lnTo>
                    <a:pt x="408785" y="11715"/>
                  </a:lnTo>
                  <a:lnTo>
                    <a:pt x="411429" y="13037"/>
                  </a:lnTo>
                  <a:lnTo>
                    <a:pt x="413192" y="15241"/>
                  </a:lnTo>
                  <a:lnTo>
                    <a:pt x="414367" y="18033"/>
                  </a:lnTo>
                  <a:lnTo>
                    <a:pt x="416474" y="19894"/>
                  </a:lnTo>
                  <a:lnTo>
                    <a:pt x="428461" y="23574"/>
                  </a:lnTo>
                  <a:lnTo>
                    <a:pt x="434897" y="23605"/>
                  </a:lnTo>
                  <a:lnTo>
                    <a:pt x="436775" y="24932"/>
                  </a:lnTo>
                  <a:lnTo>
                    <a:pt x="438027" y="27140"/>
                  </a:lnTo>
                  <a:lnTo>
                    <a:pt x="440202" y="35743"/>
                  </a:lnTo>
                  <a:lnTo>
                    <a:pt x="440488" y="51950"/>
                  </a:lnTo>
                  <a:lnTo>
                    <a:pt x="436984" y="59581"/>
                  </a:lnTo>
                  <a:lnTo>
                    <a:pt x="432340" y="67383"/>
                  </a:lnTo>
                  <a:lnTo>
                    <a:pt x="429358" y="83170"/>
                  </a:lnTo>
                  <a:lnTo>
                    <a:pt x="428626" y="136398"/>
                  </a:lnTo>
                  <a:lnTo>
                    <a:pt x="429949" y="138492"/>
                  </a:lnTo>
                  <a:lnTo>
                    <a:pt x="432153" y="139888"/>
                  </a:lnTo>
                  <a:lnTo>
                    <a:pt x="434946" y="140819"/>
                  </a:lnTo>
                  <a:lnTo>
                    <a:pt x="452747" y="151859"/>
                  </a:lnTo>
                  <a:lnTo>
                    <a:pt x="485810" y="154539"/>
                  </a:lnTo>
                  <a:lnTo>
                    <a:pt x="497198" y="146395"/>
                  </a:lnTo>
                  <a:lnTo>
                    <a:pt x="509762" y="143169"/>
                  </a:lnTo>
                  <a:lnTo>
                    <a:pt x="523327" y="131277"/>
                  </a:lnTo>
                  <a:lnTo>
                    <a:pt x="530033" y="130923"/>
                  </a:lnTo>
                  <a:lnTo>
                    <a:pt x="530626" y="129550"/>
                  </a:lnTo>
                  <a:lnTo>
                    <a:pt x="525600" y="117842"/>
                  </a:lnTo>
                  <a:lnTo>
                    <a:pt x="523904" y="96899"/>
                  </a:lnTo>
                  <a:lnTo>
                    <a:pt x="504113" y="74002"/>
                  </a:lnTo>
                  <a:lnTo>
                    <a:pt x="501863" y="66736"/>
                  </a:lnTo>
                  <a:lnTo>
                    <a:pt x="499940" y="64270"/>
                  </a:lnTo>
                  <a:lnTo>
                    <a:pt x="489969" y="59986"/>
                  </a:lnTo>
                  <a:lnTo>
                    <a:pt x="488962" y="56097"/>
                  </a:lnTo>
                  <a:lnTo>
                    <a:pt x="488160" y="25807"/>
                  </a:lnTo>
                  <a:lnTo>
                    <a:pt x="489482" y="25077"/>
                  </a:lnTo>
                  <a:lnTo>
                    <a:pt x="494478" y="24266"/>
                  </a:lnTo>
                  <a:lnTo>
                    <a:pt x="496339" y="22727"/>
                  </a:lnTo>
                  <a:lnTo>
                    <a:pt x="498408" y="17489"/>
                  </a:lnTo>
                  <a:lnTo>
                    <a:pt x="500282" y="15563"/>
                  </a:lnTo>
                  <a:lnTo>
                    <a:pt x="505893" y="13423"/>
                  </a:lnTo>
                  <a:lnTo>
                    <a:pt x="539798" y="11756"/>
                  </a:lnTo>
                  <a:lnTo>
                    <a:pt x="547709" y="15259"/>
                  </a:lnTo>
                  <a:lnTo>
                    <a:pt x="555634" y="19903"/>
                  </a:lnTo>
                  <a:lnTo>
                    <a:pt x="567534" y="23840"/>
                  </a:lnTo>
                  <a:lnTo>
                    <a:pt x="622603" y="63353"/>
                  </a:lnTo>
                  <a:lnTo>
                    <a:pt x="650647" y="103770"/>
                  </a:lnTo>
                  <a:lnTo>
                    <a:pt x="653600" y="115129"/>
                  </a:lnTo>
                  <a:lnTo>
                    <a:pt x="654291" y="122939"/>
                  </a:lnTo>
                  <a:lnTo>
                    <a:pt x="655798" y="125550"/>
                  </a:lnTo>
                  <a:lnTo>
                    <a:pt x="658126" y="127291"/>
                  </a:lnTo>
                  <a:lnTo>
                    <a:pt x="665046" y="130086"/>
                  </a:lnTo>
                  <a:lnTo>
                    <a:pt x="665993" y="133996"/>
                  </a:lnTo>
                  <a:lnTo>
                    <a:pt x="666749" y="142667"/>
                  </a:lnTo>
                  <a:lnTo>
                    <a:pt x="666750" y="132428"/>
                  </a:lnTo>
                  <a:lnTo>
                    <a:pt x="673070" y="124943"/>
                  </a:lnTo>
                  <a:lnTo>
                    <a:pt x="676174" y="114512"/>
                  </a:lnTo>
                  <a:lnTo>
                    <a:pt x="678876" y="102380"/>
                  </a:lnTo>
                  <a:lnTo>
                    <a:pt x="691389" y="83812"/>
                  </a:lnTo>
                  <a:lnTo>
                    <a:pt x="697544" y="75506"/>
                  </a:lnTo>
                  <a:lnTo>
                    <a:pt x="705024" y="59394"/>
                  </a:lnTo>
                  <a:lnTo>
                    <a:pt x="722649" y="32641"/>
                  </a:lnTo>
                  <a:lnTo>
                    <a:pt x="730399" y="27628"/>
                  </a:lnTo>
                  <a:lnTo>
                    <a:pt x="746154" y="23087"/>
                  </a:lnTo>
                  <a:lnTo>
                    <a:pt x="758040" y="15670"/>
                  </a:lnTo>
                  <a:lnTo>
                    <a:pt x="773908" y="12493"/>
                  </a:lnTo>
                  <a:lnTo>
                    <a:pt x="777876" y="12233"/>
                  </a:lnTo>
                  <a:lnTo>
                    <a:pt x="785813" y="15471"/>
                  </a:lnTo>
                  <a:lnTo>
                    <a:pt x="793750" y="19997"/>
                  </a:lnTo>
                  <a:lnTo>
                    <a:pt x="805656" y="23867"/>
                  </a:lnTo>
                  <a:lnTo>
                    <a:pt x="813594" y="29461"/>
                  </a:lnTo>
                  <a:lnTo>
                    <a:pt x="818003" y="36357"/>
                  </a:lnTo>
                  <a:lnTo>
                    <a:pt x="819179" y="40048"/>
                  </a:lnTo>
                  <a:lnTo>
                    <a:pt x="821286" y="42509"/>
                  </a:lnTo>
                  <a:lnTo>
                    <a:pt x="827155" y="45243"/>
                  </a:lnTo>
                  <a:lnTo>
                    <a:pt x="829249" y="47295"/>
                  </a:lnTo>
                  <a:lnTo>
                    <a:pt x="844131" y="71097"/>
                  </a:lnTo>
                  <a:lnTo>
                    <a:pt x="845344" y="95053"/>
                  </a:lnTo>
                  <a:lnTo>
                    <a:pt x="855595" y="95055"/>
                  </a:lnTo>
                  <a:lnTo>
                    <a:pt x="885195" y="67067"/>
                  </a:lnTo>
                  <a:lnTo>
                    <a:pt x="908857" y="33192"/>
                  </a:lnTo>
                  <a:lnTo>
                    <a:pt x="916787" y="27873"/>
                  </a:lnTo>
                  <a:lnTo>
                    <a:pt x="944808" y="14672"/>
                  </a:lnTo>
                  <a:lnTo>
                    <a:pt x="959334" y="4798"/>
                  </a:lnTo>
                  <a:lnTo>
                    <a:pt x="972016" y="1284"/>
                  </a:lnTo>
                  <a:lnTo>
                    <a:pt x="992145" y="0"/>
                  </a:lnTo>
                  <a:lnTo>
                    <a:pt x="994804" y="1258"/>
                  </a:lnTo>
                  <a:lnTo>
                    <a:pt x="996578" y="3420"/>
                  </a:lnTo>
                  <a:lnTo>
                    <a:pt x="999871" y="9349"/>
                  </a:lnTo>
                  <a:lnTo>
                    <a:pt x="1007840" y="20125"/>
                  </a:lnTo>
                  <a:lnTo>
                    <a:pt x="1012112" y="31696"/>
                  </a:lnTo>
                  <a:lnTo>
                    <a:pt x="1019846" y="43503"/>
                  </a:lnTo>
                  <a:lnTo>
                    <a:pt x="1024048" y="55380"/>
                  </a:lnTo>
                  <a:lnTo>
                    <a:pt x="1031761" y="67277"/>
                  </a:lnTo>
                  <a:lnTo>
                    <a:pt x="1034029" y="75213"/>
                  </a:lnTo>
                  <a:lnTo>
                    <a:pt x="1035957" y="77858"/>
                  </a:lnTo>
                  <a:lnTo>
                    <a:pt x="1038565" y="79621"/>
                  </a:lnTo>
                  <a:lnTo>
                    <a:pt x="1041626" y="80797"/>
                  </a:lnTo>
                  <a:lnTo>
                    <a:pt x="1043667" y="82904"/>
                  </a:lnTo>
                  <a:lnTo>
                    <a:pt x="1047750" y="95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SMARTInkShape-45"/>
            <p:cNvSpPr/>
            <p:nvPr>
              <p:custDataLst>
                <p:tags r:id="rId21"/>
              </p:custDataLst>
            </p:nvPr>
          </p:nvSpPr>
          <p:spPr>
            <a:xfrm>
              <a:off x="5584045" y="3321844"/>
              <a:ext cx="83331" cy="129254"/>
            </a:xfrm>
            <a:custGeom>
              <a:avLst/>
              <a:gdLst/>
              <a:ahLst/>
              <a:cxnLst/>
              <a:rect l="0" t="0" r="0" b="0"/>
              <a:pathLst>
                <a:path w="83331" h="129254">
                  <a:moveTo>
                    <a:pt x="83330" y="0"/>
                  </a:moveTo>
                  <a:lnTo>
                    <a:pt x="83330" y="0"/>
                  </a:lnTo>
                  <a:lnTo>
                    <a:pt x="65593" y="0"/>
                  </a:lnTo>
                  <a:lnTo>
                    <a:pt x="63568" y="1323"/>
                  </a:lnTo>
                  <a:lnTo>
                    <a:pt x="62217" y="3528"/>
                  </a:lnTo>
                  <a:lnTo>
                    <a:pt x="61317" y="6320"/>
                  </a:lnTo>
                  <a:lnTo>
                    <a:pt x="50331" y="24122"/>
                  </a:lnTo>
                  <a:lnTo>
                    <a:pt x="49424" y="27988"/>
                  </a:lnTo>
                  <a:lnTo>
                    <a:pt x="47497" y="30565"/>
                  </a:lnTo>
                  <a:lnTo>
                    <a:pt x="44889" y="32282"/>
                  </a:lnTo>
                  <a:lnTo>
                    <a:pt x="41828" y="33428"/>
                  </a:lnTo>
                  <a:lnTo>
                    <a:pt x="19670" y="62341"/>
                  </a:lnTo>
                  <a:lnTo>
                    <a:pt x="15350" y="70922"/>
                  </a:lnTo>
                  <a:lnTo>
                    <a:pt x="14197" y="75063"/>
                  </a:lnTo>
                  <a:lnTo>
                    <a:pt x="12106" y="77823"/>
                  </a:lnTo>
                  <a:lnTo>
                    <a:pt x="4165" y="83031"/>
                  </a:lnTo>
                  <a:lnTo>
                    <a:pt x="1844" y="88937"/>
                  </a:lnTo>
                  <a:lnTo>
                    <a:pt x="0" y="118378"/>
                  </a:lnTo>
                  <a:lnTo>
                    <a:pt x="6311" y="125180"/>
                  </a:lnTo>
                  <a:lnTo>
                    <a:pt x="12940" y="128396"/>
                  </a:lnTo>
                  <a:lnTo>
                    <a:pt x="16559" y="129253"/>
                  </a:lnTo>
                  <a:lnTo>
                    <a:pt x="20295" y="128502"/>
                  </a:lnTo>
                  <a:lnTo>
                    <a:pt x="35797" y="121319"/>
                  </a:lnTo>
                  <a:lnTo>
                    <a:pt x="47611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46"/>
            <p:cNvSpPr/>
            <p:nvPr>
              <p:custDataLst>
                <p:tags r:id="rId22"/>
              </p:custDataLst>
            </p:nvPr>
          </p:nvSpPr>
          <p:spPr>
            <a:xfrm>
              <a:off x="4548188" y="3429000"/>
              <a:ext cx="130969" cy="59532"/>
            </a:xfrm>
            <a:custGeom>
              <a:avLst/>
              <a:gdLst/>
              <a:ahLst/>
              <a:cxnLst/>
              <a:rect l="0" t="0" r="0" b="0"/>
              <a:pathLst>
                <a:path w="130969" h="59532">
                  <a:moveTo>
                    <a:pt x="0" y="59531"/>
                  </a:moveTo>
                  <a:lnTo>
                    <a:pt x="0" y="59531"/>
                  </a:lnTo>
                  <a:lnTo>
                    <a:pt x="10251" y="49280"/>
                  </a:lnTo>
                  <a:lnTo>
                    <a:pt x="17736" y="48115"/>
                  </a:lnTo>
                  <a:lnTo>
                    <a:pt x="28332" y="47770"/>
                  </a:lnTo>
                  <a:lnTo>
                    <a:pt x="30794" y="46399"/>
                  </a:lnTo>
                  <a:lnTo>
                    <a:pt x="32436" y="44162"/>
                  </a:lnTo>
                  <a:lnTo>
                    <a:pt x="33530" y="41347"/>
                  </a:lnTo>
                  <a:lnTo>
                    <a:pt x="36905" y="39471"/>
                  </a:lnTo>
                  <a:lnTo>
                    <a:pt x="52974" y="35508"/>
                  </a:lnTo>
                  <a:lnTo>
                    <a:pt x="70926" y="26515"/>
                  </a:lnTo>
                  <a:lnTo>
                    <a:pt x="75065" y="25614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47"/>
            <p:cNvSpPr/>
            <p:nvPr>
              <p:custDataLst>
                <p:tags r:id="rId23"/>
              </p:custDataLst>
            </p:nvPr>
          </p:nvSpPr>
          <p:spPr>
            <a:xfrm>
              <a:off x="4500563" y="3275891"/>
              <a:ext cx="226219" cy="367417"/>
            </a:xfrm>
            <a:custGeom>
              <a:avLst/>
              <a:gdLst/>
              <a:ahLst/>
              <a:cxnLst/>
              <a:rect l="0" t="0" r="0" b="0"/>
              <a:pathLst>
                <a:path w="226219" h="367417">
                  <a:moveTo>
                    <a:pt x="35718" y="343609"/>
                  </a:moveTo>
                  <a:lnTo>
                    <a:pt x="35718" y="343609"/>
                  </a:lnTo>
                  <a:lnTo>
                    <a:pt x="29398" y="343609"/>
                  </a:lnTo>
                  <a:lnTo>
                    <a:pt x="27536" y="344932"/>
                  </a:lnTo>
                  <a:lnTo>
                    <a:pt x="26294" y="347137"/>
                  </a:lnTo>
                  <a:lnTo>
                    <a:pt x="23855" y="366786"/>
                  </a:lnTo>
                  <a:lnTo>
                    <a:pt x="35573" y="367416"/>
                  </a:lnTo>
                  <a:lnTo>
                    <a:pt x="35676" y="361099"/>
                  </a:lnTo>
                  <a:lnTo>
                    <a:pt x="37013" y="359238"/>
                  </a:lnTo>
                  <a:lnTo>
                    <a:pt x="42026" y="357170"/>
                  </a:lnTo>
                  <a:lnTo>
                    <a:pt x="43892" y="355295"/>
                  </a:lnTo>
                  <a:lnTo>
                    <a:pt x="45966" y="349685"/>
                  </a:lnTo>
                  <a:lnTo>
                    <a:pt x="47133" y="339089"/>
                  </a:lnTo>
                  <a:lnTo>
                    <a:pt x="45974" y="336626"/>
                  </a:lnTo>
                  <a:lnTo>
                    <a:pt x="43878" y="334985"/>
                  </a:lnTo>
                  <a:lnTo>
                    <a:pt x="41158" y="333891"/>
                  </a:lnTo>
                  <a:lnTo>
                    <a:pt x="39345" y="330516"/>
                  </a:lnTo>
                  <a:lnTo>
                    <a:pt x="35931" y="296495"/>
                  </a:lnTo>
                  <a:lnTo>
                    <a:pt x="34404" y="256071"/>
                  </a:lnTo>
                  <a:lnTo>
                    <a:pt x="26296" y="233665"/>
                  </a:lnTo>
                  <a:lnTo>
                    <a:pt x="22586" y="193152"/>
                  </a:lnTo>
                  <a:lnTo>
                    <a:pt x="15658" y="179673"/>
                  </a:lnTo>
                  <a:lnTo>
                    <a:pt x="12052" y="144049"/>
                  </a:lnTo>
                  <a:lnTo>
                    <a:pt x="0" y="129297"/>
                  </a:lnTo>
                  <a:lnTo>
                    <a:pt x="0" y="117881"/>
                  </a:lnTo>
                  <a:lnTo>
                    <a:pt x="10251" y="117433"/>
                  </a:lnTo>
                  <a:lnTo>
                    <a:pt x="32962" y="97629"/>
                  </a:lnTo>
                  <a:lnTo>
                    <a:pt x="44015" y="93455"/>
                  </a:lnTo>
                  <a:lnTo>
                    <a:pt x="83349" y="61316"/>
                  </a:lnTo>
                  <a:lnTo>
                    <a:pt x="105540" y="52221"/>
                  </a:lnTo>
                  <a:lnTo>
                    <a:pt x="130233" y="37354"/>
                  </a:lnTo>
                  <a:lnTo>
                    <a:pt x="138579" y="34194"/>
                  </a:lnTo>
                  <a:lnTo>
                    <a:pt x="166668" y="13538"/>
                  </a:lnTo>
                  <a:lnTo>
                    <a:pt x="186528" y="10669"/>
                  </a:lnTo>
                  <a:lnTo>
                    <a:pt x="194467" y="10427"/>
                  </a:lnTo>
                  <a:lnTo>
                    <a:pt x="202405" y="6792"/>
                  </a:lnTo>
                  <a:lnTo>
                    <a:pt x="211960" y="0"/>
                  </a:lnTo>
                  <a:lnTo>
                    <a:pt x="212744" y="766"/>
                  </a:lnTo>
                  <a:lnTo>
                    <a:pt x="213615" y="5144"/>
                  </a:lnTo>
                  <a:lnTo>
                    <a:pt x="215170" y="6840"/>
                  </a:lnTo>
                  <a:lnTo>
                    <a:pt x="226218" y="10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SMARTInkShape-48"/>
            <p:cNvSpPr/>
            <p:nvPr>
              <p:custDataLst>
                <p:tags r:id="rId24"/>
              </p:custDataLst>
            </p:nvPr>
          </p:nvSpPr>
          <p:spPr>
            <a:xfrm>
              <a:off x="4202998" y="3345656"/>
              <a:ext cx="107066" cy="428626"/>
            </a:xfrm>
            <a:custGeom>
              <a:avLst/>
              <a:gdLst/>
              <a:ahLst/>
              <a:cxnLst/>
              <a:rect l="0" t="0" r="0" b="0"/>
              <a:pathLst>
                <a:path w="107066" h="428626">
                  <a:moveTo>
                    <a:pt x="71346" y="0"/>
                  </a:moveTo>
                  <a:lnTo>
                    <a:pt x="71346" y="0"/>
                  </a:lnTo>
                  <a:lnTo>
                    <a:pt x="65025" y="6321"/>
                  </a:lnTo>
                  <a:lnTo>
                    <a:pt x="43358" y="61132"/>
                  </a:lnTo>
                  <a:lnTo>
                    <a:pt x="23694" y="119273"/>
                  </a:lnTo>
                  <a:lnTo>
                    <a:pt x="5196" y="170439"/>
                  </a:lnTo>
                  <a:lnTo>
                    <a:pt x="605" y="220393"/>
                  </a:lnTo>
                  <a:lnTo>
                    <a:pt x="0" y="271117"/>
                  </a:lnTo>
                  <a:lnTo>
                    <a:pt x="1272" y="288507"/>
                  </a:lnTo>
                  <a:lnTo>
                    <a:pt x="14609" y="345211"/>
                  </a:lnTo>
                  <a:lnTo>
                    <a:pt x="24549" y="365545"/>
                  </a:lnTo>
                  <a:lnTo>
                    <a:pt x="51550" y="396668"/>
                  </a:lnTo>
                  <a:lnTo>
                    <a:pt x="107065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SMARTInkShape-49"/>
            <p:cNvSpPr/>
            <p:nvPr>
              <p:custDataLst>
                <p:tags r:id="rId25"/>
              </p:custDataLst>
            </p:nvPr>
          </p:nvSpPr>
          <p:spPr>
            <a:xfrm>
              <a:off x="6169092" y="2655598"/>
              <a:ext cx="235967" cy="440028"/>
            </a:xfrm>
            <a:custGeom>
              <a:avLst/>
              <a:gdLst/>
              <a:ahLst/>
              <a:cxnLst/>
              <a:rect l="0" t="0" r="0" b="0"/>
              <a:pathLst>
                <a:path w="235967" h="440028">
                  <a:moveTo>
                    <a:pt x="10252" y="59027"/>
                  </a:moveTo>
                  <a:lnTo>
                    <a:pt x="10252" y="59027"/>
                  </a:lnTo>
                  <a:lnTo>
                    <a:pt x="3931" y="59027"/>
                  </a:lnTo>
                  <a:lnTo>
                    <a:pt x="2069" y="57704"/>
                  </a:lnTo>
                  <a:lnTo>
                    <a:pt x="828" y="55499"/>
                  </a:lnTo>
                  <a:lnTo>
                    <a:pt x="0" y="52706"/>
                  </a:lnTo>
                  <a:lnTo>
                    <a:pt x="772" y="50844"/>
                  </a:lnTo>
                  <a:lnTo>
                    <a:pt x="2609" y="49603"/>
                  </a:lnTo>
                  <a:lnTo>
                    <a:pt x="9804" y="47266"/>
                  </a:lnTo>
                  <a:lnTo>
                    <a:pt x="19669" y="38967"/>
                  </a:lnTo>
                  <a:lnTo>
                    <a:pt x="30533" y="35003"/>
                  </a:lnTo>
                  <a:lnTo>
                    <a:pt x="43454" y="27361"/>
                  </a:lnTo>
                  <a:lnTo>
                    <a:pt x="62129" y="23186"/>
                  </a:lnTo>
                  <a:lnTo>
                    <a:pt x="77951" y="15482"/>
                  </a:lnTo>
                  <a:lnTo>
                    <a:pt x="126032" y="8113"/>
                  </a:lnTo>
                  <a:lnTo>
                    <a:pt x="135793" y="3326"/>
                  </a:lnTo>
                  <a:lnTo>
                    <a:pt x="156366" y="252"/>
                  </a:lnTo>
                  <a:lnTo>
                    <a:pt x="163224" y="0"/>
                  </a:lnTo>
                  <a:lnTo>
                    <a:pt x="174371" y="3248"/>
                  </a:lnTo>
                  <a:lnTo>
                    <a:pt x="183735" y="7778"/>
                  </a:lnTo>
                  <a:lnTo>
                    <a:pt x="204570" y="10925"/>
                  </a:lnTo>
                  <a:lnTo>
                    <a:pt x="207266" y="12407"/>
                  </a:lnTo>
                  <a:lnTo>
                    <a:pt x="209064" y="14718"/>
                  </a:lnTo>
                  <a:lnTo>
                    <a:pt x="212383" y="20813"/>
                  </a:lnTo>
                  <a:lnTo>
                    <a:pt x="220367" y="31683"/>
                  </a:lnTo>
                  <a:lnTo>
                    <a:pt x="223321" y="43281"/>
                  </a:lnTo>
                  <a:lnTo>
                    <a:pt x="225518" y="56420"/>
                  </a:lnTo>
                  <a:lnTo>
                    <a:pt x="233915" y="83892"/>
                  </a:lnTo>
                  <a:lnTo>
                    <a:pt x="235966" y="114797"/>
                  </a:lnTo>
                  <a:lnTo>
                    <a:pt x="226980" y="167256"/>
                  </a:lnTo>
                  <a:lnTo>
                    <a:pt x="221752" y="198692"/>
                  </a:lnTo>
                  <a:lnTo>
                    <a:pt x="215353" y="228291"/>
                  </a:lnTo>
                  <a:lnTo>
                    <a:pt x="204831" y="284262"/>
                  </a:lnTo>
                  <a:lnTo>
                    <a:pt x="199787" y="336405"/>
                  </a:lnTo>
                  <a:lnTo>
                    <a:pt x="189349" y="383751"/>
                  </a:lnTo>
                  <a:lnTo>
                    <a:pt x="188846" y="4400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50"/>
            <p:cNvSpPr/>
            <p:nvPr>
              <p:custDataLst>
                <p:tags r:id="rId26"/>
              </p:custDataLst>
            </p:nvPr>
          </p:nvSpPr>
          <p:spPr>
            <a:xfrm>
              <a:off x="5584031" y="2369344"/>
              <a:ext cx="47626" cy="142876"/>
            </a:xfrm>
            <a:custGeom>
              <a:avLst/>
              <a:gdLst/>
              <a:ahLst/>
              <a:cxnLst/>
              <a:rect l="0" t="0" r="0" b="0"/>
              <a:pathLst>
                <a:path w="47626" h="142876">
                  <a:moveTo>
                    <a:pt x="0" y="0"/>
                  </a:moveTo>
                  <a:lnTo>
                    <a:pt x="0" y="0"/>
                  </a:lnTo>
                  <a:lnTo>
                    <a:pt x="0" y="51642"/>
                  </a:lnTo>
                  <a:lnTo>
                    <a:pt x="3528" y="59553"/>
                  </a:lnTo>
                  <a:lnTo>
                    <a:pt x="6321" y="63514"/>
                  </a:lnTo>
                  <a:lnTo>
                    <a:pt x="12126" y="86237"/>
                  </a:lnTo>
                  <a:lnTo>
                    <a:pt x="14699" y="89241"/>
                  </a:lnTo>
                  <a:lnTo>
                    <a:pt x="17737" y="91244"/>
                  </a:lnTo>
                  <a:lnTo>
                    <a:pt x="21113" y="100525"/>
                  </a:lnTo>
                  <a:lnTo>
                    <a:pt x="22013" y="106704"/>
                  </a:lnTo>
                  <a:lnTo>
                    <a:pt x="23935" y="110824"/>
                  </a:lnTo>
                  <a:lnTo>
                    <a:pt x="26540" y="113570"/>
                  </a:lnTo>
                  <a:lnTo>
                    <a:pt x="29600" y="115400"/>
                  </a:lnTo>
                  <a:lnTo>
                    <a:pt x="31639" y="117944"/>
                  </a:lnTo>
                  <a:lnTo>
                    <a:pt x="33906" y="124298"/>
                  </a:lnTo>
                  <a:lnTo>
                    <a:pt x="35834" y="126521"/>
                  </a:lnTo>
                  <a:lnTo>
                    <a:pt x="41502" y="128992"/>
                  </a:lnTo>
                  <a:lnTo>
                    <a:pt x="43543" y="130974"/>
                  </a:lnTo>
                  <a:lnTo>
                    <a:pt x="4762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51"/>
            <p:cNvSpPr/>
            <p:nvPr>
              <p:custDataLst>
                <p:tags r:id="rId27"/>
              </p:custDataLst>
            </p:nvPr>
          </p:nvSpPr>
          <p:spPr>
            <a:xfrm>
              <a:off x="4583906" y="2429413"/>
              <a:ext cx="142876" cy="178057"/>
            </a:xfrm>
            <a:custGeom>
              <a:avLst/>
              <a:gdLst/>
              <a:ahLst/>
              <a:cxnLst/>
              <a:rect l="0" t="0" r="0" b="0"/>
              <a:pathLst>
                <a:path w="142876" h="178057">
                  <a:moveTo>
                    <a:pt x="0" y="166150"/>
                  </a:moveTo>
                  <a:lnTo>
                    <a:pt x="0" y="166150"/>
                  </a:lnTo>
                  <a:lnTo>
                    <a:pt x="0" y="177565"/>
                  </a:lnTo>
                  <a:lnTo>
                    <a:pt x="11906" y="178056"/>
                  </a:lnTo>
                  <a:lnTo>
                    <a:pt x="5586" y="178056"/>
                  </a:lnTo>
                  <a:lnTo>
                    <a:pt x="3724" y="176733"/>
                  </a:lnTo>
                  <a:lnTo>
                    <a:pt x="2483" y="174528"/>
                  </a:lnTo>
                  <a:lnTo>
                    <a:pt x="491" y="161484"/>
                  </a:lnTo>
                  <a:lnTo>
                    <a:pt x="1" y="102648"/>
                  </a:lnTo>
                  <a:lnTo>
                    <a:pt x="0" y="78837"/>
                  </a:lnTo>
                  <a:lnTo>
                    <a:pt x="3528" y="70900"/>
                  </a:lnTo>
                  <a:lnTo>
                    <a:pt x="8183" y="62962"/>
                  </a:lnTo>
                  <a:lnTo>
                    <a:pt x="12126" y="51056"/>
                  </a:lnTo>
                  <a:lnTo>
                    <a:pt x="17737" y="43118"/>
                  </a:lnTo>
                  <a:lnTo>
                    <a:pt x="24640" y="38709"/>
                  </a:lnTo>
                  <a:lnTo>
                    <a:pt x="32118" y="35426"/>
                  </a:lnTo>
                  <a:lnTo>
                    <a:pt x="80250" y="3545"/>
                  </a:lnTo>
                  <a:lnTo>
                    <a:pt x="91540" y="672"/>
                  </a:lnTo>
                  <a:lnTo>
                    <a:pt x="99334" y="0"/>
                  </a:lnTo>
                  <a:lnTo>
                    <a:pt x="107208" y="3229"/>
                  </a:lnTo>
                  <a:lnTo>
                    <a:pt x="142875" y="23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52"/>
            <p:cNvSpPr/>
            <p:nvPr>
              <p:custDataLst>
                <p:tags r:id="rId28"/>
              </p:custDataLst>
            </p:nvPr>
          </p:nvSpPr>
          <p:spPr>
            <a:xfrm>
              <a:off x="5703094" y="2369344"/>
              <a:ext cx="250032" cy="149626"/>
            </a:xfrm>
            <a:custGeom>
              <a:avLst/>
              <a:gdLst/>
              <a:ahLst/>
              <a:cxnLst/>
              <a:rect l="0" t="0" r="0" b="0"/>
              <a:pathLst>
                <a:path w="250032" h="149626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12951" y="3528"/>
                  </a:lnTo>
                  <a:lnTo>
                    <a:pt x="16572" y="6320"/>
                  </a:lnTo>
                  <a:lnTo>
                    <a:pt x="20594" y="12951"/>
                  </a:lnTo>
                  <a:lnTo>
                    <a:pt x="21667" y="16572"/>
                  </a:lnTo>
                  <a:lnTo>
                    <a:pt x="23705" y="18985"/>
                  </a:lnTo>
                  <a:lnTo>
                    <a:pt x="29497" y="21667"/>
                  </a:lnTo>
                  <a:lnTo>
                    <a:pt x="31571" y="23705"/>
                  </a:lnTo>
                  <a:lnTo>
                    <a:pt x="44899" y="47851"/>
                  </a:lnTo>
                  <a:lnTo>
                    <a:pt x="58774" y="106422"/>
                  </a:lnTo>
                  <a:lnTo>
                    <a:pt x="59530" y="149032"/>
                  </a:lnTo>
                  <a:lnTo>
                    <a:pt x="60853" y="149625"/>
                  </a:lnTo>
                  <a:lnTo>
                    <a:pt x="69782" y="144025"/>
                  </a:lnTo>
                  <a:lnTo>
                    <a:pt x="70701" y="139858"/>
                  </a:lnTo>
                  <a:lnTo>
                    <a:pt x="70947" y="136895"/>
                  </a:lnTo>
                  <a:lnTo>
                    <a:pt x="72433" y="134919"/>
                  </a:lnTo>
                  <a:lnTo>
                    <a:pt x="77612" y="132725"/>
                  </a:lnTo>
                  <a:lnTo>
                    <a:pt x="79523" y="130816"/>
                  </a:lnTo>
                  <a:lnTo>
                    <a:pt x="86117" y="118248"/>
                  </a:lnTo>
                  <a:lnTo>
                    <a:pt x="130990" y="59743"/>
                  </a:lnTo>
                  <a:lnTo>
                    <a:pt x="146409" y="47687"/>
                  </a:lnTo>
                  <a:lnTo>
                    <a:pt x="177859" y="27346"/>
                  </a:lnTo>
                  <a:lnTo>
                    <a:pt x="200012" y="24019"/>
                  </a:lnTo>
                  <a:lnTo>
                    <a:pt x="208017" y="23873"/>
                  </a:lnTo>
                  <a:lnTo>
                    <a:pt x="210116" y="25176"/>
                  </a:lnTo>
                  <a:lnTo>
                    <a:pt x="211515" y="27367"/>
                  </a:lnTo>
                  <a:lnTo>
                    <a:pt x="213760" y="34069"/>
                  </a:lnTo>
                  <a:lnTo>
                    <a:pt x="222385" y="44898"/>
                  </a:lnTo>
                  <a:lnTo>
                    <a:pt x="224515" y="52146"/>
                  </a:lnTo>
                  <a:lnTo>
                    <a:pt x="226406" y="54607"/>
                  </a:lnTo>
                  <a:lnTo>
                    <a:pt x="232034" y="57343"/>
                  </a:lnTo>
                  <a:lnTo>
                    <a:pt x="234065" y="59395"/>
                  </a:lnTo>
                  <a:lnTo>
                    <a:pt x="236320" y="65203"/>
                  </a:lnTo>
                  <a:lnTo>
                    <a:pt x="239091" y="79711"/>
                  </a:lnTo>
                  <a:lnTo>
                    <a:pt x="250031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53"/>
            <p:cNvSpPr/>
            <p:nvPr>
              <p:custDataLst>
                <p:tags r:id="rId29"/>
              </p:custDataLst>
            </p:nvPr>
          </p:nvSpPr>
          <p:spPr>
            <a:xfrm>
              <a:off x="4179094" y="2821844"/>
              <a:ext cx="202407" cy="345215"/>
            </a:xfrm>
            <a:custGeom>
              <a:avLst/>
              <a:gdLst/>
              <a:ahLst/>
              <a:cxnLst/>
              <a:rect l="0" t="0" r="0" b="0"/>
              <a:pathLst>
                <a:path w="202407" h="345215">
                  <a:moveTo>
                    <a:pt x="23812" y="321406"/>
                  </a:moveTo>
                  <a:lnTo>
                    <a:pt x="23812" y="321406"/>
                  </a:lnTo>
                  <a:lnTo>
                    <a:pt x="23812" y="327727"/>
                  </a:lnTo>
                  <a:lnTo>
                    <a:pt x="22489" y="329589"/>
                  </a:lnTo>
                  <a:lnTo>
                    <a:pt x="20284" y="330830"/>
                  </a:lnTo>
                  <a:lnTo>
                    <a:pt x="17492" y="331657"/>
                  </a:lnTo>
                  <a:lnTo>
                    <a:pt x="15630" y="333532"/>
                  </a:lnTo>
                  <a:lnTo>
                    <a:pt x="13561" y="339143"/>
                  </a:lnTo>
                  <a:lnTo>
                    <a:pt x="11686" y="341168"/>
                  </a:lnTo>
                  <a:lnTo>
                    <a:pt x="13" y="345214"/>
                  </a:lnTo>
                  <a:lnTo>
                    <a:pt x="0" y="299149"/>
                  </a:lnTo>
                  <a:lnTo>
                    <a:pt x="3528" y="288143"/>
                  </a:lnTo>
                  <a:lnTo>
                    <a:pt x="8182" y="277518"/>
                  </a:lnTo>
                  <a:lnTo>
                    <a:pt x="11579" y="225542"/>
                  </a:lnTo>
                  <a:lnTo>
                    <a:pt x="13132" y="199369"/>
                  </a:lnTo>
                  <a:lnTo>
                    <a:pt x="24023" y="142655"/>
                  </a:lnTo>
                  <a:lnTo>
                    <a:pt x="38445" y="83504"/>
                  </a:lnTo>
                  <a:lnTo>
                    <a:pt x="55921" y="44946"/>
                  </a:lnTo>
                  <a:lnTo>
                    <a:pt x="67980" y="24801"/>
                  </a:lnTo>
                  <a:lnTo>
                    <a:pt x="71224" y="16279"/>
                  </a:lnTo>
                  <a:lnTo>
                    <a:pt x="77075" y="8082"/>
                  </a:lnTo>
                  <a:lnTo>
                    <a:pt x="84085" y="3557"/>
                  </a:lnTo>
                  <a:lnTo>
                    <a:pt x="95102" y="414"/>
                  </a:lnTo>
                  <a:lnTo>
                    <a:pt x="111628" y="0"/>
                  </a:lnTo>
                  <a:lnTo>
                    <a:pt x="114106" y="1302"/>
                  </a:lnTo>
                  <a:lnTo>
                    <a:pt x="115758" y="3493"/>
                  </a:lnTo>
                  <a:lnTo>
                    <a:pt x="118917" y="9455"/>
                  </a:lnTo>
                  <a:lnTo>
                    <a:pt x="126810" y="20249"/>
                  </a:lnTo>
                  <a:lnTo>
                    <a:pt x="131059" y="31826"/>
                  </a:lnTo>
                  <a:lnTo>
                    <a:pt x="149846" y="56835"/>
                  </a:lnTo>
                  <a:lnTo>
                    <a:pt x="157334" y="80801"/>
                  </a:lnTo>
                  <a:lnTo>
                    <a:pt x="160452" y="85596"/>
                  </a:lnTo>
                  <a:lnTo>
                    <a:pt x="176776" y="144592"/>
                  </a:lnTo>
                  <a:lnTo>
                    <a:pt x="179557" y="170406"/>
                  </a:lnTo>
                  <a:lnTo>
                    <a:pt x="187946" y="193144"/>
                  </a:lnTo>
                  <a:lnTo>
                    <a:pt x="190688" y="206192"/>
                  </a:lnTo>
                  <a:lnTo>
                    <a:pt x="198346" y="222299"/>
                  </a:lnTo>
                  <a:lnTo>
                    <a:pt x="202375" y="280289"/>
                  </a:lnTo>
                  <a:lnTo>
                    <a:pt x="202406" y="309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7" name="SMARTInkShape-54"/>
            <p:cNvSpPr/>
            <p:nvPr>
              <p:custDataLst>
                <p:tags r:id="rId30"/>
              </p:custDataLst>
            </p:nvPr>
          </p:nvSpPr>
          <p:spPr>
            <a:xfrm>
              <a:off x="6060301" y="2762250"/>
              <a:ext cx="23794" cy="238126"/>
            </a:xfrm>
            <a:custGeom>
              <a:avLst/>
              <a:gdLst/>
              <a:ahLst/>
              <a:cxnLst/>
              <a:rect l="0" t="0" r="0" b="0"/>
              <a:pathLst>
                <a:path w="23794" h="238126">
                  <a:moveTo>
                    <a:pt x="11887" y="0"/>
                  </a:moveTo>
                  <a:lnTo>
                    <a:pt x="11887" y="0"/>
                  </a:lnTo>
                  <a:lnTo>
                    <a:pt x="11887" y="16572"/>
                  </a:lnTo>
                  <a:lnTo>
                    <a:pt x="8359" y="24122"/>
                  </a:lnTo>
                  <a:lnTo>
                    <a:pt x="3704" y="31888"/>
                  </a:lnTo>
                  <a:lnTo>
                    <a:pt x="1084" y="45020"/>
                  </a:lnTo>
                  <a:lnTo>
                    <a:pt x="0" y="104456"/>
                  </a:lnTo>
                  <a:lnTo>
                    <a:pt x="1304" y="150927"/>
                  </a:lnTo>
                  <a:lnTo>
                    <a:pt x="10783" y="185322"/>
                  </a:lnTo>
                  <a:lnTo>
                    <a:pt x="11843" y="218234"/>
                  </a:lnTo>
                  <a:lnTo>
                    <a:pt x="15396" y="226198"/>
                  </a:lnTo>
                  <a:lnTo>
                    <a:pt x="23793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8" name="SMARTInkShape-55"/>
            <p:cNvSpPr/>
            <p:nvPr>
              <p:custDataLst>
                <p:tags r:id="rId31"/>
              </p:custDataLst>
            </p:nvPr>
          </p:nvSpPr>
          <p:spPr>
            <a:xfrm>
              <a:off x="5786451" y="2679069"/>
              <a:ext cx="154769" cy="345120"/>
            </a:xfrm>
            <a:custGeom>
              <a:avLst/>
              <a:gdLst/>
              <a:ahLst/>
              <a:cxnLst/>
              <a:rect l="0" t="0" r="0" b="0"/>
              <a:pathLst>
                <a:path w="154769" h="345120">
                  <a:moveTo>
                    <a:pt x="142862" y="95087"/>
                  </a:moveTo>
                  <a:lnTo>
                    <a:pt x="142862" y="95087"/>
                  </a:lnTo>
                  <a:lnTo>
                    <a:pt x="142862" y="78516"/>
                  </a:lnTo>
                  <a:lnTo>
                    <a:pt x="141538" y="76102"/>
                  </a:lnTo>
                  <a:lnTo>
                    <a:pt x="139334" y="74493"/>
                  </a:lnTo>
                  <a:lnTo>
                    <a:pt x="136541" y="73420"/>
                  </a:lnTo>
                  <a:lnTo>
                    <a:pt x="134679" y="70059"/>
                  </a:lnTo>
                  <a:lnTo>
                    <a:pt x="130735" y="54011"/>
                  </a:lnTo>
                  <a:lnTo>
                    <a:pt x="120849" y="38247"/>
                  </a:lnTo>
                  <a:lnTo>
                    <a:pt x="118082" y="26582"/>
                  </a:lnTo>
                  <a:lnTo>
                    <a:pt x="101327" y="6079"/>
                  </a:lnTo>
                  <a:lnTo>
                    <a:pt x="94416" y="2611"/>
                  </a:lnTo>
                  <a:lnTo>
                    <a:pt x="77659" y="0"/>
                  </a:lnTo>
                  <a:lnTo>
                    <a:pt x="70667" y="3437"/>
                  </a:lnTo>
                  <a:lnTo>
                    <a:pt x="55399" y="16423"/>
                  </a:lnTo>
                  <a:lnTo>
                    <a:pt x="51073" y="23966"/>
                  </a:lnTo>
                  <a:lnTo>
                    <a:pt x="47827" y="31728"/>
                  </a:lnTo>
                  <a:lnTo>
                    <a:pt x="17087" y="79435"/>
                  </a:lnTo>
                  <a:lnTo>
                    <a:pt x="9391" y="104294"/>
                  </a:lnTo>
                  <a:lnTo>
                    <a:pt x="4166" y="113731"/>
                  </a:lnTo>
                  <a:lnTo>
                    <a:pt x="812" y="130569"/>
                  </a:lnTo>
                  <a:lnTo>
                    <a:pt x="0" y="170489"/>
                  </a:lnTo>
                  <a:lnTo>
                    <a:pt x="3520" y="178429"/>
                  </a:lnTo>
                  <a:lnTo>
                    <a:pt x="6311" y="182399"/>
                  </a:lnTo>
                  <a:lnTo>
                    <a:pt x="12940" y="186809"/>
                  </a:lnTo>
                  <a:lnTo>
                    <a:pt x="23692" y="189873"/>
                  </a:lnTo>
                  <a:lnTo>
                    <a:pt x="33862" y="190276"/>
                  </a:lnTo>
                  <a:lnTo>
                    <a:pt x="44847" y="182143"/>
                  </a:lnTo>
                  <a:lnTo>
                    <a:pt x="55906" y="178208"/>
                  </a:lnTo>
                  <a:lnTo>
                    <a:pt x="67561" y="170574"/>
                  </a:lnTo>
                  <a:lnTo>
                    <a:pt x="75439" y="168325"/>
                  </a:lnTo>
                  <a:lnTo>
                    <a:pt x="78070" y="166402"/>
                  </a:lnTo>
                  <a:lnTo>
                    <a:pt x="79823" y="163797"/>
                  </a:lnTo>
                  <a:lnTo>
                    <a:pt x="80992" y="160737"/>
                  </a:lnTo>
                  <a:lnTo>
                    <a:pt x="83095" y="158698"/>
                  </a:lnTo>
                  <a:lnTo>
                    <a:pt x="88959" y="156432"/>
                  </a:lnTo>
                  <a:lnTo>
                    <a:pt x="103502" y="153654"/>
                  </a:lnTo>
                  <a:lnTo>
                    <a:pt x="118365" y="143216"/>
                  </a:lnTo>
                  <a:lnTo>
                    <a:pt x="125167" y="142862"/>
                  </a:lnTo>
                  <a:lnTo>
                    <a:pt x="127096" y="144135"/>
                  </a:lnTo>
                  <a:lnTo>
                    <a:pt x="128382" y="146306"/>
                  </a:lnTo>
                  <a:lnTo>
                    <a:pt x="130617" y="154847"/>
                  </a:lnTo>
                  <a:lnTo>
                    <a:pt x="130910" y="171046"/>
                  </a:lnTo>
                  <a:lnTo>
                    <a:pt x="134463" y="178677"/>
                  </a:lnTo>
                  <a:lnTo>
                    <a:pt x="139129" y="186478"/>
                  </a:lnTo>
                  <a:lnTo>
                    <a:pt x="142124" y="202265"/>
                  </a:lnTo>
                  <a:lnTo>
                    <a:pt x="142856" y="261557"/>
                  </a:lnTo>
                  <a:lnTo>
                    <a:pt x="142862" y="312874"/>
                  </a:lnTo>
                  <a:lnTo>
                    <a:pt x="146389" y="321086"/>
                  </a:lnTo>
                  <a:lnTo>
                    <a:pt x="151044" y="329146"/>
                  </a:lnTo>
                  <a:lnTo>
                    <a:pt x="154768" y="3451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SMARTInkShape-56"/>
            <p:cNvSpPr/>
            <p:nvPr>
              <p:custDataLst>
                <p:tags r:id="rId32"/>
              </p:custDataLst>
            </p:nvPr>
          </p:nvSpPr>
          <p:spPr>
            <a:xfrm>
              <a:off x="5679291" y="2726531"/>
              <a:ext cx="23804" cy="309564"/>
            </a:xfrm>
            <a:custGeom>
              <a:avLst/>
              <a:gdLst/>
              <a:ahLst/>
              <a:cxnLst/>
              <a:rect l="0" t="0" r="0" b="0"/>
              <a:pathLst>
                <a:path w="23804" h="309564">
                  <a:moveTo>
                    <a:pt x="23803" y="0"/>
                  </a:moveTo>
                  <a:lnTo>
                    <a:pt x="23803" y="0"/>
                  </a:lnTo>
                  <a:lnTo>
                    <a:pt x="17482" y="0"/>
                  </a:lnTo>
                  <a:lnTo>
                    <a:pt x="15620" y="2646"/>
                  </a:lnTo>
                  <a:lnTo>
                    <a:pt x="11677" y="17688"/>
                  </a:lnTo>
                  <a:lnTo>
                    <a:pt x="4040" y="32434"/>
                  </a:lnTo>
                  <a:lnTo>
                    <a:pt x="148" y="91463"/>
                  </a:lnTo>
                  <a:lnTo>
                    <a:pt x="0" y="146855"/>
                  </a:lnTo>
                  <a:lnTo>
                    <a:pt x="1314" y="194470"/>
                  </a:lnTo>
                  <a:lnTo>
                    <a:pt x="14689" y="250032"/>
                  </a:lnTo>
                  <a:lnTo>
                    <a:pt x="19753" y="267229"/>
                  </a:lnTo>
                  <a:lnTo>
                    <a:pt x="23803" y="30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SMARTInkShape-57"/>
            <p:cNvSpPr/>
            <p:nvPr>
              <p:custDataLst>
                <p:tags r:id="rId33"/>
              </p:custDataLst>
            </p:nvPr>
          </p:nvSpPr>
          <p:spPr>
            <a:xfrm>
              <a:off x="5131594" y="2655094"/>
              <a:ext cx="35720" cy="369095"/>
            </a:xfrm>
            <a:custGeom>
              <a:avLst/>
              <a:gdLst/>
              <a:ahLst/>
              <a:cxnLst/>
              <a:rect l="0" t="0" r="0" b="0"/>
              <a:pathLst>
                <a:path w="35720" h="369095">
                  <a:moveTo>
                    <a:pt x="0" y="0"/>
                  </a:moveTo>
                  <a:lnTo>
                    <a:pt x="0" y="0"/>
                  </a:lnTo>
                  <a:lnTo>
                    <a:pt x="1323" y="53202"/>
                  </a:lnTo>
                  <a:lnTo>
                    <a:pt x="10803" y="91177"/>
                  </a:lnTo>
                  <a:lnTo>
                    <a:pt x="11842" y="143101"/>
                  </a:lnTo>
                  <a:lnTo>
                    <a:pt x="11903" y="198450"/>
                  </a:lnTo>
                  <a:lnTo>
                    <a:pt x="13228" y="252678"/>
                  </a:lnTo>
                  <a:lnTo>
                    <a:pt x="21329" y="276326"/>
                  </a:lnTo>
                  <a:lnTo>
                    <a:pt x="23769" y="335525"/>
                  </a:lnTo>
                  <a:lnTo>
                    <a:pt x="23799" y="342390"/>
                  </a:lnTo>
                  <a:lnTo>
                    <a:pt x="35719" y="369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SMARTInkShape-58"/>
            <p:cNvSpPr/>
            <p:nvPr>
              <p:custDataLst>
                <p:tags r:id="rId34"/>
              </p:custDataLst>
            </p:nvPr>
          </p:nvSpPr>
          <p:spPr>
            <a:xfrm>
              <a:off x="5024451" y="3286270"/>
              <a:ext cx="488144" cy="173365"/>
            </a:xfrm>
            <a:custGeom>
              <a:avLst/>
              <a:gdLst/>
              <a:ahLst/>
              <a:cxnLst/>
              <a:rect l="0" t="0" r="0" b="0"/>
              <a:pathLst>
                <a:path w="488144" h="173365">
                  <a:moveTo>
                    <a:pt x="83330" y="11761"/>
                  </a:moveTo>
                  <a:lnTo>
                    <a:pt x="83330" y="11761"/>
                  </a:lnTo>
                  <a:lnTo>
                    <a:pt x="71914" y="345"/>
                  </a:lnTo>
                  <a:lnTo>
                    <a:pt x="65249" y="0"/>
                  </a:lnTo>
                  <a:lnTo>
                    <a:pt x="63338" y="1275"/>
                  </a:lnTo>
                  <a:lnTo>
                    <a:pt x="62065" y="3447"/>
                  </a:lnTo>
                  <a:lnTo>
                    <a:pt x="61216" y="6219"/>
                  </a:lnTo>
                  <a:lnTo>
                    <a:pt x="59327" y="8066"/>
                  </a:lnTo>
                  <a:lnTo>
                    <a:pt x="46790" y="14560"/>
                  </a:lnTo>
                  <a:lnTo>
                    <a:pt x="43095" y="17595"/>
                  </a:lnTo>
                  <a:lnTo>
                    <a:pt x="38990" y="24497"/>
                  </a:lnTo>
                  <a:lnTo>
                    <a:pt x="35842" y="31973"/>
                  </a:lnTo>
                  <a:lnTo>
                    <a:pt x="30034" y="39706"/>
                  </a:lnTo>
                  <a:lnTo>
                    <a:pt x="26570" y="51081"/>
                  </a:lnTo>
                  <a:lnTo>
                    <a:pt x="23708" y="63632"/>
                  </a:lnTo>
                  <a:lnTo>
                    <a:pt x="15982" y="79459"/>
                  </a:lnTo>
                  <a:lnTo>
                    <a:pt x="11781" y="98995"/>
                  </a:lnTo>
                  <a:lnTo>
                    <a:pt x="2708" y="118118"/>
                  </a:lnTo>
                  <a:lnTo>
                    <a:pt x="0" y="159091"/>
                  </a:lnTo>
                  <a:lnTo>
                    <a:pt x="1319" y="161575"/>
                  </a:lnTo>
                  <a:lnTo>
                    <a:pt x="3520" y="163231"/>
                  </a:lnTo>
                  <a:lnTo>
                    <a:pt x="11403" y="166349"/>
                  </a:lnTo>
                  <a:lnTo>
                    <a:pt x="18068" y="172806"/>
                  </a:lnTo>
                  <a:lnTo>
                    <a:pt x="19978" y="173364"/>
                  </a:lnTo>
                  <a:lnTo>
                    <a:pt x="21252" y="172413"/>
                  </a:lnTo>
                  <a:lnTo>
                    <a:pt x="22101" y="170456"/>
                  </a:lnTo>
                  <a:lnTo>
                    <a:pt x="23990" y="169152"/>
                  </a:lnTo>
                  <a:lnTo>
                    <a:pt x="33901" y="166886"/>
                  </a:lnTo>
                  <a:lnTo>
                    <a:pt x="41492" y="166644"/>
                  </a:lnTo>
                  <a:lnTo>
                    <a:pt x="48419" y="163060"/>
                  </a:lnTo>
                  <a:lnTo>
                    <a:pt x="52119" y="160252"/>
                  </a:lnTo>
                  <a:lnTo>
                    <a:pt x="56229" y="153605"/>
                  </a:lnTo>
                  <a:lnTo>
                    <a:pt x="57326" y="149980"/>
                  </a:lnTo>
                  <a:lnTo>
                    <a:pt x="59379" y="147563"/>
                  </a:lnTo>
                  <a:lnTo>
                    <a:pt x="65189" y="144878"/>
                  </a:lnTo>
                  <a:lnTo>
                    <a:pt x="67267" y="142839"/>
                  </a:lnTo>
                  <a:lnTo>
                    <a:pt x="80604" y="118691"/>
                  </a:lnTo>
                  <a:lnTo>
                    <a:pt x="81513" y="114798"/>
                  </a:lnTo>
                  <a:lnTo>
                    <a:pt x="83442" y="112202"/>
                  </a:lnTo>
                  <a:lnTo>
                    <a:pt x="86050" y="110472"/>
                  </a:lnTo>
                  <a:lnTo>
                    <a:pt x="89112" y="109318"/>
                  </a:lnTo>
                  <a:lnTo>
                    <a:pt x="91154" y="107226"/>
                  </a:lnTo>
                  <a:lnTo>
                    <a:pt x="93422" y="101374"/>
                  </a:lnTo>
                  <a:lnTo>
                    <a:pt x="94699" y="90642"/>
                  </a:lnTo>
                  <a:lnTo>
                    <a:pt x="96201" y="88161"/>
                  </a:lnTo>
                  <a:lnTo>
                    <a:pt x="98525" y="86507"/>
                  </a:lnTo>
                  <a:lnTo>
                    <a:pt x="101398" y="85404"/>
                  </a:lnTo>
                  <a:lnTo>
                    <a:pt x="103313" y="83346"/>
                  </a:lnTo>
                  <a:lnTo>
                    <a:pt x="106639" y="73141"/>
                  </a:lnTo>
                  <a:lnTo>
                    <a:pt x="110446" y="72114"/>
                  </a:lnTo>
                  <a:lnTo>
                    <a:pt x="118899" y="71307"/>
                  </a:lnTo>
                  <a:lnTo>
                    <a:pt x="119045" y="89029"/>
                  </a:lnTo>
                  <a:lnTo>
                    <a:pt x="122575" y="95932"/>
                  </a:lnTo>
                  <a:lnTo>
                    <a:pt x="148648" y="124691"/>
                  </a:lnTo>
                  <a:lnTo>
                    <a:pt x="155576" y="128098"/>
                  </a:lnTo>
                  <a:lnTo>
                    <a:pt x="178367" y="130718"/>
                  </a:lnTo>
                  <a:lnTo>
                    <a:pt x="206508" y="130820"/>
                  </a:lnTo>
                  <a:lnTo>
                    <a:pt x="209105" y="129498"/>
                  </a:lnTo>
                  <a:lnTo>
                    <a:pt x="210836" y="127295"/>
                  </a:lnTo>
                  <a:lnTo>
                    <a:pt x="211991" y="124502"/>
                  </a:lnTo>
                  <a:lnTo>
                    <a:pt x="214083" y="122641"/>
                  </a:lnTo>
                  <a:lnTo>
                    <a:pt x="226946" y="116125"/>
                  </a:lnTo>
                  <a:lnTo>
                    <a:pt x="286478" y="58644"/>
                  </a:lnTo>
                  <a:lnTo>
                    <a:pt x="292680" y="51119"/>
                  </a:lnTo>
                  <a:lnTo>
                    <a:pt x="295437" y="43365"/>
                  </a:lnTo>
                  <a:lnTo>
                    <a:pt x="297495" y="40768"/>
                  </a:lnTo>
                  <a:lnTo>
                    <a:pt x="309001" y="35776"/>
                  </a:lnTo>
                  <a:lnTo>
                    <a:pt x="320951" y="35579"/>
                  </a:lnTo>
                  <a:lnTo>
                    <a:pt x="321454" y="93506"/>
                  </a:lnTo>
                  <a:lnTo>
                    <a:pt x="321455" y="133483"/>
                  </a:lnTo>
                  <a:lnTo>
                    <a:pt x="320132" y="136566"/>
                  </a:lnTo>
                  <a:lnTo>
                    <a:pt x="317928" y="138620"/>
                  </a:lnTo>
                  <a:lnTo>
                    <a:pt x="315135" y="139990"/>
                  </a:lnTo>
                  <a:lnTo>
                    <a:pt x="313273" y="142227"/>
                  </a:lnTo>
                  <a:lnTo>
                    <a:pt x="309694" y="154075"/>
                  </a:lnTo>
                  <a:lnTo>
                    <a:pt x="309562" y="164838"/>
                  </a:lnTo>
                  <a:lnTo>
                    <a:pt x="310880" y="165406"/>
                  </a:lnTo>
                  <a:lnTo>
                    <a:pt x="315873" y="166037"/>
                  </a:lnTo>
                  <a:lnTo>
                    <a:pt x="317734" y="164883"/>
                  </a:lnTo>
                  <a:lnTo>
                    <a:pt x="318975" y="162790"/>
                  </a:lnTo>
                  <a:lnTo>
                    <a:pt x="320965" y="156247"/>
                  </a:lnTo>
                  <a:lnTo>
                    <a:pt x="352248" y="122527"/>
                  </a:lnTo>
                  <a:lnTo>
                    <a:pt x="359728" y="106940"/>
                  </a:lnTo>
                  <a:lnTo>
                    <a:pt x="374854" y="89477"/>
                  </a:lnTo>
                  <a:lnTo>
                    <a:pt x="381788" y="85989"/>
                  </a:lnTo>
                  <a:lnTo>
                    <a:pt x="398563" y="83362"/>
                  </a:lnTo>
                  <a:lnTo>
                    <a:pt x="414503" y="83213"/>
                  </a:lnTo>
                  <a:lnTo>
                    <a:pt x="415237" y="84531"/>
                  </a:lnTo>
                  <a:lnTo>
                    <a:pt x="416053" y="89524"/>
                  </a:lnTo>
                  <a:lnTo>
                    <a:pt x="417593" y="91384"/>
                  </a:lnTo>
                  <a:lnTo>
                    <a:pt x="422832" y="93451"/>
                  </a:lnTo>
                  <a:lnTo>
                    <a:pt x="424759" y="95326"/>
                  </a:lnTo>
                  <a:lnTo>
                    <a:pt x="426899" y="100936"/>
                  </a:lnTo>
                  <a:lnTo>
                    <a:pt x="428793" y="102961"/>
                  </a:lnTo>
                  <a:lnTo>
                    <a:pt x="434424" y="105211"/>
                  </a:lnTo>
                  <a:lnTo>
                    <a:pt x="436456" y="107134"/>
                  </a:lnTo>
                  <a:lnTo>
                    <a:pt x="438712" y="112798"/>
                  </a:lnTo>
                  <a:lnTo>
                    <a:pt x="441484" y="127214"/>
                  </a:lnTo>
                  <a:lnTo>
                    <a:pt x="450723" y="140425"/>
                  </a:lnTo>
                  <a:lnTo>
                    <a:pt x="455195" y="141706"/>
                  </a:lnTo>
                  <a:lnTo>
                    <a:pt x="458240" y="142047"/>
                  </a:lnTo>
                  <a:lnTo>
                    <a:pt x="465151" y="145954"/>
                  </a:lnTo>
                  <a:lnTo>
                    <a:pt x="472633" y="150778"/>
                  </a:lnTo>
                  <a:lnTo>
                    <a:pt x="488143" y="1546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SMARTInkShape-59"/>
            <p:cNvSpPr/>
            <p:nvPr>
              <p:custDataLst>
                <p:tags r:id="rId35"/>
              </p:custDataLst>
            </p:nvPr>
          </p:nvSpPr>
          <p:spPr>
            <a:xfrm>
              <a:off x="5976938" y="3107531"/>
              <a:ext cx="238063" cy="619126"/>
            </a:xfrm>
            <a:custGeom>
              <a:avLst/>
              <a:gdLst/>
              <a:ahLst/>
              <a:cxnLst/>
              <a:rect l="0" t="0" r="0" b="0"/>
              <a:pathLst>
                <a:path w="238063" h="619126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12951" y="3528"/>
                  </a:lnTo>
                  <a:lnTo>
                    <a:pt x="20308" y="8183"/>
                  </a:lnTo>
                  <a:lnTo>
                    <a:pt x="31887" y="12126"/>
                  </a:lnTo>
                  <a:lnTo>
                    <a:pt x="86138" y="47698"/>
                  </a:lnTo>
                  <a:lnTo>
                    <a:pt x="138770" y="80701"/>
                  </a:lnTo>
                  <a:lnTo>
                    <a:pt x="163916" y="108202"/>
                  </a:lnTo>
                  <a:lnTo>
                    <a:pt x="174716" y="122173"/>
                  </a:lnTo>
                  <a:lnTo>
                    <a:pt x="199680" y="145450"/>
                  </a:lnTo>
                  <a:lnTo>
                    <a:pt x="225980" y="200150"/>
                  </a:lnTo>
                  <a:lnTo>
                    <a:pt x="234526" y="225550"/>
                  </a:lnTo>
                  <a:lnTo>
                    <a:pt x="237651" y="275324"/>
                  </a:lnTo>
                  <a:lnTo>
                    <a:pt x="238062" y="327250"/>
                  </a:lnTo>
                  <a:lnTo>
                    <a:pt x="221547" y="383163"/>
                  </a:lnTo>
                  <a:lnTo>
                    <a:pt x="204913" y="427730"/>
                  </a:lnTo>
                  <a:lnTo>
                    <a:pt x="170424" y="479792"/>
                  </a:lnTo>
                  <a:lnTo>
                    <a:pt x="128240" y="535757"/>
                  </a:lnTo>
                  <a:lnTo>
                    <a:pt x="83582" y="594267"/>
                  </a:lnTo>
                  <a:lnTo>
                    <a:pt x="73836" y="604661"/>
                  </a:lnTo>
                  <a:lnTo>
                    <a:pt x="68976" y="606082"/>
                  </a:lnTo>
                  <a:lnTo>
                    <a:pt x="65827" y="606461"/>
                  </a:lnTo>
                  <a:lnTo>
                    <a:pt x="63728" y="608036"/>
                  </a:lnTo>
                  <a:lnTo>
                    <a:pt x="59531" y="619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60"/>
            <p:cNvSpPr/>
            <p:nvPr>
              <p:custDataLst>
                <p:tags r:id="rId36"/>
              </p:custDataLst>
            </p:nvPr>
          </p:nvSpPr>
          <p:spPr>
            <a:xfrm>
              <a:off x="5738813" y="3286139"/>
              <a:ext cx="166688" cy="154720"/>
            </a:xfrm>
            <a:custGeom>
              <a:avLst/>
              <a:gdLst/>
              <a:ahLst/>
              <a:cxnLst/>
              <a:rect l="0" t="0" r="0" b="0"/>
              <a:pathLst>
                <a:path w="166688" h="154720">
                  <a:moveTo>
                    <a:pt x="0" y="119049"/>
                  </a:moveTo>
                  <a:lnTo>
                    <a:pt x="0" y="119049"/>
                  </a:lnTo>
                  <a:lnTo>
                    <a:pt x="0" y="136785"/>
                  </a:lnTo>
                  <a:lnTo>
                    <a:pt x="1323" y="138810"/>
                  </a:lnTo>
                  <a:lnTo>
                    <a:pt x="3527" y="140160"/>
                  </a:lnTo>
                  <a:lnTo>
                    <a:pt x="11415" y="142703"/>
                  </a:lnTo>
                  <a:lnTo>
                    <a:pt x="18081" y="142814"/>
                  </a:lnTo>
                  <a:lnTo>
                    <a:pt x="24793" y="139312"/>
                  </a:lnTo>
                  <a:lnTo>
                    <a:pt x="63650" y="103010"/>
                  </a:lnTo>
                  <a:lnTo>
                    <a:pt x="67976" y="95163"/>
                  </a:lnTo>
                  <a:lnTo>
                    <a:pt x="71222" y="87266"/>
                  </a:lnTo>
                  <a:lnTo>
                    <a:pt x="79164" y="75383"/>
                  </a:lnTo>
                  <a:lnTo>
                    <a:pt x="82105" y="63483"/>
                  </a:lnTo>
                  <a:lnTo>
                    <a:pt x="82793" y="55547"/>
                  </a:lnTo>
                  <a:lnTo>
                    <a:pt x="86627" y="47610"/>
                  </a:lnTo>
                  <a:lnTo>
                    <a:pt x="93546" y="38057"/>
                  </a:lnTo>
                  <a:lnTo>
                    <a:pt x="94913" y="26664"/>
                  </a:lnTo>
                  <a:lnTo>
                    <a:pt x="95205" y="14099"/>
                  </a:lnTo>
                  <a:lnTo>
                    <a:pt x="84994" y="1835"/>
                  </a:lnTo>
                  <a:lnTo>
                    <a:pt x="80549" y="808"/>
                  </a:lnTo>
                  <a:lnTo>
                    <a:pt x="53858" y="0"/>
                  </a:lnTo>
                  <a:lnTo>
                    <a:pt x="46868" y="3520"/>
                  </a:lnTo>
                  <a:lnTo>
                    <a:pt x="43151" y="6311"/>
                  </a:lnTo>
                  <a:lnTo>
                    <a:pt x="39022" y="12939"/>
                  </a:lnTo>
                  <a:lnTo>
                    <a:pt x="35864" y="20295"/>
                  </a:lnTo>
                  <a:lnTo>
                    <a:pt x="15209" y="47638"/>
                  </a:lnTo>
                  <a:lnTo>
                    <a:pt x="12051" y="55561"/>
                  </a:lnTo>
                  <a:lnTo>
                    <a:pt x="4159" y="67458"/>
                  </a:lnTo>
                  <a:lnTo>
                    <a:pt x="1232" y="79362"/>
                  </a:lnTo>
                  <a:lnTo>
                    <a:pt x="48" y="104790"/>
                  </a:lnTo>
                  <a:lnTo>
                    <a:pt x="9430" y="119784"/>
                  </a:lnTo>
                  <a:lnTo>
                    <a:pt x="10255" y="123508"/>
                  </a:lnTo>
                  <a:lnTo>
                    <a:pt x="17737" y="135069"/>
                  </a:lnTo>
                  <a:lnTo>
                    <a:pt x="24640" y="139398"/>
                  </a:lnTo>
                  <a:lnTo>
                    <a:pt x="32117" y="142645"/>
                  </a:lnTo>
                  <a:lnTo>
                    <a:pt x="43765" y="150587"/>
                  </a:lnTo>
                  <a:lnTo>
                    <a:pt x="55595" y="153529"/>
                  </a:lnTo>
                  <a:lnTo>
                    <a:pt x="97564" y="154719"/>
                  </a:lnTo>
                  <a:lnTo>
                    <a:pt x="106421" y="151218"/>
                  </a:lnTo>
                  <a:lnTo>
                    <a:pt x="110635" y="148432"/>
                  </a:lnTo>
                  <a:lnTo>
                    <a:pt x="166687" y="130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61"/>
            <p:cNvSpPr/>
            <p:nvPr>
              <p:custDataLst>
                <p:tags r:id="rId37"/>
              </p:custDataLst>
            </p:nvPr>
          </p:nvSpPr>
          <p:spPr>
            <a:xfrm>
              <a:off x="4726781" y="3321844"/>
              <a:ext cx="273845" cy="202407"/>
            </a:xfrm>
            <a:custGeom>
              <a:avLst/>
              <a:gdLst/>
              <a:ahLst/>
              <a:cxnLst/>
              <a:rect l="0" t="0" r="0" b="0"/>
              <a:pathLst>
                <a:path w="273845" h="202407">
                  <a:moveTo>
                    <a:pt x="0" y="83344"/>
                  </a:moveTo>
                  <a:lnTo>
                    <a:pt x="0" y="83344"/>
                  </a:lnTo>
                  <a:lnTo>
                    <a:pt x="17737" y="83344"/>
                  </a:lnTo>
                  <a:lnTo>
                    <a:pt x="19762" y="84666"/>
                  </a:lnTo>
                  <a:lnTo>
                    <a:pt x="21112" y="86872"/>
                  </a:lnTo>
                  <a:lnTo>
                    <a:pt x="23655" y="94759"/>
                  </a:lnTo>
                  <a:lnTo>
                    <a:pt x="34050" y="105458"/>
                  </a:lnTo>
                  <a:lnTo>
                    <a:pt x="36712" y="116326"/>
                  </a:lnTo>
                  <a:lnTo>
                    <a:pt x="43804" y="127365"/>
                  </a:lnTo>
                  <a:lnTo>
                    <a:pt x="45927" y="135100"/>
                  </a:lnTo>
                  <a:lnTo>
                    <a:pt x="47816" y="137691"/>
                  </a:lnTo>
                  <a:lnTo>
                    <a:pt x="50398" y="139419"/>
                  </a:lnTo>
                  <a:lnTo>
                    <a:pt x="53443" y="140571"/>
                  </a:lnTo>
                  <a:lnTo>
                    <a:pt x="55472" y="142662"/>
                  </a:lnTo>
                  <a:lnTo>
                    <a:pt x="57727" y="148513"/>
                  </a:lnTo>
                  <a:lnTo>
                    <a:pt x="60498" y="163048"/>
                  </a:lnTo>
                  <a:lnTo>
                    <a:pt x="69736" y="176285"/>
                  </a:lnTo>
                  <a:lnTo>
                    <a:pt x="74209" y="177567"/>
                  </a:lnTo>
                  <a:lnTo>
                    <a:pt x="77254" y="177909"/>
                  </a:lnTo>
                  <a:lnTo>
                    <a:pt x="79284" y="179460"/>
                  </a:lnTo>
                  <a:lnTo>
                    <a:pt x="82810" y="188785"/>
                  </a:lnTo>
                  <a:lnTo>
                    <a:pt x="83344" y="202406"/>
                  </a:lnTo>
                  <a:lnTo>
                    <a:pt x="83344" y="143384"/>
                  </a:lnTo>
                  <a:lnTo>
                    <a:pt x="83344" y="139246"/>
                  </a:lnTo>
                  <a:lnTo>
                    <a:pt x="86872" y="131120"/>
                  </a:lnTo>
                  <a:lnTo>
                    <a:pt x="91526" y="123098"/>
                  </a:lnTo>
                  <a:lnTo>
                    <a:pt x="107279" y="76511"/>
                  </a:lnTo>
                  <a:lnTo>
                    <a:pt x="127359" y="51690"/>
                  </a:lnTo>
                  <a:lnTo>
                    <a:pt x="139013" y="41039"/>
                  </a:lnTo>
                  <a:lnTo>
                    <a:pt x="154802" y="33242"/>
                  </a:lnTo>
                  <a:lnTo>
                    <a:pt x="174628" y="16872"/>
                  </a:lnTo>
                  <a:lnTo>
                    <a:pt x="190501" y="9359"/>
                  </a:lnTo>
                  <a:lnTo>
                    <a:pt x="198438" y="4159"/>
                  </a:lnTo>
                  <a:lnTo>
                    <a:pt x="210344" y="1232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62"/>
            <p:cNvSpPr/>
            <p:nvPr>
              <p:custDataLst>
                <p:tags r:id="rId38"/>
              </p:custDataLst>
            </p:nvPr>
          </p:nvSpPr>
          <p:spPr>
            <a:xfrm>
              <a:off x="5036344" y="273843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11906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63"/>
            <p:cNvSpPr/>
            <p:nvPr>
              <p:custDataLst>
                <p:tags r:id="rId39"/>
              </p:custDataLst>
            </p:nvPr>
          </p:nvSpPr>
          <p:spPr>
            <a:xfrm>
              <a:off x="4941094" y="2821781"/>
              <a:ext cx="1" cy="71439"/>
            </a:xfrm>
            <a:custGeom>
              <a:avLst/>
              <a:gdLst/>
              <a:ahLst/>
              <a:cxnLst/>
              <a:rect l="0" t="0" r="0" b="0"/>
              <a:pathLst>
                <a:path w="1" h="71439">
                  <a:moveTo>
                    <a:pt x="0" y="0"/>
                  </a:moveTo>
                  <a:lnTo>
                    <a:pt x="0" y="0"/>
                  </a:lnTo>
                  <a:lnTo>
                    <a:pt x="0" y="56696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64"/>
            <p:cNvSpPr/>
            <p:nvPr>
              <p:custDataLst>
                <p:tags r:id="rId40"/>
              </p:custDataLst>
            </p:nvPr>
          </p:nvSpPr>
          <p:spPr>
            <a:xfrm>
              <a:off x="4726781" y="2833701"/>
              <a:ext cx="83345" cy="130956"/>
            </a:xfrm>
            <a:custGeom>
              <a:avLst/>
              <a:gdLst/>
              <a:ahLst/>
              <a:cxnLst/>
              <a:rect l="0" t="0" r="0" b="0"/>
              <a:pathLst>
                <a:path w="83345" h="130956">
                  <a:moveTo>
                    <a:pt x="11907" y="119049"/>
                  </a:moveTo>
                  <a:lnTo>
                    <a:pt x="11907" y="119049"/>
                  </a:lnTo>
                  <a:lnTo>
                    <a:pt x="11907" y="125370"/>
                  </a:lnTo>
                  <a:lnTo>
                    <a:pt x="10584" y="127232"/>
                  </a:lnTo>
                  <a:lnTo>
                    <a:pt x="8378" y="128473"/>
                  </a:lnTo>
                  <a:lnTo>
                    <a:pt x="1" y="130955"/>
                  </a:lnTo>
                  <a:lnTo>
                    <a:pt x="0" y="97527"/>
                  </a:lnTo>
                  <a:lnTo>
                    <a:pt x="8183" y="86184"/>
                  </a:lnTo>
                  <a:lnTo>
                    <a:pt x="10803" y="75063"/>
                  </a:lnTo>
                  <a:lnTo>
                    <a:pt x="11894" y="38053"/>
                  </a:lnTo>
                  <a:lnTo>
                    <a:pt x="20087" y="26664"/>
                  </a:lnTo>
                  <a:lnTo>
                    <a:pt x="23322" y="14099"/>
                  </a:lnTo>
                  <a:lnTo>
                    <a:pt x="24809" y="13364"/>
                  </a:lnTo>
                  <a:lnTo>
                    <a:pt x="29988" y="12547"/>
                  </a:lnTo>
                  <a:lnTo>
                    <a:pt x="31898" y="11006"/>
                  </a:lnTo>
                  <a:lnTo>
                    <a:pt x="35216" y="1699"/>
                  </a:lnTo>
                  <a:lnTo>
                    <a:pt x="39023" y="748"/>
                  </a:lnTo>
                  <a:lnTo>
                    <a:pt x="64048" y="0"/>
                  </a:lnTo>
                  <a:lnTo>
                    <a:pt x="66511" y="1318"/>
                  </a:lnTo>
                  <a:lnTo>
                    <a:pt x="68153" y="3520"/>
                  </a:lnTo>
                  <a:lnTo>
                    <a:pt x="69248" y="6311"/>
                  </a:lnTo>
                  <a:lnTo>
                    <a:pt x="71301" y="8172"/>
                  </a:lnTo>
                  <a:lnTo>
                    <a:pt x="83344" y="11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SMARTInkShape-65"/>
            <p:cNvSpPr/>
            <p:nvPr>
              <p:custDataLst>
                <p:tags r:id="rId41"/>
              </p:custDataLst>
            </p:nvPr>
          </p:nvSpPr>
          <p:spPr>
            <a:xfrm>
              <a:off x="4500563" y="2850679"/>
              <a:ext cx="142858" cy="149682"/>
            </a:xfrm>
            <a:custGeom>
              <a:avLst/>
              <a:gdLst/>
              <a:ahLst/>
              <a:cxnLst/>
              <a:rect l="0" t="0" r="0" b="0"/>
              <a:pathLst>
                <a:path w="142858" h="149682">
                  <a:moveTo>
                    <a:pt x="0" y="102071"/>
                  </a:moveTo>
                  <a:lnTo>
                    <a:pt x="0" y="102071"/>
                  </a:lnTo>
                  <a:lnTo>
                    <a:pt x="0" y="89430"/>
                  </a:lnTo>
                  <a:lnTo>
                    <a:pt x="3528" y="79696"/>
                  </a:lnTo>
                  <a:lnTo>
                    <a:pt x="6320" y="75248"/>
                  </a:lnTo>
                  <a:lnTo>
                    <a:pt x="14698" y="45148"/>
                  </a:lnTo>
                  <a:lnTo>
                    <a:pt x="17736" y="40310"/>
                  </a:lnTo>
                  <a:lnTo>
                    <a:pt x="24639" y="34934"/>
                  </a:lnTo>
                  <a:lnTo>
                    <a:pt x="28332" y="33501"/>
                  </a:lnTo>
                  <a:lnTo>
                    <a:pt x="30794" y="31222"/>
                  </a:lnTo>
                  <a:lnTo>
                    <a:pt x="33530" y="25163"/>
                  </a:lnTo>
                  <a:lnTo>
                    <a:pt x="41801" y="18059"/>
                  </a:lnTo>
                  <a:lnTo>
                    <a:pt x="52974" y="11816"/>
                  </a:lnTo>
                  <a:lnTo>
                    <a:pt x="70926" y="7808"/>
                  </a:lnTo>
                  <a:lnTo>
                    <a:pt x="87211" y="7016"/>
                  </a:lnTo>
                  <a:lnTo>
                    <a:pt x="95205" y="3380"/>
                  </a:lnTo>
                  <a:lnTo>
                    <a:pt x="99188" y="558"/>
                  </a:lnTo>
                  <a:lnTo>
                    <a:pt x="103167" y="0"/>
                  </a:lnTo>
                  <a:lnTo>
                    <a:pt x="116707" y="5661"/>
                  </a:lnTo>
                  <a:lnTo>
                    <a:pt x="128103" y="14774"/>
                  </a:lnTo>
                  <a:lnTo>
                    <a:pt x="135427" y="16970"/>
                  </a:lnTo>
                  <a:lnTo>
                    <a:pt x="137910" y="18879"/>
                  </a:lnTo>
                  <a:lnTo>
                    <a:pt x="140668" y="24527"/>
                  </a:lnTo>
                  <a:lnTo>
                    <a:pt x="142857" y="58919"/>
                  </a:lnTo>
                  <a:lnTo>
                    <a:pt x="139339" y="66576"/>
                  </a:lnTo>
                  <a:lnTo>
                    <a:pt x="134689" y="74389"/>
                  </a:lnTo>
                  <a:lnTo>
                    <a:pt x="130748" y="86225"/>
                  </a:lnTo>
                  <a:lnTo>
                    <a:pt x="123112" y="98111"/>
                  </a:lnTo>
                  <a:lnTo>
                    <a:pt x="118940" y="110011"/>
                  </a:lnTo>
                  <a:lnTo>
                    <a:pt x="102648" y="129852"/>
                  </a:lnTo>
                  <a:lnTo>
                    <a:pt x="95010" y="134262"/>
                  </a:lnTo>
                  <a:lnTo>
                    <a:pt x="91121" y="135438"/>
                  </a:lnTo>
                  <a:lnTo>
                    <a:pt x="88529" y="137545"/>
                  </a:lnTo>
                  <a:lnTo>
                    <a:pt x="83556" y="145508"/>
                  </a:lnTo>
                  <a:lnTo>
                    <a:pt x="71600" y="149648"/>
                  </a:lnTo>
                  <a:lnTo>
                    <a:pt x="65165" y="149681"/>
                  </a:lnTo>
                  <a:lnTo>
                    <a:pt x="63287" y="148364"/>
                  </a:lnTo>
                  <a:lnTo>
                    <a:pt x="62034" y="146162"/>
                  </a:lnTo>
                  <a:lnTo>
                    <a:pt x="59531" y="137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SMARTInkShape-66"/>
            <p:cNvSpPr/>
            <p:nvPr>
              <p:custDataLst>
                <p:tags r:id="rId42"/>
              </p:custDataLst>
            </p:nvPr>
          </p:nvSpPr>
          <p:spPr>
            <a:xfrm>
              <a:off x="4529422" y="2917031"/>
              <a:ext cx="54485" cy="464345"/>
            </a:xfrm>
            <a:custGeom>
              <a:avLst/>
              <a:gdLst/>
              <a:ahLst/>
              <a:cxnLst/>
              <a:rect l="0" t="0" r="0" b="0"/>
              <a:pathLst>
                <a:path w="54485" h="464345">
                  <a:moveTo>
                    <a:pt x="6859" y="0"/>
                  </a:moveTo>
                  <a:lnTo>
                    <a:pt x="6859" y="0"/>
                  </a:lnTo>
                  <a:lnTo>
                    <a:pt x="6859" y="12641"/>
                  </a:lnTo>
                  <a:lnTo>
                    <a:pt x="3331" y="22376"/>
                  </a:lnTo>
                  <a:lnTo>
                    <a:pt x="539" y="26823"/>
                  </a:lnTo>
                  <a:lnTo>
                    <a:pt x="0" y="32434"/>
                  </a:lnTo>
                  <a:lnTo>
                    <a:pt x="6514" y="91463"/>
                  </a:lnTo>
                  <a:lnTo>
                    <a:pt x="6839" y="148178"/>
                  </a:lnTo>
                  <a:lnTo>
                    <a:pt x="8176" y="178842"/>
                  </a:lnTo>
                  <a:lnTo>
                    <a:pt x="17662" y="231184"/>
                  </a:lnTo>
                  <a:lnTo>
                    <a:pt x="22075" y="271297"/>
                  </a:lnTo>
                  <a:lnTo>
                    <a:pt x="28125" y="300430"/>
                  </a:lnTo>
                  <a:lnTo>
                    <a:pt x="33445" y="330669"/>
                  </a:lnTo>
                  <a:lnTo>
                    <a:pt x="40774" y="364590"/>
                  </a:lnTo>
                  <a:lnTo>
                    <a:pt x="42531" y="419977"/>
                  </a:lnTo>
                  <a:lnTo>
                    <a:pt x="46085" y="428309"/>
                  </a:lnTo>
                  <a:lnTo>
                    <a:pt x="50751" y="436422"/>
                  </a:lnTo>
                  <a:lnTo>
                    <a:pt x="53747" y="452410"/>
                  </a:lnTo>
                  <a:lnTo>
                    <a:pt x="54484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0" name="SMARTInkShape-67"/>
            <p:cNvSpPr/>
            <p:nvPr>
              <p:custDataLst>
                <p:tags r:id="rId43"/>
              </p:custDataLst>
            </p:nvPr>
          </p:nvSpPr>
          <p:spPr>
            <a:xfrm>
              <a:off x="4202906" y="2940844"/>
              <a:ext cx="142876" cy="71438"/>
            </a:xfrm>
            <a:custGeom>
              <a:avLst/>
              <a:gdLst/>
              <a:ahLst/>
              <a:cxnLst/>
              <a:rect l="0" t="0" r="0" b="0"/>
              <a:pathLst>
                <a:path w="142876" h="71438">
                  <a:moveTo>
                    <a:pt x="0" y="71437"/>
                  </a:moveTo>
                  <a:lnTo>
                    <a:pt x="0" y="71437"/>
                  </a:lnTo>
                  <a:lnTo>
                    <a:pt x="0" y="65117"/>
                  </a:lnTo>
                  <a:lnTo>
                    <a:pt x="1323" y="63255"/>
                  </a:lnTo>
                  <a:lnTo>
                    <a:pt x="3528" y="62013"/>
                  </a:lnTo>
                  <a:lnTo>
                    <a:pt x="6321" y="61186"/>
                  </a:lnTo>
                  <a:lnTo>
                    <a:pt x="21667" y="49425"/>
                  </a:lnTo>
                  <a:lnTo>
                    <a:pt x="32894" y="39798"/>
                  </a:lnTo>
                  <a:lnTo>
                    <a:pt x="63846" y="26571"/>
                  </a:lnTo>
                  <a:lnTo>
                    <a:pt x="79624" y="16839"/>
                  </a:lnTo>
                  <a:lnTo>
                    <a:pt x="104462" y="9353"/>
                  </a:lnTo>
                  <a:lnTo>
                    <a:pt x="109329" y="623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SMARTInkShape-68"/>
            <p:cNvSpPr/>
            <p:nvPr>
              <p:custDataLst>
                <p:tags r:id="rId44"/>
              </p:custDataLst>
            </p:nvPr>
          </p:nvSpPr>
          <p:spPr>
            <a:xfrm>
              <a:off x="3991129" y="2297906"/>
              <a:ext cx="402278" cy="446918"/>
            </a:xfrm>
            <a:custGeom>
              <a:avLst/>
              <a:gdLst/>
              <a:ahLst/>
              <a:cxnLst/>
              <a:rect l="0" t="0" r="0" b="0"/>
              <a:pathLst>
                <a:path w="402278" h="446918">
                  <a:moveTo>
                    <a:pt x="152246" y="0"/>
                  </a:moveTo>
                  <a:lnTo>
                    <a:pt x="152246" y="0"/>
                  </a:lnTo>
                  <a:lnTo>
                    <a:pt x="122432" y="1323"/>
                  </a:lnTo>
                  <a:lnTo>
                    <a:pt x="101373" y="9506"/>
                  </a:lnTo>
                  <a:lnTo>
                    <a:pt x="77457" y="27988"/>
                  </a:lnTo>
                  <a:lnTo>
                    <a:pt x="41137" y="85173"/>
                  </a:lnTo>
                  <a:lnTo>
                    <a:pt x="29219" y="111226"/>
                  </a:lnTo>
                  <a:lnTo>
                    <a:pt x="18795" y="163696"/>
                  </a:lnTo>
                  <a:lnTo>
                    <a:pt x="12163" y="193142"/>
                  </a:lnTo>
                  <a:lnTo>
                    <a:pt x="1556" y="249056"/>
                  </a:lnTo>
                  <a:lnTo>
                    <a:pt x="0" y="276348"/>
                  </a:lnTo>
                  <a:lnTo>
                    <a:pt x="9697" y="333492"/>
                  </a:lnTo>
                  <a:lnTo>
                    <a:pt x="18581" y="358692"/>
                  </a:lnTo>
                  <a:lnTo>
                    <a:pt x="42556" y="396556"/>
                  </a:lnTo>
                  <a:lnTo>
                    <a:pt x="90612" y="432427"/>
                  </a:lnTo>
                  <a:lnTo>
                    <a:pt x="136535" y="446140"/>
                  </a:lnTo>
                  <a:lnTo>
                    <a:pt x="143095" y="446917"/>
                  </a:lnTo>
                  <a:lnTo>
                    <a:pt x="179817" y="439944"/>
                  </a:lnTo>
                  <a:lnTo>
                    <a:pt x="199045" y="431253"/>
                  </a:lnTo>
                  <a:lnTo>
                    <a:pt x="203289" y="430377"/>
                  </a:lnTo>
                  <a:lnTo>
                    <a:pt x="230266" y="416602"/>
                  </a:lnTo>
                  <a:lnTo>
                    <a:pt x="232040" y="413995"/>
                  </a:lnTo>
                  <a:lnTo>
                    <a:pt x="235335" y="407571"/>
                  </a:lnTo>
                  <a:lnTo>
                    <a:pt x="243305" y="396516"/>
                  </a:lnTo>
                  <a:lnTo>
                    <a:pt x="245633" y="388778"/>
                  </a:lnTo>
                  <a:lnTo>
                    <a:pt x="246944" y="370664"/>
                  </a:lnTo>
                  <a:lnTo>
                    <a:pt x="243723" y="359649"/>
                  </a:lnTo>
                  <a:lnTo>
                    <a:pt x="239205" y="350344"/>
                  </a:lnTo>
                  <a:lnTo>
                    <a:pt x="236304" y="330063"/>
                  </a:lnTo>
                  <a:lnTo>
                    <a:pt x="234584" y="317351"/>
                  </a:lnTo>
                  <a:lnTo>
                    <a:pt x="226178" y="302757"/>
                  </a:lnTo>
                  <a:lnTo>
                    <a:pt x="193218" y="265936"/>
                  </a:lnTo>
                  <a:lnTo>
                    <a:pt x="185475" y="250037"/>
                  </a:lnTo>
                  <a:lnTo>
                    <a:pt x="176060" y="238127"/>
                  </a:lnTo>
                  <a:lnTo>
                    <a:pt x="176059" y="231805"/>
                  </a:lnTo>
                  <a:lnTo>
                    <a:pt x="177382" y="229943"/>
                  </a:lnTo>
                  <a:lnTo>
                    <a:pt x="179587" y="228702"/>
                  </a:lnTo>
                  <a:lnTo>
                    <a:pt x="192630" y="226709"/>
                  </a:lnTo>
                  <a:lnTo>
                    <a:pt x="221078" y="224925"/>
                  </a:lnTo>
                  <a:lnTo>
                    <a:pt x="254334" y="215418"/>
                  </a:lnTo>
                  <a:lnTo>
                    <a:pt x="268337" y="213317"/>
                  </a:lnTo>
                  <a:lnTo>
                    <a:pt x="297392" y="204105"/>
                  </a:lnTo>
                  <a:lnTo>
                    <a:pt x="354414" y="202426"/>
                  </a:lnTo>
                  <a:lnTo>
                    <a:pt x="358462" y="202420"/>
                  </a:lnTo>
                  <a:lnTo>
                    <a:pt x="366488" y="198884"/>
                  </a:lnTo>
                  <a:lnTo>
                    <a:pt x="374465" y="194226"/>
                  </a:lnTo>
                  <a:lnTo>
                    <a:pt x="390365" y="191236"/>
                  </a:lnTo>
                  <a:lnTo>
                    <a:pt x="402277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53" name="SMARTInkShape-69"/>
          <p:cNvSpPr/>
          <p:nvPr>
            <p:custDataLst>
              <p:tags r:id="rId1"/>
            </p:custDataLst>
          </p:nvPr>
        </p:nvSpPr>
        <p:spPr>
          <a:xfrm>
            <a:off x="5786457" y="1357313"/>
            <a:ext cx="47607" cy="404813"/>
          </a:xfrm>
          <a:custGeom>
            <a:avLst/>
            <a:gdLst/>
            <a:ahLst/>
            <a:cxnLst/>
            <a:rect l="0" t="0" r="0" b="0"/>
            <a:pathLst>
              <a:path w="47607" h="404813">
                <a:moveTo>
                  <a:pt x="11887" y="0"/>
                </a:moveTo>
                <a:lnTo>
                  <a:pt x="11887" y="0"/>
                </a:lnTo>
                <a:lnTo>
                  <a:pt x="1635" y="43395"/>
                </a:lnTo>
                <a:lnTo>
                  <a:pt x="126" y="101509"/>
                </a:lnTo>
                <a:lnTo>
                  <a:pt x="0" y="155605"/>
                </a:lnTo>
                <a:lnTo>
                  <a:pt x="3514" y="190744"/>
                </a:lnTo>
                <a:lnTo>
                  <a:pt x="18967" y="250063"/>
                </a:lnTo>
                <a:lnTo>
                  <a:pt x="29478" y="303246"/>
                </a:lnTo>
                <a:lnTo>
                  <a:pt x="45404" y="346692"/>
                </a:lnTo>
                <a:lnTo>
                  <a:pt x="47606" y="4048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3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309247"/>
            <a:ext cx="11003795" cy="429303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will </a:t>
            </a:r>
            <a:r>
              <a:rPr lang="en-US" sz="2400" dirty="0" smtClean="0"/>
              <a:t>write 2 paragraphs on </a:t>
            </a:r>
            <a:r>
              <a:rPr lang="en-US" sz="2400" dirty="0" smtClean="0"/>
              <a:t>your test. They will be based on the 4 possible themes: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I can identify and discuss the causes and consequences of WW1.</a:t>
            </a:r>
            <a:endParaRPr lang="en-CA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I can assess the historical significance of several of Canada’s key contributions to WW1.</a:t>
            </a:r>
            <a:endParaRPr lang="en-CA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I am aware of various historical perspectives as they relate to the impact of WW1 on the Canadian home front.</a:t>
            </a:r>
            <a:endParaRPr lang="en-CA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I can identify and discuss several </a:t>
            </a:r>
            <a:r>
              <a:rPr lang="en-US" sz="2400" dirty="0" smtClean="0"/>
              <a:t>factors during WW1.</a:t>
            </a:r>
            <a:endParaRPr lang="en-CA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I can identify and discuss several factors that contributed to Canada’s growing identity during </a:t>
            </a:r>
            <a:r>
              <a:rPr lang="en-US" sz="2400" dirty="0" smtClean="0"/>
              <a:t>WW1.</a:t>
            </a:r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266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329</TotalTime>
  <Words>184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2</vt:lpstr>
      <vt:lpstr>Quotable</vt:lpstr>
      <vt:lpstr>Test Outline</vt:lpstr>
      <vt:lpstr>Setting Up a Define/State Significance</vt:lpstr>
      <vt:lpstr>PowerPoint Presentation</vt:lpstr>
      <vt:lpstr>Paragraph Themes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Define/State Significance</dc:title>
  <dc:creator>Shields, Jeff</dc:creator>
  <cp:lastModifiedBy>Shields, Jeff</cp:lastModifiedBy>
  <cp:revision>3</cp:revision>
  <dcterms:created xsi:type="dcterms:W3CDTF">2016-11-03T12:45:18Z</dcterms:created>
  <dcterms:modified xsi:type="dcterms:W3CDTF">2017-02-24T18:00:11Z</dcterms:modified>
</cp:coreProperties>
</file>