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39.xml"/><Relationship Id="rId117" Type="http://schemas.openxmlformats.org/officeDocument/2006/relationships/tags" Target="../tags/tag230.xml"/><Relationship Id="rId21" Type="http://schemas.openxmlformats.org/officeDocument/2006/relationships/tags" Target="../tags/tag134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63" Type="http://schemas.openxmlformats.org/officeDocument/2006/relationships/tags" Target="../tags/tag176.xml"/><Relationship Id="rId68" Type="http://schemas.openxmlformats.org/officeDocument/2006/relationships/tags" Target="../tags/tag181.xml"/><Relationship Id="rId84" Type="http://schemas.openxmlformats.org/officeDocument/2006/relationships/tags" Target="../tags/tag197.xml"/><Relationship Id="rId89" Type="http://schemas.openxmlformats.org/officeDocument/2006/relationships/tags" Target="../tags/tag202.xml"/><Relationship Id="rId112" Type="http://schemas.openxmlformats.org/officeDocument/2006/relationships/tags" Target="../tags/tag225.xml"/><Relationship Id="rId133" Type="http://schemas.openxmlformats.org/officeDocument/2006/relationships/tags" Target="../tags/tag246.xml"/><Relationship Id="rId138" Type="http://schemas.openxmlformats.org/officeDocument/2006/relationships/tags" Target="../tags/tag251.xml"/><Relationship Id="rId154" Type="http://schemas.openxmlformats.org/officeDocument/2006/relationships/tags" Target="../tags/tag267.xml"/><Relationship Id="rId159" Type="http://schemas.openxmlformats.org/officeDocument/2006/relationships/tags" Target="../tags/tag272.xml"/><Relationship Id="rId16" Type="http://schemas.openxmlformats.org/officeDocument/2006/relationships/tags" Target="../tags/tag129.xml"/><Relationship Id="rId107" Type="http://schemas.openxmlformats.org/officeDocument/2006/relationships/tags" Target="../tags/tag220.xml"/><Relationship Id="rId11" Type="http://schemas.openxmlformats.org/officeDocument/2006/relationships/tags" Target="../tags/tag124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74" Type="http://schemas.openxmlformats.org/officeDocument/2006/relationships/tags" Target="../tags/tag187.xml"/><Relationship Id="rId79" Type="http://schemas.openxmlformats.org/officeDocument/2006/relationships/tags" Target="../tags/tag192.xml"/><Relationship Id="rId102" Type="http://schemas.openxmlformats.org/officeDocument/2006/relationships/tags" Target="../tags/tag215.xml"/><Relationship Id="rId123" Type="http://schemas.openxmlformats.org/officeDocument/2006/relationships/tags" Target="../tags/tag236.xml"/><Relationship Id="rId128" Type="http://schemas.openxmlformats.org/officeDocument/2006/relationships/tags" Target="../tags/tag241.xml"/><Relationship Id="rId144" Type="http://schemas.openxmlformats.org/officeDocument/2006/relationships/tags" Target="../tags/tag257.xml"/><Relationship Id="rId149" Type="http://schemas.openxmlformats.org/officeDocument/2006/relationships/tags" Target="../tags/tag262.xml"/><Relationship Id="rId5" Type="http://schemas.openxmlformats.org/officeDocument/2006/relationships/tags" Target="../tags/tag118.xml"/><Relationship Id="rId90" Type="http://schemas.openxmlformats.org/officeDocument/2006/relationships/tags" Target="../tags/tag203.xml"/><Relationship Id="rId95" Type="http://schemas.openxmlformats.org/officeDocument/2006/relationships/tags" Target="../tags/tag208.xml"/><Relationship Id="rId160" Type="http://schemas.openxmlformats.org/officeDocument/2006/relationships/tags" Target="../tags/tag273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64" Type="http://schemas.openxmlformats.org/officeDocument/2006/relationships/tags" Target="../tags/tag177.xml"/><Relationship Id="rId69" Type="http://schemas.openxmlformats.org/officeDocument/2006/relationships/tags" Target="../tags/tag182.xml"/><Relationship Id="rId113" Type="http://schemas.openxmlformats.org/officeDocument/2006/relationships/tags" Target="../tags/tag226.xml"/><Relationship Id="rId118" Type="http://schemas.openxmlformats.org/officeDocument/2006/relationships/tags" Target="../tags/tag231.xml"/><Relationship Id="rId134" Type="http://schemas.openxmlformats.org/officeDocument/2006/relationships/tags" Target="../tags/tag247.xml"/><Relationship Id="rId139" Type="http://schemas.openxmlformats.org/officeDocument/2006/relationships/tags" Target="../tags/tag252.xml"/><Relationship Id="rId80" Type="http://schemas.openxmlformats.org/officeDocument/2006/relationships/tags" Target="../tags/tag193.xml"/><Relationship Id="rId85" Type="http://schemas.openxmlformats.org/officeDocument/2006/relationships/tags" Target="../tags/tag198.xml"/><Relationship Id="rId150" Type="http://schemas.openxmlformats.org/officeDocument/2006/relationships/tags" Target="../tags/tag263.xml"/><Relationship Id="rId155" Type="http://schemas.openxmlformats.org/officeDocument/2006/relationships/tags" Target="../tags/tag268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59" Type="http://schemas.openxmlformats.org/officeDocument/2006/relationships/tags" Target="../tags/tag172.xml"/><Relationship Id="rId103" Type="http://schemas.openxmlformats.org/officeDocument/2006/relationships/tags" Target="../tags/tag216.xml"/><Relationship Id="rId108" Type="http://schemas.openxmlformats.org/officeDocument/2006/relationships/tags" Target="../tags/tag221.xml"/><Relationship Id="rId124" Type="http://schemas.openxmlformats.org/officeDocument/2006/relationships/tags" Target="../tags/tag237.xml"/><Relationship Id="rId129" Type="http://schemas.openxmlformats.org/officeDocument/2006/relationships/tags" Target="../tags/tag242.xml"/><Relationship Id="rId54" Type="http://schemas.openxmlformats.org/officeDocument/2006/relationships/tags" Target="../tags/tag167.xml"/><Relationship Id="rId70" Type="http://schemas.openxmlformats.org/officeDocument/2006/relationships/tags" Target="../tags/tag183.xml"/><Relationship Id="rId75" Type="http://schemas.openxmlformats.org/officeDocument/2006/relationships/tags" Target="../tags/tag188.xml"/><Relationship Id="rId91" Type="http://schemas.openxmlformats.org/officeDocument/2006/relationships/tags" Target="../tags/tag204.xml"/><Relationship Id="rId96" Type="http://schemas.openxmlformats.org/officeDocument/2006/relationships/tags" Target="../tags/tag209.xml"/><Relationship Id="rId140" Type="http://schemas.openxmlformats.org/officeDocument/2006/relationships/tags" Target="../tags/tag253.xml"/><Relationship Id="rId145" Type="http://schemas.openxmlformats.org/officeDocument/2006/relationships/tags" Target="../tags/tag258.xml"/><Relationship Id="rId161" Type="http://schemas.openxmlformats.org/officeDocument/2006/relationships/tags" Target="../tags/tag274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106" Type="http://schemas.openxmlformats.org/officeDocument/2006/relationships/tags" Target="../tags/tag219.xml"/><Relationship Id="rId114" Type="http://schemas.openxmlformats.org/officeDocument/2006/relationships/tags" Target="../tags/tag227.xml"/><Relationship Id="rId119" Type="http://schemas.openxmlformats.org/officeDocument/2006/relationships/tags" Target="../tags/tag232.xml"/><Relationship Id="rId127" Type="http://schemas.openxmlformats.org/officeDocument/2006/relationships/tags" Target="../tags/tag240.xml"/><Relationship Id="rId10" Type="http://schemas.openxmlformats.org/officeDocument/2006/relationships/tags" Target="../tags/tag123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tags" Target="../tags/tag178.xml"/><Relationship Id="rId73" Type="http://schemas.openxmlformats.org/officeDocument/2006/relationships/tags" Target="../tags/tag186.xml"/><Relationship Id="rId78" Type="http://schemas.openxmlformats.org/officeDocument/2006/relationships/tags" Target="../tags/tag191.xml"/><Relationship Id="rId81" Type="http://schemas.openxmlformats.org/officeDocument/2006/relationships/tags" Target="../tags/tag194.xml"/><Relationship Id="rId86" Type="http://schemas.openxmlformats.org/officeDocument/2006/relationships/tags" Target="../tags/tag199.xml"/><Relationship Id="rId94" Type="http://schemas.openxmlformats.org/officeDocument/2006/relationships/tags" Target="../tags/tag207.xml"/><Relationship Id="rId99" Type="http://schemas.openxmlformats.org/officeDocument/2006/relationships/tags" Target="../tags/tag212.xml"/><Relationship Id="rId101" Type="http://schemas.openxmlformats.org/officeDocument/2006/relationships/tags" Target="../tags/tag214.xml"/><Relationship Id="rId122" Type="http://schemas.openxmlformats.org/officeDocument/2006/relationships/tags" Target="../tags/tag235.xml"/><Relationship Id="rId130" Type="http://schemas.openxmlformats.org/officeDocument/2006/relationships/tags" Target="../tags/tag243.xml"/><Relationship Id="rId135" Type="http://schemas.openxmlformats.org/officeDocument/2006/relationships/tags" Target="../tags/tag248.xml"/><Relationship Id="rId143" Type="http://schemas.openxmlformats.org/officeDocument/2006/relationships/tags" Target="../tags/tag256.xml"/><Relationship Id="rId148" Type="http://schemas.openxmlformats.org/officeDocument/2006/relationships/tags" Target="../tags/tag261.xml"/><Relationship Id="rId151" Type="http://schemas.openxmlformats.org/officeDocument/2006/relationships/tags" Target="../tags/tag264.xml"/><Relationship Id="rId156" Type="http://schemas.openxmlformats.org/officeDocument/2006/relationships/tags" Target="../tags/tag269.xml"/><Relationship Id="rId164" Type="http://schemas.openxmlformats.org/officeDocument/2006/relationships/slideLayout" Target="../slideLayouts/slideLayout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39" Type="http://schemas.openxmlformats.org/officeDocument/2006/relationships/tags" Target="../tags/tag152.xml"/><Relationship Id="rId109" Type="http://schemas.openxmlformats.org/officeDocument/2006/relationships/tags" Target="../tags/tag222.xml"/><Relationship Id="rId34" Type="http://schemas.openxmlformats.org/officeDocument/2006/relationships/tags" Target="../tags/tag147.xml"/><Relationship Id="rId50" Type="http://schemas.openxmlformats.org/officeDocument/2006/relationships/tags" Target="../tags/tag163.xml"/><Relationship Id="rId55" Type="http://schemas.openxmlformats.org/officeDocument/2006/relationships/tags" Target="../tags/tag168.xml"/><Relationship Id="rId76" Type="http://schemas.openxmlformats.org/officeDocument/2006/relationships/tags" Target="../tags/tag189.xml"/><Relationship Id="rId97" Type="http://schemas.openxmlformats.org/officeDocument/2006/relationships/tags" Target="../tags/tag210.xml"/><Relationship Id="rId104" Type="http://schemas.openxmlformats.org/officeDocument/2006/relationships/tags" Target="../tags/tag217.xml"/><Relationship Id="rId120" Type="http://schemas.openxmlformats.org/officeDocument/2006/relationships/tags" Target="../tags/tag233.xml"/><Relationship Id="rId125" Type="http://schemas.openxmlformats.org/officeDocument/2006/relationships/tags" Target="../tags/tag238.xml"/><Relationship Id="rId141" Type="http://schemas.openxmlformats.org/officeDocument/2006/relationships/tags" Target="../tags/tag254.xml"/><Relationship Id="rId146" Type="http://schemas.openxmlformats.org/officeDocument/2006/relationships/tags" Target="../tags/tag259.xml"/><Relationship Id="rId7" Type="http://schemas.openxmlformats.org/officeDocument/2006/relationships/tags" Target="../tags/tag120.xml"/><Relationship Id="rId71" Type="http://schemas.openxmlformats.org/officeDocument/2006/relationships/tags" Target="../tags/tag184.xml"/><Relationship Id="rId92" Type="http://schemas.openxmlformats.org/officeDocument/2006/relationships/tags" Target="../tags/tag205.xml"/><Relationship Id="rId162" Type="http://schemas.openxmlformats.org/officeDocument/2006/relationships/tags" Target="../tags/tag275.xml"/><Relationship Id="rId2" Type="http://schemas.openxmlformats.org/officeDocument/2006/relationships/tags" Target="../tags/tag115.xml"/><Relationship Id="rId29" Type="http://schemas.openxmlformats.org/officeDocument/2006/relationships/tags" Target="../tags/tag142.xml"/><Relationship Id="rId24" Type="http://schemas.openxmlformats.org/officeDocument/2006/relationships/tags" Target="../tags/tag137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66" Type="http://schemas.openxmlformats.org/officeDocument/2006/relationships/tags" Target="../tags/tag179.xml"/><Relationship Id="rId87" Type="http://schemas.openxmlformats.org/officeDocument/2006/relationships/tags" Target="../tags/tag200.xml"/><Relationship Id="rId110" Type="http://schemas.openxmlformats.org/officeDocument/2006/relationships/tags" Target="../tags/tag223.xml"/><Relationship Id="rId115" Type="http://schemas.openxmlformats.org/officeDocument/2006/relationships/tags" Target="../tags/tag228.xml"/><Relationship Id="rId131" Type="http://schemas.openxmlformats.org/officeDocument/2006/relationships/tags" Target="../tags/tag244.xml"/><Relationship Id="rId136" Type="http://schemas.openxmlformats.org/officeDocument/2006/relationships/tags" Target="../tags/tag249.xml"/><Relationship Id="rId157" Type="http://schemas.openxmlformats.org/officeDocument/2006/relationships/tags" Target="../tags/tag270.xml"/><Relationship Id="rId61" Type="http://schemas.openxmlformats.org/officeDocument/2006/relationships/tags" Target="../tags/tag174.xml"/><Relationship Id="rId82" Type="http://schemas.openxmlformats.org/officeDocument/2006/relationships/tags" Target="../tags/tag195.xml"/><Relationship Id="rId152" Type="http://schemas.openxmlformats.org/officeDocument/2006/relationships/tags" Target="../tags/tag265.xml"/><Relationship Id="rId19" Type="http://schemas.openxmlformats.org/officeDocument/2006/relationships/tags" Target="../tags/tag132.xml"/><Relationship Id="rId14" Type="http://schemas.openxmlformats.org/officeDocument/2006/relationships/tags" Target="../tags/tag127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56" Type="http://schemas.openxmlformats.org/officeDocument/2006/relationships/tags" Target="../tags/tag169.xml"/><Relationship Id="rId77" Type="http://schemas.openxmlformats.org/officeDocument/2006/relationships/tags" Target="../tags/tag190.xml"/><Relationship Id="rId100" Type="http://schemas.openxmlformats.org/officeDocument/2006/relationships/tags" Target="../tags/tag213.xml"/><Relationship Id="rId105" Type="http://schemas.openxmlformats.org/officeDocument/2006/relationships/tags" Target="../tags/tag218.xml"/><Relationship Id="rId126" Type="http://schemas.openxmlformats.org/officeDocument/2006/relationships/tags" Target="../tags/tag239.xml"/><Relationship Id="rId147" Type="http://schemas.openxmlformats.org/officeDocument/2006/relationships/tags" Target="../tags/tag260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72" Type="http://schemas.openxmlformats.org/officeDocument/2006/relationships/tags" Target="../tags/tag185.xml"/><Relationship Id="rId93" Type="http://schemas.openxmlformats.org/officeDocument/2006/relationships/tags" Target="../tags/tag206.xml"/><Relationship Id="rId98" Type="http://schemas.openxmlformats.org/officeDocument/2006/relationships/tags" Target="../tags/tag211.xml"/><Relationship Id="rId121" Type="http://schemas.openxmlformats.org/officeDocument/2006/relationships/tags" Target="../tags/tag234.xml"/><Relationship Id="rId142" Type="http://schemas.openxmlformats.org/officeDocument/2006/relationships/tags" Target="../tags/tag255.xml"/><Relationship Id="rId163" Type="http://schemas.openxmlformats.org/officeDocument/2006/relationships/tags" Target="../tags/tag276.xml"/><Relationship Id="rId3" Type="http://schemas.openxmlformats.org/officeDocument/2006/relationships/tags" Target="../tags/tag116.xml"/><Relationship Id="rId25" Type="http://schemas.openxmlformats.org/officeDocument/2006/relationships/tags" Target="../tags/tag138.xml"/><Relationship Id="rId46" Type="http://schemas.openxmlformats.org/officeDocument/2006/relationships/tags" Target="../tags/tag159.xml"/><Relationship Id="rId67" Type="http://schemas.openxmlformats.org/officeDocument/2006/relationships/tags" Target="../tags/tag180.xml"/><Relationship Id="rId116" Type="http://schemas.openxmlformats.org/officeDocument/2006/relationships/tags" Target="../tags/tag229.xml"/><Relationship Id="rId137" Type="http://schemas.openxmlformats.org/officeDocument/2006/relationships/tags" Target="../tags/tag250.xml"/><Relationship Id="rId158" Type="http://schemas.openxmlformats.org/officeDocument/2006/relationships/tags" Target="../tags/tag271.xml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62" Type="http://schemas.openxmlformats.org/officeDocument/2006/relationships/tags" Target="../tags/tag175.xml"/><Relationship Id="rId83" Type="http://schemas.openxmlformats.org/officeDocument/2006/relationships/tags" Target="../tags/tag196.xml"/><Relationship Id="rId88" Type="http://schemas.openxmlformats.org/officeDocument/2006/relationships/tags" Target="../tags/tag201.xml"/><Relationship Id="rId111" Type="http://schemas.openxmlformats.org/officeDocument/2006/relationships/tags" Target="../tags/tag224.xml"/><Relationship Id="rId132" Type="http://schemas.openxmlformats.org/officeDocument/2006/relationships/tags" Target="../tags/tag245.xml"/><Relationship Id="rId153" Type="http://schemas.openxmlformats.org/officeDocument/2006/relationships/tags" Target="../tags/tag266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393.xml"/><Relationship Id="rId21" Type="http://schemas.openxmlformats.org/officeDocument/2006/relationships/tags" Target="../tags/tag297.xml"/><Relationship Id="rId42" Type="http://schemas.openxmlformats.org/officeDocument/2006/relationships/tags" Target="../tags/tag318.xml"/><Relationship Id="rId63" Type="http://schemas.openxmlformats.org/officeDocument/2006/relationships/tags" Target="../tags/tag339.xml"/><Relationship Id="rId84" Type="http://schemas.openxmlformats.org/officeDocument/2006/relationships/tags" Target="../tags/tag360.xml"/><Relationship Id="rId138" Type="http://schemas.openxmlformats.org/officeDocument/2006/relationships/tags" Target="../tags/tag414.xml"/><Relationship Id="rId159" Type="http://schemas.openxmlformats.org/officeDocument/2006/relationships/tags" Target="../tags/tag435.xml"/><Relationship Id="rId170" Type="http://schemas.openxmlformats.org/officeDocument/2006/relationships/tags" Target="../tags/tag446.xml"/><Relationship Id="rId191" Type="http://schemas.openxmlformats.org/officeDocument/2006/relationships/tags" Target="../tags/tag467.xml"/><Relationship Id="rId205" Type="http://schemas.openxmlformats.org/officeDocument/2006/relationships/tags" Target="../tags/tag481.xml"/><Relationship Id="rId226" Type="http://schemas.openxmlformats.org/officeDocument/2006/relationships/tags" Target="../tags/tag502.xml"/><Relationship Id="rId247" Type="http://schemas.openxmlformats.org/officeDocument/2006/relationships/tags" Target="../tags/tag523.xml"/><Relationship Id="rId107" Type="http://schemas.openxmlformats.org/officeDocument/2006/relationships/tags" Target="../tags/tag383.xml"/><Relationship Id="rId268" Type="http://schemas.openxmlformats.org/officeDocument/2006/relationships/tags" Target="../tags/tag544.xml"/><Relationship Id="rId11" Type="http://schemas.openxmlformats.org/officeDocument/2006/relationships/tags" Target="../tags/tag287.xml"/><Relationship Id="rId32" Type="http://schemas.openxmlformats.org/officeDocument/2006/relationships/tags" Target="../tags/tag308.xml"/><Relationship Id="rId53" Type="http://schemas.openxmlformats.org/officeDocument/2006/relationships/tags" Target="../tags/tag329.xml"/><Relationship Id="rId74" Type="http://schemas.openxmlformats.org/officeDocument/2006/relationships/tags" Target="../tags/tag350.xml"/><Relationship Id="rId128" Type="http://schemas.openxmlformats.org/officeDocument/2006/relationships/tags" Target="../tags/tag404.xml"/><Relationship Id="rId149" Type="http://schemas.openxmlformats.org/officeDocument/2006/relationships/tags" Target="../tags/tag425.xml"/><Relationship Id="rId5" Type="http://schemas.openxmlformats.org/officeDocument/2006/relationships/tags" Target="../tags/tag281.xml"/><Relationship Id="rId95" Type="http://schemas.openxmlformats.org/officeDocument/2006/relationships/tags" Target="../tags/tag371.xml"/><Relationship Id="rId160" Type="http://schemas.openxmlformats.org/officeDocument/2006/relationships/tags" Target="../tags/tag436.xml"/><Relationship Id="rId181" Type="http://schemas.openxmlformats.org/officeDocument/2006/relationships/tags" Target="../tags/tag457.xml"/><Relationship Id="rId216" Type="http://schemas.openxmlformats.org/officeDocument/2006/relationships/tags" Target="../tags/tag492.xml"/><Relationship Id="rId237" Type="http://schemas.openxmlformats.org/officeDocument/2006/relationships/tags" Target="../tags/tag513.xml"/><Relationship Id="rId258" Type="http://schemas.openxmlformats.org/officeDocument/2006/relationships/tags" Target="../tags/tag534.xml"/><Relationship Id="rId279" Type="http://schemas.openxmlformats.org/officeDocument/2006/relationships/tags" Target="../tags/tag555.xml"/><Relationship Id="rId22" Type="http://schemas.openxmlformats.org/officeDocument/2006/relationships/tags" Target="../tags/tag298.xml"/><Relationship Id="rId43" Type="http://schemas.openxmlformats.org/officeDocument/2006/relationships/tags" Target="../tags/tag319.xml"/><Relationship Id="rId64" Type="http://schemas.openxmlformats.org/officeDocument/2006/relationships/tags" Target="../tags/tag340.xml"/><Relationship Id="rId118" Type="http://schemas.openxmlformats.org/officeDocument/2006/relationships/tags" Target="../tags/tag394.xml"/><Relationship Id="rId139" Type="http://schemas.openxmlformats.org/officeDocument/2006/relationships/tags" Target="../tags/tag415.xml"/><Relationship Id="rId85" Type="http://schemas.openxmlformats.org/officeDocument/2006/relationships/tags" Target="../tags/tag361.xml"/><Relationship Id="rId150" Type="http://schemas.openxmlformats.org/officeDocument/2006/relationships/tags" Target="../tags/tag426.xml"/><Relationship Id="rId171" Type="http://schemas.openxmlformats.org/officeDocument/2006/relationships/tags" Target="../tags/tag447.xml"/><Relationship Id="rId192" Type="http://schemas.openxmlformats.org/officeDocument/2006/relationships/tags" Target="../tags/tag468.xml"/><Relationship Id="rId206" Type="http://schemas.openxmlformats.org/officeDocument/2006/relationships/tags" Target="../tags/tag482.xml"/><Relationship Id="rId227" Type="http://schemas.openxmlformats.org/officeDocument/2006/relationships/tags" Target="../tags/tag503.xml"/><Relationship Id="rId248" Type="http://schemas.openxmlformats.org/officeDocument/2006/relationships/tags" Target="../tags/tag524.xml"/><Relationship Id="rId269" Type="http://schemas.openxmlformats.org/officeDocument/2006/relationships/tags" Target="../tags/tag545.xml"/><Relationship Id="rId12" Type="http://schemas.openxmlformats.org/officeDocument/2006/relationships/tags" Target="../tags/tag288.xml"/><Relationship Id="rId33" Type="http://schemas.openxmlformats.org/officeDocument/2006/relationships/tags" Target="../tags/tag309.xml"/><Relationship Id="rId108" Type="http://schemas.openxmlformats.org/officeDocument/2006/relationships/tags" Target="../tags/tag384.xml"/><Relationship Id="rId129" Type="http://schemas.openxmlformats.org/officeDocument/2006/relationships/tags" Target="../tags/tag405.xml"/><Relationship Id="rId280" Type="http://schemas.openxmlformats.org/officeDocument/2006/relationships/tags" Target="../tags/tag556.xml"/><Relationship Id="rId54" Type="http://schemas.openxmlformats.org/officeDocument/2006/relationships/tags" Target="../tags/tag330.xml"/><Relationship Id="rId75" Type="http://schemas.openxmlformats.org/officeDocument/2006/relationships/tags" Target="../tags/tag351.xml"/><Relationship Id="rId96" Type="http://schemas.openxmlformats.org/officeDocument/2006/relationships/tags" Target="../tags/tag372.xml"/><Relationship Id="rId140" Type="http://schemas.openxmlformats.org/officeDocument/2006/relationships/tags" Target="../tags/tag416.xml"/><Relationship Id="rId161" Type="http://schemas.openxmlformats.org/officeDocument/2006/relationships/tags" Target="../tags/tag437.xml"/><Relationship Id="rId182" Type="http://schemas.openxmlformats.org/officeDocument/2006/relationships/tags" Target="../tags/tag458.xml"/><Relationship Id="rId217" Type="http://schemas.openxmlformats.org/officeDocument/2006/relationships/tags" Target="../tags/tag493.xml"/><Relationship Id="rId6" Type="http://schemas.openxmlformats.org/officeDocument/2006/relationships/tags" Target="../tags/tag282.xml"/><Relationship Id="rId238" Type="http://schemas.openxmlformats.org/officeDocument/2006/relationships/tags" Target="../tags/tag514.xml"/><Relationship Id="rId259" Type="http://schemas.openxmlformats.org/officeDocument/2006/relationships/tags" Target="../tags/tag535.xml"/><Relationship Id="rId23" Type="http://schemas.openxmlformats.org/officeDocument/2006/relationships/tags" Target="../tags/tag299.xml"/><Relationship Id="rId119" Type="http://schemas.openxmlformats.org/officeDocument/2006/relationships/tags" Target="../tags/tag395.xml"/><Relationship Id="rId270" Type="http://schemas.openxmlformats.org/officeDocument/2006/relationships/tags" Target="../tags/tag546.xml"/><Relationship Id="rId44" Type="http://schemas.openxmlformats.org/officeDocument/2006/relationships/tags" Target="../tags/tag320.xml"/><Relationship Id="rId65" Type="http://schemas.openxmlformats.org/officeDocument/2006/relationships/tags" Target="../tags/tag341.xml"/><Relationship Id="rId86" Type="http://schemas.openxmlformats.org/officeDocument/2006/relationships/tags" Target="../tags/tag362.xml"/><Relationship Id="rId130" Type="http://schemas.openxmlformats.org/officeDocument/2006/relationships/tags" Target="../tags/tag406.xml"/><Relationship Id="rId151" Type="http://schemas.openxmlformats.org/officeDocument/2006/relationships/tags" Target="../tags/tag427.xml"/><Relationship Id="rId172" Type="http://schemas.openxmlformats.org/officeDocument/2006/relationships/tags" Target="../tags/tag448.xml"/><Relationship Id="rId193" Type="http://schemas.openxmlformats.org/officeDocument/2006/relationships/tags" Target="../tags/tag469.xml"/><Relationship Id="rId202" Type="http://schemas.openxmlformats.org/officeDocument/2006/relationships/tags" Target="../tags/tag478.xml"/><Relationship Id="rId207" Type="http://schemas.openxmlformats.org/officeDocument/2006/relationships/tags" Target="../tags/tag483.xml"/><Relationship Id="rId223" Type="http://schemas.openxmlformats.org/officeDocument/2006/relationships/tags" Target="../tags/tag499.xml"/><Relationship Id="rId228" Type="http://schemas.openxmlformats.org/officeDocument/2006/relationships/tags" Target="../tags/tag504.xml"/><Relationship Id="rId244" Type="http://schemas.openxmlformats.org/officeDocument/2006/relationships/tags" Target="../tags/tag520.xml"/><Relationship Id="rId249" Type="http://schemas.openxmlformats.org/officeDocument/2006/relationships/tags" Target="../tags/tag525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9" Type="http://schemas.openxmlformats.org/officeDocument/2006/relationships/tags" Target="../tags/tag315.xml"/><Relationship Id="rId109" Type="http://schemas.openxmlformats.org/officeDocument/2006/relationships/tags" Target="../tags/tag385.xml"/><Relationship Id="rId260" Type="http://schemas.openxmlformats.org/officeDocument/2006/relationships/tags" Target="../tags/tag536.xml"/><Relationship Id="rId265" Type="http://schemas.openxmlformats.org/officeDocument/2006/relationships/tags" Target="../tags/tag541.xml"/><Relationship Id="rId281" Type="http://schemas.openxmlformats.org/officeDocument/2006/relationships/slideLayout" Target="../slideLayouts/slideLayout2.xml"/><Relationship Id="rId34" Type="http://schemas.openxmlformats.org/officeDocument/2006/relationships/tags" Target="../tags/tag310.xml"/><Relationship Id="rId50" Type="http://schemas.openxmlformats.org/officeDocument/2006/relationships/tags" Target="../tags/tag326.xml"/><Relationship Id="rId55" Type="http://schemas.openxmlformats.org/officeDocument/2006/relationships/tags" Target="../tags/tag331.xml"/><Relationship Id="rId76" Type="http://schemas.openxmlformats.org/officeDocument/2006/relationships/tags" Target="../tags/tag352.xml"/><Relationship Id="rId97" Type="http://schemas.openxmlformats.org/officeDocument/2006/relationships/tags" Target="../tags/tag373.xml"/><Relationship Id="rId104" Type="http://schemas.openxmlformats.org/officeDocument/2006/relationships/tags" Target="../tags/tag380.xml"/><Relationship Id="rId120" Type="http://schemas.openxmlformats.org/officeDocument/2006/relationships/tags" Target="../tags/tag396.xml"/><Relationship Id="rId125" Type="http://schemas.openxmlformats.org/officeDocument/2006/relationships/tags" Target="../tags/tag401.xml"/><Relationship Id="rId141" Type="http://schemas.openxmlformats.org/officeDocument/2006/relationships/tags" Target="../tags/tag417.xml"/><Relationship Id="rId146" Type="http://schemas.openxmlformats.org/officeDocument/2006/relationships/tags" Target="../tags/tag422.xml"/><Relationship Id="rId167" Type="http://schemas.openxmlformats.org/officeDocument/2006/relationships/tags" Target="../tags/tag443.xml"/><Relationship Id="rId188" Type="http://schemas.openxmlformats.org/officeDocument/2006/relationships/tags" Target="../tags/tag464.xml"/><Relationship Id="rId7" Type="http://schemas.openxmlformats.org/officeDocument/2006/relationships/tags" Target="../tags/tag283.xml"/><Relationship Id="rId71" Type="http://schemas.openxmlformats.org/officeDocument/2006/relationships/tags" Target="../tags/tag347.xml"/><Relationship Id="rId92" Type="http://schemas.openxmlformats.org/officeDocument/2006/relationships/tags" Target="../tags/tag368.xml"/><Relationship Id="rId162" Type="http://schemas.openxmlformats.org/officeDocument/2006/relationships/tags" Target="../tags/tag438.xml"/><Relationship Id="rId183" Type="http://schemas.openxmlformats.org/officeDocument/2006/relationships/tags" Target="../tags/tag459.xml"/><Relationship Id="rId213" Type="http://schemas.openxmlformats.org/officeDocument/2006/relationships/tags" Target="../tags/tag489.xml"/><Relationship Id="rId218" Type="http://schemas.openxmlformats.org/officeDocument/2006/relationships/tags" Target="../tags/tag494.xml"/><Relationship Id="rId234" Type="http://schemas.openxmlformats.org/officeDocument/2006/relationships/tags" Target="../tags/tag510.xml"/><Relationship Id="rId239" Type="http://schemas.openxmlformats.org/officeDocument/2006/relationships/tags" Target="../tags/tag515.xml"/><Relationship Id="rId2" Type="http://schemas.openxmlformats.org/officeDocument/2006/relationships/tags" Target="../tags/tag278.xml"/><Relationship Id="rId29" Type="http://schemas.openxmlformats.org/officeDocument/2006/relationships/tags" Target="../tags/tag305.xml"/><Relationship Id="rId250" Type="http://schemas.openxmlformats.org/officeDocument/2006/relationships/tags" Target="../tags/tag526.xml"/><Relationship Id="rId255" Type="http://schemas.openxmlformats.org/officeDocument/2006/relationships/tags" Target="../tags/tag531.xml"/><Relationship Id="rId271" Type="http://schemas.openxmlformats.org/officeDocument/2006/relationships/tags" Target="../tags/tag547.xml"/><Relationship Id="rId276" Type="http://schemas.openxmlformats.org/officeDocument/2006/relationships/tags" Target="../tags/tag552.xml"/><Relationship Id="rId24" Type="http://schemas.openxmlformats.org/officeDocument/2006/relationships/tags" Target="../tags/tag300.xml"/><Relationship Id="rId40" Type="http://schemas.openxmlformats.org/officeDocument/2006/relationships/tags" Target="../tags/tag316.xml"/><Relationship Id="rId45" Type="http://schemas.openxmlformats.org/officeDocument/2006/relationships/tags" Target="../tags/tag321.xml"/><Relationship Id="rId66" Type="http://schemas.openxmlformats.org/officeDocument/2006/relationships/tags" Target="../tags/tag342.xml"/><Relationship Id="rId87" Type="http://schemas.openxmlformats.org/officeDocument/2006/relationships/tags" Target="../tags/tag363.xml"/><Relationship Id="rId110" Type="http://schemas.openxmlformats.org/officeDocument/2006/relationships/tags" Target="../tags/tag386.xml"/><Relationship Id="rId115" Type="http://schemas.openxmlformats.org/officeDocument/2006/relationships/tags" Target="../tags/tag391.xml"/><Relationship Id="rId131" Type="http://schemas.openxmlformats.org/officeDocument/2006/relationships/tags" Target="../tags/tag407.xml"/><Relationship Id="rId136" Type="http://schemas.openxmlformats.org/officeDocument/2006/relationships/tags" Target="../tags/tag412.xml"/><Relationship Id="rId157" Type="http://schemas.openxmlformats.org/officeDocument/2006/relationships/tags" Target="../tags/tag433.xml"/><Relationship Id="rId178" Type="http://schemas.openxmlformats.org/officeDocument/2006/relationships/tags" Target="../tags/tag454.xml"/><Relationship Id="rId61" Type="http://schemas.openxmlformats.org/officeDocument/2006/relationships/tags" Target="../tags/tag337.xml"/><Relationship Id="rId82" Type="http://schemas.openxmlformats.org/officeDocument/2006/relationships/tags" Target="../tags/tag358.xml"/><Relationship Id="rId152" Type="http://schemas.openxmlformats.org/officeDocument/2006/relationships/tags" Target="../tags/tag428.xml"/><Relationship Id="rId173" Type="http://schemas.openxmlformats.org/officeDocument/2006/relationships/tags" Target="../tags/tag449.xml"/><Relationship Id="rId194" Type="http://schemas.openxmlformats.org/officeDocument/2006/relationships/tags" Target="../tags/tag470.xml"/><Relationship Id="rId199" Type="http://schemas.openxmlformats.org/officeDocument/2006/relationships/tags" Target="../tags/tag475.xml"/><Relationship Id="rId203" Type="http://schemas.openxmlformats.org/officeDocument/2006/relationships/tags" Target="../tags/tag479.xml"/><Relationship Id="rId208" Type="http://schemas.openxmlformats.org/officeDocument/2006/relationships/tags" Target="../tags/tag484.xml"/><Relationship Id="rId229" Type="http://schemas.openxmlformats.org/officeDocument/2006/relationships/tags" Target="../tags/tag505.xml"/><Relationship Id="rId19" Type="http://schemas.openxmlformats.org/officeDocument/2006/relationships/tags" Target="../tags/tag295.xml"/><Relationship Id="rId224" Type="http://schemas.openxmlformats.org/officeDocument/2006/relationships/tags" Target="../tags/tag500.xml"/><Relationship Id="rId240" Type="http://schemas.openxmlformats.org/officeDocument/2006/relationships/tags" Target="../tags/tag516.xml"/><Relationship Id="rId245" Type="http://schemas.openxmlformats.org/officeDocument/2006/relationships/tags" Target="../tags/tag521.xml"/><Relationship Id="rId261" Type="http://schemas.openxmlformats.org/officeDocument/2006/relationships/tags" Target="../tags/tag537.xml"/><Relationship Id="rId266" Type="http://schemas.openxmlformats.org/officeDocument/2006/relationships/tags" Target="../tags/tag542.xml"/><Relationship Id="rId14" Type="http://schemas.openxmlformats.org/officeDocument/2006/relationships/tags" Target="../tags/tag290.xml"/><Relationship Id="rId30" Type="http://schemas.openxmlformats.org/officeDocument/2006/relationships/tags" Target="../tags/tag306.xml"/><Relationship Id="rId35" Type="http://schemas.openxmlformats.org/officeDocument/2006/relationships/tags" Target="../tags/tag311.xml"/><Relationship Id="rId56" Type="http://schemas.openxmlformats.org/officeDocument/2006/relationships/tags" Target="../tags/tag332.xml"/><Relationship Id="rId77" Type="http://schemas.openxmlformats.org/officeDocument/2006/relationships/tags" Target="../tags/tag353.xml"/><Relationship Id="rId100" Type="http://schemas.openxmlformats.org/officeDocument/2006/relationships/tags" Target="../tags/tag376.xml"/><Relationship Id="rId105" Type="http://schemas.openxmlformats.org/officeDocument/2006/relationships/tags" Target="../tags/tag381.xml"/><Relationship Id="rId126" Type="http://schemas.openxmlformats.org/officeDocument/2006/relationships/tags" Target="../tags/tag402.xml"/><Relationship Id="rId147" Type="http://schemas.openxmlformats.org/officeDocument/2006/relationships/tags" Target="../tags/tag423.xml"/><Relationship Id="rId168" Type="http://schemas.openxmlformats.org/officeDocument/2006/relationships/tags" Target="../tags/tag444.xml"/><Relationship Id="rId8" Type="http://schemas.openxmlformats.org/officeDocument/2006/relationships/tags" Target="../tags/tag284.xml"/><Relationship Id="rId51" Type="http://schemas.openxmlformats.org/officeDocument/2006/relationships/tags" Target="../tags/tag327.xml"/><Relationship Id="rId72" Type="http://schemas.openxmlformats.org/officeDocument/2006/relationships/tags" Target="../tags/tag348.xml"/><Relationship Id="rId93" Type="http://schemas.openxmlformats.org/officeDocument/2006/relationships/tags" Target="../tags/tag369.xml"/><Relationship Id="rId98" Type="http://schemas.openxmlformats.org/officeDocument/2006/relationships/tags" Target="../tags/tag374.xml"/><Relationship Id="rId121" Type="http://schemas.openxmlformats.org/officeDocument/2006/relationships/tags" Target="../tags/tag397.xml"/><Relationship Id="rId142" Type="http://schemas.openxmlformats.org/officeDocument/2006/relationships/tags" Target="../tags/tag418.xml"/><Relationship Id="rId163" Type="http://schemas.openxmlformats.org/officeDocument/2006/relationships/tags" Target="../tags/tag439.xml"/><Relationship Id="rId184" Type="http://schemas.openxmlformats.org/officeDocument/2006/relationships/tags" Target="../tags/tag460.xml"/><Relationship Id="rId189" Type="http://schemas.openxmlformats.org/officeDocument/2006/relationships/tags" Target="../tags/tag465.xml"/><Relationship Id="rId219" Type="http://schemas.openxmlformats.org/officeDocument/2006/relationships/tags" Target="../tags/tag495.xml"/><Relationship Id="rId3" Type="http://schemas.openxmlformats.org/officeDocument/2006/relationships/tags" Target="../tags/tag279.xml"/><Relationship Id="rId214" Type="http://schemas.openxmlformats.org/officeDocument/2006/relationships/tags" Target="../tags/tag490.xml"/><Relationship Id="rId230" Type="http://schemas.openxmlformats.org/officeDocument/2006/relationships/tags" Target="../tags/tag506.xml"/><Relationship Id="rId235" Type="http://schemas.openxmlformats.org/officeDocument/2006/relationships/tags" Target="../tags/tag511.xml"/><Relationship Id="rId251" Type="http://schemas.openxmlformats.org/officeDocument/2006/relationships/tags" Target="../tags/tag527.xml"/><Relationship Id="rId256" Type="http://schemas.openxmlformats.org/officeDocument/2006/relationships/tags" Target="../tags/tag532.xml"/><Relationship Id="rId277" Type="http://schemas.openxmlformats.org/officeDocument/2006/relationships/tags" Target="../tags/tag553.xml"/><Relationship Id="rId25" Type="http://schemas.openxmlformats.org/officeDocument/2006/relationships/tags" Target="../tags/tag301.xml"/><Relationship Id="rId46" Type="http://schemas.openxmlformats.org/officeDocument/2006/relationships/tags" Target="../tags/tag322.xml"/><Relationship Id="rId67" Type="http://schemas.openxmlformats.org/officeDocument/2006/relationships/tags" Target="../tags/tag343.xml"/><Relationship Id="rId116" Type="http://schemas.openxmlformats.org/officeDocument/2006/relationships/tags" Target="../tags/tag392.xml"/><Relationship Id="rId137" Type="http://schemas.openxmlformats.org/officeDocument/2006/relationships/tags" Target="../tags/tag413.xml"/><Relationship Id="rId158" Type="http://schemas.openxmlformats.org/officeDocument/2006/relationships/tags" Target="../tags/tag434.xml"/><Relationship Id="rId272" Type="http://schemas.openxmlformats.org/officeDocument/2006/relationships/tags" Target="../tags/tag548.xml"/><Relationship Id="rId20" Type="http://schemas.openxmlformats.org/officeDocument/2006/relationships/tags" Target="../tags/tag296.xml"/><Relationship Id="rId41" Type="http://schemas.openxmlformats.org/officeDocument/2006/relationships/tags" Target="../tags/tag317.xml"/><Relationship Id="rId62" Type="http://schemas.openxmlformats.org/officeDocument/2006/relationships/tags" Target="../tags/tag338.xml"/><Relationship Id="rId83" Type="http://schemas.openxmlformats.org/officeDocument/2006/relationships/tags" Target="../tags/tag359.xml"/><Relationship Id="rId88" Type="http://schemas.openxmlformats.org/officeDocument/2006/relationships/tags" Target="../tags/tag364.xml"/><Relationship Id="rId111" Type="http://schemas.openxmlformats.org/officeDocument/2006/relationships/tags" Target="../tags/tag387.xml"/><Relationship Id="rId132" Type="http://schemas.openxmlformats.org/officeDocument/2006/relationships/tags" Target="../tags/tag408.xml"/><Relationship Id="rId153" Type="http://schemas.openxmlformats.org/officeDocument/2006/relationships/tags" Target="../tags/tag429.xml"/><Relationship Id="rId174" Type="http://schemas.openxmlformats.org/officeDocument/2006/relationships/tags" Target="../tags/tag450.xml"/><Relationship Id="rId179" Type="http://schemas.openxmlformats.org/officeDocument/2006/relationships/tags" Target="../tags/tag455.xml"/><Relationship Id="rId195" Type="http://schemas.openxmlformats.org/officeDocument/2006/relationships/tags" Target="../tags/tag471.xml"/><Relationship Id="rId209" Type="http://schemas.openxmlformats.org/officeDocument/2006/relationships/tags" Target="../tags/tag485.xml"/><Relationship Id="rId190" Type="http://schemas.openxmlformats.org/officeDocument/2006/relationships/tags" Target="../tags/tag466.xml"/><Relationship Id="rId204" Type="http://schemas.openxmlformats.org/officeDocument/2006/relationships/tags" Target="../tags/tag480.xml"/><Relationship Id="rId220" Type="http://schemas.openxmlformats.org/officeDocument/2006/relationships/tags" Target="../tags/tag496.xml"/><Relationship Id="rId225" Type="http://schemas.openxmlformats.org/officeDocument/2006/relationships/tags" Target="../tags/tag501.xml"/><Relationship Id="rId241" Type="http://schemas.openxmlformats.org/officeDocument/2006/relationships/tags" Target="../tags/tag517.xml"/><Relationship Id="rId246" Type="http://schemas.openxmlformats.org/officeDocument/2006/relationships/tags" Target="../tags/tag522.xml"/><Relationship Id="rId267" Type="http://schemas.openxmlformats.org/officeDocument/2006/relationships/tags" Target="../tags/tag543.xml"/><Relationship Id="rId15" Type="http://schemas.openxmlformats.org/officeDocument/2006/relationships/tags" Target="../tags/tag291.xml"/><Relationship Id="rId36" Type="http://schemas.openxmlformats.org/officeDocument/2006/relationships/tags" Target="../tags/tag312.xml"/><Relationship Id="rId57" Type="http://schemas.openxmlformats.org/officeDocument/2006/relationships/tags" Target="../tags/tag333.xml"/><Relationship Id="rId106" Type="http://schemas.openxmlformats.org/officeDocument/2006/relationships/tags" Target="../tags/tag382.xml"/><Relationship Id="rId127" Type="http://schemas.openxmlformats.org/officeDocument/2006/relationships/tags" Target="../tags/tag403.xml"/><Relationship Id="rId262" Type="http://schemas.openxmlformats.org/officeDocument/2006/relationships/tags" Target="../tags/tag538.xml"/><Relationship Id="rId10" Type="http://schemas.openxmlformats.org/officeDocument/2006/relationships/tags" Target="../tags/tag286.xml"/><Relationship Id="rId31" Type="http://schemas.openxmlformats.org/officeDocument/2006/relationships/tags" Target="../tags/tag307.xml"/><Relationship Id="rId52" Type="http://schemas.openxmlformats.org/officeDocument/2006/relationships/tags" Target="../tags/tag328.xml"/><Relationship Id="rId73" Type="http://schemas.openxmlformats.org/officeDocument/2006/relationships/tags" Target="../tags/tag349.xml"/><Relationship Id="rId78" Type="http://schemas.openxmlformats.org/officeDocument/2006/relationships/tags" Target="../tags/tag354.xml"/><Relationship Id="rId94" Type="http://schemas.openxmlformats.org/officeDocument/2006/relationships/tags" Target="../tags/tag370.xml"/><Relationship Id="rId99" Type="http://schemas.openxmlformats.org/officeDocument/2006/relationships/tags" Target="../tags/tag375.xml"/><Relationship Id="rId101" Type="http://schemas.openxmlformats.org/officeDocument/2006/relationships/tags" Target="../tags/tag377.xml"/><Relationship Id="rId122" Type="http://schemas.openxmlformats.org/officeDocument/2006/relationships/tags" Target="../tags/tag398.xml"/><Relationship Id="rId143" Type="http://schemas.openxmlformats.org/officeDocument/2006/relationships/tags" Target="../tags/tag419.xml"/><Relationship Id="rId148" Type="http://schemas.openxmlformats.org/officeDocument/2006/relationships/tags" Target="../tags/tag424.xml"/><Relationship Id="rId164" Type="http://schemas.openxmlformats.org/officeDocument/2006/relationships/tags" Target="../tags/tag440.xml"/><Relationship Id="rId169" Type="http://schemas.openxmlformats.org/officeDocument/2006/relationships/tags" Target="../tags/tag445.xml"/><Relationship Id="rId185" Type="http://schemas.openxmlformats.org/officeDocument/2006/relationships/tags" Target="../tags/tag461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80" Type="http://schemas.openxmlformats.org/officeDocument/2006/relationships/tags" Target="../tags/tag456.xml"/><Relationship Id="rId210" Type="http://schemas.openxmlformats.org/officeDocument/2006/relationships/tags" Target="../tags/tag486.xml"/><Relationship Id="rId215" Type="http://schemas.openxmlformats.org/officeDocument/2006/relationships/tags" Target="../tags/tag491.xml"/><Relationship Id="rId236" Type="http://schemas.openxmlformats.org/officeDocument/2006/relationships/tags" Target="../tags/tag512.xml"/><Relationship Id="rId257" Type="http://schemas.openxmlformats.org/officeDocument/2006/relationships/tags" Target="../tags/tag533.xml"/><Relationship Id="rId278" Type="http://schemas.openxmlformats.org/officeDocument/2006/relationships/tags" Target="../tags/tag554.xml"/><Relationship Id="rId26" Type="http://schemas.openxmlformats.org/officeDocument/2006/relationships/tags" Target="../tags/tag302.xml"/><Relationship Id="rId231" Type="http://schemas.openxmlformats.org/officeDocument/2006/relationships/tags" Target="../tags/tag507.xml"/><Relationship Id="rId252" Type="http://schemas.openxmlformats.org/officeDocument/2006/relationships/tags" Target="../tags/tag528.xml"/><Relationship Id="rId273" Type="http://schemas.openxmlformats.org/officeDocument/2006/relationships/tags" Target="../tags/tag549.xml"/><Relationship Id="rId47" Type="http://schemas.openxmlformats.org/officeDocument/2006/relationships/tags" Target="../tags/tag323.xml"/><Relationship Id="rId68" Type="http://schemas.openxmlformats.org/officeDocument/2006/relationships/tags" Target="../tags/tag344.xml"/><Relationship Id="rId89" Type="http://schemas.openxmlformats.org/officeDocument/2006/relationships/tags" Target="../tags/tag365.xml"/><Relationship Id="rId112" Type="http://schemas.openxmlformats.org/officeDocument/2006/relationships/tags" Target="../tags/tag388.xml"/><Relationship Id="rId133" Type="http://schemas.openxmlformats.org/officeDocument/2006/relationships/tags" Target="../tags/tag409.xml"/><Relationship Id="rId154" Type="http://schemas.openxmlformats.org/officeDocument/2006/relationships/tags" Target="../tags/tag430.xml"/><Relationship Id="rId175" Type="http://schemas.openxmlformats.org/officeDocument/2006/relationships/tags" Target="../tags/tag451.xml"/><Relationship Id="rId196" Type="http://schemas.openxmlformats.org/officeDocument/2006/relationships/tags" Target="../tags/tag472.xml"/><Relationship Id="rId200" Type="http://schemas.openxmlformats.org/officeDocument/2006/relationships/tags" Target="../tags/tag476.xml"/><Relationship Id="rId16" Type="http://schemas.openxmlformats.org/officeDocument/2006/relationships/tags" Target="../tags/tag292.xml"/><Relationship Id="rId221" Type="http://schemas.openxmlformats.org/officeDocument/2006/relationships/tags" Target="../tags/tag497.xml"/><Relationship Id="rId242" Type="http://schemas.openxmlformats.org/officeDocument/2006/relationships/tags" Target="../tags/tag518.xml"/><Relationship Id="rId263" Type="http://schemas.openxmlformats.org/officeDocument/2006/relationships/tags" Target="../tags/tag539.xml"/><Relationship Id="rId37" Type="http://schemas.openxmlformats.org/officeDocument/2006/relationships/tags" Target="../tags/tag313.xml"/><Relationship Id="rId58" Type="http://schemas.openxmlformats.org/officeDocument/2006/relationships/tags" Target="../tags/tag334.xml"/><Relationship Id="rId79" Type="http://schemas.openxmlformats.org/officeDocument/2006/relationships/tags" Target="../tags/tag355.xml"/><Relationship Id="rId102" Type="http://schemas.openxmlformats.org/officeDocument/2006/relationships/tags" Target="../tags/tag378.xml"/><Relationship Id="rId123" Type="http://schemas.openxmlformats.org/officeDocument/2006/relationships/tags" Target="../tags/tag399.xml"/><Relationship Id="rId144" Type="http://schemas.openxmlformats.org/officeDocument/2006/relationships/tags" Target="../tags/tag420.xml"/><Relationship Id="rId90" Type="http://schemas.openxmlformats.org/officeDocument/2006/relationships/tags" Target="../tags/tag366.xml"/><Relationship Id="rId165" Type="http://schemas.openxmlformats.org/officeDocument/2006/relationships/tags" Target="../tags/tag441.xml"/><Relationship Id="rId186" Type="http://schemas.openxmlformats.org/officeDocument/2006/relationships/tags" Target="../tags/tag462.xml"/><Relationship Id="rId211" Type="http://schemas.openxmlformats.org/officeDocument/2006/relationships/tags" Target="../tags/tag487.xml"/><Relationship Id="rId232" Type="http://schemas.openxmlformats.org/officeDocument/2006/relationships/tags" Target="../tags/tag508.xml"/><Relationship Id="rId253" Type="http://schemas.openxmlformats.org/officeDocument/2006/relationships/tags" Target="../tags/tag529.xml"/><Relationship Id="rId274" Type="http://schemas.openxmlformats.org/officeDocument/2006/relationships/tags" Target="../tags/tag550.xml"/><Relationship Id="rId27" Type="http://schemas.openxmlformats.org/officeDocument/2006/relationships/tags" Target="../tags/tag303.xml"/><Relationship Id="rId48" Type="http://schemas.openxmlformats.org/officeDocument/2006/relationships/tags" Target="../tags/tag324.xml"/><Relationship Id="rId69" Type="http://schemas.openxmlformats.org/officeDocument/2006/relationships/tags" Target="../tags/tag345.xml"/><Relationship Id="rId113" Type="http://schemas.openxmlformats.org/officeDocument/2006/relationships/tags" Target="../tags/tag389.xml"/><Relationship Id="rId134" Type="http://schemas.openxmlformats.org/officeDocument/2006/relationships/tags" Target="../tags/tag410.xml"/><Relationship Id="rId80" Type="http://schemas.openxmlformats.org/officeDocument/2006/relationships/tags" Target="../tags/tag356.xml"/><Relationship Id="rId155" Type="http://schemas.openxmlformats.org/officeDocument/2006/relationships/tags" Target="../tags/tag431.xml"/><Relationship Id="rId176" Type="http://schemas.openxmlformats.org/officeDocument/2006/relationships/tags" Target="../tags/tag452.xml"/><Relationship Id="rId197" Type="http://schemas.openxmlformats.org/officeDocument/2006/relationships/tags" Target="../tags/tag473.xml"/><Relationship Id="rId201" Type="http://schemas.openxmlformats.org/officeDocument/2006/relationships/tags" Target="../tags/tag477.xml"/><Relationship Id="rId222" Type="http://schemas.openxmlformats.org/officeDocument/2006/relationships/tags" Target="../tags/tag498.xml"/><Relationship Id="rId243" Type="http://schemas.openxmlformats.org/officeDocument/2006/relationships/tags" Target="../tags/tag519.xml"/><Relationship Id="rId264" Type="http://schemas.openxmlformats.org/officeDocument/2006/relationships/tags" Target="../tags/tag540.xml"/><Relationship Id="rId17" Type="http://schemas.openxmlformats.org/officeDocument/2006/relationships/tags" Target="../tags/tag293.xml"/><Relationship Id="rId38" Type="http://schemas.openxmlformats.org/officeDocument/2006/relationships/tags" Target="../tags/tag314.xml"/><Relationship Id="rId59" Type="http://schemas.openxmlformats.org/officeDocument/2006/relationships/tags" Target="../tags/tag335.xml"/><Relationship Id="rId103" Type="http://schemas.openxmlformats.org/officeDocument/2006/relationships/tags" Target="../tags/tag379.xml"/><Relationship Id="rId124" Type="http://schemas.openxmlformats.org/officeDocument/2006/relationships/tags" Target="../tags/tag400.xml"/><Relationship Id="rId70" Type="http://schemas.openxmlformats.org/officeDocument/2006/relationships/tags" Target="../tags/tag346.xml"/><Relationship Id="rId91" Type="http://schemas.openxmlformats.org/officeDocument/2006/relationships/tags" Target="../tags/tag367.xml"/><Relationship Id="rId145" Type="http://schemas.openxmlformats.org/officeDocument/2006/relationships/tags" Target="../tags/tag421.xml"/><Relationship Id="rId166" Type="http://schemas.openxmlformats.org/officeDocument/2006/relationships/tags" Target="../tags/tag442.xml"/><Relationship Id="rId187" Type="http://schemas.openxmlformats.org/officeDocument/2006/relationships/tags" Target="../tags/tag463.xml"/><Relationship Id="rId1" Type="http://schemas.openxmlformats.org/officeDocument/2006/relationships/tags" Target="../tags/tag277.xml"/><Relationship Id="rId212" Type="http://schemas.openxmlformats.org/officeDocument/2006/relationships/tags" Target="../tags/tag488.xml"/><Relationship Id="rId233" Type="http://schemas.openxmlformats.org/officeDocument/2006/relationships/tags" Target="../tags/tag509.xml"/><Relationship Id="rId254" Type="http://schemas.openxmlformats.org/officeDocument/2006/relationships/tags" Target="../tags/tag530.xml"/><Relationship Id="rId28" Type="http://schemas.openxmlformats.org/officeDocument/2006/relationships/tags" Target="../tags/tag304.xml"/><Relationship Id="rId49" Type="http://schemas.openxmlformats.org/officeDocument/2006/relationships/tags" Target="../tags/tag325.xml"/><Relationship Id="rId114" Type="http://schemas.openxmlformats.org/officeDocument/2006/relationships/tags" Target="../tags/tag390.xml"/><Relationship Id="rId275" Type="http://schemas.openxmlformats.org/officeDocument/2006/relationships/tags" Target="../tags/tag551.xml"/><Relationship Id="rId60" Type="http://schemas.openxmlformats.org/officeDocument/2006/relationships/tags" Target="../tags/tag336.xml"/><Relationship Id="rId81" Type="http://schemas.openxmlformats.org/officeDocument/2006/relationships/tags" Target="../tags/tag357.xml"/><Relationship Id="rId135" Type="http://schemas.openxmlformats.org/officeDocument/2006/relationships/tags" Target="../tags/tag411.xml"/><Relationship Id="rId156" Type="http://schemas.openxmlformats.org/officeDocument/2006/relationships/tags" Target="../tags/tag432.xml"/><Relationship Id="rId177" Type="http://schemas.openxmlformats.org/officeDocument/2006/relationships/tags" Target="../tags/tag453.xml"/><Relationship Id="rId198" Type="http://schemas.openxmlformats.org/officeDocument/2006/relationships/tags" Target="../tags/tag474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582.xml"/><Relationship Id="rId117" Type="http://schemas.openxmlformats.org/officeDocument/2006/relationships/tags" Target="../tags/tag673.xml"/><Relationship Id="rId21" Type="http://schemas.openxmlformats.org/officeDocument/2006/relationships/tags" Target="../tags/tag577.xml"/><Relationship Id="rId42" Type="http://schemas.openxmlformats.org/officeDocument/2006/relationships/tags" Target="../tags/tag598.xml"/><Relationship Id="rId47" Type="http://schemas.openxmlformats.org/officeDocument/2006/relationships/tags" Target="../tags/tag603.xml"/><Relationship Id="rId63" Type="http://schemas.openxmlformats.org/officeDocument/2006/relationships/tags" Target="../tags/tag619.xml"/><Relationship Id="rId68" Type="http://schemas.openxmlformats.org/officeDocument/2006/relationships/tags" Target="../tags/tag624.xml"/><Relationship Id="rId84" Type="http://schemas.openxmlformats.org/officeDocument/2006/relationships/tags" Target="../tags/tag640.xml"/><Relationship Id="rId89" Type="http://schemas.openxmlformats.org/officeDocument/2006/relationships/tags" Target="../tags/tag645.xml"/><Relationship Id="rId112" Type="http://schemas.openxmlformats.org/officeDocument/2006/relationships/tags" Target="../tags/tag668.xml"/><Relationship Id="rId133" Type="http://schemas.openxmlformats.org/officeDocument/2006/relationships/tags" Target="../tags/tag689.xml"/><Relationship Id="rId138" Type="http://schemas.openxmlformats.org/officeDocument/2006/relationships/tags" Target="../tags/tag694.xml"/><Relationship Id="rId154" Type="http://schemas.openxmlformats.org/officeDocument/2006/relationships/tags" Target="../tags/tag710.xml"/><Relationship Id="rId159" Type="http://schemas.openxmlformats.org/officeDocument/2006/relationships/tags" Target="../tags/tag715.xml"/><Relationship Id="rId170" Type="http://schemas.openxmlformats.org/officeDocument/2006/relationships/tags" Target="../tags/tag726.xml"/><Relationship Id="rId16" Type="http://schemas.openxmlformats.org/officeDocument/2006/relationships/tags" Target="../tags/tag572.xml"/><Relationship Id="rId107" Type="http://schemas.openxmlformats.org/officeDocument/2006/relationships/tags" Target="../tags/tag663.xml"/><Relationship Id="rId11" Type="http://schemas.openxmlformats.org/officeDocument/2006/relationships/tags" Target="../tags/tag567.xml"/><Relationship Id="rId32" Type="http://schemas.openxmlformats.org/officeDocument/2006/relationships/tags" Target="../tags/tag588.xml"/><Relationship Id="rId37" Type="http://schemas.openxmlformats.org/officeDocument/2006/relationships/tags" Target="../tags/tag593.xml"/><Relationship Id="rId53" Type="http://schemas.openxmlformats.org/officeDocument/2006/relationships/tags" Target="../tags/tag609.xml"/><Relationship Id="rId58" Type="http://schemas.openxmlformats.org/officeDocument/2006/relationships/tags" Target="../tags/tag614.xml"/><Relationship Id="rId74" Type="http://schemas.openxmlformats.org/officeDocument/2006/relationships/tags" Target="../tags/tag630.xml"/><Relationship Id="rId79" Type="http://schemas.openxmlformats.org/officeDocument/2006/relationships/tags" Target="../tags/tag635.xml"/><Relationship Id="rId102" Type="http://schemas.openxmlformats.org/officeDocument/2006/relationships/tags" Target="../tags/tag658.xml"/><Relationship Id="rId123" Type="http://schemas.openxmlformats.org/officeDocument/2006/relationships/tags" Target="../tags/tag679.xml"/><Relationship Id="rId128" Type="http://schemas.openxmlformats.org/officeDocument/2006/relationships/tags" Target="../tags/tag684.xml"/><Relationship Id="rId144" Type="http://schemas.openxmlformats.org/officeDocument/2006/relationships/tags" Target="../tags/tag700.xml"/><Relationship Id="rId149" Type="http://schemas.openxmlformats.org/officeDocument/2006/relationships/tags" Target="../tags/tag705.xml"/><Relationship Id="rId5" Type="http://schemas.openxmlformats.org/officeDocument/2006/relationships/tags" Target="../tags/tag561.xml"/><Relationship Id="rId90" Type="http://schemas.openxmlformats.org/officeDocument/2006/relationships/tags" Target="../tags/tag646.xml"/><Relationship Id="rId95" Type="http://schemas.openxmlformats.org/officeDocument/2006/relationships/tags" Target="../tags/tag651.xml"/><Relationship Id="rId160" Type="http://schemas.openxmlformats.org/officeDocument/2006/relationships/tags" Target="../tags/tag716.xml"/><Relationship Id="rId165" Type="http://schemas.openxmlformats.org/officeDocument/2006/relationships/tags" Target="../tags/tag721.xml"/><Relationship Id="rId22" Type="http://schemas.openxmlformats.org/officeDocument/2006/relationships/tags" Target="../tags/tag578.xml"/><Relationship Id="rId27" Type="http://schemas.openxmlformats.org/officeDocument/2006/relationships/tags" Target="../tags/tag583.xml"/><Relationship Id="rId43" Type="http://schemas.openxmlformats.org/officeDocument/2006/relationships/tags" Target="../tags/tag599.xml"/><Relationship Id="rId48" Type="http://schemas.openxmlformats.org/officeDocument/2006/relationships/tags" Target="../tags/tag604.xml"/><Relationship Id="rId64" Type="http://schemas.openxmlformats.org/officeDocument/2006/relationships/tags" Target="../tags/tag620.xml"/><Relationship Id="rId69" Type="http://schemas.openxmlformats.org/officeDocument/2006/relationships/tags" Target="../tags/tag625.xml"/><Relationship Id="rId113" Type="http://schemas.openxmlformats.org/officeDocument/2006/relationships/tags" Target="../tags/tag669.xml"/><Relationship Id="rId118" Type="http://schemas.openxmlformats.org/officeDocument/2006/relationships/tags" Target="../tags/tag674.xml"/><Relationship Id="rId134" Type="http://schemas.openxmlformats.org/officeDocument/2006/relationships/tags" Target="../tags/tag690.xml"/><Relationship Id="rId139" Type="http://schemas.openxmlformats.org/officeDocument/2006/relationships/tags" Target="../tags/tag695.xml"/><Relationship Id="rId80" Type="http://schemas.openxmlformats.org/officeDocument/2006/relationships/tags" Target="../tags/tag636.xml"/><Relationship Id="rId85" Type="http://schemas.openxmlformats.org/officeDocument/2006/relationships/tags" Target="../tags/tag641.xml"/><Relationship Id="rId150" Type="http://schemas.openxmlformats.org/officeDocument/2006/relationships/tags" Target="../tags/tag706.xml"/><Relationship Id="rId155" Type="http://schemas.openxmlformats.org/officeDocument/2006/relationships/tags" Target="../tags/tag711.xml"/><Relationship Id="rId171" Type="http://schemas.openxmlformats.org/officeDocument/2006/relationships/tags" Target="../tags/tag727.xml"/><Relationship Id="rId12" Type="http://schemas.openxmlformats.org/officeDocument/2006/relationships/tags" Target="../tags/tag568.xml"/><Relationship Id="rId17" Type="http://schemas.openxmlformats.org/officeDocument/2006/relationships/tags" Target="../tags/tag573.xml"/><Relationship Id="rId33" Type="http://schemas.openxmlformats.org/officeDocument/2006/relationships/tags" Target="../tags/tag589.xml"/><Relationship Id="rId38" Type="http://schemas.openxmlformats.org/officeDocument/2006/relationships/tags" Target="../tags/tag594.xml"/><Relationship Id="rId59" Type="http://schemas.openxmlformats.org/officeDocument/2006/relationships/tags" Target="../tags/tag615.xml"/><Relationship Id="rId103" Type="http://schemas.openxmlformats.org/officeDocument/2006/relationships/tags" Target="../tags/tag659.xml"/><Relationship Id="rId108" Type="http://schemas.openxmlformats.org/officeDocument/2006/relationships/tags" Target="../tags/tag664.xml"/><Relationship Id="rId124" Type="http://schemas.openxmlformats.org/officeDocument/2006/relationships/tags" Target="../tags/tag680.xml"/><Relationship Id="rId129" Type="http://schemas.openxmlformats.org/officeDocument/2006/relationships/tags" Target="../tags/tag685.xml"/><Relationship Id="rId54" Type="http://schemas.openxmlformats.org/officeDocument/2006/relationships/tags" Target="../tags/tag610.xml"/><Relationship Id="rId70" Type="http://schemas.openxmlformats.org/officeDocument/2006/relationships/tags" Target="../tags/tag626.xml"/><Relationship Id="rId75" Type="http://schemas.openxmlformats.org/officeDocument/2006/relationships/tags" Target="../tags/tag631.xml"/><Relationship Id="rId91" Type="http://schemas.openxmlformats.org/officeDocument/2006/relationships/tags" Target="../tags/tag647.xml"/><Relationship Id="rId96" Type="http://schemas.openxmlformats.org/officeDocument/2006/relationships/tags" Target="../tags/tag652.xml"/><Relationship Id="rId140" Type="http://schemas.openxmlformats.org/officeDocument/2006/relationships/tags" Target="../tags/tag696.xml"/><Relationship Id="rId145" Type="http://schemas.openxmlformats.org/officeDocument/2006/relationships/tags" Target="../tags/tag701.xml"/><Relationship Id="rId161" Type="http://schemas.openxmlformats.org/officeDocument/2006/relationships/tags" Target="../tags/tag717.xml"/><Relationship Id="rId166" Type="http://schemas.openxmlformats.org/officeDocument/2006/relationships/tags" Target="../tags/tag722.xml"/><Relationship Id="rId1" Type="http://schemas.openxmlformats.org/officeDocument/2006/relationships/tags" Target="../tags/tag557.xml"/><Relationship Id="rId6" Type="http://schemas.openxmlformats.org/officeDocument/2006/relationships/tags" Target="../tags/tag562.xml"/><Relationship Id="rId15" Type="http://schemas.openxmlformats.org/officeDocument/2006/relationships/tags" Target="../tags/tag571.xml"/><Relationship Id="rId23" Type="http://schemas.openxmlformats.org/officeDocument/2006/relationships/tags" Target="../tags/tag579.xml"/><Relationship Id="rId28" Type="http://schemas.openxmlformats.org/officeDocument/2006/relationships/tags" Target="../tags/tag584.xml"/><Relationship Id="rId36" Type="http://schemas.openxmlformats.org/officeDocument/2006/relationships/tags" Target="../tags/tag592.xml"/><Relationship Id="rId49" Type="http://schemas.openxmlformats.org/officeDocument/2006/relationships/tags" Target="../tags/tag605.xml"/><Relationship Id="rId57" Type="http://schemas.openxmlformats.org/officeDocument/2006/relationships/tags" Target="../tags/tag613.xml"/><Relationship Id="rId106" Type="http://schemas.openxmlformats.org/officeDocument/2006/relationships/tags" Target="../tags/tag662.xml"/><Relationship Id="rId114" Type="http://schemas.openxmlformats.org/officeDocument/2006/relationships/tags" Target="../tags/tag670.xml"/><Relationship Id="rId119" Type="http://schemas.openxmlformats.org/officeDocument/2006/relationships/tags" Target="../tags/tag675.xml"/><Relationship Id="rId127" Type="http://schemas.openxmlformats.org/officeDocument/2006/relationships/tags" Target="../tags/tag683.xml"/><Relationship Id="rId10" Type="http://schemas.openxmlformats.org/officeDocument/2006/relationships/tags" Target="../tags/tag566.xml"/><Relationship Id="rId31" Type="http://schemas.openxmlformats.org/officeDocument/2006/relationships/tags" Target="../tags/tag587.xml"/><Relationship Id="rId44" Type="http://schemas.openxmlformats.org/officeDocument/2006/relationships/tags" Target="../tags/tag600.xml"/><Relationship Id="rId52" Type="http://schemas.openxmlformats.org/officeDocument/2006/relationships/tags" Target="../tags/tag608.xml"/><Relationship Id="rId60" Type="http://schemas.openxmlformats.org/officeDocument/2006/relationships/tags" Target="../tags/tag616.xml"/><Relationship Id="rId65" Type="http://schemas.openxmlformats.org/officeDocument/2006/relationships/tags" Target="../tags/tag621.xml"/><Relationship Id="rId73" Type="http://schemas.openxmlformats.org/officeDocument/2006/relationships/tags" Target="../tags/tag629.xml"/><Relationship Id="rId78" Type="http://schemas.openxmlformats.org/officeDocument/2006/relationships/tags" Target="../tags/tag634.xml"/><Relationship Id="rId81" Type="http://schemas.openxmlformats.org/officeDocument/2006/relationships/tags" Target="../tags/tag637.xml"/><Relationship Id="rId86" Type="http://schemas.openxmlformats.org/officeDocument/2006/relationships/tags" Target="../tags/tag642.xml"/><Relationship Id="rId94" Type="http://schemas.openxmlformats.org/officeDocument/2006/relationships/tags" Target="../tags/tag650.xml"/><Relationship Id="rId99" Type="http://schemas.openxmlformats.org/officeDocument/2006/relationships/tags" Target="../tags/tag655.xml"/><Relationship Id="rId101" Type="http://schemas.openxmlformats.org/officeDocument/2006/relationships/tags" Target="../tags/tag657.xml"/><Relationship Id="rId122" Type="http://schemas.openxmlformats.org/officeDocument/2006/relationships/tags" Target="../tags/tag678.xml"/><Relationship Id="rId130" Type="http://schemas.openxmlformats.org/officeDocument/2006/relationships/tags" Target="../tags/tag686.xml"/><Relationship Id="rId135" Type="http://schemas.openxmlformats.org/officeDocument/2006/relationships/tags" Target="../tags/tag691.xml"/><Relationship Id="rId143" Type="http://schemas.openxmlformats.org/officeDocument/2006/relationships/tags" Target="../tags/tag699.xml"/><Relationship Id="rId148" Type="http://schemas.openxmlformats.org/officeDocument/2006/relationships/tags" Target="../tags/tag704.xml"/><Relationship Id="rId151" Type="http://schemas.openxmlformats.org/officeDocument/2006/relationships/tags" Target="../tags/tag707.xml"/><Relationship Id="rId156" Type="http://schemas.openxmlformats.org/officeDocument/2006/relationships/tags" Target="../tags/tag712.xml"/><Relationship Id="rId164" Type="http://schemas.openxmlformats.org/officeDocument/2006/relationships/tags" Target="../tags/tag720.xml"/><Relationship Id="rId169" Type="http://schemas.openxmlformats.org/officeDocument/2006/relationships/tags" Target="../tags/tag725.xml"/><Relationship Id="rId4" Type="http://schemas.openxmlformats.org/officeDocument/2006/relationships/tags" Target="../tags/tag560.xml"/><Relationship Id="rId9" Type="http://schemas.openxmlformats.org/officeDocument/2006/relationships/tags" Target="../tags/tag565.xml"/><Relationship Id="rId172" Type="http://schemas.openxmlformats.org/officeDocument/2006/relationships/slideLayout" Target="../slideLayouts/slideLayout2.xml"/><Relationship Id="rId13" Type="http://schemas.openxmlformats.org/officeDocument/2006/relationships/tags" Target="../tags/tag569.xml"/><Relationship Id="rId18" Type="http://schemas.openxmlformats.org/officeDocument/2006/relationships/tags" Target="../tags/tag574.xml"/><Relationship Id="rId39" Type="http://schemas.openxmlformats.org/officeDocument/2006/relationships/tags" Target="../tags/tag595.xml"/><Relationship Id="rId109" Type="http://schemas.openxmlformats.org/officeDocument/2006/relationships/tags" Target="../tags/tag665.xml"/><Relationship Id="rId34" Type="http://schemas.openxmlformats.org/officeDocument/2006/relationships/tags" Target="../tags/tag590.xml"/><Relationship Id="rId50" Type="http://schemas.openxmlformats.org/officeDocument/2006/relationships/tags" Target="../tags/tag606.xml"/><Relationship Id="rId55" Type="http://schemas.openxmlformats.org/officeDocument/2006/relationships/tags" Target="../tags/tag611.xml"/><Relationship Id="rId76" Type="http://schemas.openxmlformats.org/officeDocument/2006/relationships/tags" Target="../tags/tag632.xml"/><Relationship Id="rId97" Type="http://schemas.openxmlformats.org/officeDocument/2006/relationships/tags" Target="../tags/tag653.xml"/><Relationship Id="rId104" Type="http://schemas.openxmlformats.org/officeDocument/2006/relationships/tags" Target="../tags/tag660.xml"/><Relationship Id="rId120" Type="http://schemas.openxmlformats.org/officeDocument/2006/relationships/tags" Target="../tags/tag676.xml"/><Relationship Id="rId125" Type="http://schemas.openxmlformats.org/officeDocument/2006/relationships/tags" Target="../tags/tag681.xml"/><Relationship Id="rId141" Type="http://schemas.openxmlformats.org/officeDocument/2006/relationships/tags" Target="../tags/tag697.xml"/><Relationship Id="rId146" Type="http://schemas.openxmlformats.org/officeDocument/2006/relationships/tags" Target="../tags/tag702.xml"/><Relationship Id="rId167" Type="http://schemas.openxmlformats.org/officeDocument/2006/relationships/tags" Target="../tags/tag723.xml"/><Relationship Id="rId7" Type="http://schemas.openxmlformats.org/officeDocument/2006/relationships/tags" Target="../tags/tag563.xml"/><Relationship Id="rId71" Type="http://schemas.openxmlformats.org/officeDocument/2006/relationships/tags" Target="../tags/tag627.xml"/><Relationship Id="rId92" Type="http://schemas.openxmlformats.org/officeDocument/2006/relationships/tags" Target="../tags/tag648.xml"/><Relationship Id="rId162" Type="http://schemas.openxmlformats.org/officeDocument/2006/relationships/tags" Target="../tags/tag718.xml"/><Relationship Id="rId2" Type="http://schemas.openxmlformats.org/officeDocument/2006/relationships/tags" Target="../tags/tag558.xml"/><Relationship Id="rId29" Type="http://schemas.openxmlformats.org/officeDocument/2006/relationships/tags" Target="../tags/tag585.xml"/><Relationship Id="rId24" Type="http://schemas.openxmlformats.org/officeDocument/2006/relationships/tags" Target="../tags/tag580.xml"/><Relationship Id="rId40" Type="http://schemas.openxmlformats.org/officeDocument/2006/relationships/tags" Target="../tags/tag596.xml"/><Relationship Id="rId45" Type="http://schemas.openxmlformats.org/officeDocument/2006/relationships/tags" Target="../tags/tag601.xml"/><Relationship Id="rId66" Type="http://schemas.openxmlformats.org/officeDocument/2006/relationships/tags" Target="../tags/tag622.xml"/><Relationship Id="rId87" Type="http://schemas.openxmlformats.org/officeDocument/2006/relationships/tags" Target="../tags/tag643.xml"/><Relationship Id="rId110" Type="http://schemas.openxmlformats.org/officeDocument/2006/relationships/tags" Target="../tags/tag666.xml"/><Relationship Id="rId115" Type="http://schemas.openxmlformats.org/officeDocument/2006/relationships/tags" Target="../tags/tag671.xml"/><Relationship Id="rId131" Type="http://schemas.openxmlformats.org/officeDocument/2006/relationships/tags" Target="../tags/tag687.xml"/><Relationship Id="rId136" Type="http://schemas.openxmlformats.org/officeDocument/2006/relationships/tags" Target="../tags/tag692.xml"/><Relationship Id="rId157" Type="http://schemas.openxmlformats.org/officeDocument/2006/relationships/tags" Target="../tags/tag713.xml"/><Relationship Id="rId61" Type="http://schemas.openxmlformats.org/officeDocument/2006/relationships/tags" Target="../tags/tag617.xml"/><Relationship Id="rId82" Type="http://schemas.openxmlformats.org/officeDocument/2006/relationships/tags" Target="../tags/tag638.xml"/><Relationship Id="rId152" Type="http://schemas.openxmlformats.org/officeDocument/2006/relationships/tags" Target="../tags/tag708.xml"/><Relationship Id="rId19" Type="http://schemas.openxmlformats.org/officeDocument/2006/relationships/tags" Target="../tags/tag575.xml"/><Relationship Id="rId14" Type="http://schemas.openxmlformats.org/officeDocument/2006/relationships/tags" Target="../tags/tag570.xml"/><Relationship Id="rId30" Type="http://schemas.openxmlformats.org/officeDocument/2006/relationships/tags" Target="../tags/tag586.xml"/><Relationship Id="rId35" Type="http://schemas.openxmlformats.org/officeDocument/2006/relationships/tags" Target="../tags/tag591.xml"/><Relationship Id="rId56" Type="http://schemas.openxmlformats.org/officeDocument/2006/relationships/tags" Target="../tags/tag612.xml"/><Relationship Id="rId77" Type="http://schemas.openxmlformats.org/officeDocument/2006/relationships/tags" Target="../tags/tag633.xml"/><Relationship Id="rId100" Type="http://schemas.openxmlformats.org/officeDocument/2006/relationships/tags" Target="../tags/tag656.xml"/><Relationship Id="rId105" Type="http://schemas.openxmlformats.org/officeDocument/2006/relationships/tags" Target="../tags/tag661.xml"/><Relationship Id="rId126" Type="http://schemas.openxmlformats.org/officeDocument/2006/relationships/tags" Target="../tags/tag682.xml"/><Relationship Id="rId147" Type="http://schemas.openxmlformats.org/officeDocument/2006/relationships/tags" Target="../tags/tag703.xml"/><Relationship Id="rId168" Type="http://schemas.openxmlformats.org/officeDocument/2006/relationships/tags" Target="../tags/tag724.xml"/><Relationship Id="rId8" Type="http://schemas.openxmlformats.org/officeDocument/2006/relationships/tags" Target="../tags/tag564.xml"/><Relationship Id="rId51" Type="http://schemas.openxmlformats.org/officeDocument/2006/relationships/tags" Target="../tags/tag607.xml"/><Relationship Id="rId72" Type="http://schemas.openxmlformats.org/officeDocument/2006/relationships/tags" Target="../tags/tag628.xml"/><Relationship Id="rId93" Type="http://schemas.openxmlformats.org/officeDocument/2006/relationships/tags" Target="../tags/tag649.xml"/><Relationship Id="rId98" Type="http://schemas.openxmlformats.org/officeDocument/2006/relationships/tags" Target="../tags/tag654.xml"/><Relationship Id="rId121" Type="http://schemas.openxmlformats.org/officeDocument/2006/relationships/tags" Target="../tags/tag677.xml"/><Relationship Id="rId142" Type="http://schemas.openxmlformats.org/officeDocument/2006/relationships/tags" Target="../tags/tag698.xml"/><Relationship Id="rId163" Type="http://schemas.openxmlformats.org/officeDocument/2006/relationships/tags" Target="../tags/tag719.xml"/><Relationship Id="rId3" Type="http://schemas.openxmlformats.org/officeDocument/2006/relationships/tags" Target="../tags/tag559.xml"/><Relationship Id="rId25" Type="http://schemas.openxmlformats.org/officeDocument/2006/relationships/tags" Target="../tags/tag581.xml"/><Relationship Id="rId46" Type="http://schemas.openxmlformats.org/officeDocument/2006/relationships/tags" Target="../tags/tag602.xml"/><Relationship Id="rId67" Type="http://schemas.openxmlformats.org/officeDocument/2006/relationships/tags" Target="../tags/tag623.xml"/><Relationship Id="rId116" Type="http://schemas.openxmlformats.org/officeDocument/2006/relationships/tags" Target="../tags/tag672.xml"/><Relationship Id="rId137" Type="http://schemas.openxmlformats.org/officeDocument/2006/relationships/tags" Target="../tags/tag693.xml"/><Relationship Id="rId158" Type="http://schemas.openxmlformats.org/officeDocument/2006/relationships/tags" Target="../tags/tag714.xml"/><Relationship Id="rId20" Type="http://schemas.openxmlformats.org/officeDocument/2006/relationships/tags" Target="../tags/tag576.xml"/><Relationship Id="rId41" Type="http://schemas.openxmlformats.org/officeDocument/2006/relationships/tags" Target="../tags/tag597.xml"/><Relationship Id="rId62" Type="http://schemas.openxmlformats.org/officeDocument/2006/relationships/tags" Target="../tags/tag618.xml"/><Relationship Id="rId83" Type="http://schemas.openxmlformats.org/officeDocument/2006/relationships/tags" Target="../tags/tag639.xml"/><Relationship Id="rId88" Type="http://schemas.openxmlformats.org/officeDocument/2006/relationships/tags" Target="../tags/tag644.xml"/><Relationship Id="rId111" Type="http://schemas.openxmlformats.org/officeDocument/2006/relationships/tags" Target="../tags/tag667.xml"/><Relationship Id="rId132" Type="http://schemas.openxmlformats.org/officeDocument/2006/relationships/tags" Target="../tags/tag688.xml"/><Relationship Id="rId153" Type="http://schemas.openxmlformats.org/officeDocument/2006/relationships/tags" Target="../tags/tag7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9529"/>
          </a:xfrm>
        </p:spPr>
        <p:txBody>
          <a:bodyPr/>
          <a:lstStyle/>
          <a:p>
            <a:r>
              <a:rPr lang="en-US" dirty="0" smtClean="0"/>
              <a:t>Test Outline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720312"/>
            <a:ext cx="9601200" cy="4147088"/>
          </a:xfrm>
        </p:spPr>
        <p:txBody>
          <a:bodyPr/>
          <a:lstStyle/>
          <a:p>
            <a:r>
              <a:rPr lang="en-US" dirty="0" err="1" smtClean="0"/>
              <a:t>Mult</a:t>
            </a:r>
            <a:r>
              <a:rPr lang="en-US" dirty="0" smtClean="0"/>
              <a:t> Choice – 15-20</a:t>
            </a:r>
          </a:p>
          <a:p>
            <a:r>
              <a:rPr lang="en-US" dirty="0" smtClean="0"/>
              <a:t>Chart – 5 marks</a:t>
            </a:r>
          </a:p>
          <a:p>
            <a:r>
              <a:rPr lang="en-US" dirty="0" smtClean="0"/>
              <a:t>Long Answer – rubric provided</a:t>
            </a:r>
          </a:p>
          <a:p>
            <a:r>
              <a:rPr lang="en-US" dirty="0" smtClean="0"/>
              <a:t>Short Answer – 20 marks</a:t>
            </a:r>
          </a:p>
          <a:p>
            <a:r>
              <a:rPr lang="en-US" dirty="0" smtClean="0"/>
              <a:t>Case Study – 12 marks</a:t>
            </a:r>
            <a:endParaRPr lang="en-CA" dirty="0"/>
          </a:p>
        </p:txBody>
      </p:sp>
      <p:sp>
        <p:nvSpPr>
          <p:cNvPr id="2" name="SMARTInkShape-202"/>
          <p:cNvSpPr/>
          <p:nvPr>
            <p:custDataLst>
              <p:tags r:id="rId1"/>
            </p:custDataLst>
          </p:nvPr>
        </p:nvSpPr>
        <p:spPr>
          <a:xfrm>
            <a:off x="3538969" y="5456479"/>
            <a:ext cx="116251" cy="449022"/>
          </a:xfrm>
          <a:custGeom>
            <a:avLst/>
            <a:gdLst/>
            <a:ahLst/>
            <a:cxnLst/>
            <a:rect l="0" t="0" r="0" b="0"/>
            <a:pathLst>
              <a:path w="116251" h="449022">
                <a:moveTo>
                  <a:pt x="116250" y="68021"/>
                </a:moveTo>
                <a:lnTo>
                  <a:pt x="116250" y="68021"/>
                </a:lnTo>
                <a:lnTo>
                  <a:pt x="94619" y="20545"/>
                </a:lnTo>
                <a:lnTo>
                  <a:pt x="81942" y="8115"/>
                </a:lnTo>
                <a:lnTo>
                  <a:pt x="71015" y="1710"/>
                </a:lnTo>
                <a:lnTo>
                  <a:pt x="66250" y="0"/>
                </a:lnTo>
                <a:lnTo>
                  <a:pt x="53899" y="1630"/>
                </a:lnTo>
                <a:lnTo>
                  <a:pt x="46901" y="3916"/>
                </a:lnTo>
                <a:lnTo>
                  <a:pt x="35598" y="13513"/>
                </a:lnTo>
                <a:lnTo>
                  <a:pt x="26165" y="27920"/>
                </a:lnTo>
                <a:lnTo>
                  <a:pt x="14740" y="58344"/>
                </a:lnTo>
                <a:lnTo>
                  <a:pt x="6681" y="107708"/>
                </a:lnTo>
                <a:lnTo>
                  <a:pt x="0" y="156068"/>
                </a:lnTo>
                <a:lnTo>
                  <a:pt x="1548" y="205234"/>
                </a:lnTo>
                <a:lnTo>
                  <a:pt x="6858" y="251993"/>
                </a:lnTo>
                <a:lnTo>
                  <a:pt x="11959" y="304212"/>
                </a:lnTo>
                <a:lnTo>
                  <a:pt x="19214" y="356623"/>
                </a:lnTo>
                <a:lnTo>
                  <a:pt x="24293" y="410150"/>
                </a:lnTo>
                <a:lnTo>
                  <a:pt x="44812" y="4490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2" name="SMARTInkShape-Group28"/>
          <p:cNvGrpSpPr/>
          <p:nvPr/>
        </p:nvGrpSpPr>
        <p:grpSpPr>
          <a:xfrm>
            <a:off x="1893094" y="5488780"/>
            <a:ext cx="2536032" cy="614314"/>
            <a:chOff x="1893094" y="5488780"/>
            <a:chExt cx="2536032" cy="614314"/>
          </a:xfrm>
        </p:grpSpPr>
        <p:sp>
          <p:nvSpPr>
            <p:cNvPr id="3" name="SMARTInkShape-203"/>
            <p:cNvSpPr/>
            <p:nvPr>
              <p:custDataLst>
                <p:tags r:id="rId103"/>
              </p:custDataLst>
            </p:nvPr>
          </p:nvSpPr>
          <p:spPr>
            <a:xfrm>
              <a:off x="1893094" y="5857875"/>
              <a:ext cx="154782" cy="11906"/>
            </a:xfrm>
            <a:custGeom>
              <a:avLst/>
              <a:gdLst/>
              <a:ahLst/>
              <a:cxnLst/>
              <a:rect l="0" t="0" r="0" b="0"/>
              <a:pathLst>
                <a:path w="154782" h="11906">
                  <a:moveTo>
                    <a:pt x="0" y="0"/>
                  </a:moveTo>
                  <a:lnTo>
                    <a:pt x="0" y="0"/>
                  </a:lnTo>
                  <a:lnTo>
                    <a:pt x="51772" y="0"/>
                  </a:lnTo>
                  <a:lnTo>
                    <a:pt x="154781" y="11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204"/>
            <p:cNvSpPr/>
            <p:nvPr>
              <p:custDataLst>
                <p:tags r:id="rId104"/>
              </p:custDataLst>
            </p:nvPr>
          </p:nvSpPr>
          <p:spPr>
            <a:xfrm>
              <a:off x="2321719" y="5688345"/>
              <a:ext cx="116047" cy="414749"/>
            </a:xfrm>
            <a:custGeom>
              <a:avLst/>
              <a:gdLst/>
              <a:ahLst/>
              <a:cxnLst/>
              <a:rect l="0" t="0" r="0" b="0"/>
              <a:pathLst>
                <a:path w="116047" h="414749">
                  <a:moveTo>
                    <a:pt x="0" y="38560"/>
                  </a:moveTo>
                  <a:lnTo>
                    <a:pt x="0" y="38560"/>
                  </a:lnTo>
                  <a:lnTo>
                    <a:pt x="3527" y="77416"/>
                  </a:lnTo>
                  <a:lnTo>
                    <a:pt x="12126" y="128688"/>
                  </a:lnTo>
                  <a:lnTo>
                    <a:pt x="21085" y="176537"/>
                  </a:lnTo>
                  <a:lnTo>
                    <a:pt x="32436" y="233728"/>
                  </a:lnTo>
                  <a:lnTo>
                    <a:pt x="41391" y="283929"/>
                  </a:lnTo>
                  <a:lnTo>
                    <a:pt x="45778" y="335570"/>
                  </a:lnTo>
                  <a:lnTo>
                    <a:pt x="47382" y="393050"/>
                  </a:lnTo>
                  <a:lnTo>
                    <a:pt x="47593" y="414748"/>
                  </a:lnTo>
                  <a:lnTo>
                    <a:pt x="47610" y="411689"/>
                  </a:lnTo>
                  <a:lnTo>
                    <a:pt x="44091" y="405919"/>
                  </a:lnTo>
                  <a:lnTo>
                    <a:pt x="41300" y="402531"/>
                  </a:lnTo>
                  <a:lnTo>
                    <a:pt x="28639" y="350884"/>
                  </a:lnTo>
                  <a:lnTo>
                    <a:pt x="21238" y="295410"/>
                  </a:lnTo>
                  <a:lnTo>
                    <a:pt x="14671" y="256217"/>
                  </a:lnTo>
                  <a:lnTo>
                    <a:pt x="12725" y="202712"/>
                  </a:lnTo>
                  <a:lnTo>
                    <a:pt x="12068" y="144335"/>
                  </a:lnTo>
                  <a:lnTo>
                    <a:pt x="21443" y="88314"/>
                  </a:lnTo>
                  <a:lnTo>
                    <a:pt x="36034" y="33347"/>
                  </a:lnTo>
                  <a:lnTo>
                    <a:pt x="45119" y="15077"/>
                  </a:lnTo>
                  <a:lnTo>
                    <a:pt x="57976" y="2548"/>
                  </a:lnTo>
                  <a:lnTo>
                    <a:pt x="65109" y="0"/>
                  </a:lnTo>
                  <a:lnTo>
                    <a:pt x="80090" y="697"/>
                  </a:lnTo>
                  <a:lnTo>
                    <a:pt x="92040" y="5418"/>
                  </a:lnTo>
                  <a:lnTo>
                    <a:pt x="97079" y="8527"/>
                  </a:lnTo>
                  <a:lnTo>
                    <a:pt x="106205" y="22567"/>
                  </a:lnTo>
                  <a:lnTo>
                    <a:pt x="115253" y="49257"/>
                  </a:lnTo>
                  <a:lnTo>
                    <a:pt x="116046" y="67127"/>
                  </a:lnTo>
                  <a:lnTo>
                    <a:pt x="102267" y="116210"/>
                  </a:lnTo>
                  <a:lnTo>
                    <a:pt x="84688" y="141237"/>
                  </a:lnTo>
                  <a:lnTo>
                    <a:pt x="73799" y="150340"/>
                  </a:lnTo>
                  <a:lnTo>
                    <a:pt x="64549" y="154388"/>
                  </a:lnTo>
                  <a:lnTo>
                    <a:pt x="37474" y="157197"/>
                  </a:lnTo>
                  <a:lnTo>
                    <a:pt x="26356" y="153907"/>
                  </a:lnTo>
                  <a:lnTo>
                    <a:pt x="21540" y="151176"/>
                  </a:lnTo>
                  <a:lnTo>
                    <a:pt x="18328" y="148034"/>
                  </a:lnTo>
                  <a:lnTo>
                    <a:pt x="11906" y="1338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205"/>
            <p:cNvSpPr/>
            <p:nvPr>
              <p:custDataLst>
                <p:tags r:id="rId105"/>
              </p:custDataLst>
            </p:nvPr>
          </p:nvSpPr>
          <p:spPr>
            <a:xfrm>
              <a:off x="2542308" y="5692842"/>
              <a:ext cx="105648" cy="164075"/>
            </a:xfrm>
            <a:custGeom>
              <a:avLst/>
              <a:gdLst/>
              <a:ahLst/>
              <a:cxnLst/>
              <a:rect l="0" t="0" r="0" b="0"/>
              <a:pathLst>
                <a:path w="105648" h="164075">
                  <a:moveTo>
                    <a:pt x="53255" y="10253"/>
                  </a:moveTo>
                  <a:lnTo>
                    <a:pt x="53255" y="10253"/>
                  </a:lnTo>
                  <a:lnTo>
                    <a:pt x="46934" y="3930"/>
                  </a:lnTo>
                  <a:lnTo>
                    <a:pt x="40303" y="828"/>
                  </a:lnTo>
                  <a:lnTo>
                    <a:pt x="36683" y="0"/>
                  </a:lnTo>
                  <a:lnTo>
                    <a:pt x="32946" y="772"/>
                  </a:lnTo>
                  <a:lnTo>
                    <a:pt x="25267" y="5157"/>
                  </a:lnTo>
                  <a:lnTo>
                    <a:pt x="13506" y="21383"/>
                  </a:lnTo>
                  <a:lnTo>
                    <a:pt x="0" y="72415"/>
                  </a:lnTo>
                  <a:lnTo>
                    <a:pt x="41" y="94764"/>
                  </a:lnTo>
                  <a:lnTo>
                    <a:pt x="10846" y="135131"/>
                  </a:lnTo>
                  <a:lnTo>
                    <a:pt x="21874" y="154115"/>
                  </a:lnTo>
                  <a:lnTo>
                    <a:pt x="27043" y="157754"/>
                  </a:lnTo>
                  <a:lnTo>
                    <a:pt x="39841" y="161798"/>
                  </a:lnTo>
                  <a:lnTo>
                    <a:pt x="61921" y="164074"/>
                  </a:lnTo>
                  <a:lnTo>
                    <a:pt x="68293" y="161748"/>
                  </a:lnTo>
                  <a:lnTo>
                    <a:pt x="78900" y="152107"/>
                  </a:lnTo>
                  <a:lnTo>
                    <a:pt x="104661" y="105103"/>
                  </a:lnTo>
                  <a:lnTo>
                    <a:pt x="105647" y="88126"/>
                  </a:lnTo>
                  <a:lnTo>
                    <a:pt x="101675" y="69998"/>
                  </a:lnTo>
                  <a:lnTo>
                    <a:pt x="92002" y="52355"/>
                  </a:lnTo>
                  <a:lnTo>
                    <a:pt x="72975" y="30414"/>
                  </a:lnTo>
                  <a:lnTo>
                    <a:pt x="53255" y="22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206"/>
            <p:cNvSpPr/>
            <p:nvPr>
              <p:custDataLst>
                <p:tags r:id="rId106"/>
              </p:custDataLst>
            </p:nvPr>
          </p:nvSpPr>
          <p:spPr>
            <a:xfrm>
              <a:off x="2690813" y="5738813"/>
              <a:ext cx="11907" cy="119063"/>
            </a:xfrm>
            <a:custGeom>
              <a:avLst/>
              <a:gdLst/>
              <a:ahLst/>
              <a:cxnLst/>
              <a:rect l="0" t="0" r="0" b="0"/>
              <a:pathLst>
                <a:path w="11907" h="119063">
                  <a:moveTo>
                    <a:pt x="0" y="0"/>
                  </a:moveTo>
                  <a:lnTo>
                    <a:pt x="0" y="0"/>
                  </a:lnTo>
                  <a:lnTo>
                    <a:pt x="0" y="50025"/>
                  </a:lnTo>
                  <a:lnTo>
                    <a:pt x="11906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207"/>
            <p:cNvSpPr/>
            <p:nvPr>
              <p:custDataLst>
                <p:tags r:id="rId107"/>
              </p:custDataLst>
            </p:nvPr>
          </p:nvSpPr>
          <p:spPr>
            <a:xfrm>
              <a:off x="2738438" y="5679280"/>
              <a:ext cx="1" cy="11909"/>
            </a:xfrm>
            <a:custGeom>
              <a:avLst/>
              <a:gdLst/>
              <a:ahLst/>
              <a:cxnLst/>
              <a:rect l="0" t="0" r="0" b="0"/>
              <a:pathLst>
                <a:path w="1" h="11909">
                  <a:moveTo>
                    <a:pt x="0" y="11908"/>
                  </a:moveTo>
                  <a:lnTo>
                    <a:pt x="0" y="119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208"/>
            <p:cNvSpPr/>
            <p:nvPr>
              <p:custDataLst>
                <p:tags r:id="rId108"/>
              </p:custDataLst>
            </p:nvPr>
          </p:nvSpPr>
          <p:spPr>
            <a:xfrm>
              <a:off x="2833688" y="5715000"/>
              <a:ext cx="119063" cy="154781"/>
            </a:xfrm>
            <a:custGeom>
              <a:avLst/>
              <a:gdLst/>
              <a:ahLst/>
              <a:cxnLst/>
              <a:rect l="0" t="0" r="0" b="0"/>
              <a:pathLst>
                <a:path w="119063" h="154781">
                  <a:moveTo>
                    <a:pt x="0" y="0"/>
                  </a:moveTo>
                  <a:lnTo>
                    <a:pt x="0" y="0"/>
                  </a:lnTo>
                  <a:lnTo>
                    <a:pt x="9423" y="48278"/>
                  </a:lnTo>
                  <a:lnTo>
                    <a:pt x="11579" y="105920"/>
                  </a:lnTo>
                  <a:lnTo>
                    <a:pt x="13132" y="132072"/>
                  </a:lnTo>
                  <a:lnTo>
                    <a:pt x="18183" y="143806"/>
                  </a:lnTo>
                  <a:lnTo>
                    <a:pt x="20060" y="144819"/>
                  </a:lnTo>
                  <a:lnTo>
                    <a:pt x="21310" y="142848"/>
                  </a:lnTo>
                  <a:lnTo>
                    <a:pt x="44023" y="83956"/>
                  </a:lnTo>
                  <a:lnTo>
                    <a:pt x="83350" y="24696"/>
                  </a:lnTo>
                  <a:lnTo>
                    <a:pt x="87316" y="20433"/>
                  </a:lnTo>
                  <a:lnTo>
                    <a:pt x="91284" y="18914"/>
                  </a:lnTo>
                  <a:lnTo>
                    <a:pt x="95251" y="19224"/>
                  </a:lnTo>
                  <a:lnTo>
                    <a:pt x="99220" y="20753"/>
                  </a:lnTo>
                  <a:lnTo>
                    <a:pt x="101865" y="25742"/>
                  </a:lnTo>
                  <a:lnTo>
                    <a:pt x="106691" y="77699"/>
                  </a:lnTo>
                  <a:lnTo>
                    <a:pt x="107095" y="135550"/>
                  </a:lnTo>
                  <a:lnTo>
                    <a:pt x="119062" y="15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209"/>
            <p:cNvSpPr/>
            <p:nvPr>
              <p:custDataLst>
                <p:tags r:id="rId109"/>
              </p:custDataLst>
            </p:nvPr>
          </p:nvSpPr>
          <p:spPr>
            <a:xfrm>
              <a:off x="3095625" y="5488780"/>
              <a:ext cx="47626" cy="381001"/>
            </a:xfrm>
            <a:custGeom>
              <a:avLst/>
              <a:gdLst/>
              <a:ahLst/>
              <a:cxnLst/>
              <a:rect l="0" t="0" r="0" b="0"/>
              <a:pathLst>
                <a:path w="47626" h="381001">
                  <a:moveTo>
                    <a:pt x="0" y="0"/>
                  </a:moveTo>
                  <a:lnTo>
                    <a:pt x="0" y="0"/>
                  </a:lnTo>
                  <a:lnTo>
                    <a:pt x="0" y="6323"/>
                  </a:lnTo>
                  <a:lnTo>
                    <a:pt x="9424" y="47658"/>
                  </a:lnTo>
                  <a:lnTo>
                    <a:pt x="11171" y="95261"/>
                  </a:lnTo>
                  <a:lnTo>
                    <a:pt x="15216" y="142879"/>
                  </a:lnTo>
                  <a:lnTo>
                    <a:pt x="22115" y="193736"/>
                  </a:lnTo>
                  <a:lnTo>
                    <a:pt x="23477" y="245625"/>
                  </a:lnTo>
                  <a:lnTo>
                    <a:pt x="27274" y="287624"/>
                  </a:lnTo>
                  <a:lnTo>
                    <a:pt x="34607" y="342883"/>
                  </a:lnTo>
                  <a:lnTo>
                    <a:pt x="47625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210"/>
            <p:cNvSpPr/>
            <p:nvPr>
              <p:custDataLst>
                <p:tags r:id="rId110"/>
              </p:custDataLst>
            </p:nvPr>
          </p:nvSpPr>
          <p:spPr>
            <a:xfrm>
              <a:off x="3036094" y="5715000"/>
              <a:ext cx="226220" cy="1"/>
            </a:xfrm>
            <a:custGeom>
              <a:avLst/>
              <a:gdLst/>
              <a:ahLst/>
              <a:cxnLst/>
              <a:rect l="0" t="0" r="0" b="0"/>
              <a:pathLst>
                <a:path w="226220" h="1">
                  <a:moveTo>
                    <a:pt x="0" y="0"/>
                  </a:moveTo>
                  <a:lnTo>
                    <a:pt x="0" y="0"/>
                  </a:lnTo>
                  <a:lnTo>
                    <a:pt x="50025" y="0"/>
                  </a:lnTo>
                  <a:lnTo>
                    <a:pt x="102045" y="0"/>
                  </a:lnTo>
                  <a:lnTo>
                    <a:pt x="147681" y="0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211"/>
            <p:cNvSpPr/>
            <p:nvPr>
              <p:custDataLst>
                <p:tags r:id="rId111"/>
              </p:custDataLst>
            </p:nvPr>
          </p:nvSpPr>
          <p:spPr>
            <a:xfrm>
              <a:off x="3488531" y="5703331"/>
              <a:ext cx="332491" cy="151975"/>
            </a:xfrm>
            <a:custGeom>
              <a:avLst/>
              <a:gdLst/>
              <a:ahLst/>
              <a:cxnLst/>
              <a:rect l="0" t="0" r="0" b="0"/>
              <a:pathLst>
                <a:path w="332491" h="151975">
                  <a:moveTo>
                    <a:pt x="0" y="23574"/>
                  </a:moveTo>
                  <a:lnTo>
                    <a:pt x="0" y="23574"/>
                  </a:lnTo>
                  <a:lnTo>
                    <a:pt x="19011" y="15393"/>
                  </a:lnTo>
                  <a:lnTo>
                    <a:pt x="77517" y="2463"/>
                  </a:lnTo>
                  <a:lnTo>
                    <a:pt x="132548" y="0"/>
                  </a:lnTo>
                  <a:lnTo>
                    <a:pt x="181203" y="1117"/>
                  </a:lnTo>
                  <a:lnTo>
                    <a:pt x="204649" y="9277"/>
                  </a:lnTo>
                  <a:lnTo>
                    <a:pt x="215751" y="16339"/>
                  </a:lnTo>
                  <a:lnTo>
                    <a:pt x="229438" y="34072"/>
                  </a:lnTo>
                  <a:lnTo>
                    <a:pt x="235551" y="62404"/>
                  </a:lnTo>
                  <a:lnTo>
                    <a:pt x="239298" y="121189"/>
                  </a:lnTo>
                  <a:lnTo>
                    <a:pt x="247586" y="137017"/>
                  </a:lnTo>
                  <a:lnTo>
                    <a:pt x="254677" y="145872"/>
                  </a:lnTo>
                  <a:lnTo>
                    <a:pt x="262239" y="150690"/>
                  </a:lnTo>
                  <a:lnTo>
                    <a:pt x="266107" y="151974"/>
                  </a:lnTo>
                  <a:lnTo>
                    <a:pt x="271332" y="150185"/>
                  </a:lnTo>
                  <a:lnTo>
                    <a:pt x="312685" y="121959"/>
                  </a:lnTo>
                  <a:lnTo>
                    <a:pt x="323298" y="108753"/>
                  </a:lnTo>
                  <a:lnTo>
                    <a:pt x="328896" y="94064"/>
                  </a:lnTo>
                  <a:lnTo>
                    <a:pt x="332490" y="69396"/>
                  </a:lnTo>
                  <a:lnTo>
                    <a:pt x="330140" y="64706"/>
                  </a:lnTo>
                  <a:lnTo>
                    <a:pt x="306475" y="43609"/>
                  </a:lnTo>
                  <a:lnTo>
                    <a:pt x="281307" y="31569"/>
                  </a:lnTo>
                  <a:lnTo>
                    <a:pt x="226219" y="23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212"/>
            <p:cNvSpPr/>
            <p:nvPr>
              <p:custDataLst>
                <p:tags r:id="rId112"/>
              </p:custDataLst>
            </p:nvPr>
          </p:nvSpPr>
          <p:spPr>
            <a:xfrm>
              <a:off x="3857625" y="5685589"/>
              <a:ext cx="142876" cy="146417"/>
            </a:xfrm>
            <a:custGeom>
              <a:avLst/>
              <a:gdLst/>
              <a:ahLst/>
              <a:cxnLst/>
              <a:rect l="0" t="0" r="0" b="0"/>
              <a:pathLst>
                <a:path w="142876" h="146417">
                  <a:moveTo>
                    <a:pt x="0" y="65131"/>
                  </a:moveTo>
                  <a:lnTo>
                    <a:pt x="0" y="65131"/>
                  </a:lnTo>
                  <a:lnTo>
                    <a:pt x="18986" y="105747"/>
                  </a:lnTo>
                  <a:lnTo>
                    <a:pt x="23705" y="126259"/>
                  </a:lnTo>
                  <a:lnTo>
                    <a:pt x="26387" y="129695"/>
                  </a:lnTo>
                  <a:lnTo>
                    <a:pt x="29497" y="131985"/>
                  </a:lnTo>
                  <a:lnTo>
                    <a:pt x="32954" y="138059"/>
                  </a:lnTo>
                  <a:lnTo>
                    <a:pt x="35173" y="146416"/>
                  </a:lnTo>
                  <a:lnTo>
                    <a:pt x="35476" y="144031"/>
                  </a:lnTo>
                  <a:lnTo>
                    <a:pt x="39240" y="90264"/>
                  </a:lnTo>
                  <a:lnTo>
                    <a:pt x="56026" y="43892"/>
                  </a:lnTo>
                  <a:lnTo>
                    <a:pt x="86899" y="7883"/>
                  </a:lnTo>
                  <a:lnTo>
                    <a:pt x="99476" y="0"/>
                  </a:lnTo>
                  <a:lnTo>
                    <a:pt x="142875" y="5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213"/>
            <p:cNvSpPr/>
            <p:nvPr>
              <p:custDataLst>
                <p:tags r:id="rId113"/>
              </p:custDataLst>
            </p:nvPr>
          </p:nvSpPr>
          <p:spPr>
            <a:xfrm>
              <a:off x="4131469" y="5650685"/>
              <a:ext cx="297657" cy="242911"/>
            </a:xfrm>
            <a:custGeom>
              <a:avLst/>
              <a:gdLst/>
              <a:ahLst/>
              <a:cxnLst/>
              <a:rect l="0" t="0" r="0" b="0"/>
              <a:pathLst>
                <a:path w="297657" h="242911">
                  <a:moveTo>
                    <a:pt x="0" y="40503"/>
                  </a:moveTo>
                  <a:lnTo>
                    <a:pt x="0" y="40503"/>
                  </a:lnTo>
                  <a:lnTo>
                    <a:pt x="8182" y="97484"/>
                  </a:lnTo>
                  <a:lnTo>
                    <a:pt x="11416" y="149152"/>
                  </a:lnTo>
                  <a:lnTo>
                    <a:pt x="11863" y="186084"/>
                  </a:lnTo>
                  <a:lnTo>
                    <a:pt x="13200" y="187827"/>
                  </a:lnTo>
                  <a:lnTo>
                    <a:pt x="15414" y="187667"/>
                  </a:lnTo>
                  <a:lnTo>
                    <a:pt x="24852" y="181121"/>
                  </a:lnTo>
                  <a:lnTo>
                    <a:pt x="28474" y="177904"/>
                  </a:lnTo>
                  <a:lnTo>
                    <a:pt x="51654" y="122322"/>
                  </a:lnTo>
                  <a:lnTo>
                    <a:pt x="68575" y="64665"/>
                  </a:lnTo>
                  <a:lnTo>
                    <a:pt x="87458" y="37625"/>
                  </a:lnTo>
                  <a:lnTo>
                    <a:pt x="95314" y="32609"/>
                  </a:lnTo>
                  <a:lnTo>
                    <a:pt x="99262" y="31271"/>
                  </a:lnTo>
                  <a:lnTo>
                    <a:pt x="103216" y="31702"/>
                  </a:lnTo>
                  <a:lnTo>
                    <a:pt x="111138" y="35711"/>
                  </a:lnTo>
                  <a:lnTo>
                    <a:pt x="123035" y="51724"/>
                  </a:lnTo>
                  <a:lnTo>
                    <a:pt x="133451" y="101512"/>
                  </a:lnTo>
                  <a:lnTo>
                    <a:pt x="142323" y="144000"/>
                  </a:lnTo>
                  <a:lnTo>
                    <a:pt x="143830" y="143896"/>
                  </a:lnTo>
                  <a:lnTo>
                    <a:pt x="149032" y="140254"/>
                  </a:lnTo>
                  <a:lnTo>
                    <a:pt x="152226" y="130698"/>
                  </a:lnTo>
                  <a:lnTo>
                    <a:pt x="153078" y="124445"/>
                  </a:lnTo>
                  <a:lnTo>
                    <a:pt x="161079" y="110442"/>
                  </a:lnTo>
                  <a:lnTo>
                    <a:pt x="185792" y="70732"/>
                  </a:lnTo>
                  <a:lnTo>
                    <a:pt x="205788" y="31040"/>
                  </a:lnTo>
                  <a:lnTo>
                    <a:pt x="222183" y="9970"/>
                  </a:lnTo>
                  <a:lnTo>
                    <a:pt x="237664" y="0"/>
                  </a:lnTo>
                  <a:lnTo>
                    <a:pt x="243109" y="272"/>
                  </a:lnTo>
                  <a:lnTo>
                    <a:pt x="248063" y="3099"/>
                  </a:lnTo>
                  <a:lnTo>
                    <a:pt x="261354" y="19718"/>
                  </a:lnTo>
                  <a:lnTo>
                    <a:pt x="277697" y="55359"/>
                  </a:lnTo>
                  <a:lnTo>
                    <a:pt x="284159" y="93757"/>
                  </a:lnTo>
                  <a:lnTo>
                    <a:pt x="285435" y="153082"/>
                  </a:lnTo>
                  <a:lnTo>
                    <a:pt x="297656" y="242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3" name="SMARTInkShape-214"/>
          <p:cNvSpPr/>
          <p:nvPr>
            <p:custDataLst>
              <p:tags r:id="rId2"/>
            </p:custDataLst>
          </p:nvPr>
        </p:nvSpPr>
        <p:spPr>
          <a:xfrm>
            <a:off x="3595700" y="4583906"/>
            <a:ext cx="11895" cy="361459"/>
          </a:xfrm>
          <a:custGeom>
            <a:avLst/>
            <a:gdLst/>
            <a:ahLst/>
            <a:cxnLst/>
            <a:rect l="0" t="0" r="0" b="0"/>
            <a:pathLst>
              <a:path w="11895" h="361459">
                <a:moveTo>
                  <a:pt x="11894" y="0"/>
                </a:moveTo>
                <a:lnTo>
                  <a:pt x="11894" y="0"/>
                </a:lnTo>
                <a:lnTo>
                  <a:pt x="8366" y="23535"/>
                </a:lnTo>
                <a:lnTo>
                  <a:pt x="2470" y="66505"/>
                </a:lnTo>
                <a:lnTo>
                  <a:pt x="723" y="121129"/>
                </a:lnTo>
                <a:lnTo>
                  <a:pt x="205" y="179206"/>
                </a:lnTo>
                <a:lnTo>
                  <a:pt x="52" y="227724"/>
                </a:lnTo>
                <a:lnTo>
                  <a:pt x="0" y="280461"/>
                </a:lnTo>
                <a:lnTo>
                  <a:pt x="1313" y="329686"/>
                </a:lnTo>
                <a:lnTo>
                  <a:pt x="10791" y="361458"/>
                </a:lnTo>
                <a:lnTo>
                  <a:pt x="11894" y="34528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5" name="SMARTInkShape-Group30"/>
          <p:cNvGrpSpPr/>
          <p:nvPr/>
        </p:nvGrpSpPr>
        <p:grpSpPr>
          <a:xfrm>
            <a:off x="1942374" y="4631531"/>
            <a:ext cx="2700163" cy="833390"/>
            <a:chOff x="1942374" y="4631531"/>
            <a:chExt cx="2700163" cy="833390"/>
          </a:xfrm>
        </p:grpSpPr>
        <p:sp>
          <p:nvSpPr>
            <p:cNvPr id="144" name="SMARTInkShape-215"/>
            <p:cNvSpPr/>
            <p:nvPr>
              <p:custDataLst>
                <p:tags r:id="rId82"/>
              </p:custDataLst>
            </p:nvPr>
          </p:nvSpPr>
          <p:spPr>
            <a:xfrm>
              <a:off x="1942374" y="4917772"/>
              <a:ext cx="236471" cy="18276"/>
            </a:xfrm>
            <a:custGeom>
              <a:avLst/>
              <a:gdLst/>
              <a:ahLst/>
              <a:cxnLst/>
              <a:rect l="0" t="0" r="0" b="0"/>
              <a:pathLst>
                <a:path w="236471" h="18276">
                  <a:moveTo>
                    <a:pt x="10251" y="11416"/>
                  </a:moveTo>
                  <a:lnTo>
                    <a:pt x="10251" y="11416"/>
                  </a:lnTo>
                  <a:lnTo>
                    <a:pt x="0" y="11416"/>
                  </a:lnTo>
                  <a:lnTo>
                    <a:pt x="5156" y="11416"/>
                  </a:lnTo>
                  <a:lnTo>
                    <a:pt x="28255" y="18275"/>
                  </a:lnTo>
                  <a:lnTo>
                    <a:pt x="87709" y="11933"/>
                  </a:lnTo>
                  <a:lnTo>
                    <a:pt x="139266" y="11461"/>
                  </a:lnTo>
                  <a:lnTo>
                    <a:pt x="156226" y="10112"/>
                  </a:lnTo>
                  <a:lnTo>
                    <a:pt x="203989" y="0"/>
                  </a:lnTo>
                  <a:lnTo>
                    <a:pt x="236470" y="114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216"/>
            <p:cNvSpPr/>
            <p:nvPr>
              <p:custDataLst>
                <p:tags r:id="rId83"/>
              </p:custDataLst>
            </p:nvPr>
          </p:nvSpPr>
          <p:spPr>
            <a:xfrm>
              <a:off x="2334365" y="4789180"/>
              <a:ext cx="118324" cy="163821"/>
            </a:xfrm>
            <a:custGeom>
              <a:avLst/>
              <a:gdLst/>
              <a:ahLst/>
              <a:cxnLst/>
              <a:rect l="0" t="0" r="0" b="0"/>
              <a:pathLst>
                <a:path w="118324" h="163821">
                  <a:moveTo>
                    <a:pt x="94510" y="68570"/>
                  </a:moveTo>
                  <a:lnTo>
                    <a:pt x="94510" y="68570"/>
                  </a:lnTo>
                  <a:lnTo>
                    <a:pt x="58700" y="11648"/>
                  </a:lnTo>
                  <a:lnTo>
                    <a:pt x="54761" y="6809"/>
                  </a:lnTo>
                  <a:lnTo>
                    <a:pt x="43330" y="1433"/>
                  </a:lnTo>
                  <a:lnTo>
                    <a:pt x="36577" y="0"/>
                  </a:lnTo>
                  <a:lnTo>
                    <a:pt x="30753" y="1690"/>
                  </a:lnTo>
                  <a:lnTo>
                    <a:pt x="20753" y="10623"/>
                  </a:lnTo>
                  <a:lnTo>
                    <a:pt x="7686" y="30528"/>
                  </a:lnTo>
                  <a:lnTo>
                    <a:pt x="924" y="67817"/>
                  </a:lnTo>
                  <a:lnTo>
                    <a:pt x="0" y="80582"/>
                  </a:lnTo>
                  <a:lnTo>
                    <a:pt x="3116" y="90666"/>
                  </a:lnTo>
                  <a:lnTo>
                    <a:pt x="5800" y="95207"/>
                  </a:lnTo>
                  <a:lnTo>
                    <a:pt x="8911" y="98234"/>
                  </a:lnTo>
                  <a:lnTo>
                    <a:pt x="15897" y="101597"/>
                  </a:lnTo>
                  <a:lnTo>
                    <a:pt x="39014" y="104052"/>
                  </a:lnTo>
                  <a:lnTo>
                    <a:pt x="46915" y="100656"/>
                  </a:lnTo>
                  <a:lnTo>
                    <a:pt x="50874" y="97898"/>
                  </a:lnTo>
                  <a:lnTo>
                    <a:pt x="68347" y="72364"/>
                  </a:lnTo>
                  <a:lnTo>
                    <a:pt x="70454" y="72422"/>
                  </a:lnTo>
                  <a:lnTo>
                    <a:pt x="76322" y="76015"/>
                  </a:lnTo>
                  <a:lnTo>
                    <a:pt x="98624" y="113229"/>
                  </a:lnTo>
                  <a:lnTo>
                    <a:pt x="118323" y="16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217"/>
            <p:cNvSpPr/>
            <p:nvPr>
              <p:custDataLst>
                <p:tags r:id="rId84"/>
              </p:custDataLst>
            </p:nvPr>
          </p:nvSpPr>
          <p:spPr>
            <a:xfrm>
              <a:off x="2595563" y="4845844"/>
              <a:ext cx="23813" cy="369095"/>
            </a:xfrm>
            <a:custGeom>
              <a:avLst/>
              <a:gdLst/>
              <a:ahLst/>
              <a:cxnLst/>
              <a:rect l="0" t="0" r="0" b="0"/>
              <a:pathLst>
                <a:path w="23813" h="369095">
                  <a:moveTo>
                    <a:pt x="0" y="0"/>
                  </a:moveTo>
                  <a:lnTo>
                    <a:pt x="0" y="0"/>
                  </a:lnTo>
                  <a:lnTo>
                    <a:pt x="0" y="53646"/>
                  </a:lnTo>
                  <a:lnTo>
                    <a:pt x="1322" y="108590"/>
                  </a:lnTo>
                  <a:lnTo>
                    <a:pt x="8182" y="165349"/>
                  </a:lnTo>
                  <a:lnTo>
                    <a:pt x="14698" y="221496"/>
                  </a:lnTo>
                  <a:lnTo>
                    <a:pt x="21112" y="275972"/>
                  </a:lnTo>
                  <a:lnTo>
                    <a:pt x="23812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218"/>
            <p:cNvSpPr/>
            <p:nvPr>
              <p:custDataLst>
                <p:tags r:id="rId85"/>
              </p:custDataLst>
            </p:nvPr>
          </p:nvSpPr>
          <p:spPr>
            <a:xfrm>
              <a:off x="2559844" y="4787172"/>
              <a:ext cx="158649" cy="118204"/>
            </a:xfrm>
            <a:custGeom>
              <a:avLst/>
              <a:gdLst/>
              <a:ahLst/>
              <a:cxnLst/>
              <a:rect l="0" t="0" r="0" b="0"/>
              <a:pathLst>
                <a:path w="158649" h="118204">
                  <a:moveTo>
                    <a:pt x="0" y="118203"/>
                  </a:moveTo>
                  <a:lnTo>
                    <a:pt x="0" y="118203"/>
                  </a:lnTo>
                  <a:lnTo>
                    <a:pt x="1323" y="99192"/>
                  </a:lnTo>
                  <a:lnTo>
                    <a:pt x="6320" y="85059"/>
                  </a:lnTo>
                  <a:lnTo>
                    <a:pt x="44013" y="38991"/>
                  </a:lnTo>
                  <a:lnTo>
                    <a:pt x="57485" y="25231"/>
                  </a:lnTo>
                  <a:lnTo>
                    <a:pt x="92586" y="8929"/>
                  </a:lnTo>
                  <a:lnTo>
                    <a:pt x="124661" y="1074"/>
                  </a:lnTo>
                  <a:lnTo>
                    <a:pt x="139630" y="0"/>
                  </a:lnTo>
                  <a:lnTo>
                    <a:pt x="151575" y="3050"/>
                  </a:lnTo>
                  <a:lnTo>
                    <a:pt x="156613" y="5716"/>
                  </a:lnTo>
                  <a:lnTo>
                    <a:pt x="158648" y="10139"/>
                  </a:lnTo>
                  <a:lnTo>
                    <a:pt x="157382" y="22108"/>
                  </a:lnTo>
                  <a:lnTo>
                    <a:pt x="145789" y="56888"/>
                  </a:lnTo>
                  <a:lnTo>
                    <a:pt x="112420" y="101333"/>
                  </a:lnTo>
                  <a:lnTo>
                    <a:pt x="107156" y="118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219"/>
            <p:cNvSpPr/>
            <p:nvPr>
              <p:custDataLst>
                <p:tags r:id="rId86"/>
              </p:custDataLst>
            </p:nvPr>
          </p:nvSpPr>
          <p:spPr>
            <a:xfrm>
              <a:off x="2797969" y="4810125"/>
              <a:ext cx="11907" cy="381001"/>
            </a:xfrm>
            <a:custGeom>
              <a:avLst/>
              <a:gdLst/>
              <a:ahLst/>
              <a:cxnLst/>
              <a:rect l="0" t="0" r="0" b="0"/>
              <a:pathLst>
                <a:path w="11907" h="381001">
                  <a:moveTo>
                    <a:pt x="11906" y="0"/>
                  </a:moveTo>
                  <a:lnTo>
                    <a:pt x="11906" y="0"/>
                  </a:lnTo>
                  <a:lnTo>
                    <a:pt x="2482" y="58862"/>
                  </a:lnTo>
                  <a:lnTo>
                    <a:pt x="1103" y="100244"/>
                  </a:lnTo>
                  <a:lnTo>
                    <a:pt x="490" y="145095"/>
                  </a:lnTo>
                  <a:lnTo>
                    <a:pt x="145" y="196008"/>
                  </a:lnTo>
                  <a:lnTo>
                    <a:pt x="43" y="248871"/>
                  </a:lnTo>
                  <a:lnTo>
                    <a:pt x="8" y="298799"/>
                  </a:lnTo>
                  <a:lnTo>
                    <a:pt x="0" y="357043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220"/>
            <p:cNvSpPr/>
            <p:nvPr>
              <p:custDataLst>
                <p:tags r:id="rId87"/>
              </p:custDataLst>
            </p:nvPr>
          </p:nvSpPr>
          <p:spPr>
            <a:xfrm>
              <a:off x="2738438" y="4751388"/>
              <a:ext cx="173431" cy="171920"/>
            </a:xfrm>
            <a:custGeom>
              <a:avLst/>
              <a:gdLst/>
              <a:ahLst/>
              <a:cxnLst/>
              <a:rect l="0" t="0" r="0" b="0"/>
              <a:pathLst>
                <a:path w="173431" h="171920">
                  <a:moveTo>
                    <a:pt x="0" y="94456"/>
                  </a:moveTo>
                  <a:lnTo>
                    <a:pt x="0" y="94456"/>
                  </a:lnTo>
                  <a:lnTo>
                    <a:pt x="0" y="71563"/>
                  </a:lnTo>
                  <a:lnTo>
                    <a:pt x="12641" y="43576"/>
                  </a:lnTo>
                  <a:lnTo>
                    <a:pt x="25903" y="28627"/>
                  </a:lnTo>
                  <a:lnTo>
                    <a:pt x="41939" y="17574"/>
                  </a:lnTo>
                  <a:lnTo>
                    <a:pt x="77516" y="3226"/>
                  </a:lnTo>
                  <a:lnTo>
                    <a:pt x="104388" y="0"/>
                  </a:lnTo>
                  <a:lnTo>
                    <a:pt x="133676" y="5762"/>
                  </a:lnTo>
                  <a:lnTo>
                    <a:pt x="161169" y="22168"/>
                  </a:lnTo>
                  <a:lnTo>
                    <a:pt x="170849" y="36310"/>
                  </a:lnTo>
                  <a:lnTo>
                    <a:pt x="173430" y="43786"/>
                  </a:lnTo>
                  <a:lnTo>
                    <a:pt x="172771" y="62676"/>
                  </a:lnTo>
                  <a:lnTo>
                    <a:pt x="161568" y="107140"/>
                  </a:lnTo>
                  <a:lnTo>
                    <a:pt x="134874" y="154975"/>
                  </a:lnTo>
                  <a:lnTo>
                    <a:pt x="125648" y="164569"/>
                  </a:lnTo>
                  <a:lnTo>
                    <a:pt x="114052" y="171919"/>
                  </a:lnTo>
                  <a:lnTo>
                    <a:pt x="95250" y="165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221"/>
            <p:cNvSpPr/>
            <p:nvPr>
              <p:custDataLst>
                <p:tags r:id="rId88"/>
              </p:custDataLst>
            </p:nvPr>
          </p:nvSpPr>
          <p:spPr>
            <a:xfrm>
              <a:off x="2964662" y="4631531"/>
              <a:ext cx="11902" cy="297658"/>
            </a:xfrm>
            <a:custGeom>
              <a:avLst/>
              <a:gdLst/>
              <a:ahLst/>
              <a:cxnLst/>
              <a:rect l="0" t="0" r="0" b="0"/>
              <a:pathLst>
                <a:path w="11902" h="297658">
                  <a:moveTo>
                    <a:pt x="11901" y="0"/>
                  </a:moveTo>
                  <a:lnTo>
                    <a:pt x="11901" y="0"/>
                  </a:lnTo>
                  <a:lnTo>
                    <a:pt x="5580" y="6321"/>
                  </a:lnTo>
                  <a:lnTo>
                    <a:pt x="1649" y="29213"/>
                  </a:lnTo>
                  <a:lnTo>
                    <a:pt x="212" y="87583"/>
                  </a:lnTo>
                  <a:lnTo>
                    <a:pt x="23" y="145589"/>
                  </a:lnTo>
                  <a:lnTo>
                    <a:pt x="0" y="194564"/>
                  </a:lnTo>
                  <a:lnTo>
                    <a:pt x="1318" y="252723"/>
                  </a:lnTo>
                  <a:lnTo>
                    <a:pt x="11901" y="297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222"/>
            <p:cNvSpPr/>
            <p:nvPr>
              <p:custDataLst>
                <p:tags r:id="rId89"/>
              </p:custDataLst>
            </p:nvPr>
          </p:nvSpPr>
          <p:spPr>
            <a:xfrm>
              <a:off x="3083719" y="4786313"/>
              <a:ext cx="154451" cy="381001"/>
            </a:xfrm>
            <a:custGeom>
              <a:avLst/>
              <a:gdLst/>
              <a:ahLst/>
              <a:cxnLst/>
              <a:rect l="0" t="0" r="0" b="0"/>
              <a:pathLst>
                <a:path w="154451" h="381001">
                  <a:moveTo>
                    <a:pt x="0" y="0"/>
                  </a:moveTo>
                  <a:lnTo>
                    <a:pt x="0" y="0"/>
                  </a:lnTo>
                  <a:lnTo>
                    <a:pt x="3528" y="51772"/>
                  </a:lnTo>
                  <a:lnTo>
                    <a:pt x="10828" y="71957"/>
                  </a:lnTo>
                  <a:lnTo>
                    <a:pt x="28490" y="95551"/>
                  </a:lnTo>
                  <a:lnTo>
                    <a:pt x="51164" y="111948"/>
                  </a:lnTo>
                  <a:lnTo>
                    <a:pt x="55276" y="112996"/>
                  </a:lnTo>
                  <a:lnTo>
                    <a:pt x="59340" y="112372"/>
                  </a:lnTo>
                  <a:lnTo>
                    <a:pt x="92750" y="94662"/>
                  </a:lnTo>
                  <a:lnTo>
                    <a:pt x="142074" y="51872"/>
                  </a:lnTo>
                  <a:lnTo>
                    <a:pt x="146310" y="50456"/>
                  </a:lnTo>
                  <a:lnTo>
                    <a:pt x="149133" y="50835"/>
                  </a:lnTo>
                  <a:lnTo>
                    <a:pt x="151016" y="52411"/>
                  </a:lnTo>
                  <a:lnTo>
                    <a:pt x="152271" y="54784"/>
                  </a:lnTo>
                  <a:lnTo>
                    <a:pt x="154450" y="101288"/>
                  </a:lnTo>
                  <a:lnTo>
                    <a:pt x="148395" y="159942"/>
                  </a:lnTo>
                  <a:lnTo>
                    <a:pt x="135783" y="218516"/>
                  </a:lnTo>
                  <a:lnTo>
                    <a:pt x="125282" y="270902"/>
                  </a:lnTo>
                  <a:lnTo>
                    <a:pt x="112108" y="327747"/>
                  </a:lnTo>
                  <a:lnTo>
                    <a:pt x="119062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223"/>
            <p:cNvSpPr/>
            <p:nvPr>
              <p:custDataLst>
                <p:tags r:id="rId90"/>
              </p:custDataLst>
            </p:nvPr>
          </p:nvSpPr>
          <p:spPr>
            <a:xfrm>
              <a:off x="3500438" y="4750594"/>
              <a:ext cx="261938" cy="35720"/>
            </a:xfrm>
            <a:custGeom>
              <a:avLst/>
              <a:gdLst/>
              <a:ahLst/>
              <a:cxnLst/>
              <a:rect l="0" t="0" r="0" b="0"/>
              <a:pathLst>
                <a:path w="261938" h="35720">
                  <a:moveTo>
                    <a:pt x="0" y="35719"/>
                  </a:moveTo>
                  <a:lnTo>
                    <a:pt x="0" y="35719"/>
                  </a:lnTo>
                  <a:lnTo>
                    <a:pt x="38854" y="32191"/>
                  </a:lnTo>
                  <a:lnTo>
                    <a:pt x="96604" y="19147"/>
                  </a:lnTo>
                  <a:lnTo>
                    <a:pt x="152696" y="12013"/>
                  </a:lnTo>
                  <a:lnTo>
                    <a:pt x="208347" y="1229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224"/>
            <p:cNvSpPr/>
            <p:nvPr>
              <p:custDataLst>
                <p:tags r:id="rId91"/>
              </p:custDataLst>
            </p:nvPr>
          </p:nvSpPr>
          <p:spPr>
            <a:xfrm>
              <a:off x="3750469" y="4741283"/>
              <a:ext cx="142073" cy="180749"/>
            </a:xfrm>
            <a:custGeom>
              <a:avLst/>
              <a:gdLst/>
              <a:ahLst/>
              <a:cxnLst/>
              <a:rect l="0" t="0" r="0" b="0"/>
              <a:pathLst>
                <a:path w="142073" h="180749">
                  <a:moveTo>
                    <a:pt x="0" y="116467"/>
                  </a:moveTo>
                  <a:lnTo>
                    <a:pt x="0" y="116467"/>
                  </a:lnTo>
                  <a:lnTo>
                    <a:pt x="6320" y="116467"/>
                  </a:lnTo>
                  <a:lnTo>
                    <a:pt x="12951" y="119995"/>
                  </a:lnTo>
                  <a:lnTo>
                    <a:pt x="16572" y="122788"/>
                  </a:lnTo>
                  <a:lnTo>
                    <a:pt x="40629" y="126718"/>
                  </a:lnTo>
                  <a:lnTo>
                    <a:pt x="76131" y="118541"/>
                  </a:lnTo>
                  <a:lnTo>
                    <a:pt x="105901" y="106645"/>
                  </a:lnTo>
                  <a:lnTo>
                    <a:pt x="118945" y="94022"/>
                  </a:lnTo>
                  <a:lnTo>
                    <a:pt x="133727" y="65720"/>
                  </a:lnTo>
                  <a:lnTo>
                    <a:pt x="141670" y="25379"/>
                  </a:lnTo>
                  <a:lnTo>
                    <a:pt x="142072" y="20023"/>
                  </a:lnTo>
                  <a:lnTo>
                    <a:pt x="138990" y="10544"/>
                  </a:lnTo>
                  <a:lnTo>
                    <a:pt x="136316" y="6164"/>
                  </a:lnTo>
                  <a:lnTo>
                    <a:pt x="133211" y="3244"/>
                  </a:lnTo>
                  <a:lnTo>
                    <a:pt x="126232" y="0"/>
                  </a:lnTo>
                  <a:lnTo>
                    <a:pt x="111666" y="9142"/>
                  </a:lnTo>
                  <a:lnTo>
                    <a:pt x="88208" y="33073"/>
                  </a:lnTo>
                  <a:lnTo>
                    <a:pt x="59958" y="86640"/>
                  </a:lnTo>
                  <a:lnTo>
                    <a:pt x="55847" y="92613"/>
                  </a:lnTo>
                  <a:lnTo>
                    <a:pt x="50061" y="119983"/>
                  </a:lnTo>
                  <a:lnTo>
                    <a:pt x="54667" y="146907"/>
                  </a:lnTo>
                  <a:lnTo>
                    <a:pt x="64411" y="165321"/>
                  </a:lnTo>
                  <a:lnTo>
                    <a:pt x="75676" y="179155"/>
                  </a:lnTo>
                  <a:lnTo>
                    <a:pt x="82201" y="180748"/>
                  </a:lnTo>
                  <a:lnTo>
                    <a:pt x="119062" y="1759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225"/>
            <p:cNvSpPr/>
            <p:nvPr>
              <p:custDataLst>
                <p:tags r:id="rId92"/>
              </p:custDataLst>
            </p:nvPr>
          </p:nvSpPr>
          <p:spPr>
            <a:xfrm>
              <a:off x="3964781" y="4763894"/>
              <a:ext cx="130970" cy="129554"/>
            </a:xfrm>
            <a:custGeom>
              <a:avLst/>
              <a:gdLst/>
              <a:ahLst/>
              <a:cxnLst/>
              <a:rect l="0" t="0" r="0" b="0"/>
              <a:pathLst>
                <a:path w="130970" h="129554">
                  <a:moveTo>
                    <a:pt x="0" y="58137"/>
                  </a:moveTo>
                  <a:lnTo>
                    <a:pt x="0" y="58137"/>
                  </a:lnTo>
                  <a:lnTo>
                    <a:pt x="0" y="84960"/>
                  </a:lnTo>
                  <a:lnTo>
                    <a:pt x="10252" y="119898"/>
                  </a:lnTo>
                  <a:lnTo>
                    <a:pt x="12126" y="123123"/>
                  </a:lnTo>
                  <a:lnTo>
                    <a:pt x="14699" y="125274"/>
                  </a:lnTo>
                  <a:lnTo>
                    <a:pt x="23766" y="129553"/>
                  </a:lnTo>
                  <a:lnTo>
                    <a:pt x="25127" y="102377"/>
                  </a:lnTo>
                  <a:lnTo>
                    <a:pt x="47934" y="46265"/>
                  </a:lnTo>
                  <a:lnTo>
                    <a:pt x="67510" y="9194"/>
                  </a:lnTo>
                  <a:lnTo>
                    <a:pt x="75425" y="3312"/>
                  </a:lnTo>
                  <a:lnTo>
                    <a:pt x="87318" y="0"/>
                  </a:lnTo>
                  <a:lnTo>
                    <a:pt x="91285" y="859"/>
                  </a:lnTo>
                  <a:lnTo>
                    <a:pt x="103189" y="8387"/>
                  </a:lnTo>
                  <a:lnTo>
                    <a:pt x="111126" y="15301"/>
                  </a:lnTo>
                  <a:lnTo>
                    <a:pt x="130969" y="58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226"/>
            <p:cNvSpPr/>
            <p:nvPr>
              <p:custDataLst>
                <p:tags r:id="rId93"/>
              </p:custDataLst>
            </p:nvPr>
          </p:nvSpPr>
          <p:spPr>
            <a:xfrm>
              <a:off x="4155281" y="4786313"/>
              <a:ext cx="250033" cy="164942"/>
            </a:xfrm>
            <a:custGeom>
              <a:avLst/>
              <a:gdLst/>
              <a:ahLst/>
              <a:cxnLst/>
              <a:rect l="0" t="0" r="0" b="0"/>
              <a:pathLst>
                <a:path w="250033" h="164942">
                  <a:moveTo>
                    <a:pt x="0" y="0"/>
                  </a:moveTo>
                  <a:lnTo>
                    <a:pt x="0" y="0"/>
                  </a:lnTo>
                  <a:lnTo>
                    <a:pt x="3528" y="23534"/>
                  </a:lnTo>
                  <a:lnTo>
                    <a:pt x="10252" y="71382"/>
                  </a:lnTo>
                  <a:lnTo>
                    <a:pt x="11580" y="125911"/>
                  </a:lnTo>
                  <a:lnTo>
                    <a:pt x="11894" y="164941"/>
                  </a:lnTo>
                  <a:lnTo>
                    <a:pt x="13227" y="146008"/>
                  </a:lnTo>
                  <a:lnTo>
                    <a:pt x="22157" y="94095"/>
                  </a:lnTo>
                  <a:lnTo>
                    <a:pt x="30133" y="74451"/>
                  </a:lnTo>
                  <a:lnTo>
                    <a:pt x="42442" y="52046"/>
                  </a:lnTo>
                  <a:lnTo>
                    <a:pt x="52922" y="26302"/>
                  </a:lnTo>
                  <a:lnTo>
                    <a:pt x="60122" y="18304"/>
                  </a:lnTo>
                  <a:lnTo>
                    <a:pt x="63894" y="16171"/>
                  </a:lnTo>
                  <a:lnTo>
                    <a:pt x="67731" y="16072"/>
                  </a:lnTo>
                  <a:lnTo>
                    <a:pt x="75523" y="19490"/>
                  </a:lnTo>
                  <a:lnTo>
                    <a:pt x="78130" y="23576"/>
                  </a:lnTo>
                  <a:lnTo>
                    <a:pt x="91069" y="79218"/>
                  </a:lnTo>
                  <a:lnTo>
                    <a:pt x="95177" y="138402"/>
                  </a:lnTo>
                  <a:lnTo>
                    <a:pt x="95236" y="141991"/>
                  </a:lnTo>
                  <a:lnTo>
                    <a:pt x="95246" y="136292"/>
                  </a:lnTo>
                  <a:lnTo>
                    <a:pt x="115558" y="82481"/>
                  </a:lnTo>
                  <a:lnTo>
                    <a:pt x="128461" y="56482"/>
                  </a:lnTo>
                  <a:lnTo>
                    <a:pt x="157113" y="22316"/>
                  </a:lnTo>
                  <a:lnTo>
                    <a:pt x="165961" y="16533"/>
                  </a:lnTo>
                  <a:lnTo>
                    <a:pt x="170172" y="14990"/>
                  </a:lnTo>
                  <a:lnTo>
                    <a:pt x="174302" y="15285"/>
                  </a:lnTo>
                  <a:lnTo>
                    <a:pt x="182419" y="19141"/>
                  </a:lnTo>
                  <a:lnTo>
                    <a:pt x="200747" y="35069"/>
                  </a:lnTo>
                  <a:lnTo>
                    <a:pt x="208284" y="49100"/>
                  </a:lnTo>
                  <a:lnTo>
                    <a:pt x="214279" y="65478"/>
                  </a:lnTo>
                  <a:lnTo>
                    <a:pt x="250032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227"/>
            <p:cNvSpPr/>
            <p:nvPr>
              <p:custDataLst>
                <p:tags r:id="rId94"/>
              </p:custDataLst>
            </p:nvPr>
          </p:nvSpPr>
          <p:spPr>
            <a:xfrm>
              <a:off x="4500563" y="4743734"/>
              <a:ext cx="141974" cy="233080"/>
            </a:xfrm>
            <a:custGeom>
              <a:avLst/>
              <a:gdLst/>
              <a:ahLst/>
              <a:cxnLst/>
              <a:rect l="0" t="0" r="0" b="0"/>
              <a:pathLst>
                <a:path w="141974" h="233080">
                  <a:moveTo>
                    <a:pt x="71437" y="6860"/>
                  </a:moveTo>
                  <a:lnTo>
                    <a:pt x="71437" y="6860"/>
                  </a:lnTo>
                  <a:lnTo>
                    <a:pt x="71437" y="0"/>
                  </a:lnTo>
                  <a:lnTo>
                    <a:pt x="71437" y="2929"/>
                  </a:lnTo>
                  <a:lnTo>
                    <a:pt x="67909" y="8641"/>
                  </a:lnTo>
                  <a:lnTo>
                    <a:pt x="31688" y="64314"/>
                  </a:lnTo>
                  <a:lnTo>
                    <a:pt x="26146" y="74154"/>
                  </a:lnTo>
                  <a:lnTo>
                    <a:pt x="26691" y="76858"/>
                  </a:lnTo>
                  <a:lnTo>
                    <a:pt x="30824" y="83390"/>
                  </a:lnTo>
                  <a:lnTo>
                    <a:pt x="40599" y="87175"/>
                  </a:lnTo>
                  <a:lnTo>
                    <a:pt x="60976" y="92834"/>
                  </a:lnTo>
                  <a:lnTo>
                    <a:pt x="83772" y="99361"/>
                  </a:lnTo>
                  <a:lnTo>
                    <a:pt x="107283" y="104824"/>
                  </a:lnTo>
                  <a:lnTo>
                    <a:pt x="132610" y="112200"/>
                  </a:lnTo>
                  <a:lnTo>
                    <a:pt x="136032" y="115451"/>
                  </a:lnTo>
                  <a:lnTo>
                    <a:pt x="139834" y="126119"/>
                  </a:lnTo>
                  <a:lnTo>
                    <a:pt x="141973" y="140679"/>
                  </a:lnTo>
                  <a:lnTo>
                    <a:pt x="129966" y="166014"/>
                  </a:lnTo>
                  <a:lnTo>
                    <a:pt x="109652" y="192334"/>
                  </a:lnTo>
                  <a:lnTo>
                    <a:pt x="94595" y="201742"/>
                  </a:lnTo>
                  <a:lnTo>
                    <a:pt x="0" y="233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228"/>
            <p:cNvSpPr/>
            <p:nvPr>
              <p:custDataLst>
                <p:tags r:id="rId95"/>
              </p:custDataLst>
            </p:nvPr>
          </p:nvSpPr>
          <p:spPr>
            <a:xfrm>
              <a:off x="2369344" y="5286375"/>
              <a:ext cx="23813" cy="166689"/>
            </a:xfrm>
            <a:custGeom>
              <a:avLst/>
              <a:gdLst/>
              <a:ahLst/>
              <a:cxnLst/>
              <a:rect l="0" t="0" r="0" b="0"/>
              <a:pathLst>
                <a:path w="23813" h="166689">
                  <a:moveTo>
                    <a:pt x="11906" y="0"/>
                  </a:moveTo>
                  <a:lnTo>
                    <a:pt x="11906" y="0"/>
                  </a:lnTo>
                  <a:lnTo>
                    <a:pt x="5585" y="0"/>
                  </a:lnTo>
                  <a:lnTo>
                    <a:pt x="3724" y="1323"/>
                  </a:lnTo>
                  <a:lnTo>
                    <a:pt x="2482" y="3528"/>
                  </a:lnTo>
                  <a:lnTo>
                    <a:pt x="327" y="12126"/>
                  </a:lnTo>
                  <a:lnTo>
                    <a:pt x="0" y="71290"/>
                  </a:lnTo>
                  <a:lnTo>
                    <a:pt x="0" y="75308"/>
                  </a:lnTo>
                  <a:lnTo>
                    <a:pt x="3528" y="83300"/>
                  </a:lnTo>
                  <a:lnTo>
                    <a:pt x="6320" y="87283"/>
                  </a:lnTo>
                  <a:lnTo>
                    <a:pt x="10251" y="105532"/>
                  </a:lnTo>
                  <a:lnTo>
                    <a:pt x="11902" y="152907"/>
                  </a:lnTo>
                  <a:lnTo>
                    <a:pt x="23812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229"/>
            <p:cNvSpPr/>
            <p:nvPr>
              <p:custDataLst>
                <p:tags r:id="rId96"/>
              </p:custDataLst>
            </p:nvPr>
          </p:nvSpPr>
          <p:spPr>
            <a:xfrm>
              <a:off x="2369344" y="5226845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11905"/>
                  </a:moveTo>
                  <a:lnTo>
                    <a:pt x="11906" y="11905"/>
                  </a:lnTo>
                  <a:lnTo>
                    <a:pt x="5585" y="11905"/>
                  </a:lnTo>
                  <a:lnTo>
                    <a:pt x="3724" y="10582"/>
                  </a:lnTo>
                  <a:lnTo>
                    <a:pt x="2482" y="83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230"/>
            <p:cNvSpPr/>
            <p:nvPr>
              <p:custDataLst>
                <p:tags r:id="rId97"/>
              </p:custDataLst>
            </p:nvPr>
          </p:nvSpPr>
          <p:spPr>
            <a:xfrm>
              <a:off x="2488406" y="5310249"/>
              <a:ext cx="142876" cy="154672"/>
            </a:xfrm>
            <a:custGeom>
              <a:avLst/>
              <a:gdLst/>
              <a:ahLst/>
              <a:cxnLst/>
              <a:rect l="0" t="0" r="0" b="0"/>
              <a:pathLst>
                <a:path w="142876" h="154672">
                  <a:moveTo>
                    <a:pt x="0" y="23751"/>
                  </a:moveTo>
                  <a:lnTo>
                    <a:pt x="0" y="23751"/>
                  </a:lnTo>
                  <a:lnTo>
                    <a:pt x="0" y="80156"/>
                  </a:lnTo>
                  <a:lnTo>
                    <a:pt x="0" y="134331"/>
                  </a:lnTo>
                  <a:lnTo>
                    <a:pt x="1323" y="137159"/>
                  </a:lnTo>
                  <a:lnTo>
                    <a:pt x="3528" y="139044"/>
                  </a:lnTo>
                  <a:lnTo>
                    <a:pt x="6321" y="140300"/>
                  </a:lnTo>
                  <a:lnTo>
                    <a:pt x="8183" y="142461"/>
                  </a:lnTo>
                  <a:lnTo>
                    <a:pt x="11894" y="154671"/>
                  </a:lnTo>
                  <a:lnTo>
                    <a:pt x="11903" y="148384"/>
                  </a:lnTo>
                  <a:lnTo>
                    <a:pt x="15433" y="141762"/>
                  </a:lnTo>
                  <a:lnTo>
                    <a:pt x="18226" y="138143"/>
                  </a:lnTo>
                  <a:lnTo>
                    <a:pt x="21330" y="127068"/>
                  </a:lnTo>
                  <a:lnTo>
                    <a:pt x="24809" y="100220"/>
                  </a:lnTo>
                  <a:lnTo>
                    <a:pt x="31898" y="86243"/>
                  </a:lnTo>
                  <a:lnTo>
                    <a:pt x="35910" y="67255"/>
                  </a:lnTo>
                  <a:lnTo>
                    <a:pt x="44919" y="48318"/>
                  </a:lnTo>
                  <a:lnTo>
                    <a:pt x="45821" y="44097"/>
                  </a:lnTo>
                  <a:lnTo>
                    <a:pt x="69624" y="2295"/>
                  </a:lnTo>
                  <a:lnTo>
                    <a:pt x="74159" y="986"/>
                  </a:lnTo>
                  <a:lnTo>
                    <a:pt x="89127" y="0"/>
                  </a:lnTo>
                  <a:lnTo>
                    <a:pt x="91168" y="1302"/>
                  </a:lnTo>
                  <a:lnTo>
                    <a:pt x="92529" y="3493"/>
                  </a:lnTo>
                  <a:lnTo>
                    <a:pt x="93436" y="6277"/>
                  </a:lnTo>
                  <a:lnTo>
                    <a:pt x="95364" y="8133"/>
                  </a:lnTo>
                  <a:lnTo>
                    <a:pt x="101033" y="10195"/>
                  </a:lnTo>
                  <a:lnTo>
                    <a:pt x="103075" y="12068"/>
                  </a:lnTo>
                  <a:lnTo>
                    <a:pt x="116341" y="35903"/>
                  </a:lnTo>
                  <a:lnTo>
                    <a:pt x="120280" y="56613"/>
                  </a:lnTo>
                  <a:lnTo>
                    <a:pt x="127214" y="67737"/>
                  </a:lnTo>
                  <a:lnTo>
                    <a:pt x="130474" y="80974"/>
                  </a:lnTo>
                  <a:lnTo>
                    <a:pt x="130926" y="99652"/>
                  </a:lnTo>
                  <a:lnTo>
                    <a:pt x="134478" y="107315"/>
                  </a:lnTo>
                  <a:lnTo>
                    <a:pt x="142875" y="119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231"/>
            <p:cNvSpPr/>
            <p:nvPr>
              <p:custDataLst>
                <p:tags r:id="rId98"/>
              </p:custDataLst>
            </p:nvPr>
          </p:nvSpPr>
          <p:spPr>
            <a:xfrm>
              <a:off x="3180201" y="5262566"/>
              <a:ext cx="165456" cy="158305"/>
            </a:xfrm>
            <a:custGeom>
              <a:avLst/>
              <a:gdLst/>
              <a:ahLst/>
              <a:cxnLst/>
              <a:rect l="0" t="0" r="0" b="0"/>
              <a:pathLst>
                <a:path w="165456" h="158305">
                  <a:moveTo>
                    <a:pt x="117830" y="23809"/>
                  </a:moveTo>
                  <a:lnTo>
                    <a:pt x="117830" y="23809"/>
                  </a:lnTo>
                  <a:lnTo>
                    <a:pt x="111510" y="23809"/>
                  </a:lnTo>
                  <a:lnTo>
                    <a:pt x="109648" y="22486"/>
                  </a:lnTo>
                  <a:lnTo>
                    <a:pt x="108406" y="20281"/>
                  </a:lnTo>
                  <a:lnTo>
                    <a:pt x="106069" y="12393"/>
                  </a:lnTo>
                  <a:lnTo>
                    <a:pt x="94512" y="500"/>
                  </a:lnTo>
                  <a:lnTo>
                    <a:pt x="65689" y="0"/>
                  </a:lnTo>
                  <a:lnTo>
                    <a:pt x="58055" y="3526"/>
                  </a:lnTo>
                  <a:lnTo>
                    <a:pt x="50253" y="8180"/>
                  </a:lnTo>
                  <a:lnTo>
                    <a:pt x="42376" y="10248"/>
                  </a:lnTo>
                  <a:lnTo>
                    <a:pt x="39746" y="12123"/>
                  </a:lnTo>
                  <a:lnTo>
                    <a:pt x="37993" y="14695"/>
                  </a:lnTo>
                  <a:lnTo>
                    <a:pt x="34722" y="21080"/>
                  </a:lnTo>
                  <a:lnTo>
                    <a:pt x="15638" y="45085"/>
                  </a:lnTo>
                  <a:lnTo>
                    <a:pt x="8127" y="68973"/>
                  </a:lnTo>
                  <a:lnTo>
                    <a:pt x="2927" y="78279"/>
                  </a:lnTo>
                  <a:lnTo>
                    <a:pt x="0" y="93599"/>
                  </a:lnTo>
                  <a:lnTo>
                    <a:pt x="456" y="120776"/>
                  </a:lnTo>
                  <a:lnTo>
                    <a:pt x="5250" y="137902"/>
                  </a:lnTo>
                  <a:lnTo>
                    <a:pt x="15319" y="150805"/>
                  </a:lnTo>
                  <a:lnTo>
                    <a:pt x="21708" y="156098"/>
                  </a:lnTo>
                  <a:lnTo>
                    <a:pt x="29936" y="158304"/>
                  </a:lnTo>
                  <a:lnTo>
                    <a:pt x="60479" y="155088"/>
                  </a:lnTo>
                  <a:lnTo>
                    <a:pt x="106355" y="138621"/>
                  </a:lnTo>
                  <a:lnTo>
                    <a:pt x="127282" y="125107"/>
                  </a:lnTo>
                  <a:lnTo>
                    <a:pt x="165455" y="83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232"/>
            <p:cNvSpPr/>
            <p:nvPr>
              <p:custDataLst>
                <p:tags r:id="rId99"/>
              </p:custDataLst>
            </p:nvPr>
          </p:nvSpPr>
          <p:spPr>
            <a:xfrm>
              <a:off x="3405691" y="5060155"/>
              <a:ext cx="392404" cy="354021"/>
            </a:xfrm>
            <a:custGeom>
              <a:avLst/>
              <a:gdLst/>
              <a:ahLst/>
              <a:cxnLst/>
              <a:rect l="0" t="0" r="0" b="0"/>
              <a:pathLst>
                <a:path w="392404" h="354021">
                  <a:moveTo>
                    <a:pt x="11403" y="0"/>
                  </a:moveTo>
                  <a:lnTo>
                    <a:pt x="11403" y="0"/>
                  </a:lnTo>
                  <a:lnTo>
                    <a:pt x="17723" y="6323"/>
                  </a:lnTo>
                  <a:lnTo>
                    <a:pt x="22206" y="48825"/>
                  </a:lnTo>
                  <a:lnTo>
                    <a:pt x="22982" y="94137"/>
                  </a:lnTo>
                  <a:lnTo>
                    <a:pt x="23212" y="146221"/>
                  </a:lnTo>
                  <a:lnTo>
                    <a:pt x="19762" y="204244"/>
                  </a:lnTo>
                  <a:lnTo>
                    <a:pt x="13880" y="250577"/>
                  </a:lnTo>
                  <a:lnTo>
                    <a:pt x="11892" y="300998"/>
                  </a:lnTo>
                  <a:lnTo>
                    <a:pt x="0" y="354020"/>
                  </a:lnTo>
                  <a:lnTo>
                    <a:pt x="5966" y="343609"/>
                  </a:lnTo>
                  <a:lnTo>
                    <a:pt x="31393" y="290738"/>
                  </a:lnTo>
                  <a:lnTo>
                    <a:pt x="66933" y="236395"/>
                  </a:lnTo>
                  <a:lnTo>
                    <a:pt x="70912" y="233003"/>
                  </a:lnTo>
                  <a:lnTo>
                    <a:pt x="82390" y="229235"/>
                  </a:lnTo>
                  <a:lnTo>
                    <a:pt x="87831" y="229552"/>
                  </a:lnTo>
                  <a:lnTo>
                    <a:pt x="97406" y="233434"/>
                  </a:lnTo>
                  <a:lnTo>
                    <a:pt x="154537" y="286188"/>
                  </a:lnTo>
                  <a:lnTo>
                    <a:pt x="170268" y="299174"/>
                  </a:lnTo>
                  <a:lnTo>
                    <a:pt x="186079" y="304947"/>
                  </a:lnTo>
                  <a:lnTo>
                    <a:pt x="238673" y="308956"/>
                  </a:lnTo>
                  <a:lnTo>
                    <a:pt x="263225" y="306648"/>
                  </a:lnTo>
                  <a:lnTo>
                    <a:pt x="315047" y="287136"/>
                  </a:lnTo>
                  <a:lnTo>
                    <a:pt x="334210" y="275783"/>
                  </a:lnTo>
                  <a:lnTo>
                    <a:pt x="369861" y="237548"/>
                  </a:lnTo>
                  <a:lnTo>
                    <a:pt x="375770" y="224199"/>
                  </a:lnTo>
                  <a:lnTo>
                    <a:pt x="377345" y="216936"/>
                  </a:lnTo>
                  <a:lnTo>
                    <a:pt x="377073" y="210771"/>
                  </a:lnTo>
                  <a:lnTo>
                    <a:pt x="373242" y="200392"/>
                  </a:lnTo>
                  <a:lnTo>
                    <a:pt x="369046" y="197095"/>
                  </a:lnTo>
                  <a:lnTo>
                    <a:pt x="357327" y="193432"/>
                  </a:lnTo>
                  <a:lnTo>
                    <a:pt x="339772" y="198860"/>
                  </a:lnTo>
                  <a:lnTo>
                    <a:pt x="302484" y="223902"/>
                  </a:lnTo>
                  <a:lnTo>
                    <a:pt x="270188" y="280273"/>
                  </a:lnTo>
                  <a:lnTo>
                    <a:pt x="264028" y="305149"/>
                  </a:lnTo>
                  <a:lnTo>
                    <a:pt x="261662" y="346860"/>
                  </a:lnTo>
                  <a:lnTo>
                    <a:pt x="262909" y="348980"/>
                  </a:lnTo>
                  <a:lnTo>
                    <a:pt x="265063" y="349071"/>
                  </a:lnTo>
                  <a:lnTo>
                    <a:pt x="284347" y="339710"/>
                  </a:lnTo>
                  <a:lnTo>
                    <a:pt x="305999" y="316290"/>
                  </a:lnTo>
                  <a:lnTo>
                    <a:pt x="341370" y="258889"/>
                  </a:lnTo>
                  <a:lnTo>
                    <a:pt x="366039" y="229090"/>
                  </a:lnTo>
                  <a:lnTo>
                    <a:pt x="366890" y="230779"/>
                  </a:lnTo>
                  <a:lnTo>
                    <a:pt x="374845" y="288591"/>
                  </a:lnTo>
                  <a:lnTo>
                    <a:pt x="392403" y="345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233"/>
            <p:cNvSpPr/>
            <p:nvPr>
              <p:custDataLst>
                <p:tags r:id="rId100"/>
              </p:custDataLst>
            </p:nvPr>
          </p:nvSpPr>
          <p:spPr>
            <a:xfrm>
              <a:off x="3905250" y="5242100"/>
              <a:ext cx="202407" cy="115380"/>
            </a:xfrm>
            <a:custGeom>
              <a:avLst/>
              <a:gdLst/>
              <a:ahLst/>
              <a:cxnLst/>
              <a:rect l="0" t="0" r="0" b="0"/>
              <a:pathLst>
                <a:path w="202407" h="115380">
                  <a:moveTo>
                    <a:pt x="0" y="79995"/>
                  </a:moveTo>
                  <a:lnTo>
                    <a:pt x="0" y="79995"/>
                  </a:lnTo>
                  <a:lnTo>
                    <a:pt x="0" y="115379"/>
                  </a:lnTo>
                  <a:lnTo>
                    <a:pt x="0" y="71144"/>
                  </a:lnTo>
                  <a:lnTo>
                    <a:pt x="7055" y="55775"/>
                  </a:lnTo>
                  <a:lnTo>
                    <a:pt x="38820" y="12048"/>
                  </a:lnTo>
                  <a:lnTo>
                    <a:pt x="45724" y="6916"/>
                  </a:lnTo>
                  <a:lnTo>
                    <a:pt x="63978" y="1213"/>
                  </a:lnTo>
                  <a:lnTo>
                    <a:pt x="83997" y="0"/>
                  </a:lnTo>
                  <a:lnTo>
                    <a:pt x="142829" y="17136"/>
                  </a:lnTo>
                  <a:lnTo>
                    <a:pt x="169467" y="29913"/>
                  </a:lnTo>
                  <a:lnTo>
                    <a:pt x="202406" y="56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234"/>
            <p:cNvSpPr/>
            <p:nvPr>
              <p:custDataLst>
                <p:tags r:id="rId101"/>
              </p:custDataLst>
            </p:nvPr>
          </p:nvSpPr>
          <p:spPr>
            <a:xfrm>
              <a:off x="4250531" y="5048250"/>
              <a:ext cx="35720" cy="369096"/>
            </a:xfrm>
            <a:custGeom>
              <a:avLst/>
              <a:gdLst/>
              <a:ahLst/>
              <a:cxnLst/>
              <a:rect l="0" t="0" r="0" b="0"/>
              <a:pathLst>
                <a:path w="35720" h="369096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0252" y="57200"/>
                  </a:lnTo>
                  <a:lnTo>
                    <a:pt x="11580" y="116201"/>
                  </a:lnTo>
                  <a:lnTo>
                    <a:pt x="11842" y="171757"/>
                  </a:lnTo>
                  <a:lnTo>
                    <a:pt x="13221" y="226886"/>
                  </a:lnTo>
                  <a:lnTo>
                    <a:pt x="22156" y="279517"/>
                  </a:lnTo>
                  <a:lnTo>
                    <a:pt x="29988" y="335528"/>
                  </a:lnTo>
                  <a:lnTo>
                    <a:pt x="35719" y="3690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235"/>
            <p:cNvSpPr/>
            <p:nvPr>
              <p:custDataLst>
                <p:tags r:id="rId102"/>
              </p:custDataLst>
            </p:nvPr>
          </p:nvSpPr>
          <p:spPr>
            <a:xfrm>
              <a:off x="4167188" y="5191125"/>
              <a:ext cx="297657" cy="11906"/>
            </a:xfrm>
            <a:custGeom>
              <a:avLst/>
              <a:gdLst/>
              <a:ahLst/>
              <a:cxnLst/>
              <a:rect l="0" t="0" r="0" b="0"/>
              <a:pathLst>
                <a:path w="297657" h="11906">
                  <a:moveTo>
                    <a:pt x="0" y="11905"/>
                  </a:moveTo>
                  <a:lnTo>
                    <a:pt x="0" y="11905"/>
                  </a:lnTo>
                  <a:lnTo>
                    <a:pt x="0" y="1655"/>
                  </a:lnTo>
                  <a:lnTo>
                    <a:pt x="1322" y="1103"/>
                  </a:lnTo>
                  <a:lnTo>
                    <a:pt x="52289" y="19"/>
                  </a:lnTo>
                  <a:lnTo>
                    <a:pt x="110048" y="2"/>
                  </a:lnTo>
                  <a:lnTo>
                    <a:pt x="165745" y="0"/>
                  </a:lnTo>
                  <a:lnTo>
                    <a:pt x="216017" y="0"/>
                  </a:lnTo>
                  <a:lnTo>
                    <a:pt x="274801" y="0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7" name="SMARTInkShape-Group31"/>
          <p:cNvGrpSpPr/>
          <p:nvPr/>
        </p:nvGrpSpPr>
        <p:grpSpPr>
          <a:xfrm>
            <a:off x="2226470" y="3905250"/>
            <a:ext cx="1607131" cy="678657"/>
            <a:chOff x="2226470" y="3905250"/>
            <a:chExt cx="1607131" cy="678657"/>
          </a:xfrm>
        </p:grpSpPr>
        <p:sp>
          <p:nvSpPr>
            <p:cNvPr id="166" name="SMARTInkShape-236"/>
            <p:cNvSpPr/>
            <p:nvPr>
              <p:custDataLst>
                <p:tags r:id="rId71"/>
              </p:custDataLst>
            </p:nvPr>
          </p:nvSpPr>
          <p:spPr>
            <a:xfrm>
              <a:off x="2464594" y="3905250"/>
              <a:ext cx="83345" cy="297657"/>
            </a:xfrm>
            <a:custGeom>
              <a:avLst/>
              <a:gdLst/>
              <a:ahLst/>
              <a:cxnLst/>
              <a:rect l="0" t="0" r="0" b="0"/>
              <a:pathLst>
                <a:path w="83345" h="297657">
                  <a:moveTo>
                    <a:pt x="0" y="0"/>
                  </a:moveTo>
                  <a:lnTo>
                    <a:pt x="0" y="0"/>
                  </a:lnTo>
                  <a:lnTo>
                    <a:pt x="6320" y="57201"/>
                  </a:lnTo>
                  <a:lnTo>
                    <a:pt x="12125" y="106696"/>
                  </a:lnTo>
                  <a:lnTo>
                    <a:pt x="21085" y="140093"/>
                  </a:lnTo>
                  <a:lnTo>
                    <a:pt x="44170" y="196814"/>
                  </a:lnTo>
                  <a:lnTo>
                    <a:pt x="53263" y="223497"/>
                  </a:lnTo>
                  <a:lnTo>
                    <a:pt x="69232" y="263664"/>
                  </a:lnTo>
                  <a:lnTo>
                    <a:pt x="83344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237"/>
            <p:cNvSpPr/>
            <p:nvPr>
              <p:custDataLst>
                <p:tags r:id="rId72"/>
              </p:custDataLst>
            </p:nvPr>
          </p:nvSpPr>
          <p:spPr>
            <a:xfrm>
              <a:off x="2226470" y="4381500"/>
              <a:ext cx="107156" cy="202406"/>
            </a:xfrm>
            <a:custGeom>
              <a:avLst/>
              <a:gdLst/>
              <a:ahLst/>
              <a:cxnLst/>
              <a:rect l="0" t="0" r="0" b="0"/>
              <a:pathLst>
                <a:path w="107156" h="202406">
                  <a:moveTo>
                    <a:pt x="107155" y="35719"/>
                  </a:moveTo>
                  <a:lnTo>
                    <a:pt x="107155" y="35719"/>
                  </a:lnTo>
                  <a:lnTo>
                    <a:pt x="107155" y="29398"/>
                  </a:lnTo>
                  <a:lnTo>
                    <a:pt x="105832" y="27536"/>
                  </a:lnTo>
                  <a:lnTo>
                    <a:pt x="103627" y="26295"/>
                  </a:lnTo>
                  <a:lnTo>
                    <a:pt x="96904" y="24303"/>
                  </a:lnTo>
                  <a:lnTo>
                    <a:pt x="95984" y="20503"/>
                  </a:lnTo>
                  <a:lnTo>
                    <a:pt x="95394" y="13604"/>
                  </a:lnTo>
                  <a:lnTo>
                    <a:pt x="94023" y="13038"/>
                  </a:lnTo>
                  <a:lnTo>
                    <a:pt x="88971" y="12409"/>
                  </a:lnTo>
                  <a:lnTo>
                    <a:pt x="87095" y="10919"/>
                  </a:lnTo>
                  <a:lnTo>
                    <a:pt x="85010" y="5735"/>
                  </a:lnTo>
                  <a:lnTo>
                    <a:pt x="83131" y="3823"/>
                  </a:lnTo>
                  <a:lnTo>
                    <a:pt x="73238" y="503"/>
                  </a:lnTo>
                  <a:lnTo>
                    <a:pt x="37532" y="0"/>
                  </a:lnTo>
                  <a:lnTo>
                    <a:pt x="18028" y="17737"/>
                  </a:lnTo>
                  <a:lnTo>
                    <a:pt x="14626" y="24640"/>
                  </a:lnTo>
                  <a:lnTo>
                    <a:pt x="13719" y="28333"/>
                  </a:lnTo>
                  <a:lnTo>
                    <a:pt x="11792" y="30795"/>
                  </a:lnTo>
                  <a:lnTo>
                    <a:pt x="6122" y="33530"/>
                  </a:lnTo>
                  <a:lnTo>
                    <a:pt x="4081" y="35583"/>
                  </a:lnTo>
                  <a:lnTo>
                    <a:pt x="1813" y="41391"/>
                  </a:lnTo>
                  <a:lnTo>
                    <a:pt x="0" y="93045"/>
                  </a:lnTo>
                  <a:lnTo>
                    <a:pt x="10250" y="105308"/>
                  </a:lnTo>
                  <a:lnTo>
                    <a:pt x="11415" y="112929"/>
                  </a:lnTo>
                  <a:lnTo>
                    <a:pt x="12901" y="114974"/>
                  </a:lnTo>
                  <a:lnTo>
                    <a:pt x="15215" y="116336"/>
                  </a:lnTo>
                  <a:lnTo>
                    <a:pt x="24792" y="118255"/>
                  </a:lnTo>
                  <a:lnTo>
                    <a:pt x="57713" y="119061"/>
                  </a:lnTo>
                  <a:lnTo>
                    <a:pt x="68677" y="127245"/>
                  </a:lnTo>
                  <a:lnTo>
                    <a:pt x="81150" y="130478"/>
                  </a:lnTo>
                  <a:lnTo>
                    <a:pt x="94701" y="130956"/>
                  </a:lnTo>
                  <a:lnTo>
                    <a:pt x="106650" y="142384"/>
                  </a:lnTo>
                  <a:lnTo>
                    <a:pt x="107155" y="172505"/>
                  </a:lnTo>
                  <a:lnTo>
                    <a:pt x="105832" y="174534"/>
                  </a:lnTo>
                  <a:lnTo>
                    <a:pt x="103627" y="175887"/>
                  </a:lnTo>
                  <a:lnTo>
                    <a:pt x="100834" y="176790"/>
                  </a:lnTo>
                  <a:lnTo>
                    <a:pt x="98973" y="178714"/>
                  </a:lnTo>
                  <a:lnTo>
                    <a:pt x="95739" y="188687"/>
                  </a:lnTo>
                  <a:lnTo>
                    <a:pt x="91939" y="189694"/>
                  </a:lnTo>
                  <a:lnTo>
                    <a:pt x="85040" y="190341"/>
                  </a:lnTo>
                  <a:lnTo>
                    <a:pt x="71971" y="201912"/>
                  </a:lnTo>
                  <a:lnTo>
                    <a:pt x="53254" y="202405"/>
                  </a:lnTo>
                  <a:lnTo>
                    <a:pt x="51377" y="201082"/>
                  </a:lnTo>
                  <a:lnTo>
                    <a:pt x="50126" y="198878"/>
                  </a:lnTo>
                  <a:lnTo>
                    <a:pt x="4762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238"/>
            <p:cNvSpPr/>
            <p:nvPr>
              <p:custDataLst>
                <p:tags r:id="rId73"/>
              </p:custDataLst>
            </p:nvPr>
          </p:nvSpPr>
          <p:spPr>
            <a:xfrm>
              <a:off x="2430530" y="4464844"/>
              <a:ext cx="22159" cy="95251"/>
            </a:xfrm>
            <a:custGeom>
              <a:avLst/>
              <a:gdLst/>
              <a:ahLst/>
              <a:cxnLst/>
              <a:rect l="0" t="0" r="0" b="0"/>
              <a:pathLst>
                <a:path w="22159" h="95251">
                  <a:moveTo>
                    <a:pt x="10251" y="0"/>
                  </a:moveTo>
                  <a:lnTo>
                    <a:pt x="10251" y="0"/>
                  </a:lnTo>
                  <a:lnTo>
                    <a:pt x="10251" y="6320"/>
                  </a:lnTo>
                  <a:lnTo>
                    <a:pt x="0" y="38239"/>
                  </a:lnTo>
                  <a:lnTo>
                    <a:pt x="771" y="42690"/>
                  </a:lnTo>
                  <a:lnTo>
                    <a:pt x="9804" y="69047"/>
                  </a:lnTo>
                  <a:lnTo>
                    <a:pt x="10212" y="81479"/>
                  </a:lnTo>
                  <a:lnTo>
                    <a:pt x="22158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239"/>
            <p:cNvSpPr/>
            <p:nvPr>
              <p:custDataLst>
                <p:tags r:id="rId74"/>
              </p:custDataLst>
            </p:nvPr>
          </p:nvSpPr>
          <p:spPr>
            <a:xfrm>
              <a:off x="2500313" y="4405313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240"/>
            <p:cNvSpPr/>
            <p:nvPr>
              <p:custDataLst>
                <p:tags r:id="rId75"/>
              </p:custDataLst>
            </p:nvPr>
          </p:nvSpPr>
          <p:spPr>
            <a:xfrm>
              <a:off x="2655239" y="4214813"/>
              <a:ext cx="23668" cy="369094"/>
            </a:xfrm>
            <a:custGeom>
              <a:avLst/>
              <a:gdLst/>
              <a:ahLst/>
              <a:cxnLst/>
              <a:rect l="0" t="0" r="0" b="0"/>
              <a:pathLst>
                <a:path w="23668" h="369094">
                  <a:moveTo>
                    <a:pt x="23667" y="0"/>
                  </a:moveTo>
                  <a:lnTo>
                    <a:pt x="23667" y="0"/>
                  </a:lnTo>
                  <a:lnTo>
                    <a:pt x="13416" y="0"/>
                  </a:lnTo>
                  <a:lnTo>
                    <a:pt x="12864" y="1322"/>
                  </a:lnTo>
                  <a:lnTo>
                    <a:pt x="10467" y="40070"/>
                  </a:lnTo>
                  <a:lnTo>
                    <a:pt x="2343" y="62350"/>
                  </a:lnTo>
                  <a:lnTo>
                    <a:pt x="0" y="115258"/>
                  </a:lnTo>
                  <a:lnTo>
                    <a:pt x="1206" y="155058"/>
                  </a:lnTo>
                  <a:lnTo>
                    <a:pt x="6723" y="181468"/>
                  </a:lnTo>
                  <a:lnTo>
                    <a:pt x="3801" y="207373"/>
                  </a:lnTo>
                  <a:lnTo>
                    <a:pt x="11179" y="263665"/>
                  </a:lnTo>
                  <a:lnTo>
                    <a:pt x="11756" y="321390"/>
                  </a:lnTo>
                  <a:lnTo>
                    <a:pt x="11761" y="36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241"/>
            <p:cNvSpPr/>
            <p:nvPr>
              <p:custDataLst>
                <p:tags r:id="rId76"/>
              </p:custDataLst>
            </p:nvPr>
          </p:nvSpPr>
          <p:spPr>
            <a:xfrm>
              <a:off x="2547938" y="4417219"/>
              <a:ext cx="285751" cy="116367"/>
            </a:xfrm>
            <a:custGeom>
              <a:avLst/>
              <a:gdLst/>
              <a:ahLst/>
              <a:cxnLst/>
              <a:rect l="0" t="0" r="0" b="0"/>
              <a:pathLst>
                <a:path w="285751" h="116367">
                  <a:moveTo>
                    <a:pt x="0" y="35719"/>
                  </a:moveTo>
                  <a:lnTo>
                    <a:pt x="0" y="35719"/>
                  </a:lnTo>
                  <a:lnTo>
                    <a:pt x="0" y="29398"/>
                  </a:lnTo>
                  <a:lnTo>
                    <a:pt x="1322" y="27536"/>
                  </a:lnTo>
                  <a:lnTo>
                    <a:pt x="3527" y="26295"/>
                  </a:lnTo>
                  <a:lnTo>
                    <a:pt x="6320" y="25467"/>
                  </a:lnTo>
                  <a:lnTo>
                    <a:pt x="8182" y="23592"/>
                  </a:lnTo>
                  <a:lnTo>
                    <a:pt x="10251" y="17982"/>
                  </a:lnTo>
                  <a:lnTo>
                    <a:pt x="12125" y="15957"/>
                  </a:lnTo>
                  <a:lnTo>
                    <a:pt x="17736" y="13706"/>
                  </a:lnTo>
                  <a:lnTo>
                    <a:pt x="28332" y="12440"/>
                  </a:lnTo>
                  <a:lnTo>
                    <a:pt x="30794" y="10939"/>
                  </a:lnTo>
                  <a:lnTo>
                    <a:pt x="32436" y="8616"/>
                  </a:lnTo>
                  <a:lnTo>
                    <a:pt x="33530" y="5744"/>
                  </a:lnTo>
                  <a:lnTo>
                    <a:pt x="35582" y="3829"/>
                  </a:lnTo>
                  <a:lnTo>
                    <a:pt x="41391" y="1702"/>
                  </a:lnTo>
                  <a:lnTo>
                    <a:pt x="99222" y="4"/>
                  </a:lnTo>
                  <a:lnTo>
                    <a:pt x="134937" y="0"/>
                  </a:lnTo>
                  <a:lnTo>
                    <a:pt x="142875" y="3527"/>
                  </a:lnTo>
                  <a:lnTo>
                    <a:pt x="165070" y="22892"/>
                  </a:lnTo>
                  <a:lnTo>
                    <a:pt x="200298" y="74057"/>
                  </a:lnTo>
                  <a:lnTo>
                    <a:pt x="222372" y="100569"/>
                  </a:lnTo>
                  <a:lnTo>
                    <a:pt x="245866" y="116366"/>
                  </a:lnTo>
                  <a:lnTo>
                    <a:pt x="248577" y="114619"/>
                  </a:lnTo>
                  <a:lnTo>
                    <a:pt x="266237" y="85682"/>
                  </a:lnTo>
                  <a:lnTo>
                    <a:pt x="28575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242"/>
            <p:cNvSpPr/>
            <p:nvPr>
              <p:custDataLst>
                <p:tags r:id="rId77"/>
              </p:custDataLst>
            </p:nvPr>
          </p:nvSpPr>
          <p:spPr>
            <a:xfrm>
              <a:off x="2893570" y="4419364"/>
              <a:ext cx="94900" cy="108771"/>
            </a:xfrm>
            <a:custGeom>
              <a:avLst/>
              <a:gdLst/>
              <a:ahLst/>
              <a:cxnLst/>
              <a:rect l="0" t="0" r="0" b="0"/>
              <a:pathLst>
                <a:path w="94900" h="108771">
                  <a:moveTo>
                    <a:pt x="71086" y="21667"/>
                  </a:moveTo>
                  <a:lnTo>
                    <a:pt x="71086" y="21667"/>
                  </a:lnTo>
                  <a:lnTo>
                    <a:pt x="50778" y="2682"/>
                  </a:lnTo>
                  <a:lnTo>
                    <a:pt x="43098" y="0"/>
                  </a:lnTo>
                  <a:lnTo>
                    <a:pt x="39199" y="1931"/>
                  </a:lnTo>
                  <a:lnTo>
                    <a:pt x="13154" y="37507"/>
                  </a:lnTo>
                  <a:lnTo>
                    <a:pt x="3650" y="64137"/>
                  </a:lnTo>
                  <a:lnTo>
                    <a:pt x="0" y="106524"/>
                  </a:lnTo>
                  <a:lnTo>
                    <a:pt x="1206" y="108665"/>
                  </a:lnTo>
                  <a:lnTo>
                    <a:pt x="3333" y="108770"/>
                  </a:lnTo>
                  <a:lnTo>
                    <a:pt x="6073" y="107517"/>
                  </a:lnTo>
                  <a:lnTo>
                    <a:pt x="39400" y="65673"/>
                  </a:lnTo>
                  <a:lnTo>
                    <a:pt x="47302" y="61069"/>
                  </a:lnTo>
                  <a:lnTo>
                    <a:pt x="51261" y="59841"/>
                  </a:lnTo>
                  <a:lnTo>
                    <a:pt x="53901" y="60346"/>
                  </a:lnTo>
                  <a:lnTo>
                    <a:pt x="55660" y="62005"/>
                  </a:lnTo>
                  <a:lnTo>
                    <a:pt x="58939" y="67376"/>
                  </a:lnTo>
                  <a:lnTo>
                    <a:pt x="64806" y="74174"/>
                  </a:lnTo>
                  <a:lnTo>
                    <a:pt x="68295" y="85132"/>
                  </a:lnTo>
                  <a:lnTo>
                    <a:pt x="69225" y="91758"/>
                  </a:lnTo>
                  <a:lnTo>
                    <a:pt x="71168" y="96176"/>
                  </a:lnTo>
                  <a:lnTo>
                    <a:pt x="73787" y="99121"/>
                  </a:lnTo>
                  <a:lnTo>
                    <a:pt x="94899" y="105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243"/>
            <p:cNvSpPr/>
            <p:nvPr>
              <p:custDataLst>
                <p:tags r:id="rId78"/>
              </p:custDataLst>
            </p:nvPr>
          </p:nvSpPr>
          <p:spPr>
            <a:xfrm>
              <a:off x="3155157" y="4143375"/>
              <a:ext cx="11907" cy="416720"/>
            </a:xfrm>
            <a:custGeom>
              <a:avLst/>
              <a:gdLst/>
              <a:ahLst/>
              <a:cxnLst/>
              <a:rect l="0" t="0" r="0" b="0"/>
              <a:pathLst>
                <a:path w="11907" h="416720">
                  <a:moveTo>
                    <a:pt x="11906" y="0"/>
                  </a:moveTo>
                  <a:lnTo>
                    <a:pt x="11906" y="0"/>
                  </a:lnTo>
                  <a:lnTo>
                    <a:pt x="10583" y="20334"/>
                  </a:lnTo>
                  <a:lnTo>
                    <a:pt x="1654" y="72548"/>
                  </a:lnTo>
                  <a:lnTo>
                    <a:pt x="490" y="120126"/>
                  </a:lnTo>
                  <a:lnTo>
                    <a:pt x="145" y="176116"/>
                  </a:lnTo>
                  <a:lnTo>
                    <a:pt x="42" y="221957"/>
                  </a:lnTo>
                  <a:lnTo>
                    <a:pt x="12" y="273316"/>
                  </a:lnTo>
                  <a:lnTo>
                    <a:pt x="3" y="330426"/>
                  </a:lnTo>
                  <a:lnTo>
                    <a:pt x="0" y="389904"/>
                  </a:lnTo>
                  <a:lnTo>
                    <a:pt x="1322" y="404801"/>
                  </a:lnTo>
                  <a:lnTo>
                    <a:pt x="3527" y="408773"/>
                  </a:lnTo>
                  <a:lnTo>
                    <a:pt x="11906" y="416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244"/>
            <p:cNvSpPr/>
            <p:nvPr>
              <p:custDataLst>
                <p:tags r:id="rId79"/>
              </p:custDataLst>
            </p:nvPr>
          </p:nvSpPr>
          <p:spPr>
            <a:xfrm>
              <a:off x="3048000" y="4372876"/>
              <a:ext cx="238126" cy="151500"/>
            </a:xfrm>
            <a:custGeom>
              <a:avLst/>
              <a:gdLst/>
              <a:ahLst/>
              <a:cxnLst/>
              <a:rect l="0" t="0" r="0" b="0"/>
              <a:pathLst>
                <a:path w="238126" h="151500">
                  <a:moveTo>
                    <a:pt x="0" y="32437"/>
                  </a:moveTo>
                  <a:lnTo>
                    <a:pt x="0" y="32437"/>
                  </a:lnTo>
                  <a:lnTo>
                    <a:pt x="6321" y="26116"/>
                  </a:lnTo>
                  <a:lnTo>
                    <a:pt x="12952" y="23013"/>
                  </a:lnTo>
                  <a:lnTo>
                    <a:pt x="61714" y="7797"/>
                  </a:lnTo>
                  <a:lnTo>
                    <a:pt x="99425" y="0"/>
                  </a:lnTo>
                  <a:lnTo>
                    <a:pt x="140584" y="1218"/>
                  </a:lnTo>
                  <a:lnTo>
                    <a:pt x="199459" y="7649"/>
                  </a:lnTo>
                  <a:lnTo>
                    <a:pt x="213444" y="8190"/>
                  </a:lnTo>
                  <a:lnTo>
                    <a:pt x="219025" y="10981"/>
                  </a:lnTo>
                  <a:lnTo>
                    <a:pt x="228754" y="21136"/>
                  </a:lnTo>
                  <a:lnTo>
                    <a:pt x="233960" y="30942"/>
                  </a:lnTo>
                  <a:lnTo>
                    <a:pt x="236274" y="43679"/>
                  </a:lnTo>
                  <a:lnTo>
                    <a:pt x="238125" y="151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245"/>
            <p:cNvSpPr/>
            <p:nvPr>
              <p:custDataLst>
                <p:tags r:id="rId80"/>
              </p:custDataLst>
            </p:nvPr>
          </p:nvSpPr>
          <p:spPr>
            <a:xfrm>
              <a:off x="3309938" y="428625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246"/>
            <p:cNvSpPr/>
            <p:nvPr>
              <p:custDataLst>
                <p:tags r:id="rId81"/>
              </p:custDataLst>
            </p:nvPr>
          </p:nvSpPr>
          <p:spPr>
            <a:xfrm>
              <a:off x="3405765" y="4301121"/>
              <a:ext cx="427836" cy="211349"/>
            </a:xfrm>
            <a:custGeom>
              <a:avLst/>
              <a:gdLst/>
              <a:ahLst/>
              <a:cxnLst/>
              <a:rect l="0" t="0" r="0" b="0"/>
              <a:pathLst>
                <a:path w="427836" h="211349">
                  <a:moveTo>
                    <a:pt x="47048" y="44660"/>
                  </a:moveTo>
                  <a:lnTo>
                    <a:pt x="47048" y="44660"/>
                  </a:lnTo>
                  <a:lnTo>
                    <a:pt x="36796" y="44660"/>
                  </a:lnTo>
                  <a:lnTo>
                    <a:pt x="36245" y="45983"/>
                  </a:lnTo>
                  <a:lnTo>
                    <a:pt x="35632" y="50981"/>
                  </a:lnTo>
                  <a:lnTo>
                    <a:pt x="28304" y="57612"/>
                  </a:lnTo>
                  <a:lnTo>
                    <a:pt x="22645" y="61232"/>
                  </a:lnTo>
                  <a:lnTo>
                    <a:pt x="18873" y="66291"/>
                  </a:lnTo>
                  <a:lnTo>
                    <a:pt x="3809" y="116848"/>
                  </a:lnTo>
                  <a:lnTo>
                    <a:pt x="0" y="159330"/>
                  </a:lnTo>
                  <a:lnTo>
                    <a:pt x="3207" y="171913"/>
                  </a:lnTo>
                  <a:lnTo>
                    <a:pt x="5914" y="177120"/>
                  </a:lnTo>
                  <a:lnTo>
                    <a:pt x="15978" y="186434"/>
                  </a:lnTo>
                  <a:lnTo>
                    <a:pt x="27947" y="193660"/>
                  </a:lnTo>
                  <a:lnTo>
                    <a:pt x="37676" y="196872"/>
                  </a:lnTo>
                  <a:lnTo>
                    <a:pt x="49938" y="194772"/>
                  </a:lnTo>
                  <a:lnTo>
                    <a:pt x="56912" y="192360"/>
                  </a:lnTo>
                  <a:lnTo>
                    <a:pt x="68189" y="182624"/>
                  </a:lnTo>
                  <a:lnTo>
                    <a:pt x="76287" y="170801"/>
                  </a:lnTo>
                  <a:lnTo>
                    <a:pt x="79887" y="161136"/>
                  </a:lnTo>
                  <a:lnTo>
                    <a:pt x="82514" y="125812"/>
                  </a:lnTo>
                  <a:lnTo>
                    <a:pt x="79126" y="116887"/>
                  </a:lnTo>
                  <a:lnTo>
                    <a:pt x="76371" y="112655"/>
                  </a:lnTo>
                  <a:lnTo>
                    <a:pt x="72493" y="94058"/>
                  </a:lnTo>
                  <a:lnTo>
                    <a:pt x="75113" y="82931"/>
                  </a:lnTo>
                  <a:lnTo>
                    <a:pt x="87575" y="65008"/>
                  </a:lnTo>
                  <a:lnTo>
                    <a:pt x="98574" y="60318"/>
                  </a:lnTo>
                  <a:lnTo>
                    <a:pt x="146533" y="56786"/>
                  </a:lnTo>
                  <a:lnTo>
                    <a:pt x="164464" y="63720"/>
                  </a:lnTo>
                  <a:lnTo>
                    <a:pt x="185907" y="75443"/>
                  </a:lnTo>
                  <a:lnTo>
                    <a:pt x="191214" y="77089"/>
                  </a:lnTo>
                  <a:lnTo>
                    <a:pt x="200639" y="85972"/>
                  </a:lnTo>
                  <a:lnTo>
                    <a:pt x="228375" y="120803"/>
                  </a:lnTo>
                  <a:lnTo>
                    <a:pt x="235736" y="148434"/>
                  </a:lnTo>
                  <a:lnTo>
                    <a:pt x="236340" y="153530"/>
                  </a:lnTo>
                  <a:lnTo>
                    <a:pt x="233483" y="162721"/>
                  </a:lnTo>
                  <a:lnTo>
                    <a:pt x="226100" y="174874"/>
                  </a:lnTo>
                  <a:lnTo>
                    <a:pt x="225777" y="169084"/>
                  </a:lnTo>
                  <a:lnTo>
                    <a:pt x="238611" y="116150"/>
                  </a:lnTo>
                  <a:lnTo>
                    <a:pt x="259953" y="68483"/>
                  </a:lnTo>
                  <a:lnTo>
                    <a:pt x="294990" y="23859"/>
                  </a:lnTo>
                  <a:lnTo>
                    <a:pt x="323800" y="7041"/>
                  </a:lnTo>
                  <a:lnTo>
                    <a:pt x="351151" y="0"/>
                  </a:lnTo>
                  <a:lnTo>
                    <a:pt x="359585" y="1657"/>
                  </a:lnTo>
                  <a:lnTo>
                    <a:pt x="393815" y="17798"/>
                  </a:lnTo>
                  <a:lnTo>
                    <a:pt x="403132" y="26548"/>
                  </a:lnTo>
                  <a:lnTo>
                    <a:pt x="415815" y="49877"/>
                  </a:lnTo>
                  <a:lnTo>
                    <a:pt x="425631" y="80674"/>
                  </a:lnTo>
                  <a:lnTo>
                    <a:pt x="427835" y="130730"/>
                  </a:lnTo>
                  <a:lnTo>
                    <a:pt x="416141" y="211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5" name="SMARTInkShape-Group32"/>
          <p:cNvGrpSpPr/>
          <p:nvPr/>
        </p:nvGrpSpPr>
        <p:grpSpPr>
          <a:xfrm>
            <a:off x="6042421" y="4452938"/>
            <a:ext cx="1577580" cy="476251"/>
            <a:chOff x="6042421" y="4452938"/>
            <a:chExt cx="1577580" cy="476251"/>
          </a:xfrm>
        </p:grpSpPr>
        <p:sp>
          <p:nvSpPr>
            <p:cNvPr id="178" name="SMARTInkShape-247"/>
            <p:cNvSpPr/>
            <p:nvPr>
              <p:custDataLst>
                <p:tags r:id="rId64"/>
              </p:custDataLst>
            </p:nvPr>
          </p:nvSpPr>
          <p:spPr>
            <a:xfrm>
              <a:off x="6042421" y="4619625"/>
              <a:ext cx="208360" cy="154782"/>
            </a:xfrm>
            <a:custGeom>
              <a:avLst/>
              <a:gdLst/>
              <a:ahLst/>
              <a:cxnLst/>
              <a:rect l="0" t="0" r="0" b="0"/>
              <a:pathLst>
                <a:path w="208360" h="154782">
                  <a:moveTo>
                    <a:pt x="136924" y="0"/>
                  </a:moveTo>
                  <a:lnTo>
                    <a:pt x="136924" y="0"/>
                  </a:lnTo>
                  <a:lnTo>
                    <a:pt x="84878" y="0"/>
                  </a:lnTo>
                  <a:lnTo>
                    <a:pt x="70577" y="3528"/>
                  </a:lnTo>
                  <a:lnTo>
                    <a:pt x="58487" y="10828"/>
                  </a:lnTo>
                  <a:lnTo>
                    <a:pt x="21431" y="44559"/>
                  </a:lnTo>
                  <a:lnTo>
                    <a:pt x="12832" y="59932"/>
                  </a:lnTo>
                  <a:lnTo>
                    <a:pt x="0" y="99271"/>
                  </a:lnTo>
                  <a:lnTo>
                    <a:pt x="2426" y="115117"/>
                  </a:lnTo>
                  <a:lnTo>
                    <a:pt x="11441" y="127452"/>
                  </a:lnTo>
                  <a:lnTo>
                    <a:pt x="17550" y="132593"/>
                  </a:lnTo>
                  <a:lnTo>
                    <a:pt x="31393" y="138305"/>
                  </a:lnTo>
                  <a:lnTo>
                    <a:pt x="89355" y="152859"/>
                  </a:lnTo>
                  <a:lnTo>
                    <a:pt x="131348" y="154401"/>
                  </a:lnTo>
                  <a:lnTo>
                    <a:pt x="208359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248"/>
            <p:cNvSpPr/>
            <p:nvPr>
              <p:custDataLst>
                <p:tags r:id="rId65"/>
              </p:custDataLst>
            </p:nvPr>
          </p:nvSpPr>
          <p:spPr>
            <a:xfrm>
              <a:off x="6298714" y="4655344"/>
              <a:ext cx="297350" cy="154782"/>
            </a:xfrm>
            <a:custGeom>
              <a:avLst/>
              <a:gdLst/>
              <a:ahLst/>
              <a:cxnLst/>
              <a:rect l="0" t="0" r="0" b="0"/>
              <a:pathLst>
                <a:path w="297350" h="154782">
                  <a:moveTo>
                    <a:pt x="71131" y="0"/>
                  </a:moveTo>
                  <a:lnTo>
                    <a:pt x="71131" y="0"/>
                  </a:lnTo>
                  <a:lnTo>
                    <a:pt x="43142" y="0"/>
                  </a:lnTo>
                  <a:lnTo>
                    <a:pt x="39242" y="2645"/>
                  </a:lnTo>
                  <a:lnTo>
                    <a:pt x="31381" y="12641"/>
                  </a:lnTo>
                  <a:lnTo>
                    <a:pt x="4965" y="69874"/>
                  </a:lnTo>
                  <a:lnTo>
                    <a:pt x="0" y="120587"/>
                  </a:lnTo>
                  <a:lnTo>
                    <a:pt x="3356" y="129883"/>
                  </a:lnTo>
                  <a:lnTo>
                    <a:pt x="6104" y="134213"/>
                  </a:lnTo>
                  <a:lnTo>
                    <a:pt x="9258" y="137100"/>
                  </a:lnTo>
                  <a:lnTo>
                    <a:pt x="16290" y="140309"/>
                  </a:lnTo>
                  <a:lnTo>
                    <a:pt x="27354" y="138206"/>
                  </a:lnTo>
                  <a:lnTo>
                    <a:pt x="34008" y="135794"/>
                  </a:lnTo>
                  <a:lnTo>
                    <a:pt x="44930" y="126057"/>
                  </a:lnTo>
                  <a:lnTo>
                    <a:pt x="54194" y="115557"/>
                  </a:lnTo>
                  <a:lnTo>
                    <a:pt x="62721" y="110889"/>
                  </a:lnTo>
                  <a:lnTo>
                    <a:pt x="65524" y="106999"/>
                  </a:lnTo>
                  <a:lnTo>
                    <a:pt x="69469" y="90205"/>
                  </a:lnTo>
                  <a:lnTo>
                    <a:pt x="71124" y="42011"/>
                  </a:lnTo>
                  <a:lnTo>
                    <a:pt x="74654" y="34987"/>
                  </a:lnTo>
                  <a:lnTo>
                    <a:pt x="77449" y="31262"/>
                  </a:lnTo>
                  <a:lnTo>
                    <a:pt x="87608" y="27123"/>
                  </a:lnTo>
                  <a:lnTo>
                    <a:pt x="109369" y="24466"/>
                  </a:lnTo>
                  <a:lnTo>
                    <a:pt x="128615" y="30327"/>
                  </a:lnTo>
                  <a:lnTo>
                    <a:pt x="151074" y="46762"/>
                  </a:lnTo>
                  <a:lnTo>
                    <a:pt x="168166" y="74710"/>
                  </a:lnTo>
                  <a:lnTo>
                    <a:pt x="176287" y="110203"/>
                  </a:lnTo>
                  <a:lnTo>
                    <a:pt x="178264" y="153867"/>
                  </a:lnTo>
                  <a:lnTo>
                    <a:pt x="197270" y="96448"/>
                  </a:lnTo>
                  <a:lnTo>
                    <a:pt x="207783" y="62351"/>
                  </a:lnTo>
                  <a:lnTo>
                    <a:pt x="224803" y="39347"/>
                  </a:lnTo>
                  <a:lnTo>
                    <a:pt x="235561" y="30716"/>
                  </a:lnTo>
                  <a:lnTo>
                    <a:pt x="246075" y="26881"/>
                  </a:lnTo>
                  <a:lnTo>
                    <a:pt x="259567" y="25176"/>
                  </a:lnTo>
                  <a:lnTo>
                    <a:pt x="265547" y="27367"/>
                  </a:lnTo>
                  <a:lnTo>
                    <a:pt x="275718" y="36858"/>
                  </a:lnTo>
                  <a:lnTo>
                    <a:pt x="288882" y="63397"/>
                  </a:lnTo>
                  <a:lnTo>
                    <a:pt x="295676" y="98414"/>
                  </a:lnTo>
                  <a:lnTo>
                    <a:pt x="297349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249"/>
            <p:cNvSpPr/>
            <p:nvPr>
              <p:custDataLst>
                <p:tags r:id="rId66"/>
              </p:custDataLst>
            </p:nvPr>
          </p:nvSpPr>
          <p:spPr>
            <a:xfrm>
              <a:off x="6679909" y="4702969"/>
              <a:ext cx="142373" cy="126312"/>
            </a:xfrm>
            <a:custGeom>
              <a:avLst/>
              <a:gdLst/>
              <a:ahLst/>
              <a:cxnLst/>
              <a:rect l="0" t="0" r="0" b="0"/>
              <a:pathLst>
                <a:path w="142373" h="126312">
                  <a:moveTo>
                    <a:pt x="23310" y="0"/>
                  </a:moveTo>
                  <a:lnTo>
                    <a:pt x="23310" y="0"/>
                  </a:lnTo>
                  <a:lnTo>
                    <a:pt x="13886" y="42382"/>
                  </a:lnTo>
                  <a:lnTo>
                    <a:pt x="10407" y="96960"/>
                  </a:lnTo>
                  <a:lnTo>
                    <a:pt x="1196" y="125968"/>
                  </a:lnTo>
                  <a:lnTo>
                    <a:pt x="629" y="126311"/>
                  </a:lnTo>
                  <a:lnTo>
                    <a:pt x="0" y="123166"/>
                  </a:lnTo>
                  <a:lnTo>
                    <a:pt x="19835" y="71826"/>
                  </a:lnTo>
                  <a:lnTo>
                    <a:pt x="52702" y="24053"/>
                  </a:lnTo>
                  <a:lnTo>
                    <a:pt x="67682" y="11572"/>
                  </a:lnTo>
                  <a:lnTo>
                    <a:pt x="83160" y="5143"/>
                  </a:lnTo>
                  <a:lnTo>
                    <a:pt x="90991" y="3429"/>
                  </a:lnTo>
                  <a:lnTo>
                    <a:pt x="103220" y="5051"/>
                  </a:lnTo>
                  <a:lnTo>
                    <a:pt x="108334" y="7336"/>
                  </a:lnTo>
                  <a:lnTo>
                    <a:pt x="117543" y="20458"/>
                  </a:lnTo>
                  <a:lnTo>
                    <a:pt x="136946" y="65704"/>
                  </a:lnTo>
                  <a:lnTo>
                    <a:pt x="142372" y="119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250"/>
            <p:cNvSpPr/>
            <p:nvPr>
              <p:custDataLst>
                <p:tags r:id="rId67"/>
              </p:custDataLst>
            </p:nvPr>
          </p:nvSpPr>
          <p:spPr>
            <a:xfrm>
              <a:off x="6941344" y="4705477"/>
              <a:ext cx="130160" cy="164180"/>
            </a:xfrm>
            <a:custGeom>
              <a:avLst/>
              <a:gdLst/>
              <a:ahLst/>
              <a:cxnLst/>
              <a:rect l="0" t="0" r="0" b="0"/>
              <a:pathLst>
                <a:path w="130160" h="164180">
                  <a:moveTo>
                    <a:pt x="0" y="92742"/>
                  </a:moveTo>
                  <a:lnTo>
                    <a:pt x="0" y="92742"/>
                  </a:lnTo>
                  <a:lnTo>
                    <a:pt x="33757" y="91419"/>
                  </a:lnTo>
                  <a:lnTo>
                    <a:pt x="62477" y="81914"/>
                  </a:lnTo>
                  <a:lnTo>
                    <a:pt x="106809" y="54503"/>
                  </a:lnTo>
                  <a:lnTo>
                    <a:pt x="121752" y="35256"/>
                  </a:lnTo>
                  <a:lnTo>
                    <a:pt x="128238" y="19118"/>
                  </a:lnTo>
                  <a:lnTo>
                    <a:pt x="130159" y="5957"/>
                  </a:lnTo>
                  <a:lnTo>
                    <a:pt x="129107" y="3135"/>
                  </a:lnTo>
                  <a:lnTo>
                    <a:pt x="127081" y="1254"/>
                  </a:lnTo>
                  <a:lnTo>
                    <a:pt x="124408" y="0"/>
                  </a:lnTo>
                  <a:lnTo>
                    <a:pt x="114383" y="2134"/>
                  </a:lnTo>
                  <a:lnTo>
                    <a:pt x="101108" y="8815"/>
                  </a:lnTo>
                  <a:lnTo>
                    <a:pt x="45926" y="58927"/>
                  </a:lnTo>
                  <a:lnTo>
                    <a:pt x="32423" y="84927"/>
                  </a:lnTo>
                  <a:lnTo>
                    <a:pt x="26363" y="117767"/>
                  </a:lnTo>
                  <a:lnTo>
                    <a:pt x="28159" y="126623"/>
                  </a:lnTo>
                  <a:lnTo>
                    <a:pt x="37209" y="139991"/>
                  </a:lnTo>
                  <a:lnTo>
                    <a:pt x="95250" y="1641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251"/>
            <p:cNvSpPr/>
            <p:nvPr>
              <p:custDataLst>
                <p:tags r:id="rId68"/>
              </p:custDataLst>
            </p:nvPr>
          </p:nvSpPr>
          <p:spPr>
            <a:xfrm>
              <a:off x="7183646" y="4691063"/>
              <a:ext cx="138699" cy="138421"/>
            </a:xfrm>
            <a:custGeom>
              <a:avLst/>
              <a:gdLst/>
              <a:ahLst/>
              <a:cxnLst/>
              <a:rect l="0" t="0" r="0" b="0"/>
              <a:pathLst>
                <a:path w="138699" h="138421">
                  <a:moveTo>
                    <a:pt x="79167" y="0"/>
                  </a:moveTo>
                  <a:lnTo>
                    <a:pt x="79167" y="0"/>
                  </a:lnTo>
                  <a:lnTo>
                    <a:pt x="46023" y="16571"/>
                  </a:lnTo>
                  <a:lnTo>
                    <a:pt x="34450" y="27650"/>
                  </a:lnTo>
                  <a:lnTo>
                    <a:pt x="5221" y="64005"/>
                  </a:lnTo>
                  <a:lnTo>
                    <a:pt x="0" y="79599"/>
                  </a:lnTo>
                  <a:lnTo>
                    <a:pt x="1207" y="95349"/>
                  </a:lnTo>
                  <a:lnTo>
                    <a:pt x="7476" y="111169"/>
                  </a:lnTo>
                  <a:lnTo>
                    <a:pt x="19082" y="127019"/>
                  </a:lnTo>
                  <a:lnTo>
                    <a:pt x="36587" y="135828"/>
                  </a:lnTo>
                  <a:lnTo>
                    <a:pt x="58920" y="138420"/>
                  </a:lnTo>
                  <a:lnTo>
                    <a:pt x="138698" y="130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252"/>
            <p:cNvSpPr/>
            <p:nvPr>
              <p:custDataLst>
                <p:tags r:id="rId69"/>
              </p:custDataLst>
            </p:nvPr>
          </p:nvSpPr>
          <p:spPr>
            <a:xfrm>
              <a:off x="7500941" y="4452938"/>
              <a:ext cx="11904" cy="476251"/>
            </a:xfrm>
            <a:custGeom>
              <a:avLst/>
              <a:gdLst/>
              <a:ahLst/>
              <a:cxnLst/>
              <a:rect l="0" t="0" r="0" b="0"/>
              <a:pathLst>
                <a:path w="11904" h="476251">
                  <a:moveTo>
                    <a:pt x="11903" y="0"/>
                  </a:moveTo>
                  <a:lnTo>
                    <a:pt x="11903" y="0"/>
                  </a:lnTo>
                  <a:lnTo>
                    <a:pt x="2479" y="42382"/>
                  </a:lnTo>
                  <a:lnTo>
                    <a:pt x="487" y="100534"/>
                  </a:lnTo>
                  <a:lnTo>
                    <a:pt x="93" y="147936"/>
                  </a:lnTo>
                  <a:lnTo>
                    <a:pt x="25" y="199643"/>
                  </a:lnTo>
                  <a:lnTo>
                    <a:pt x="9" y="242188"/>
                  </a:lnTo>
                  <a:lnTo>
                    <a:pt x="0" y="291804"/>
                  </a:lnTo>
                  <a:lnTo>
                    <a:pt x="6319" y="337961"/>
                  </a:lnTo>
                  <a:lnTo>
                    <a:pt x="10800" y="396997"/>
                  </a:lnTo>
                  <a:lnTo>
                    <a:pt x="11903" y="476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253"/>
            <p:cNvSpPr/>
            <p:nvPr>
              <p:custDataLst>
                <p:tags r:id="rId70"/>
              </p:custDataLst>
            </p:nvPr>
          </p:nvSpPr>
          <p:spPr>
            <a:xfrm>
              <a:off x="7405688" y="4607719"/>
              <a:ext cx="214313" cy="59532"/>
            </a:xfrm>
            <a:custGeom>
              <a:avLst/>
              <a:gdLst/>
              <a:ahLst/>
              <a:cxnLst/>
              <a:rect l="0" t="0" r="0" b="0"/>
              <a:pathLst>
                <a:path w="214313" h="59532">
                  <a:moveTo>
                    <a:pt x="0" y="59531"/>
                  </a:moveTo>
                  <a:lnTo>
                    <a:pt x="0" y="59531"/>
                  </a:lnTo>
                  <a:lnTo>
                    <a:pt x="58304" y="39223"/>
                  </a:lnTo>
                  <a:lnTo>
                    <a:pt x="110441" y="2372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3" name="SMARTInkShape-Group33"/>
          <p:cNvGrpSpPr/>
          <p:nvPr/>
        </p:nvGrpSpPr>
        <p:grpSpPr>
          <a:xfrm>
            <a:off x="10298906" y="3857625"/>
            <a:ext cx="1297784" cy="619126"/>
            <a:chOff x="10298906" y="3857625"/>
            <a:chExt cx="1297784" cy="619126"/>
          </a:xfrm>
        </p:grpSpPr>
        <p:sp>
          <p:nvSpPr>
            <p:cNvPr id="186" name="SMARTInkShape-254"/>
            <p:cNvSpPr/>
            <p:nvPr>
              <p:custDataLst>
                <p:tags r:id="rId57"/>
              </p:custDataLst>
            </p:nvPr>
          </p:nvSpPr>
          <p:spPr>
            <a:xfrm>
              <a:off x="10419623" y="3857625"/>
              <a:ext cx="21055" cy="416720"/>
            </a:xfrm>
            <a:custGeom>
              <a:avLst/>
              <a:gdLst/>
              <a:ahLst/>
              <a:cxnLst/>
              <a:rect l="0" t="0" r="0" b="0"/>
              <a:pathLst>
                <a:path w="21055" h="416720">
                  <a:moveTo>
                    <a:pt x="10252" y="0"/>
                  </a:moveTo>
                  <a:lnTo>
                    <a:pt x="10252" y="0"/>
                  </a:lnTo>
                  <a:lnTo>
                    <a:pt x="10252" y="12641"/>
                  </a:lnTo>
                  <a:lnTo>
                    <a:pt x="6724" y="22375"/>
                  </a:lnTo>
                  <a:lnTo>
                    <a:pt x="3930" y="26823"/>
                  </a:lnTo>
                  <a:lnTo>
                    <a:pt x="0" y="52045"/>
                  </a:lnTo>
                  <a:lnTo>
                    <a:pt x="9245" y="110919"/>
                  </a:lnTo>
                  <a:lnTo>
                    <a:pt x="10164" y="168237"/>
                  </a:lnTo>
                  <a:lnTo>
                    <a:pt x="10240" y="226423"/>
                  </a:lnTo>
                  <a:lnTo>
                    <a:pt x="10250" y="281102"/>
                  </a:lnTo>
                  <a:lnTo>
                    <a:pt x="21054" y="337304"/>
                  </a:lnTo>
                  <a:lnTo>
                    <a:pt x="20509" y="359821"/>
                  </a:lnTo>
                  <a:lnTo>
                    <a:pt x="11326" y="388472"/>
                  </a:lnTo>
                  <a:lnTo>
                    <a:pt x="10252" y="416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255"/>
            <p:cNvSpPr/>
            <p:nvPr>
              <p:custDataLst>
                <p:tags r:id="rId58"/>
              </p:custDataLst>
            </p:nvPr>
          </p:nvSpPr>
          <p:spPr>
            <a:xfrm>
              <a:off x="10298906" y="4083887"/>
              <a:ext cx="261939" cy="35677"/>
            </a:xfrm>
            <a:custGeom>
              <a:avLst/>
              <a:gdLst/>
              <a:ahLst/>
              <a:cxnLst/>
              <a:rect l="0" t="0" r="0" b="0"/>
              <a:pathLst>
                <a:path w="261939" h="35677">
                  <a:moveTo>
                    <a:pt x="0" y="35676"/>
                  </a:moveTo>
                  <a:lnTo>
                    <a:pt x="0" y="35676"/>
                  </a:lnTo>
                  <a:lnTo>
                    <a:pt x="6321" y="29355"/>
                  </a:lnTo>
                  <a:lnTo>
                    <a:pt x="12951" y="26252"/>
                  </a:lnTo>
                  <a:lnTo>
                    <a:pt x="65080" y="22475"/>
                  </a:lnTo>
                  <a:lnTo>
                    <a:pt x="109941" y="12969"/>
                  </a:lnTo>
                  <a:lnTo>
                    <a:pt x="155524" y="8400"/>
                  </a:lnTo>
                  <a:lnTo>
                    <a:pt x="180358" y="1625"/>
                  </a:lnTo>
                  <a:lnTo>
                    <a:pt x="218224" y="0"/>
                  </a:lnTo>
                  <a:lnTo>
                    <a:pt x="226193" y="3504"/>
                  </a:lnTo>
                  <a:lnTo>
                    <a:pt x="230171" y="6290"/>
                  </a:lnTo>
                  <a:lnTo>
                    <a:pt x="261938" y="11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256"/>
            <p:cNvSpPr/>
            <p:nvPr>
              <p:custDataLst>
                <p:tags r:id="rId59"/>
              </p:custDataLst>
            </p:nvPr>
          </p:nvSpPr>
          <p:spPr>
            <a:xfrm>
              <a:off x="10537031" y="4060046"/>
              <a:ext cx="190501" cy="178580"/>
            </a:xfrm>
            <a:custGeom>
              <a:avLst/>
              <a:gdLst/>
              <a:ahLst/>
              <a:cxnLst/>
              <a:rect l="0" t="0" r="0" b="0"/>
              <a:pathLst>
                <a:path w="190501" h="178580">
                  <a:moveTo>
                    <a:pt x="0" y="130954"/>
                  </a:moveTo>
                  <a:lnTo>
                    <a:pt x="0" y="130954"/>
                  </a:lnTo>
                  <a:lnTo>
                    <a:pt x="0" y="137275"/>
                  </a:lnTo>
                  <a:lnTo>
                    <a:pt x="1323" y="139136"/>
                  </a:lnTo>
                  <a:lnTo>
                    <a:pt x="3528" y="140378"/>
                  </a:lnTo>
                  <a:lnTo>
                    <a:pt x="21667" y="142715"/>
                  </a:lnTo>
                  <a:lnTo>
                    <a:pt x="50447" y="142847"/>
                  </a:lnTo>
                  <a:lnTo>
                    <a:pt x="59022" y="139327"/>
                  </a:lnTo>
                  <a:lnTo>
                    <a:pt x="80631" y="123874"/>
                  </a:lnTo>
                  <a:lnTo>
                    <a:pt x="104661" y="116473"/>
                  </a:lnTo>
                  <a:lnTo>
                    <a:pt x="158737" y="67441"/>
                  </a:lnTo>
                  <a:lnTo>
                    <a:pt x="163155" y="59511"/>
                  </a:lnTo>
                  <a:lnTo>
                    <a:pt x="166440" y="51576"/>
                  </a:lnTo>
                  <a:lnTo>
                    <a:pt x="174405" y="39672"/>
                  </a:lnTo>
                  <a:lnTo>
                    <a:pt x="177354" y="27767"/>
                  </a:lnTo>
                  <a:lnTo>
                    <a:pt x="178043" y="19829"/>
                  </a:lnTo>
                  <a:lnTo>
                    <a:pt x="176903" y="17183"/>
                  </a:lnTo>
                  <a:lnTo>
                    <a:pt x="174821" y="15420"/>
                  </a:lnTo>
                  <a:lnTo>
                    <a:pt x="172109" y="14243"/>
                  </a:lnTo>
                  <a:lnTo>
                    <a:pt x="170303" y="12136"/>
                  </a:lnTo>
                  <a:lnTo>
                    <a:pt x="167164" y="1847"/>
                  </a:lnTo>
                  <a:lnTo>
                    <a:pt x="163372" y="812"/>
                  </a:lnTo>
                  <a:lnTo>
                    <a:pt x="138359" y="0"/>
                  </a:lnTo>
                  <a:lnTo>
                    <a:pt x="130726" y="3520"/>
                  </a:lnTo>
                  <a:lnTo>
                    <a:pt x="126837" y="6310"/>
                  </a:lnTo>
                  <a:lnTo>
                    <a:pt x="122518" y="12939"/>
                  </a:lnTo>
                  <a:lnTo>
                    <a:pt x="119275" y="20294"/>
                  </a:lnTo>
                  <a:lnTo>
                    <a:pt x="111335" y="31873"/>
                  </a:lnTo>
                  <a:lnTo>
                    <a:pt x="107071" y="43682"/>
                  </a:lnTo>
                  <a:lnTo>
                    <a:pt x="99341" y="55560"/>
                  </a:lnTo>
                  <a:lnTo>
                    <a:pt x="96462" y="68780"/>
                  </a:lnTo>
                  <a:lnTo>
                    <a:pt x="95410" y="97549"/>
                  </a:lnTo>
                  <a:lnTo>
                    <a:pt x="98848" y="106406"/>
                  </a:lnTo>
                  <a:lnTo>
                    <a:pt x="101619" y="110620"/>
                  </a:lnTo>
                  <a:lnTo>
                    <a:pt x="108155" y="141483"/>
                  </a:lnTo>
                  <a:lnTo>
                    <a:pt x="135133" y="170743"/>
                  </a:lnTo>
                  <a:lnTo>
                    <a:pt x="142961" y="175096"/>
                  </a:lnTo>
                  <a:lnTo>
                    <a:pt x="158767" y="177891"/>
                  </a:lnTo>
                  <a:lnTo>
                    <a:pt x="190500" y="178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257"/>
            <p:cNvSpPr/>
            <p:nvPr>
              <p:custDataLst>
                <p:tags r:id="rId60"/>
              </p:custDataLst>
            </p:nvPr>
          </p:nvSpPr>
          <p:spPr>
            <a:xfrm>
              <a:off x="10798969" y="4091112"/>
              <a:ext cx="130971" cy="146823"/>
            </a:xfrm>
            <a:custGeom>
              <a:avLst/>
              <a:gdLst/>
              <a:ahLst/>
              <a:cxnLst/>
              <a:rect l="0" t="0" r="0" b="0"/>
              <a:pathLst>
                <a:path w="130971" h="146823">
                  <a:moveTo>
                    <a:pt x="0" y="99888"/>
                  </a:moveTo>
                  <a:lnTo>
                    <a:pt x="0" y="99888"/>
                  </a:lnTo>
                  <a:lnTo>
                    <a:pt x="0" y="127876"/>
                  </a:lnTo>
                  <a:lnTo>
                    <a:pt x="3527" y="135699"/>
                  </a:lnTo>
                  <a:lnTo>
                    <a:pt x="11415" y="146822"/>
                  </a:lnTo>
                  <a:lnTo>
                    <a:pt x="15415" y="99242"/>
                  </a:lnTo>
                  <a:lnTo>
                    <a:pt x="36027" y="42783"/>
                  </a:lnTo>
                  <a:lnTo>
                    <a:pt x="51243" y="17263"/>
                  </a:lnTo>
                  <a:lnTo>
                    <a:pt x="57975" y="9086"/>
                  </a:lnTo>
                  <a:lnTo>
                    <a:pt x="72509" y="0"/>
                  </a:lnTo>
                  <a:lnTo>
                    <a:pt x="130970" y="46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258"/>
            <p:cNvSpPr/>
            <p:nvPr>
              <p:custDataLst>
                <p:tags r:id="rId61"/>
              </p:custDataLst>
            </p:nvPr>
          </p:nvSpPr>
          <p:spPr>
            <a:xfrm>
              <a:off x="10977564" y="4073344"/>
              <a:ext cx="285751" cy="189095"/>
            </a:xfrm>
            <a:custGeom>
              <a:avLst/>
              <a:gdLst/>
              <a:ahLst/>
              <a:cxnLst/>
              <a:rect l="0" t="0" r="0" b="0"/>
              <a:pathLst>
                <a:path w="285751" h="189095">
                  <a:moveTo>
                    <a:pt x="0" y="22406"/>
                  </a:moveTo>
                  <a:lnTo>
                    <a:pt x="0" y="22406"/>
                  </a:lnTo>
                  <a:lnTo>
                    <a:pt x="1322" y="45360"/>
                  </a:lnTo>
                  <a:lnTo>
                    <a:pt x="12125" y="98537"/>
                  </a:lnTo>
                  <a:lnTo>
                    <a:pt x="23011" y="155087"/>
                  </a:lnTo>
                  <a:lnTo>
                    <a:pt x="22134" y="168688"/>
                  </a:lnTo>
                  <a:lnTo>
                    <a:pt x="13512" y="186145"/>
                  </a:lnTo>
                  <a:lnTo>
                    <a:pt x="14300" y="185805"/>
                  </a:lnTo>
                  <a:lnTo>
                    <a:pt x="18702" y="181899"/>
                  </a:lnTo>
                  <a:lnTo>
                    <a:pt x="30194" y="133057"/>
                  </a:lnTo>
                  <a:lnTo>
                    <a:pt x="50501" y="92182"/>
                  </a:lnTo>
                  <a:lnTo>
                    <a:pt x="60392" y="55395"/>
                  </a:lnTo>
                  <a:lnTo>
                    <a:pt x="71378" y="38832"/>
                  </a:lnTo>
                  <a:lnTo>
                    <a:pt x="92438" y="20952"/>
                  </a:lnTo>
                  <a:lnTo>
                    <a:pt x="109115" y="13597"/>
                  </a:lnTo>
                  <a:lnTo>
                    <a:pt x="113753" y="16533"/>
                  </a:lnTo>
                  <a:lnTo>
                    <a:pt x="122434" y="30379"/>
                  </a:lnTo>
                  <a:lnTo>
                    <a:pt x="129282" y="86648"/>
                  </a:lnTo>
                  <a:lnTo>
                    <a:pt x="129146" y="119640"/>
                  </a:lnTo>
                  <a:lnTo>
                    <a:pt x="119532" y="173519"/>
                  </a:lnTo>
                  <a:lnTo>
                    <a:pt x="119375" y="173419"/>
                  </a:lnTo>
                  <a:lnTo>
                    <a:pt x="119103" y="147652"/>
                  </a:lnTo>
                  <a:lnTo>
                    <a:pt x="135637" y="91686"/>
                  </a:lnTo>
                  <a:lnTo>
                    <a:pt x="169061" y="38788"/>
                  </a:lnTo>
                  <a:lnTo>
                    <a:pt x="198258" y="3342"/>
                  </a:lnTo>
                  <a:lnTo>
                    <a:pt x="207617" y="704"/>
                  </a:lnTo>
                  <a:lnTo>
                    <a:pt x="213818" y="0"/>
                  </a:lnTo>
                  <a:lnTo>
                    <a:pt x="219272" y="2177"/>
                  </a:lnTo>
                  <a:lnTo>
                    <a:pt x="228865" y="11652"/>
                  </a:lnTo>
                  <a:lnTo>
                    <a:pt x="244478" y="46152"/>
                  </a:lnTo>
                  <a:lnTo>
                    <a:pt x="257725" y="97599"/>
                  </a:lnTo>
                  <a:lnTo>
                    <a:pt x="261102" y="147845"/>
                  </a:lnTo>
                  <a:lnTo>
                    <a:pt x="262888" y="165469"/>
                  </a:lnTo>
                  <a:lnTo>
                    <a:pt x="285750" y="189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259"/>
            <p:cNvSpPr/>
            <p:nvPr>
              <p:custDataLst>
                <p:tags r:id="rId62"/>
              </p:custDataLst>
            </p:nvPr>
          </p:nvSpPr>
          <p:spPr>
            <a:xfrm>
              <a:off x="11372960" y="4036219"/>
              <a:ext cx="121270" cy="273845"/>
            </a:xfrm>
            <a:custGeom>
              <a:avLst/>
              <a:gdLst/>
              <a:ahLst/>
              <a:cxnLst/>
              <a:rect l="0" t="0" r="0" b="0"/>
              <a:pathLst>
                <a:path w="121270" h="273845">
                  <a:moveTo>
                    <a:pt x="68946" y="0"/>
                  </a:moveTo>
                  <a:lnTo>
                    <a:pt x="68946" y="0"/>
                  </a:lnTo>
                  <a:lnTo>
                    <a:pt x="62626" y="0"/>
                  </a:lnTo>
                  <a:lnTo>
                    <a:pt x="55995" y="7055"/>
                  </a:lnTo>
                  <a:lnTo>
                    <a:pt x="47315" y="17688"/>
                  </a:lnTo>
                  <a:lnTo>
                    <a:pt x="28877" y="32434"/>
                  </a:lnTo>
                  <a:lnTo>
                    <a:pt x="5919" y="61760"/>
                  </a:lnTo>
                  <a:lnTo>
                    <a:pt x="1246" y="74192"/>
                  </a:lnTo>
                  <a:lnTo>
                    <a:pt x="0" y="81211"/>
                  </a:lnTo>
                  <a:lnTo>
                    <a:pt x="492" y="85891"/>
                  </a:lnTo>
                  <a:lnTo>
                    <a:pt x="2144" y="89011"/>
                  </a:lnTo>
                  <a:lnTo>
                    <a:pt x="20621" y="100338"/>
                  </a:lnTo>
                  <a:lnTo>
                    <a:pt x="79967" y="116262"/>
                  </a:lnTo>
                  <a:lnTo>
                    <a:pt x="102922" y="131199"/>
                  </a:lnTo>
                  <a:lnTo>
                    <a:pt x="107472" y="135091"/>
                  </a:lnTo>
                  <a:lnTo>
                    <a:pt x="120196" y="159530"/>
                  </a:lnTo>
                  <a:lnTo>
                    <a:pt x="121269" y="177177"/>
                  </a:lnTo>
                  <a:lnTo>
                    <a:pt x="111179" y="210064"/>
                  </a:lnTo>
                  <a:lnTo>
                    <a:pt x="100276" y="234073"/>
                  </a:lnTo>
                  <a:lnTo>
                    <a:pt x="89043" y="246467"/>
                  </a:lnTo>
                  <a:lnTo>
                    <a:pt x="57040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260"/>
            <p:cNvSpPr/>
            <p:nvPr>
              <p:custDataLst>
                <p:tags r:id="rId63"/>
              </p:custDataLst>
            </p:nvPr>
          </p:nvSpPr>
          <p:spPr>
            <a:xfrm>
              <a:off x="11513344" y="4310063"/>
              <a:ext cx="83346" cy="166688"/>
            </a:xfrm>
            <a:custGeom>
              <a:avLst/>
              <a:gdLst/>
              <a:ahLst/>
              <a:cxnLst/>
              <a:rect l="0" t="0" r="0" b="0"/>
              <a:pathLst>
                <a:path w="83346" h="166688">
                  <a:moveTo>
                    <a:pt x="83345" y="0"/>
                  </a:moveTo>
                  <a:lnTo>
                    <a:pt x="83345" y="0"/>
                  </a:lnTo>
                  <a:lnTo>
                    <a:pt x="60970" y="48278"/>
                  </a:lnTo>
                  <a:lnTo>
                    <a:pt x="43940" y="95379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9" name="SMARTInkShape-Group34"/>
          <p:cNvGrpSpPr/>
          <p:nvPr/>
        </p:nvGrpSpPr>
        <p:grpSpPr>
          <a:xfrm>
            <a:off x="9096866" y="3964781"/>
            <a:ext cx="891944" cy="689853"/>
            <a:chOff x="9096866" y="3964781"/>
            <a:chExt cx="891944" cy="689853"/>
          </a:xfrm>
        </p:grpSpPr>
        <p:sp>
          <p:nvSpPr>
            <p:cNvPr id="194" name="SMARTInkShape-261"/>
            <p:cNvSpPr/>
            <p:nvPr>
              <p:custDataLst>
                <p:tags r:id="rId52"/>
              </p:custDataLst>
            </p:nvPr>
          </p:nvSpPr>
          <p:spPr>
            <a:xfrm>
              <a:off x="9096866" y="4036219"/>
              <a:ext cx="142385" cy="162529"/>
            </a:xfrm>
            <a:custGeom>
              <a:avLst/>
              <a:gdLst/>
              <a:ahLst/>
              <a:cxnLst/>
              <a:rect l="0" t="0" r="0" b="0"/>
              <a:pathLst>
                <a:path w="142385" h="162529">
                  <a:moveTo>
                    <a:pt x="11415" y="11906"/>
                  </a:moveTo>
                  <a:lnTo>
                    <a:pt x="11415" y="11906"/>
                  </a:lnTo>
                  <a:lnTo>
                    <a:pt x="5095" y="18227"/>
                  </a:lnTo>
                  <a:lnTo>
                    <a:pt x="1991" y="28385"/>
                  </a:lnTo>
                  <a:lnTo>
                    <a:pt x="0" y="56465"/>
                  </a:lnTo>
                  <a:lnTo>
                    <a:pt x="20055" y="113518"/>
                  </a:lnTo>
                  <a:lnTo>
                    <a:pt x="28925" y="126740"/>
                  </a:lnTo>
                  <a:lnTo>
                    <a:pt x="67911" y="160306"/>
                  </a:lnTo>
                  <a:lnTo>
                    <a:pt x="72891" y="162433"/>
                  </a:lnTo>
                  <a:lnTo>
                    <a:pt x="77534" y="162528"/>
                  </a:lnTo>
                  <a:lnTo>
                    <a:pt x="104871" y="149742"/>
                  </a:lnTo>
                  <a:lnTo>
                    <a:pt x="116010" y="135343"/>
                  </a:lnTo>
                  <a:lnTo>
                    <a:pt x="124048" y="115715"/>
                  </a:lnTo>
                  <a:lnTo>
                    <a:pt x="135952" y="59090"/>
                  </a:lnTo>
                  <a:lnTo>
                    <a:pt x="14238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262"/>
            <p:cNvSpPr/>
            <p:nvPr>
              <p:custDataLst>
                <p:tags r:id="rId53"/>
              </p:custDataLst>
            </p:nvPr>
          </p:nvSpPr>
          <p:spPr>
            <a:xfrm>
              <a:off x="9301170" y="4000500"/>
              <a:ext cx="91966" cy="190501"/>
            </a:xfrm>
            <a:custGeom>
              <a:avLst/>
              <a:gdLst/>
              <a:ahLst/>
              <a:cxnLst/>
              <a:rect l="0" t="0" r="0" b="0"/>
              <a:pathLst>
                <a:path w="91966" h="190501">
                  <a:moveTo>
                    <a:pt x="69049" y="0"/>
                  </a:moveTo>
                  <a:lnTo>
                    <a:pt x="69049" y="0"/>
                  </a:lnTo>
                  <a:lnTo>
                    <a:pt x="62728" y="0"/>
                  </a:lnTo>
                  <a:lnTo>
                    <a:pt x="35504" y="22375"/>
                  </a:lnTo>
                  <a:lnTo>
                    <a:pt x="30810" y="26823"/>
                  </a:lnTo>
                  <a:lnTo>
                    <a:pt x="9708" y="62819"/>
                  </a:lnTo>
                  <a:lnTo>
                    <a:pt x="5676" y="65692"/>
                  </a:lnTo>
                  <a:lnTo>
                    <a:pt x="1196" y="72411"/>
                  </a:lnTo>
                  <a:lnTo>
                    <a:pt x="0" y="76055"/>
                  </a:lnTo>
                  <a:lnTo>
                    <a:pt x="527" y="78485"/>
                  </a:lnTo>
                  <a:lnTo>
                    <a:pt x="2200" y="80105"/>
                  </a:lnTo>
                  <a:lnTo>
                    <a:pt x="4640" y="81184"/>
                  </a:lnTo>
                  <a:lnTo>
                    <a:pt x="57572" y="86787"/>
                  </a:lnTo>
                  <a:lnTo>
                    <a:pt x="77554" y="96270"/>
                  </a:lnTo>
                  <a:lnTo>
                    <a:pt x="86059" y="103641"/>
                  </a:lnTo>
                  <a:lnTo>
                    <a:pt x="89837" y="111327"/>
                  </a:lnTo>
                  <a:lnTo>
                    <a:pt x="91965" y="129411"/>
                  </a:lnTo>
                  <a:lnTo>
                    <a:pt x="85407" y="143947"/>
                  </a:lnTo>
                  <a:lnTo>
                    <a:pt x="53434" y="181928"/>
                  </a:lnTo>
                  <a:lnTo>
                    <a:pt x="9518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263"/>
            <p:cNvSpPr/>
            <p:nvPr>
              <p:custDataLst>
                <p:tags r:id="rId54"/>
              </p:custDataLst>
            </p:nvPr>
          </p:nvSpPr>
          <p:spPr>
            <a:xfrm>
              <a:off x="9441656" y="4024313"/>
              <a:ext cx="59533" cy="130969"/>
            </a:xfrm>
            <a:custGeom>
              <a:avLst/>
              <a:gdLst/>
              <a:ahLst/>
              <a:cxnLst/>
              <a:rect l="0" t="0" r="0" b="0"/>
              <a:pathLst>
                <a:path w="59533" h="130969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1112" y="64321"/>
                  </a:lnTo>
                  <a:lnTo>
                    <a:pt x="59532" y="130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264"/>
            <p:cNvSpPr/>
            <p:nvPr>
              <p:custDataLst>
                <p:tags r:id="rId55"/>
              </p:custDataLst>
            </p:nvPr>
          </p:nvSpPr>
          <p:spPr>
            <a:xfrm>
              <a:off x="9536906" y="3964781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2381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265"/>
            <p:cNvSpPr/>
            <p:nvPr>
              <p:custDataLst>
                <p:tags r:id="rId56"/>
              </p:custDataLst>
            </p:nvPr>
          </p:nvSpPr>
          <p:spPr>
            <a:xfrm>
              <a:off x="9620250" y="4012406"/>
              <a:ext cx="368560" cy="642228"/>
            </a:xfrm>
            <a:custGeom>
              <a:avLst/>
              <a:gdLst/>
              <a:ahLst/>
              <a:cxnLst/>
              <a:rect l="0" t="0" r="0" b="0"/>
              <a:pathLst>
                <a:path w="368560" h="642228">
                  <a:moveTo>
                    <a:pt x="0" y="0"/>
                  </a:moveTo>
                  <a:lnTo>
                    <a:pt x="0" y="0"/>
                  </a:lnTo>
                  <a:lnTo>
                    <a:pt x="0" y="51445"/>
                  </a:lnTo>
                  <a:lnTo>
                    <a:pt x="0" y="101639"/>
                  </a:lnTo>
                  <a:lnTo>
                    <a:pt x="0" y="153292"/>
                  </a:lnTo>
                  <a:lnTo>
                    <a:pt x="22892" y="121507"/>
                  </a:lnTo>
                  <a:lnTo>
                    <a:pt x="44559" y="105088"/>
                  </a:lnTo>
                  <a:lnTo>
                    <a:pt x="67736" y="98165"/>
                  </a:lnTo>
                  <a:lnTo>
                    <a:pt x="97681" y="102435"/>
                  </a:lnTo>
                  <a:lnTo>
                    <a:pt x="145678" y="125382"/>
                  </a:lnTo>
                  <a:lnTo>
                    <a:pt x="202776" y="130233"/>
                  </a:lnTo>
                  <a:lnTo>
                    <a:pt x="226383" y="130642"/>
                  </a:lnTo>
                  <a:lnTo>
                    <a:pt x="250104" y="120240"/>
                  </a:lnTo>
                  <a:lnTo>
                    <a:pt x="285029" y="93866"/>
                  </a:lnTo>
                  <a:lnTo>
                    <a:pt x="292044" y="84492"/>
                  </a:lnTo>
                  <a:lnTo>
                    <a:pt x="295994" y="71778"/>
                  </a:lnTo>
                  <a:lnTo>
                    <a:pt x="296548" y="67696"/>
                  </a:lnTo>
                  <a:lnTo>
                    <a:pt x="298240" y="64975"/>
                  </a:lnTo>
                  <a:lnTo>
                    <a:pt x="300692" y="63160"/>
                  </a:lnTo>
                  <a:lnTo>
                    <a:pt x="303649" y="61951"/>
                  </a:lnTo>
                  <a:lnTo>
                    <a:pt x="305620" y="59821"/>
                  </a:lnTo>
                  <a:lnTo>
                    <a:pt x="307811" y="53928"/>
                  </a:lnTo>
                  <a:lnTo>
                    <a:pt x="307072" y="51827"/>
                  </a:lnTo>
                  <a:lnTo>
                    <a:pt x="305256" y="50427"/>
                  </a:lnTo>
                  <a:lnTo>
                    <a:pt x="302723" y="49493"/>
                  </a:lnTo>
                  <a:lnTo>
                    <a:pt x="301034" y="47547"/>
                  </a:lnTo>
                  <a:lnTo>
                    <a:pt x="298101" y="37538"/>
                  </a:lnTo>
                  <a:lnTo>
                    <a:pt x="294326" y="36527"/>
                  </a:lnTo>
                  <a:lnTo>
                    <a:pt x="291467" y="36258"/>
                  </a:lnTo>
                  <a:lnTo>
                    <a:pt x="289561" y="37401"/>
                  </a:lnTo>
                  <a:lnTo>
                    <a:pt x="288292" y="39486"/>
                  </a:lnTo>
                  <a:lnTo>
                    <a:pt x="287444" y="42199"/>
                  </a:lnTo>
                  <a:lnTo>
                    <a:pt x="265221" y="71536"/>
                  </a:lnTo>
                  <a:lnTo>
                    <a:pt x="262075" y="79419"/>
                  </a:lnTo>
                  <a:lnTo>
                    <a:pt x="254188" y="92617"/>
                  </a:lnTo>
                  <a:lnTo>
                    <a:pt x="250064" y="150716"/>
                  </a:lnTo>
                  <a:lnTo>
                    <a:pt x="250036" y="164323"/>
                  </a:lnTo>
                  <a:lnTo>
                    <a:pt x="272044" y="188682"/>
                  </a:lnTo>
                  <a:lnTo>
                    <a:pt x="273967" y="187965"/>
                  </a:lnTo>
                  <a:lnTo>
                    <a:pt x="282994" y="181959"/>
                  </a:lnTo>
                  <a:lnTo>
                    <a:pt x="290258" y="180089"/>
                  </a:lnTo>
                  <a:lnTo>
                    <a:pt x="292724" y="178268"/>
                  </a:lnTo>
                  <a:lnTo>
                    <a:pt x="294368" y="175731"/>
                  </a:lnTo>
                  <a:lnTo>
                    <a:pt x="295463" y="172716"/>
                  </a:lnTo>
                  <a:lnTo>
                    <a:pt x="297518" y="170707"/>
                  </a:lnTo>
                  <a:lnTo>
                    <a:pt x="307715" y="167217"/>
                  </a:lnTo>
                  <a:lnTo>
                    <a:pt x="308742" y="163395"/>
                  </a:lnTo>
                  <a:lnTo>
                    <a:pt x="309015" y="160524"/>
                  </a:lnTo>
                  <a:lnTo>
                    <a:pt x="312848" y="153806"/>
                  </a:lnTo>
                  <a:lnTo>
                    <a:pt x="317635" y="146411"/>
                  </a:lnTo>
                  <a:lnTo>
                    <a:pt x="320964" y="133263"/>
                  </a:lnTo>
                  <a:lnTo>
                    <a:pt x="321318" y="125328"/>
                  </a:lnTo>
                  <a:lnTo>
                    <a:pt x="324931" y="118319"/>
                  </a:lnTo>
                  <a:lnTo>
                    <a:pt x="333363" y="107174"/>
                  </a:lnTo>
                  <a:lnTo>
                    <a:pt x="334698" y="159036"/>
                  </a:lnTo>
                  <a:lnTo>
                    <a:pt x="342799" y="181394"/>
                  </a:lnTo>
                  <a:lnTo>
                    <a:pt x="348591" y="226465"/>
                  </a:lnTo>
                  <a:lnTo>
                    <a:pt x="354640" y="250104"/>
                  </a:lnTo>
                  <a:lnTo>
                    <a:pt x="365035" y="299234"/>
                  </a:lnTo>
                  <a:lnTo>
                    <a:pt x="368559" y="351075"/>
                  </a:lnTo>
                  <a:lnTo>
                    <a:pt x="367664" y="392728"/>
                  </a:lnTo>
                  <a:lnTo>
                    <a:pt x="358828" y="442337"/>
                  </a:lnTo>
                  <a:lnTo>
                    <a:pt x="344452" y="490876"/>
                  </a:lnTo>
                  <a:lnTo>
                    <a:pt x="321396" y="546881"/>
                  </a:lnTo>
                  <a:lnTo>
                    <a:pt x="305579" y="572958"/>
                  </a:lnTo>
                  <a:lnTo>
                    <a:pt x="265686" y="613906"/>
                  </a:lnTo>
                  <a:lnTo>
                    <a:pt x="223205" y="637537"/>
                  </a:lnTo>
                  <a:lnTo>
                    <a:pt x="203380" y="641871"/>
                  </a:lnTo>
                  <a:lnTo>
                    <a:pt x="199087" y="642227"/>
                  </a:lnTo>
                  <a:lnTo>
                    <a:pt x="190788" y="639094"/>
                  </a:lnTo>
                  <a:lnTo>
                    <a:pt x="162513" y="621265"/>
                  </a:lnTo>
                  <a:lnTo>
                    <a:pt x="139402" y="586612"/>
                  </a:lnTo>
                  <a:lnTo>
                    <a:pt x="133468" y="563337"/>
                  </a:lnTo>
                  <a:lnTo>
                    <a:pt x="131188" y="509597"/>
                  </a:lnTo>
                  <a:lnTo>
                    <a:pt x="119063" y="440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1" name="SMARTInkShape-Group35"/>
          <p:cNvGrpSpPr/>
          <p:nvPr/>
        </p:nvGrpSpPr>
        <p:grpSpPr>
          <a:xfrm>
            <a:off x="5917941" y="3726656"/>
            <a:ext cx="2880779" cy="808036"/>
            <a:chOff x="5917941" y="3726656"/>
            <a:chExt cx="2880779" cy="808036"/>
          </a:xfrm>
        </p:grpSpPr>
        <p:sp>
          <p:nvSpPr>
            <p:cNvPr id="200" name="SMARTInkShape-266"/>
            <p:cNvSpPr/>
            <p:nvPr>
              <p:custDataLst>
                <p:tags r:id="rId41"/>
              </p:custDataLst>
            </p:nvPr>
          </p:nvSpPr>
          <p:spPr>
            <a:xfrm>
              <a:off x="5917941" y="3957065"/>
              <a:ext cx="166155" cy="174405"/>
            </a:xfrm>
            <a:custGeom>
              <a:avLst/>
              <a:gdLst/>
              <a:ahLst/>
              <a:cxnLst/>
              <a:rect l="0" t="0" r="0" b="0"/>
              <a:pathLst>
                <a:path w="166155" h="174405">
                  <a:moveTo>
                    <a:pt x="118529" y="91060"/>
                  </a:moveTo>
                  <a:lnTo>
                    <a:pt x="118529" y="91060"/>
                  </a:lnTo>
                  <a:lnTo>
                    <a:pt x="109023" y="80232"/>
                  </a:lnTo>
                  <a:lnTo>
                    <a:pt x="84219" y="46501"/>
                  </a:lnTo>
                  <a:lnTo>
                    <a:pt x="50282" y="17021"/>
                  </a:lnTo>
                  <a:lnTo>
                    <a:pt x="40571" y="5237"/>
                  </a:lnTo>
                  <a:lnTo>
                    <a:pt x="31846" y="0"/>
                  </a:lnTo>
                  <a:lnTo>
                    <a:pt x="20030" y="1200"/>
                  </a:lnTo>
                  <a:lnTo>
                    <a:pt x="13175" y="3372"/>
                  </a:lnTo>
                  <a:lnTo>
                    <a:pt x="8605" y="7466"/>
                  </a:lnTo>
                  <a:lnTo>
                    <a:pt x="3527" y="19070"/>
                  </a:lnTo>
                  <a:lnTo>
                    <a:pt x="0" y="68742"/>
                  </a:lnTo>
                  <a:lnTo>
                    <a:pt x="1026" y="89079"/>
                  </a:lnTo>
                  <a:lnTo>
                    <a:pt x="5892" y="102526"/>
                  </a:lnTo>
                  <a:lnTo>
                    <a:pt x="31393" y="134291"/>
                  </a:lnTo>
                  <a:lnTo>
                    <a:pt x="35302" y="134433"/>
                  </a:lnTo>
                  <a:lnTo>
                    <a:pt x="46702" y="131063"/>
                  </a:lnTo>
                  <a:lnTo>
                    <a:pt x="61674" y="121727"/>
                  </a:lnTo>
                  <a:lnTo>
                    <a:pt x="86167" y="93400"/>
                  </a:lnTo>
                  <a:lnTo>
                    <a:pt x="102581" y="81968"/>
                  </a:lnTo>
                  <a:lnTo>
                    <a:pt x="105251" y="83676"/>
                  </a:lnTo>
                  <a:lnTo>
                    <a:pt x="134504" y="124951"/>
                  </a:lnTo>
                  <a:lnTo>
                    <a:pt x="143438" y="153660"/>
                  </a:lnTo>
                  <a:lnTo>
                    <a:pt x="166154" y="1744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267"/>
            <p:cNvSpPr/>
            <p:nvPr>
              <p:custDataLst>
                <p:tags r:id="rId42"/>
              </p:custDataLst>
            </p:nvPr>
          </p:nvSpPr>
          <p:spPr>
            <a:xfrm>
              <a:off x="6107905" y="3989084"/>
              <a:ext cx="166142" cy="449318"/>
            </a:xfrm>
            <a:custGeom>
              <a:avLst/>
              <a:gdLst/>
              <a:ahLst/>
              <a:cxnLst/>
              <a:rect l="0" t="0" r="0" b="0"/>
              <a:pathLst>
                <a:path w="166142" h="449318">
                  <a:moveTo>
                    <a:pt x="130970" y="11416"/>
                  </a:moveTo>
                  <a:lnTo>
                    <a:pt x="130970" y="11416"/>
                  </a:lnTo>
                  <a:lnTo>
                    <a:pt x="124649" y="11416"/>
                  </a:lnTo>
                  <a:lnTo>
                    <a:pt x="122788" y="10093"/>
                  </a:lnTo>
                  <a:lnTo>
                    <a:pt x="121546" y="7888"/>
                  </a:lnTo>
                  <a:lnTo>
                    <a:pt x="120719" y="5095"/>
                  </a:lnTo>
                  <a:lnTo>
                    <a:pt x="117521" y="3234"/>
                  </a:lnTo>
                  <a:lnTo>
                    <a:pt x="92386" y="0"/>
                  </a:lnTo>
                  <a:lnTo>
                    <a:pt x="83835" y="3255"/>
                  </a:lnTo>
                  <a:lnTo>
                    <a:pt x="79703" y="5976"/>
                  </a:lnTo>
                  <a:lnTo>
                    <a:pt x="44754" y="51714"/>
                  </a:lnTo>
                  <a:lnTo>
                    <a:pt x="37505" y="79446"/>
                  </a:lnTo>
                  <a:lnTo>
                    <a:pt x="36910" y="84551"/>
                  </a:lnTo>
                  <a:lnTo>
                    <a:pt x="39777" y="93750"/>
                  </a:lnTo>
                  <a:lnTo>
                    <a:pt x="42393" y="98056"/>
                  </a:lnTo>
                  <a:lnTo>
                    <a:pt x="45460" y="100926"/>
                  </a:lnTo>
                  <a:lnTo>
                    <a:pt x="52397" y="104115"/>
                  </a:lnTo>
                  <a:lnTo>
                    <a:pt x="70059" y="105910"/>
                  </a:lnTo>
                  <a:lnTo>
                    <a:pt x="80968" y="102802"/>
                  </a:lnTo>
                  <a:lnTo>
                    <a:pt x="106949" y="86042"/>
                  </a:lnTo>
                  <a:lnTo>
                    <a:pt x="122991" y="83483"/>
                  </a:lnTo>
                  <a:lnTo>
                    <a:pt x="125651" y="85919"/>
                  </a:lnTo>
                  <a:lnTo>
                    <a:pt x="140008" y="134335"/>
                  </a:lnTo>
                  <a:lnTo>
                    <a:pt x="151472" y="188028"/>
                  </a:lnTo>
                  <a:lnTo>
                    <a:pt x="160449" y="243564"/>
                  </a:lnTo>
                  <a:lnTo>
                    <a:pt x="166141" y="299951"/>
                  </a:lnTo>
                  <a:lnTo>
                    <a:pt x="165257" y="353524"/>
                  </a:lnTo>
                  <a:lnTo>
                    <a:pt x="155828" y="390153"/>
                  </a:lnTo>
                  <a:lnTo>
                    <a:pt x="128446" y="428931"/>
                  </a:lnTo>
                  <a:lnTo>
                    <a:pt x="109202" y="443069"/>
                  </a:lnTo>
                  <a:lnTo>
                    <a:pt x="80423" y="449317"/>
                  </a:lnTo>
                  <a:lnTo>
                    <a:pt x="61761" y="443723"/>
                  </a:lnTo>
                  <a:lnTo>
                    <a:pt x="44649" y="431094"/>
                  </a:lnTo>
                  <a:lnTo>
                    <a:pt x="22785" y="404317"/>
                  </a:lnTo>
                  <a:lnTo>
                    <a:pt x="0" y="3328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268"/>
            <p:cNvSpPr/>
            <p:nvPr>
              <p:custDataLst>
                <p:tags r:id="rId43"/>
              </p:custDataLst>
            </p:nvPr>
          </p:nvSpPr>
          <p:spPr>
            <a:xfrm>
              <a:off x="6369845" y="3969207"/>
              <a:ext cx="547687" cy="186075"/>
            </a:xfrm>
            <a:custGeom>
              <a:avLst/>
              <a:gdLst/>
              <a:ahLst/>
              <a:cxnLst/>
              <a:rect l="0" t="0" r="0" b="0"/>
              <a:pathLst>
                <a:path w="547687" h="186075">
                  <a:moveTo>
                    <a:pt x="0" y="186074"/>
                  </a:moveTo>
                  <a:lnTo>
                    <a:pt x="0" y="186074"/>
                  </a:lnTo>
                  <a:lnTo>
                    <a:pt x="1322" y="129935"/>
                  </a:lnTo>
                  <a:lnTo>
                    <a:pt x="12125" y="85275"/>
                  </a:lnTo>
                  <a:lnTo>
                    <a:pt x="24638" y="67483"/>
                  </a:lnTo>
                  <a:lnTo>
                    <a:pt x="28332" y="63358"/>
                  </a:lnTo>
                  <a:lnTo>
                    <a:pt x="32117" y="61930"/>
                  </a:lnTo>
                  <a:lnTo>
                    <a:pt x="35963" y="62301"/>
                  </a:lnTo>
                  <a:lnTo>
                    <a:pt x="89108" y="88459"/>
                  </a:lnTo>
                  <a:lnTo>
                    <a:pt x="119446" y="105704"/>
                  </a:lnTo>
                  <a:lnTo>
                    <a:pt x="147104" y="111990"/>
                  </a:lnTo>
                  <a:lnTo>
                    <a:pt x="196641" y="114288"/>
                  </a:lnTo>
                  <a:lnTo>
                    <a:pt x="221717" y="108213"/>
                  </a:lnTo>
                  <a:lnTo>
                    <a:pt x="245903" y="91714"/>
                  </a:lnTo>
                  <a:lnTo>
                    <a:pt x="254810" y="81077"/>
                  </a:lnTo>
                  <a:lnTo>
                    <a:pt x="278091" y="34691"/>
                  </a:lnTo>
                  <a:lnTo>
                    <a:pt x="278817" y="19133"/>
                  </a:lnTo>
                  <a:lnTo>
                    <a:pt x="277159" y="11280"/>
                  </a:lnTo>
                  <a:lnTo>
                    <a:pt x="273408" y="6045"/>
                  </a:lnTo>
                  <a:lnTo>
                    <a:pt x="268261" y="2554"/>
                  </a:lnTo>
                  <a:lnTo>
                    <a:pt x="262184" y="228"/>
                  </a:lnTo>
                  <a:lnTo>
                    <a:pt x="256809" y="0"/>
                  </a:lnTo>
                  <a:lnTo>
                    <a:pt x="247311" y="3274"/>
                  </a:lnTo>
                  <a:lnTo>
                    <a:pt x="228205" y="18876"/>
                  </a:lnTo>
                  <a:lnTo>
                    <a:pt x="212108" y="40255"/>
                  </a:lnTo>
                  <a:lnTo>
                    <a:pt x="194259" y="84949"/>
                  </a:lnTo>
                  <a:lnTo>
                    <a:pt x="191241" y="111859"/>
                  </a:lnTo>
                  <a:lnTo>
                    <a:pt x="197884" y="127072"/>
                  </a:lnTo>
                  <a:lnTo>
                    <a:pt x="223708" y="158398"/>
                  </a:lnTo>
                  <a:lnTo>
                    <a:pt x="238773" y="167159"/>
                  </a:lnTo>
                  <a:lnTo>
                    <a:pt x="269184" y="172091"/>
                  </a:lnTo>
                  <a:lnTo>
                    <a:pt x="294261" y="171922"/>
                  </a:lnTo>
                  <a:lnTo>
                    <a:pt x="314227" y="167437"/>
                  </a:lnTo>
                  <a:lnTo>
                    <a:pt x="340342" y="151154"/>
                  </a:lnTo>
                  <a:lnTo>
                    <a:pt x="372279" y="122993"/>
                  </a:lnTo>
                  <a:lnTo>
                    <a:pt x="387459" y="90417"/>
                  </a:lnTo>
                  <a:lnTo>
                    <a:pt x="402943" y="41179"/>
                  </a:lnTo>
                  <a:lnTo>
                    <a:pt x="402243" y="36561"/>
                  </a:lnTo>
                  <a:lnTo>
                    <a:pt x="397937" y="27902"/>
                  </a:lnTo>
                  <a:lnTo>
                    <a:pt x="394937" y="25064"/>
                  </a:lnTo>
                  <a:lnTo>
                    <a:pt x="388076" y="21909"/>
                  </a:lnTo>
                  <a:lnTo>
                    <a:pt x="385716" y="22392"/>
                  </a:lnTo>
                  <a:lnTo>
                    <a:pt x="384144" y="24036"/>
                  </a:lnTo>
                  <a:lnTo>
                    <a:pt x="383096" y="26455"/>
                  </a:lnTo>
                  <a:lnTo>
                    <a:pt x="365048" y="49348"/>
                  </a:lnTo>
                  <a:lnTo>
                    <a:pt x="359516" y="72949"/>
                  </a:lnTo>
                  <a:lnTo>
                    <a:pt x="359199" y="103167"/>
                  </a:lnTo>
                  <a:lnTo>
                    <a:pt x="363814" y="121005"/>
                  </a:lnTo>
                  <a:lnTo>
                    <a:pt x="385738" y="152691"/>
                  </a:lnTo>
                  <a:lnTo>
                    <a:pt x="395452" y="163741"/>
                  </a:lnTo>
                  <a:lnTo>
                    <a:pt x="414763" y="169534"/>
                  </a:lnTo>
                  <a:lnTo>
                    <a:pt x="427321" y="171078"/>
                  </a:lnTo>
                  <a:lnTo>
                    <a:pt x="451856" y="165739"/>
                  </a:lnTo>
                  <a:lnTo>
                    <a:pt x="503709" y="141553"/>
                  </a:lnTo>
                  <a:lnTo>
                    <a:pt x="547686" y="1146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269"/>
            <p:cNvSpPr/>
            <p:nvPr>
              <p:custDataLst>
                <p:tags r:id="rId44"/>
              </p:custDataLst>
            </p:nvPr>
          </p:nvSpPr>
          <p:spPr>
            <a:xfrm>
              <a:off x="6967005" y="3726656"/>
              <a:ext cx="117215" cy="559595"/>
            </a:xfrm>
            <a:custGeom>
              <a:avLst/>
              <a:gdLst/>
              <a:ahLst/>
              <a:cxnLst/>
              <a:rect l="0" t="0" r="0" b="0"/>
              <a:pathLst>
                <a:path w="117215" h="559595">
                  <a:moveTo>
                    <a:pt x="117214" y="0"/>
                  </a:moveTo>
                  <a:lnTo>
                    <a:pt x="117214" y="0"/>
                  </a:lnTo>
                  <a:lnTo>
                    <a:pt x="110893" y="0"/>
                  </a:lnTo>
                  <a:lnTo>
                    <a:pt x="104263" y="14112"/>
                  </a:lnTo>
                  <a:lnTo>
                    <a:pt x="89226" y="66288"/>
                  </a:lnTo>
                  <a:lnTo>
                    <a:pt x="77465" y="124592"/>
                  </a:lnTo>
                  <a:lnTo>
                    <a:pt x="65601" y="173177"/>
                  </a:lnTo>
                  <a:lnTo>
                    <a:pt x="57675" y="214110"/>
                  </a:lnTo>
                  <a:lnTo>
                    <a:pt x="49742" y="257879"/>
                  </a:lnTo>
                  <a:lnTo>
                    <a:pt x="39160" y="306155"/>
                  </a:lnTo>
                  <a:lnTo>
                    <a:pt x="31387" y="365677"/>
                  </a:lnTo>
                  <a:lnTo>
                    <a:pt x="17505" y="416044"/>
                  </a:lnTo>
                  <a:lnTo>
                    <a:pt x="7510" y="470265"/>
                  </a:lnTo>
                  <a:lnTo>
                    <a:pt x="0" y="510052"/>
                  </a:lnTo>
                  <a:lnTo>
                    <a:pt x="21964" y="559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270"/>
            <p:cNvSpPr/>
            <p:nvPr>
              <p:custDataLst>
                <p:tags r:id="rId45"/>
              </p:custDataLst>
            </p:nvPr>
          </p:nvSpPr>
          <p:spPr>
            <a:xfrm>
              <a:off x="7127043" y="3731703"/>
              <a:ext cx="147677" cy="416733"/>
            </a:xfrm>
            <a:custGeom>
              <a:avLst/>
              <a:gdLst/>
              <a:ahLst/>
              <a:cxnLst/>
              <a:rect l="0" t="0" r="0" b="0"/>
              <a:pathLst>
                <a:path w="147677" h="416733">
                  <a:moveTo>
                    <a:pt x="147676" y="6860"/>
                  </a:moveTo>
                  <a:lnTo>
                    <a:pt x="147676" y="6860"/>
                  </a:lnTo>
                  <a:lnTo>
                    <a:pt x="147676" y="0"/>
                  </a:lnTo>
                  <a:lnTo>
                    <a:pt x="147676" y="48724"/>
                  </a:lnTo>
                  <a:lnTo>
                    <a:pt x="146353" y="106398"/>
                  </a:lnTo>
                  <a:lnTo>
                    <a:pt x="139493" y="149535"/>
                  </a:lnTo>
                  <a:lnTo>
                    <a:pt x="138196" y="199652"/>
                  </a:lnTo>
                  <a:lnTo>
                    <a:pt x="145411" y="249357"/>
                  </a:lnTo>
                  <a:lnTo>
                    <a:pt x="147377" y="304601"/>
                  </a:lnTo>
                  <a:lnTo>
                    <a:pt x="147664" y="327325"/>
                  </a:lnTo>
                  <a:lnTo>
                    <a:pt x="147673" y="321710"/>
                  </a:lnTo>
                  <a:lnTo>
                    <a:pt x="135033" y="305347"/>
                  </a:lnTo>
                  <a:lnTo>
                    <a:pt x="114532" y="290063"/>
                  </a:lnTo>
                  <a:lnTo>
                    <a:pt x="85380" y="277156"/>
                  </a:lnTo>
                  <a:lnTo>
                    <a:pt x="66631" y="276040"/>
                  </a:lnTo>
                  <a:lnTo>
                    <a:pt x="57927" y="277594"/>
                  </a:lnTo>
                  <a:lnTo>
                    <a:pt x="41201" y="286377"/>
                  </a:lnTo>
                  <a:lnTo>
                    <a:pt x="26271" y="299100"/>
                  </a:lnTo>
                  <a:lnTo>
                    <a:pt x="1569" y="336598"/>
                  </a:lnTo>
                  <a:lnTo>
                    <a:pt x="0" y="344425"/>
                  </a:lnTo>
                  <a:lnTo>
                    <a:pt x="1785" y="360177"/>
                  </a:lnTo>
                  <a:lnTo>
                    <a:pt x="16548" y="390240"/>
                  </a:lnTo>
                  <a:lnTo>
                    <a:pt x="26778" y="402147"/>
                  </a:lnTo>
                  <a:lnTo>
                    <a:pt x="47032" y="412377"/>
                  </a:lnTo>
                  <a:lnTo>
                    <a:pt x="56767" y="416111"/>
                  </a:lnTo>
                  <a:lnTo>
                    <a:pt x="78168" y="416732"/>
                  </a:lnTo>
                  <a:lnTo>
                    <a:pt x="147676" y="399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271"/>
            <p:cNvSpPr/>
            <p:nvPr>
              <p:custDataLst>
                <p:tags r:id="rId46"/>
              </p:custDataLst>
            </p:nvPr>
          </p:nvSpPr>
          <p:spPr>
            <a:xfrm>
              <a:off x="7381875" y="3976688"/>
              <a:ext cx="23814" cy="107157"/>
            </a:xfrm>
            <a:custGeom>
              <a:avLst/>
              <a:gdLst/>
              <a:ahLst/>
              <a:cxnLst/>
              <a:rect l="0" t="0" r="0" b="0"/>
              <a:pathLst>
                <a:path w="23814" h="107157">
                  <a:moveTo>
                    <a:pt x="0" y="0"/>
                  </a:moveTo>
                  <a:lnTo>
                    <a:pt x="0" y="0"/>
                  </a:lnTo>
                  <a:lnTo>
                    <a:pt x="1323" y="27193"/>
                  </a:lnTo>
                  <a:lnTo>
                    <a:pt x="2381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272"/>
            <p:cNvSpPr/>
            <p:nvPr>
              <p:custDataLst>
                <p:tags r:id="rId47"/>
              </p:custDataLst>
            </p:nvPr>
          </p:nvSpPr>
          <p:spPr>
            <a:xfrm>
              <a:off x="7489031" y="3929063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273"/>
            <p:cNvSpPr/>
            <p:nvPr>
              <p:custDataLst>
                <p:tags r:id="rId48"/>
              </p:custDataLst>
            </p:nvPr>
          </p:nvSpPr>
          <p:spPr>
            <a:xfrm>
              <a:off x="7492936" y="3976688"/>
              <a:ext cx="100600" cy="202407"/>
            </a:xfrm>
            <a:custGeom>
              <a:avLst/>
              <a:gdLst/>
              <a:ahLst/>
              <a:cxnLst/>
              <a:rect l="0" t="0" r="0" b="0"/>
              <a:pathLst>
                <a:path w="100600" h="202407">
                  <a:moveTo>
                    <a:pt x="91345" y="0"/>
                  </a:moveTo>
                  <a:lnTo>
                    <a:pt x="91345" y="0"/>
                  </a:lnTo>
                  <a:lnTo>
                    <a:pt x="85025" y="0"/>
                  </a:lnTo>
                  <a:lnTo>
                    <a:pt x="78394" y="7055"/>
                  </a:lnTo>
                  <a:lnTo>
                    <a:pt x="33150" y="66309"/>
                  </a:lnTo>
                  <a:lnTo>
                    <a:pt x="26676" y="74891"/>
                  </a:lnTo>
                  <a:lnTo>
                    <a:pt x="0" y="92852"/>
                  </a:lnTo>
                  <a:lnTo>
                    <a:pt x="21" y="93651"/>
                  </a:lnTo>
                  <a:lnTo>
                    <a:pt x="3572" y="94539"/>
                  </a:lnTo>
                  <a:lnTo>
                    <a:pt x="59931" y="95231"/>
                  </a:lnTo>
                  <a:lnTo>
                    <a:pt x="74297" y="98769"/>
                  </a:lnTo>
                  <a:lnTo>
                    <a:pt x="79980" y="101565"/>
                  </a:lnTo>
                  <a:lnTo>
                    <a:pt x="89821" y="111726"/>
                  </a:lnTo>
                  <a:lnTo>
                    <a:pt x="97283" y="123739"/>
                  </a:lnTo>
                  <a:lnTo>
                    <a:pt x="100599" y="133488"/>
                  </a:lnTo>
                  <a:lnTo>
                    <a:pt x="98837" y="139262"/>
                  </a:lnTo>
                  <a:lnTo>
                    <a:pt x="70662" y="181619"/>
                  </a:lnTo>
                  <a:lnTo>
                    <a:pt x="57458" y="192285"/>
                  </a:lnTo>
                  <a:lnTo>
                    <a:pt x="19908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274"/>
            <p:cNvSpPr/>
            <p:nvPr>
              <p:custDataLst>
                <p:tags r:id="rId49"/>
              </p:custDataLst>
            </p:nvPr>
          </p:nvSpPr>
          <p:spPr>
            <a:xfrm>
              <a:off x="7698119" y="4038510"/>
              <a:ext cx="207632" cy="137317"/>
            </a:xfrm>
            <a:custGeom>
              <a:avLst/>
              <a:gdLst/>
              <a:ahLst/>
              <a:cxnLst/>
              <a:rect l="0" t="0" r="0" b="0"/>
              <a:pathLst>
                <a:path w="207632" h="137317">
                  <a:moveTo>
                    <a:pt x="76662" y="33428"/>
                  </a:moveTo>
                  <a:lnTo>
                    <a:pt x="76662" y="33428"/>
                  </a:lnTo>
                  <a:lnTo>
                    <a:pt x="57677" y="13119"/>
                  </a:lnTo>
                  <a:lnTo>
                    <a:pt x="54995" y="5440"/>
                  </a:lnTo>
                  <a:lnTo>
                    <a:pt x="51634" y="2863"/>
                  </a:lnTo>
                  <a:lnTo>
                    <a:pt x="40844" y="0"/>
                  </a:lnTo>
                  <a:lnTo>
                    <a:pt x="35586" y="1882"/>
                  </a:lnTo>
                  <a:lnTo>
                    <a:pt x="26215" y="11029"/>
                  </a:lnTo>
                  <a:lnTo>
                    <a:pt x="5376" y="68418"/>
                  </a:lnTo>
                  <a:lnTo>
                    <a:pt x="0" y="91312"/>
                  </a:lnTo>
                  <a:lnTo>
                    <a:pt x="2021" y="110307"/>
                  </a:lnTo>
                  <a:lnTo>
                    <a:pt x="7328" y="124041"/>
                  </a:lnTo>
                  <a:lnTo>
                    <a:pt x="10596" y="129555"/>
                  </a:lnTo>
                  <a:lnTo>
                    <a:pt x="15420" y="133231"/>
                  </a:lnTo>
                  <a:lnTo>
                    <a:pt x="27836" y="137316"/>
                  </a:lnTo>
                  <a:lnTo>
                    <a:pt x="34851" y="135759"/>
                  </a:lnTo>
                  <a:lnTo>
                    <a:pt x="57365" y="120928"/>
                  </a:lnTo>
                  <a:lnTo>
                    <a:pt x="114020" y="67382"/>
                  </a:lnTo>
                  <a:lnTo>
                    <a:pt x="123252" y="61747"/>
                  </a:lnTo>
                  <a:lnTo>
                    <a:pt x="127565" y="60245"/>
                  </a:lnTo>
                  <a:lnTo>
                    <a:pt x="131764" y="60566"/>
                  </a:lnTo>
                  <a:lnTo>
                    <a:pt x="139958" y="64451"/>
                  </a:lnTo>
                  <a:lnTo>
                    <a:pt x="207631" y="1286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275"/>
            <p:cNvSpPr/>
            <p:nvPr>
              <p:custDataLst>
                <p:tags r:id="rId50"/>
              </p:custDataLst>
            </p:nvPr>
          </p:nvSpPr>
          <p:spPr>
            <a:xfrm>
              <a:off x="7893844" y="4048615"/>
              <a:ext cx="178370" cy="486077"/>
            </a:xfrm>
            <a:custGeom>
              <a:avLst/>
              <a:gdLst/>
              <a:ahLst/>
              <a:cxnLst/>
              <a:rect l="0" t="0" r="0" b="0"/>
              <a:pathLst>
                <a:path w="178370" h="486077">
                  <a:moveTo>
                    <a:pt x="142875" y="11416"/>
                  </a:moveTo>
                  <a:lnTo>
                    <a:pt x="142875" y="11416"/>
                  </a:lnTo>
                  <a:lnTo>
                    <a:pt x="142875" y="5096"/>
                  </a:lnTo>
                  <a:lnTo>
                    <a:pt x="141552" y="3234"/>
                  </a:lnTo>
                  <a:lnTo>
                    <a:pt x="139347" y="1992"/>
                  </a:lnTo>
                  <a:lnTo>
                    <a:pt x="126303" y="0"/>
                  </a:lnTo>
                  <a:lnTo>
                    <a:pt x="115224" y="6783"/>
                  </a:lnTo>
                  <a:lnTo>
                    <a:pt x="83778" y="34996"/>
                  </a:lnTo>
                  <a:lnTo>
                    <a:pt x="68773" y="62500"/>
                  </a:lnTo>
                  <a:lnTo>
                    <a:pt x="60343" y="91318"/>
                  </a:lnTo>
                  <a:lnTo>
                    <a:pt x="62718" y="92466"/>
                  </a:lnTo>
                  <a:lnTo>
                    <a:pt x="72412" y="93740"/>
                  </a:lnTo>
                  <a:lnTo>
                    <a:pt x="82013" y="90779"/>
                  </a:lnTo>
                  <a:lnTo>
                    <a:pt x="121298" y="62815"/>
                  </a:lnTo>
                  <a:lnTo>
                    <a:pt x="142647" y="59538"/>
                  </a:lnTo>
                  <a:lnTo>
                    <a:pt x="146692" y="59373"/>
                  </a:lnTo>
                  <a:lnTo>
                    <a:pt x="149388" y="63231"/>
                  </a:lnTo>
                  <a:lnTo>
                    <a:pt x="162490" y="121308"/>
                  </a:lnTo>
                  <a:lnTo>
                    <a:pt x="165858" y="172372"/>
                  </a:lnTo>
                  <a:lnTo>
                    <a:pt x="172843" y="221363"/>
                  </a:lnTo>
                  <a:lnTo>
                    <a:pt x="177457" y="279351"/>
                  </a:lnTo>
                  <a:lnTo>
                    <a:pt x="178369" y="326083"/>
                  </a:lnTo>
                  <a:lnTo>
                    <a:pt x="175000" y="363061"/>
                  </a:lnTo>
                  <a:lnTo>
                    <a:pt x="165136" y="417067"/>
                  </a:lnTo>
                  <a:lnTo>
                    <a:pt x="140008" y="469550"/>
                  </a:lnTo>
                  <a:lnTo>
                    <a:pt x="133027" y="475589"/>
                  </a:lnTo>
                  <a:lnTo>
                    <a:pt x="114685" y="482298"/>
                  </a:lnTo>
                  <a:lnTo>
                    <a:pt x="88367" y="486076"/>
                  </a:lnTo>
                  <a:lnTo>
                    <a:pt x="71906" y="479904"/>
                  </a:lnTo>
                  <a:lnTo>
                    <a:pt x="46101" y="460704"/>
                  </a:lnTo>
                  <a:lnTo>
                    <a:pt x="32474" y="429259"/>
                  </a:lnTo>
                  <a:lnTo>
                    <a:pt x="16018" y="373872"/>
                  </a:lnTo>
                  <a:lnTo>
                    <a:pt x="5334" y="339591"/>
                  </a:lnTo>
                  <a:lnTo>
                    <a:pt x="0" y="2733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276"/>
            <p:cNvSpPr/>
            <p:nvPr>
              <p:custDataLst>
                <p:tags r:id="rId51"/>
              </p:custDataLst>
            </p:nvPr>
          </p:nvSpPr>
          <p:spPr>
            <a:xfrm>
              <a:off x="8205061" y="4011750"/>
              <a:ext cx="593659" cy="167345"/>
            </a:xfrm>
            <a:custGeom>
              <a:avLst/>
              <a:gdLst/>
              <a:ahLst/>
              <a:cxnLst/>
              <a:rect l="0" t="0" r="0" b="0"/>
              <a:pathLst>
                <a:path w="593659" h="167345">
                  <a:moveTo>
                    <a:pt x="10252" y="167344"/>
                  </a:moveTo>
                  <a:lnTo>
                    <a:pt x="10252" y="167344"/>
                  </a:lnTo>
                  <a:lnTo>
                    <a:pt x="10252" y="154703"/>
                  </a:lnTo>
                  <a:lnTo>
                    <a:pt x="6724" y="144968"/>
                  </a:lnTo>
                  <a:lnTo>
                    <a:pt x="3931" y="140521"/>
                  </a:lnTo>
                  <a:lnTo>
                    <a:pt x="0" y="115299"/>
                  </a:lnTo>
                  <a:lnTo>
                    <a:pt x="8742" y="70786"/>
                  </a:lnTo>
                  <a:lnTo>
                    <a:pt x="13109" y="61370"/>
                  </a:lnTo>
                  <a:lnTo>
                    <a:pt x="20370" y="50866"/>
                  </a:lnTo>
                  <a:lnTo>
                    <a:pt x="40590" y="55368"/>
                  </a:lnTo>
                  <a:lnTo>
                    <a:pt x="96184" y="80213"/>
                  </a:lnTo>
                  <a:lnTo>
                    <a:pt x="141732" y="92415"/>
                  </a:lnTo>
                  <a:lnTo>
                    <a:pt x="180619" y="91344"/>
                  </a:lnTo>
                  <a:lnTo>
                    <a:pt x="215071" y="82648"/>
                  </a:lnTo>
                  <a:lnTo>
                    <a:pt x="272292" y="45888"/>
                  </a:lnTo>
                  <a:lnTo>
                    <a:pt x="278850" y="37076"/>
                  </a:lnTo>
                  <a:lnTo>
                    <a:pt x="280598" y="32873"/>
                  </a:lnTo>
                  <a:lnTo>
                    <a:pt x="280441" y="28749"/>
                  </a:lnTo>
                  <a:lnTo>
                    <a:pt x="276738" y="20638"/>
                  </a:lnTo>
                  <a:lnTo>
                    <a:pt x="272577" y="17947"/>
                  </a:lnTo>
                  <a:lnTo>
                    <a:pt x="260895" y="14955"/>
                  </a:lnTo>
                  <a:lnTo>
                    <a:pt x="255399" y="15481"/>
                  </a:lnTo>
                  <a:lnTo>
                    <a:pt x="245765" y="19592"/>
                  </a:lnTo>
                  <a:lnTo>
                    <a:pt x="220619" y="42516"/>
                  </a:lnTo>
                  <a:lnTo>
                    <a:pt x="210463" y="57184"/>
                  </a:lnTo>
                  <a:lnTo>
                    <a:pt x="203629" y="86638"/>
                  </a:lnTo>
                  <a:lnTo>
                    <a:pt x="205558" y="105457"/>
                  </a:lnTo>
                  <a:lnTo>
                    <a:pt x="207925" y="114180"/>
                  </a:lnTo>
                  <a:lnTo>
                    <a:pt x="221138" y="130927"/>
                  </a:lnTo>
                  <a:lnTo>
                    <a:pt x="230217" y="139097"/>
                  </a:lnTo>
                  <a:lnTo>
                    <a:pt x="250889" y="148175"/>
                  </a:lnTo>
                  <a:lnTo>
                    <a:pt x="296498" y="154003"/>
                  </a:lnTo>
                  <a:lnTo>
                    <a:pt x="320034" y="147744"/>
                  </a:lnTo>
                  <a:lnTo>
                    <a:pt x="372423" y="125985"/>
                  </a:lnTo>
                  <a:lnTo>
                    <a:pt x="428182" y="82053"/>
                  </a:lnTo>
                  <a:lnTo>
                    <a:pt x="442028" y="62403"/>
                  </a:lnTo>
                  <a:lnTo>
                    <a:pt x="454510" y="33504"/>
                  </a:lnTo>
                  <a:lnTo>
                    <a:pt x="455526" y="14814"/>
                  </a:lnTo>
                  <a:lnTo>
                    <a:pt x="453945" y="6126"/>
                  </a:lnTo>
                  <a:lnTo>
                    <a:pt x="451568" y="1657"/>
                  </a:lnTo>
                  <a:lnTo>
                    <a:pt x="448660" y="0"/>
                  </a:lnTo>
                  <a:lnTo>
                    <a:pt x="445399" y="219"/>
                  </a:lnTo>
                  <a:lnTo>
                    <a:pt x="428168" y="13168"/>
                  </a:lnTo>
                  <a:lnTo>
                    <a:pt x="412626" y="33762"/>
                  </a:lnTo>
                  <a:lnTo>
                    <a:pt x="394980" y="78169"/>
                  </a:lnTo>
                  <a:lnTo>
                    <a:pt x="393737" y="84081"/>
                  </a:lnTo>
                  <a:lnTo>
                    <a:pt x="395885" y="97706"/>
                  </a:lnTo>
                  <a:lnTo>
                    <a:pt x="402571" y="112581"/>
                  </a:lnTo>
                  <a:lnTo>
                    <a:pt x="429555" y="145254"/>
                  </a:lnTo>
                  <a:lnTo>
                    <a:pt x="445316" y="150911"/>
                  </a:lnTo>
                  <a:lnTo>
                    <a:pt x="494094" y="154543"/>
                  </a:lnTo>
                  <a:lnTo>
                    <a:pt x="593658" y="131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7" name="SMARTInkShape-Group36"/>
          <p:cNvGrpSpPr/>
          <p:nvPr/>
        </p:nvGrpSpPr>
        <p:grpSpPr>
          <a:xfrm>
            <a:off x="6921679" y="3041140"/>
            <a:ext cx="3662978" cy="792674"/>
            <a:chOff x="6921679" y="3041140"/>
            <a:chExt cx="3662978" cy="792674"/>
          </a:xfrm>
        </p:grpSpPr>
        <p:sp>
          <p:nvSpPr>
            <p:cNvPr id="212" name="SMARTInkShape-277"/>
            <p:cNvSpPr/>
            <p:nvPr>
              <p:custDataLst>
                <p:tags r:id="rId26"/>
              </p:custDataLst>
            </p:nvPr>
          </p:nvSpPr>
          <p:spPr>
            <a:xfrm>
              <a:off x="6921679" y="3358689"/>
              <a:ext cx="138728" cy="189375"/>
            </a:xfrm>
            <a:custGeom>
              <a:avLst/>
              <a:gdLst/>
              <a:ahLst/>
              <a:cxnLst/>
              <a:rect l="0" t="0" r="0" b="0"/>
              <a:pathLst>
                <a:path w="138728" h="189375">
                  <a:moveTo>
                    <a:pt x="138727" y="34592"/>
                  </a:moveTo>
                  <a:lnTo>
                    <a:pt x="138727" y="34592"/>
                  </a:lnTo>
                  <a:lnTo>
                    <a:pt x="132407" y="34592"/>
                  </a:lnTo>
                  <a:lnTo>
                    <a:pt x="125776" y="31064"/>
                  </a:lnTo>
                  <a:lnTo>
                    <a:pt x="118419" y="23764"/>
                  </a:lnTo>
                  <a:lnTo>
                    <a:pt x="106839" y="7425"/>
                  </a:lnTo>
                  <a:lnTo>
                    <a:pt x="98979" y="2674"/>
                  </a:lnTo>
                  <a:lnTo>
                    <a:pt x="74474" y="0"/>
                  </a:lnTo>
                  <a:lnTo>
                    <a:pt x="48399" y="5528"/>
                  </a:lnTo>
                  <a:lnTo>
                    <a:pt x="35523" y="15501"/>
                  </a:lnTo>
                  <a:lnTo>
                    <a:pt x="10156" y="49783"/>
                  </a:lnTo>
                  <a:lnTo>
                    <a:pt x="2208" y="71771"/>
                  </a:lnTo>
                  <a:lnTo>
                    <a:pt x="0" y="94772"/>
                  </a:lnTo>
                  <a:lnTo>
                    <a:pt x="9362" y="138349"/>
                  </a:lnTo>
                  <a:lnTo>
                    <a:pt x="12796" y="147419"/>
                  </a:lnTo>
                  <a:lnTo>
                    <a:pt x="79196" y="1893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278"/>
            <p:cNvSpPr/>
            <p:nvPr>
              <p:custDataLst>
                <p:tags r:id="rId27"/>
              </p:custDataLst>
            </p:nvPr>
          </p:nvSpPr>
          <p:spPr>
            <a:xfrm>
              <a:off x="7146779" y="3359664"/>
              <a:ext cx="497035" cy="163686"/>
            </a:xfrm>
            <a:custGeom>
              <a:avLst/>
              <a:gdLst/>
              <a:ahLst/>
              <a:cxnLst/>
              <a:rect l="0" t="0" r="0" b="0"/>
              <a:pathLst>
                <a:path w="497035" h="163686">
                  <a:moveTo>
                    <a:pt x="104127" y="45524"/>
                  </a:moveTo>
                  <a:lnTo>
                    <a:pt x="104127" y="45524"/>
                  </a:lnTo>
                  <a:lnTo>
                    <a:pt x="97807" y="39203"/>
                  </a:lnTo>
                  <a:lnTo>
                    <a:pt x="94622" y="38664"/>
                  </a:lnTo>
                  <a:lnTo>
                    <a:pt x="91176" y="39628"/>
                  </a:lnTo>
                  <a:lnTo>
                    <a:pt x="47807" y="68071"/>
                  </a:lnTo>
                  <a:lnTo>
                    <a:pt x="12306" y="105411"/>
                  </a:lnTo>
                  <a:lnTo>
                    <a:pt x="3786" y="121088"/>
                  </a:lnTo>
                  <a:lnTo>
                    <a:pt x="0" y="136875"/>
                  </a:lnTo>
                  <a:lnTo>
                    <a:pt x="1844" y="149183"/>
                  </a:lnTo>
                  <a:lnTo>
                    <a:pt x="4189" y="154318"/>
                  </a:lnTo>
                  <a:lnTo>
                    <a:pt x="8397" y="157740"/>
                  </a:lnTo>
                  <a:lnTo>
                    <a:pt x="25639" y="162557"/>
                  </a:lnTo>
                  <a:lnTo>
                    <a:pt x="35288" y="163685"/>
                  </a:lnTo>
                  <a:lnTo>
                    <a:pt x="64282" y="154256"/>
                  </a:lnTo>
                  <a:lnTo>
                    <a:pt x="65657" y="152407"/>
                  </a:lnTo>
                  <a:lnTo>
                    <a:pt x="67185" y="146826"/>
                  </a:lnTo>
                  <a:lnTo>
                    <a:pt x="61725" y="129926"/>
                  </a:lnTo>
                  <a:lnTo>
                    <a:pt x="49352" y="107371"/>
                  </a:lnTo>
                  <a:lnTo>
                    <a:pt x="45222" y="75129"/>
                  </a:lnTo>
                  <a:lnTo>
                    <a:pt x="61223" y="36701"/>
                  </a:lnTo>
                  <a:lnTo>
                    <a:pt x="75798" y="24845"/>
                  </a:lnTo>
                  <a:lnTo>
                    <a:pt x="95505" y="16490"/>
                  </a:lnTo>
                  <a:lnTo>
                    <a:pt x="117493" y="12776"/>
                  </a:lnTo>
                  <a:lnTo>
                    <a:pt x="152185" y="17006"/>
                  </a:lnTo>
                  <a:lnTo>
                    <a:pt x="168702" y="26675"/>
                  </a:lnTo>
                  <a:lnTo>
                    <a:pt x="180451" y="41115"/>
                  </a:lnTo>
                  <a:lnTo>
                    <a:pt x="193182" y="70235"/>
                  </a:lnTo>
                  <a:lnTo>
                    <a:pt x="199015" y="125160"/>
                  </a:lnTo>
                  <a:lnTo>
                    <a:pt x="199329" y="145577"/>
                  </a:lnTo>
                  <a:lnTo>
                    <a:pt x="199356" y="143790"/>
                  </a:lnTo>
                  <a:lnTo>
                    <a:pt x="223498" y="86751"/>
                  </a:lnTo>
                  <a:lnTo>
                    <a:pt x="250557" y="35538"/>
                  </a:lnTo>
                  <a:lnTo>
                    <a:pt x="263135" y="21242"/>
                  </a:lnTo>
                  <a:lnTo>
                    <a:pt x="292522" y="4990"/>
                  </a:lnTo>
                  <a:lnTo>
                    <a:pt x="315023" y="0"/>
                  </a:lnTo>
                  <a:lnTo>
                    <a:pt x="330591" y="5888"/>
                  </a:lnTo>
                  <a:lnTo>
                    <a:pt x="338447" y="11162"/>
                  </a:lnTo>
                  <a:lnTo>
                    <a:pt x="343684" y="17324"/>
                  </a:lnTo>
                  <a:lnTo>
                    <a:pt x="349504" y="31227"/>
                  </a:lnTo>
                  <a:lnTo>
                    <a:pt x="353750" y="87664"/>
                  </a:lnTo>
                  <a:lnTo>
                    <a:pt x="354148" y="127434"/>
                  </a:lnTo>
                  <a:lnTo>
                    <a:pt x="354155" y="122122"/>
                  </a:lnTo>
                  <a:lnTo>
                    <a:pt x="376534" y="85842"/>
                  </a:lnTo>
                  <a:lnTo>
                    <a:pt x="405808" y="55145"/>
                  </a:lnTo>
                  <a:lnTo>
                    <a:pt x="435371" y="40470"/>
                  </a:lnTo>
                  <a:lnTo>
                    <a:pt x="457890" y="35648"/>
                  </a:lnTo>
                  <a:lnTo>
                    <a:pt x="464323" y="37617"/>
                  </a:lnTo>
                  <a:lnTo>
                    <a:pt x="488446" y="60619"/>
                  </a:lnTo>
                  <a:lnTo>
                    <a:pt x="493217" y="76045"/>
                  </a:lnTo>
                  <a:lnTo>
                    <a:pt x="496885" y="135034"/>
                  </a:lnTo>
                  <a:lnTo>
                    <a:pt x="497034" y="152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279"/>
            <p:cNvSpPr/>
            <p:nvPr>
              <p:custDataLst>
                <p:tags r:id="rId28"/>
              </p:custDataLst>
            </p:nvPr>
          </p:nvSpPr>
          <p:spPr>
            <a:xfrm>
              <a:off x="7786688" y="3369469"/>
              <a:ext cx="11863" cy="464345"/>
            </a:xfrm>
            <a:custGeom>
              <a:avLst/>
              <a:gdLst/>
              <a:ahLst/>
              <a:cxnLst/>
              <a:rect l="0" t="0" r="0" b="0"/>
              <a:pathLst>
                <a:path w="11863" h="464345">
                  <a:moveTo>
                    <a:pt x="0" y="0"/>
                  </a:moveTo>
                  <a:lnTo>
                    <a:pt x="0" y="0"/>
                  </a:lnTo>
                  <a:lnTo>
                    <a:pt x="0" y="46204"/>
                  </a:lnTo>
                  <a:lnTo>
                    <a:pt x="1323" y="93359"/>
                  </a:lnTo>
                  <a:lnTo>
                    <a:pt x="8182" y="144666"/>
                  </a:lnTo>
                  <a:lnTo>
                    <a:pt x="11169" y="198301"/>
                  </a:lnTo>
                  <a:lnTo>
                    <a:pt x="11689" y="252342"/>
                  </a:lnTo>
                  <a:lnTo>
                    <a:pt x="11862" y="310901"/>
                  </a:lnTo>
                  <a:lnTo>
                    <a:pt x="3715" y="368280"/>
                  </a:lnTo>
                  <a:lnTo>
                    <a:pt x="1100" y="417506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280"/>
            <p:cNvSpPr/>
            <p:nvPr>
              <p:custDataLst>
                <p:tags r:id="rId29"/>
              </p:custDataLst>
            </p:nvPr>
          </p:nvSpPr>
          <p:spPr>
            <a:xfrm>
              <a:off x="7762875" y="3358861"/>
              <a:ext cx="161394" cy="176675"/>
            </a:xfrm>
            <a:custGeom>
              <a:avLst/>
              <a:gdLst/>
              <a:ahLst/>
              <a:cxnLst/>
              <a:rect l="0" t="0" r="0" b="0"/>
              <a:pathLst>
                <a:path w="161394" h="176675">
                  <a:moveTo>
                    <a:pt x="0" y="82045"/>
                  </a:moveTo>
                  <a:lnTo>
                    <a:pt x="0" y="82045"/>
                  </a:lnTo>
                  <a:lnTo>
                    <a:pt x="6321" y="56763"/>
                  </a:lnTo>
                  <a:lnTo>
                    <a:pt x="16480" y="40823"/>
                  </a:lnTo>
                  <a:lnTo>
                    <a:pt x="50873" y="8560"/>
                  </a:lnTo>
                  <a:lnTo>
                    <a:pt x="61416" y="3083"/>
                  </a:lnTo>
                  <a:lnTo>
                    <a:pt x="87430" y="0"/>
                  </a:lnTo>
                  <a:lnTo>
                    <a:pt x="120273" y="5407"/>
                  </a:lnTo>
                  <a:lnTo>
                    <a:pt x="148820" y="21708"/>
                  </a:lnTo>
                  <a:lnTo>
                    <a:pt x="154775" y="29914"/>
                  </a:lnTo>
                  <a:lnTo>
                    <a:pt x="161393" y="49615"/>
                  </a:lnTo>
                  <a:lnTo>
                    <a:pt x="158798" y="89341"/>
                  </a:lnTo>
                  <a:lnTo>
                    <a:pt x="149651" y="121984"/>
                  </a:lnTo>
                  <a:lnTo>
                    <a:pt x="132242" y="148413"/>
                  </a:lnTo>
                  <a:lnTo>
                    <a:pt x="121393" y="157844"/>
                  </a:lnTo>
                  <a:lnTo>
                    <a:pt x="98203" y="172578"/>
                  </a:lnTo>
                  <a:lnTo>
                    <a:pt x="69165" y="176674"/>
                  </a:lnTo>
                  <a:lnTo>
                    <a:pt x="60285" y="173492"/>
                  </a:lnTo>
                  <a:lnTo>
                    <a:pt x="56065" y="170791"/>
                  </a:lnTo>
                  <a:lnTo>
                    <a:pt x="53252" y="167667"/>
                  </a:lnTo>
                  <a:lnTo>
                    <a:pt x="47625" y="1415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281"/>
            <p:cNvSpPr/>
            <p:nvPr>
              <p:custDataLst>
                <p:tags r:id="rId30"/>
              </p:custDataLst>
            </p:nvPr>
          </p:nvSpPr>
          <p:spPr>
            <a:xfrm>
              <a:off x="7994383" y="3407333"/>
              <a:ext cx="149493" cy="128824"/>
            </a:xfrm>
            <a:custGeom>
              <a:avLst/>
              <a:gdLst/>
              <a:ahLst/>
              <a:cxnLst/>
              <a:rect l="0" t="0" r="0" b="0"/>
              <a:pathLst>
                <a:path w="149493" h="128824">
                  <a:moveTo>
                    <a:pt x="101867" y="21667"/>
                  </a:moveTo>
                  <a:lnTo>
                    <a:pt x="101867" y="21667"/>
                  </a:lnTo>
                  <a:lnTo>
                    <a:pt x="81559" y="2681"/>
                  </a:lnTo>
                  <a:lnTo>
                    <a:pt x="73880" y="0"/>
                  </a:lnTo>
                  <a:lnTo>
                    <a:pt x="62528" y="2336"/>
                  </a:lnTo>
                  <a:lnTo>
                    <a:pt x="44791" y="11089"/>
                  </a:lnTo>
                  <a:lnTo>
                    <a:pt x="20625" y="32219"/>
                  </a:lnTo>
                  <a:lnTo>
                    <a:pt x="12843" y="43114"/>
                  </a:lnTo>
                  <a:lnTo>
                    <a:pt x="9384" y="53688"/>
                  </a:lnTo>
                  <a:lnTo>
                    <a:pt x="6114" y="73194"/>
                  </a:lnTo>
                  <a:lnTo>
                    <a:pt x="661" y="83374"/>
                  </a:lnTo>
                  <a:lnTo>
                    <a:pt x="0" y="87940"/>
                  </a:lnTo>
                  <a:lnTo>
                    <a:pt x="883" y="92308"/>
                  </a:lnTo>
                  <a:lnTo>
                    <a:pt x="2794" y="96542"/>
                  </a:lnTo>
                  <a:lnTo>
                    <a:pt x="5391" y="99365"/>
                  </a:lnTo>
                  <a:lnTo>
                    <a:pt x="11805" y="102501"/>
                  </a:lnTo>
                  <a:lnTo>
                    <a:pt x="22853" y="104267"/>
                  </a:lnTo>
                  <a:lnTo>
                    <a:pt x="30591" y="101152"/>
                  </a:lnTo>
                  <a:lnTo>
                    <a:pt x="34505" y="98470"/>
                  </a:lnTo>
                  <a:lnTo>
                    <a:pt x="71666" y="51504"/>
                  </a:lnTo>
                  <a:lnTo>
                    <a:pt x="77213" y="36196"/>
                  </a:lnTo>
                  <a:lnTo>
                    <a:pt x="78816" y="36644"/>
                  </a:lnTo>
                  <a:lnTo>
                    <a:pt x="84126" y="40671"/>
                  </a:lnTo>
                  <a:lnTo>
                    <a:pt x="87367" y="46870"/>
                  </a:lnTo>
                  <a:lnTo>
                    <a:pt x="95769" y="74270"/>
                  </a:lnTo>
                  <a:lnTo>
                    <a:pt x="106212" y="88261"/>
                  </a:lnTo>
                  <a:lnTo>
                    <a:pt x="149492" y="128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282"/>
            <p:cNvSpPr/>
            <p:nvPr>
              <p:custDataLst>
                <p:tags r:id="rId31"/>
              </p:custDataLst>
            </p:nvPr>
          </p:nvSpPr>
          <p:spPr>
            <a:xfrm>
              <a:off x="8216967" y="3346924"/>
              <a:ext cx="343628" cy="169053"/>
            </a:xfrm>
            <a:custGeom>
              <a:avLst/>
              <a:gdLst/>
              <a:ahLst/>
              <a:cxnLst/>
              <a:rect l="0" t="0" r="0" b="0"/>
              <a:pathLst>
                <a:path w="343628" h="169053">
                  <a:moveTo>
                    <a:pt x="10252" y="153514"/>
                  </a:moveTo>
                  <a:lnTo>
                    <a:pt x="10252" y="153514"/>
                  </a:lnTo>
                  <a:lnTo>
                    <a:pt x="10252" y="147193"/>
                  </a:lnTo>
                  <a:lnTo>
                    <a:pt x="0" y="102633"/>
                  </a:lnTo>
                  <a:lnTo>
                    <a:pt x="2609" y="87685"/>
                  </a:lnTo>
                  <a:lnTo>
                    <a:pt x="9501" y="75308"/>
                  </a:lnTo>
                  <a:lnTo>
                    <a:pt x="28256" y="54789"/>
                  </a:lnTo>
                  <a:lnTo>
                    <a:pt x="42948" y="44372"/>
                  </a:lnTo>
                  <a:lnTo>
                    <a:pt x="72415" y="37391"/>
                  </a:lnTo>
                  <a:lnTo>
                    <a:pt x="91238" y="39285"/>
                  </a:lnTo>
                  <a:lnTo>
                    <a:pt x="124880" y="51281"/>
                  </a:lnTo>
                  <a:lnTo>
                    <a:pt x="152021" y="70295"/>
                  </a:lnTo>
                  <a:lnTo>
                    <a:pt x="156358" y="74222"/>
                  </a:lnTo>
                  <a:lnTo>
                    <a:pt x="168233" y="78586"/>
                  </a:lnTo>
                  <a:lnTo>
                    <a:pt x="220783" y="81872"/>
                  </a:lnTo>
                  <a:lnTo>
                    <a:pt x="244464" y="75695"/>
                  </a:lnTo>
                  <a:lnTo>
                    <a:pt x="260308" y="62042"/>
                  </a:lnTo>
                  <a:lnTo>
                    <a:pt x="299274" y="13174"/>
                  </a:lnTo>
                  <a:lnTo>
                    <a:pt x="300830" y="8360"/>
                  </a:lnTo>
                  <a:lnTo>
                    <a:pt x="300543" y="5150"/>
                  </a:lnTo>
                  <a:lnTo>
                    <a:pt x="299029" y="3011"/>
                  </a:lnTo>
                  <a:lnTo>
                    <a:pt x="290292" y="634"/>
                  </a:lnTo>
                  <a:lnTo>
                    <a:pt x="284258" y="0"/>
                  </a:lnTo>
                  <a:lnTo>
                    <a:pt x="278912" y="2224"/>
                  </a:lnTo>
                  <a:lnTo>
                    <a:pt x="234264" y="48420"/>
                  </a:lnTo>
                  <a:lnTo>
                    <a:pt x="227438" y="86950"/>
                  </a:lnTo>
                  <a:lnTo>
                    <a:pt x="225415" y="121296"/>
                  </a:lnTo>
                  <a:lnTo>
                    <a:pt x="231998" y="139636"/>
                  </a:lnTo>
                  <a:lnTo>
                    <a:pt x="237458" y="148230"/>
                  </a:lnTo>
                  <a:lnTo>
                    <a:pt x="254107" y="161308"/>
                  </a:lnTo>
                  <a:lnTo>
                    <a:pt x="264103" y="166647"/>
                  </a:lnTo>
                  <a:lnTo>
                    <a:pt x="285793" y="169052"/>
                  </a:lnTo>
                  <a:lnTo>
                    <a:pt x="343627" y="1535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283"/>
            <p:cNvSpPr/>
            <p:nvPr>
              <p:custDataLst>
                <p:tags r:id="rId32"/>
              </p:custDataLst>
            </p:nvPr>
          </p:nvSpPr>
          <p:spPr>
            <a:xfrm>
              <a:off x="8703469" y="3107531"/>
              <a:ext cx="130970" cy="500064"/>
            </a:xfrm>
            <a:custGeom>
              <a:avLst/>
              <a:gdLst/>
              <a:ahLst/>
              <a:cxnLst/>
              <a:rect l="0" t="0" r="0" b="0"/>
              <a:pathLst>
                <a:path w="130970" h="500064">
                  <a:moveTo>
                    <a:pt x="130969" y="0"/>
                  </a:moveTo>
                  <a:lnTo>
                    <a:pt x="130969" y="0"/>
                  </a:lnTo>
                  <a:lnTo>
                    <a:pt x="114397" y="56036"/>
                  </a:lnTo>
                  <a:lnTo>
                    <a:pt x="99081" y="109112"/>
                  </a:lnTo>
                  <a:lnTo>
                    <a:pt x="87272" y="159036"/>
                  </a:lnTo>
                  <a:lnTo>
                    <a:pt x="75394" y="204108"/>
                  </a:lnTo>
                  <a:lnTo>
                    <a:pt x="63497" y="262001"/>
                  </a:lnTo>
                  <a:lnTo>
                    <a:pt x="51593" y="310022"/>
                  </a:lnTo>
                  <a:lnTo>
                    <a:pt x="43656" y="350777"/>
                  </a:lnTo>
                  <a:lnTo>
                    <a:pt x="25429" y="405706"/>
                  </a:lnTo>
                  <a:lnTo>
                    <a:pt x="6395" y="459523"/>
                  </a:lnTo>
                  <a:lnTo>
                    <a:pt x="0" y="500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284"/>
            <p:cNvSpPr/>
            <p:nvPr>
              <p:custDataLst>
                <p:tags r:id="rId33"/>
              </p:custDataLst>
            </p:nvPr>
          </p:nvSpPr>
          <p:spPr>
            <a:xfrm>
              <a:off x="8835203" y="3369469"/>
              <a:ext cx="130204" cy="169892"/>
            </a:xfrm>
            <a:custGeom>
              <a:avLst/>
              <a:gdLst/>
              <a:ahLst/>
              <a:cxnLst/>
              <a:rect l="0" t="0" r="0" b="0"/>
              <a:pathLst>
                <a:path w="130204" h="169892">
                  <a:moveTo>
                    <a:pt x="118297" y="0"/>
                  </a:moveTo>
                  <a:lnTo>
                    <a:pt x="118297" y="0"/>
                  </a:lnTo>
                  <a:lnTo>
                    <a:pt x="111976" y="0"/>
                  </a:lnTo>
                  <a:lnTo>
                    <a:pt x="105346" y="3528"/>
                  </a:lnTo>
                  <a:lnTo>
                    <a:pt x="48270" y="45234"/>
                  </a:lnTo>
                  <a:lnTo>
                    <a:pt x="39862" y="50000"/>
                  </a:lnTo>
                  <a:lnTo>
                    <a:pt x="26992" y="65878"/>
                  </a:lnTo>
                  <a:lnTo>
                    <a:pt x="16863" y="82196"/>
                  </a:lnTo>
                  <a:lnTo>
                    <a:pt x="7952" y="89448"/>
                  </a:lnTo>
                  <a:lnTo>
                    <a:pt x="3109" y="103255"/>
                  </a:lnTo>
                  <a:lnTo>
                    <a:pt x="0" y="138136"/>
                  </a:lnTo>
                  <a:lnTo>
                    <a:pt x="3102" y="150911"/>
                  </a:lnTo>
                  <a:lnTo>
                    <a:pt x="5781" y="156170"/>
                  </a:lnTo>
                  <a:lnTo>
                    <a:pt x="19343" y="165540"/>
                  </a:lnTo>
                  <a:lnTo>
                    <a:pt x="28515" y="169891"/>
                  </a:lnTo>
                  <a:lnTo>
                    <a:pt x="130203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285"/>
            <p:cNvSpPr/>
            <p:nvPr>
              <p:custDataLst>
                <p:tags r:id="rId34"/>
              </p:custDataLst>
            </p:nvPr>
          </p:nvSpPr>
          <p:spPr>
            <a:xfrm>
              <a:off x="9061348" y="3381375"/>
              <a:ext cx="356497" cy="178650"/>
            </a:xfrm>
            <a:custGeom>
              <a:avLst/>
              <a:gdLst/>
              <a:ahLst/>
              <a:cxnLst/>
              <a:rect l="0" t="0" r="0" b="0"/>
              <a:pathLst>
                <a:path w="356497" h="178650">
                  <a:moveTo>
                    <a:pt x="46933" y="0"/>
                  </a:moveTo>
                  <a:lnTo>
                    <a:pt x="46933" y="0"/>
                  </a:lnTo>
                  <a:lnTo>
                    <a:pt x="40613" y="0"/>
                  </a:lnTo>
                  <a:lnTo>
                    <a:pt x="33982" y="3528"/>
                  </a:lnTo>
                  <a:lnTo>
                    <a:pt x="30361" y="6321"/>
                  </a:lnTo>
                  <a:lnTo>
                    <a:pt x="11123" y="50026"/>
                  </a:lnTo>
                  <a:lnTo>
                    <a:pt x="2809" y="84055"/>
                  </a:lnTo>
                  <a:lnTo>
                    <a:pt x="0" y="124789"/>
                  </a:lnTo>
                  <a:lnTo>
                    <a:pt x="3144" y="138364"/>
                  </a:lnTo>
                  <a:lnTo>
                    <a:pt x="12351" y="153445"/>
                  </a:lnTo>
                  <a:lnTo>
                    <a:pt x="15941" y="157859"/>
                  </a:lnTo>
                  <a:lnTo>
                    <a:pt x="20980" y="159479"/>
                  </a:lnTo>
                  <a:lnTo>
                    <a:pt x="49313" y="155661"/>
                  </a:lnTo>
                  <a:lnTo>
                    <a:pt x="52489" y="152722"/>
                  </a:lnTo>
                  <a:lnTo>
                    <a:pt x="64324" y="121715"/>
                  </a:lnTo>
                  <a:lnTo>
                    <a:pt x="65141" y="115539"/>
                  </a:lnTo>
                  <a:lnTo>
                    <a:pt x="62522" y="105149"/>
                  </a:lnTo>
                  <a:lnTo>
                    <a:pt x="48911" y="69296"/>
                  </a:lnTo>
                  <a:lnTo>
                    <a:pt x="49575" y="64718"/>
                  </a:lnTo>
                  <a:lnTo>
                    <a:pt x="57358" y="43817"/>
                  </a:lnTo>
                  <a:lnTo>
                    <a:pt x="60498" y="41117"/>
                  </a:lnTo>
                  <a:lnTo>
                    <a:pt x="76235" y="37318"/>
                  </a:lnTo>
                  <a:lnTo>
                    <a:pt x="85532" y="36430"/>
                  </a:lnTo>
                  <a:lnTo>
                    <a:pt x="110846" y="42250"/>
                  </a:lnTo>
                  <a:lnTo>
                    <a:pt x="137161" y="58674"/>
                  </a:lnTo>
                  <a:lnTo>
                    <a:pt x="161715" y="86617"/>
                  </a:lnTo>
                  <a:lnTo>
                    <a:pt x="170709" y="112139"/>
                  </a:lnTo>
                  <a:lnTo>
                    <a:pt x="177481" y="168857"/>
                  </a:lnTo>
                  <a:lnTo>
                    <a:pt x="177777" y="175709"/>
                  </a:lnTo>
                  <a:lnTo>
                    <a:pt x="184185" y="165098"/>
                  </a:lnTo>
                  <a:lnTo>
                    <a:pt x="201956" y="116222"/>
                  </a:lnTo>
                  <a:lnTo>
                    <a:pt x="233246" y="59804"/>
                  </a:lnTo>
                  <a:lnTo>
                    <a:pt x="241305" y="47305"/>
                  </a:lnTo>
                  <a:lnTo>
                    <a:pt x="246630" y="43443"/>
                  </a:lnTo>
                  <a:lnTo>
                    <a:pt x="259601" y="39152"/>
                  </a:lnTo>
                  <a:lnTo>
                    <a:pt x="265440" y="40653"/>
                  </a:lnTo>
                  <a:lnTo>
                    <a:pt x="275457" y="49377"/>
                  </a:lnTo>
                  <a:lnTo>
                    <a:pt x="296745" y="102944"/>
                  </a:lnTo>
                  <a:lnTo>
                    <a:pt x="316780" y="154472"/>
                  </a:lnTo>
                  <a:lnTo>
                    <a:pt x="328706" y="178649"/>
                  </a:lnTo>
                  <a:lnTo>
                    <a:pt x="356496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286"/>
            <p:cNvSpPr/>
            <p:nvPr>
              <p:custDataLst>
                <p:tags r:id="rId35"/>
              </p:custDataLst>
            </p:nvPr>
          </p:nvSpPr>
          <p:spPr>
            <a:xfrm>
              <a:off x="9525000" y="3048000"/>
              <a:ext cx="59532" cy="559595"/>
            </a:xfrm>
            <a:custGeom>
              <a:avLst/>
              <a:gdLst/>
              <a:ahLst/>
              <a:cxnLst/>
              <a:rect l="0" t="0" r="0" b="0"/>
              <a:pathLst>
                <a:path w="59532" h="559595">
                  <a:moveTo>
                    <a:pt x="0" y="0"/>
                  </a:moveTo>
                  <a:lnTo>
                    <a:pt x="0" y="0"/>
                  </a:lnTo>
                  <a:lnTo>
                    <a:pt x="3528" y="53553"/>
                  </a:lnTo>
                  <a:lnTo>
                    <a:pt x="9424" y="104062"/>
                  </a:lnTo>
                  <a:lnTo>
                    <a:pt x="14698" y="158715"/>
                  </a:lnTo>
                  <a:lnTo>
                    <a:pt x="24640" y="210627"/>
                  </a:lnTo>
                  <a:lnTo>
                    <a:pt x="32117" y="253685"/>
                  </a:lnTo>
                  <a:lnTo>
                    <a:pt x="39851" y="299280"/>
                  </a:lnTo>
                  <a:lnTo>
                    <a:pt x="45321" y="350613"/>
                  </a:lnTo>
                  <a:lnTo>
                    <a:pt x="46943" y="397279"/>
                  </a:lnTo>
                  <a:lnTo>
                    <a:pt x="47490" y="456486"/>
                  </a:lnTo>
                  <a:lnTo>
                    <a:pt x="59531" y="559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287"/>
            <p:cNvSpPr/>
            <p:nvPr>
              <p:custDataLst>
                <p:tags r:id="rId36"/>
              </p:custDataLst>
            </p:nvPr>
          </p:nvSpPr>
          <p:spPr>
            <a:xfrm>
              <a:off x="9417844" y="3381420"/>
              <a:ext cx="607221" cy="211106"/>
            </a:xfrm>
            <a:custGeom>
              <a:avLst/>
              <a:gdLst/>
              <a:ahLst/>
              <a:cxnLst/>
              <a:rect l="0" t="0" r="0" b="0"/>
              <a:pathLst>
                <a:path w="607221" h="211106">
                  <a:moveTo>
                    <a:pt x="0" y="35674"/>
                  </a:moveTo>
                  <a:lnTo>
                    <a:pt x="0" y="35674"/>
                  </a:lnTo>
                  <a:lnTo>
                    <a:pt x="56036" y="35674"/>
                  </a:lnTo>
                  <a:lnTo>
                    <a:pt x="103283" y="39202"/>
                  </a:lnTo>
                  <a:lnTo>
                    <a:pt x="154016" y="52246"/>
                  </a:lnTo>
                  <a:lnTo>
                    <a:pt x="205649" y="81743"/>
                  </a:lnTo>
                  <a:lnTo>
                    <a:pt x="232765" y="110178"/>
                  </a:lnTo>
                  <a:lnTo>
                    <a:pt x="266708" y="167706"/>
                  </a:lnTo>
                  <a:lnTo>
                    <a:pt x="289301" y="203595"/>
                  </a:lnTo>
                  <a:lnTo>
                    <a:pt x="297471" y="209524"/>
                  </a:lnTo>
                  <a:lnTo>
                    <a:pt x="301501" y="211105"/>
                  </a:lnTo>
                  <a:lnTo>
                    <a:pt x="304188" y="210837"/>
                  </a:lnTo>
                  <a:lnTo>
                    <a:pt x="305980" y="209334"/>
                  </a:lnTo>
                  <a:lnTo>
                    <a:pt x="307174" y="207010"/>
                  </a:lnTo>
                  <a:lnTo>
                    <a:pt x="306648" y="204137"/>
                  </a:lnTo>
                  <a:lnTo>
                    <a:pt x="290437" y="165960"/>
                  </a:lnTo>
                  <a:lnTo>
                    <a:pt x="286161" y="115196"/>
                  </a:lnTo>
                  <a:lnTo>
                    <a:pt x="289359" y="65003"/>
                  </a:lnTo>
                  <a:lnTo>
                    <a:pt x="300456" y="25297"/>
                  </a:lnTo>
                  <a:lnTo>
                    <a:pt x="303491" y="20818"/>
                  </a:lnTo>
                  <a:lnTo>
                    <a:pt x="310392" y="15842"/>
                  </a:lnTo>
                  <a:lnTo>
                    <a:pt x="321713" y="13041"/>
                  </a:lnTo>
                  <a:lnTo>
                    <a:pt x="325601" y="12648"/>
                  </a:lnTo>
                  <a:lnTo>
                    <a:pt x="333448" y="8683"/>
                  </a:lnTo>
                  <a:lnTo>
                    <a:pt x="341345" y="3834"/>
                  </a:lnTo>
                  <a:lnTo>
                    <a:pt x="357194" y="721"/>
                  </a:lnTo>
                  <a:lnTo>
                    <a:pt x="384969" y="0"/>
                  </a:lnTo>
                  <a:lnTo>
                    <a:pt x="392906" y="3502"/>
                  </a:lnTo>
                  <a:lnTo>
                    <a:pt x="400844" y="8146"/>
                  </a:lnTo>
                  <a:lnTo>
                    <a:pt x="416720" y="11128"/>
                  </a:lnTo>
                  <a:lnTo>
                    <a:pt x="432594" y="11716"/>
                  </a:lnTo>
                  <a:lnTo>
                    <a:pt x="440531" y="15325"/>
                  </a:lnTo>
                  <a:lnTo>
                    <a:pt x="448469" y="20015"/>
                  </a:lnTo>
                  <a:lnTo>
                    <a:pt x="464345" y="23026"/>
                  </a:lnTo>
                  <a:lnTo>
                    <a:pt x="522174" y="23768"/>
                  </a:lnTo>
                  <a:lnTo>
                    <a:pt x="522740" y="22445"/>
                  </a:lnTo>
                  <a:lnTo>
                    <a:pt x="523370" y="17447"/>
                  </a:lnTo>
                  <a:lnTo>
                    <a:pt x="522216" y="15585"/>
                  </a:lnTo>
                  <a:lnTo>
                    <a:pt x="520123" y="14344"/>
                  </a:lnTo>
                  <a:lnTo>
                    <a:pt x="513579" y="12352"/>
                  </a:lnTo>
                  <a:lnTo>
                    <a:pt x="512685" y="8551"/>
                  </a:lnTo>
                  <a:lnTo>
                    <a:pt x="512445" y="5686"/>
                  </a:lnTo>
                  <a:lnTo>
                    <a:pt x="510964" y="3776"/>
                  </a:lnTo>
                  <a:lnTo>
                    <a:pt x="501758" y="458"/>
                  </a:lnTo>
                  <a:lnTo>
                    <a:pt x="487334" y="9445"/>
                  </a:lnTo>
                  <a:lnTo>
                    <a:pt x="483640" y="10250"/>
                  </a:lnTo>
                  <a:lnTo>
                    <a:pt x="481177" y="12110"/>
                  </a:lnTo>
                  <a:lnTo>
                    <a:pt x="467114" y="35921"/>
                  </a:lnTo>
                  <a:lnTo>
                    <a:pt x="466191" y="39807"/>
                  </a:lnTo>
                  <a:lnTo>
                    <a:pt x="455163" y="59508"/>
                  </a:lnTo>
                  <a:lnTo>
                    <a:pt x="454254" y="63469"/>
                  </a:lnTo>
                  <a:lnTo>
                    <a:pt x="443253" y="83301"/>
                  </a:lnTo>
                  <a:lnTo>
                    <a:pt x="440533" y="131782"/>
                  </a:lnTo>
                  <a:lnTo>
                    <a:pt x="440531" y="141114"/>
                  </a:lnTo>
                  <a:lnTo>
                    <a:pt x="441854" y="141686"/>
                  </a:lnTo>
                  <a:lnTo>
                    <a:pt x="458267" y="142785"/>
                  </a:lnTo>
                  <a:lnTo>
                    <a:pt x="460294" y="141477"/>
                  </a:lnTo>
                  <a:lnTo>
                    <a:pt x="461644" y="139283"/>
                  </a:lnTo>
                  <a:lnTo>
                    <a:pt x="462545" y="136496"/>
                  </a:lnTo>
                  <a:lnTo>
                    <a:pt x="464467" y="134639"/>
                  </a:lnTo>
                  <a:lnTo>
                    <a:pt x="470131" y="132575"/>
                  </a:lnTo>
                  <a:lnTo>
                    <a:pt x="472171" y="130702"/>
                  </a:lnTo>
                  <a:lnTo>
                    <a:pt x="474437" y="125092"/>
                  </a:lnTo>
                  <a:lnTo>
                    <a:pt x="476364" y="123067"/>
                  </a:lnTo>
                  <a:lnTo>
                    <a:pt x="482033" y="120817"/>
                  </a:lnTo>
                  <a:lnTo>
                    <a:pt x="484074" y="118895"/>
                  </a:lnTo>
                  <a:lnTo>
                    <a:pt x="493939" y="102604"/>
                  </a:lnTo>
                  <a:lnTo>
                    <a:pt x="522027" y="73250"/>
                  </a:lnTo>
                  <a:lnTo>
                    <a:pt x="533964" y="71556"/>
                  </a:lnTo>
                  <a:lnTo>
                    <a:pt x="534569" y="72824"/>
                  </a:lnTo>
                  <a:lnTo>
                    <a:pt x="535243" y="77761"/>
                  </a:lnTo>
                  <a:lnTo>
                    <a:pt x="536745" y="79607"/>
                  </a:lnTo>
                  <a:lnTo>
                    <a:pt x="547876" y="84298"/>
                  </a:lnTo>
                  <a:lnTo>
                    <a:pt x="565379" y="101022"/>
                  </a:lnTo>
                  <a:lnTo>
                    <a:pt x="568781" y="107933"/>
                  </a:lnTo>
                  <a:lnTo>
                    <a:pt x="569686" y="111628"/>
                  </a:lnTo>
                  <a:lnTo>
                    <a:pt x="571614" y="114091"/>
                  </a:lnTo>
                  <a:lnTo>
                    <a:pt x="596118" y="128356"/>
                  </a:lnTo>
                  <a:lnTo>
                    <a:pt x="607220" y="1309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288"/>
            <p:cNvSpPr/>
            <p:nvPr>
              <p:custDataLst>
                <p:tags r:id="rId37"/>
              </p:custDataLst>
            </p:nvPr>
          </p:nvSpPr>
          <p:spPr>
            <a:xfrm>
              <a:off x="10084597" y="3357563"/>
              <a:ext cx="119046" cy="190350"/>
            </a:xfrm>
            <a:custGeom>
              <a:avLst/>
              <a:gdLst/>
              <a:ahLst/>
              <a:cxnLst/>
              <a:rect l="0" t="0" r="0" b="0"/>
              <a:pathLst>
                <a:path w="119046" h="190350">
                  <a:moveTo>
                    <a:pt x="95247" y="0"/>
                  </a:moveTo>
                  <a:lnTo>
                    <a:pt x="95247" y="0"/>
                  </a:lnTo>
                  <a:lnTo>
                    <a:pt x="77511" y="0"/>
                  </a:lnTo>
                  <a:lnTo>
                    <a:pt x="70605" y="3528"/>
                  </a:lnTo>
                  <a:lnTo>
                    <a:pt x="51482" y="18985"/>
                  </a:lnTo>
                  <a:lnTo>
                    <a:pt x="35695" y="26386"/>
                  </a:lnTo>
                  <a:lnTo>
                    <a:pt x="14768" y="43537"/>
                  </a:lnTo>
                  <a:lnTo>
                    <a:pt x="7443" y="45808"/>
                  </a:lnTo>
                  <a:lnTo>
                    <a:pt x="4962" y="47736"/>
                  </a:lnTo>
                  <a:lnTo>
                    <a:pt x="54" y="59371"/>
                  </a:lnTo>
                  <a:lnTo>
                    <a:pt x="0" y="69768"/>
                  </a:lnTo>
                  <a:lnTo>
                    <a:pt x="1324" y="70324"/>
                  </a:lnTo>
                  <a:lnTo>
                    <a:pt x="43763" y="72757"/>
                  </a:lnTo>
                  <a:lnTo>
                    <a:pt x="57191" y="81688"/>
                  </a:lnTo>
                  <a:lnTo>
                    <a:pt x="75432" y="84339"/>
                  </a:lnTo>
                  <a:lnTo>
                    <a:pt x="78068" y="86653"/>
                  </a:lnTo>
                  <a:lnTo>
                    <a:pt x="79826" y="89518"/>
                  </a:lnTo>
                  <a:lnTo>
                    <a:pt x="82320" y="91429"/>
                  </a:lnTo>
                  <a:lnTo>
                    <a:pt x="95830" y="98023"/>
                  </a:lnTo>
                  <a:lnTo>
                    <a:pt x="112811" y="112942"/>
                  </a:lnTo>
                  <a:lnTo>
                    <a:pt x="116283" y="119870"/>
                  </a:lnTo>
                  <a:lnTo>
                    <a:pt x="118951" y="142661"/>
                  </a:lnTo>
                  <a:lnTo>
                    <a:pt x="119045" y="159244"/>
                  </a:lnTo>
                  <a:lnTo>
                    <a:pt x="115526" y="166907"/>
                  </a:lnTo>
                  <a:lnTo>
                    <a:pt x="95397" y="190349"/>
                  </a:lnTo>
                  <a:lnTo>
                    <a:pt x="85008" y="180235"/>
                  </a:lnTo>
                  <a:lnTo>
                    <a:pt x="83342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289"/>
            <p:cNvSpPr/>
            <p:nvPr>
              <p:custDataLst>
                <p:tags r:id="rId38"/>
              </p:custDataLst>
            </p:nvPr>
          </p:nvSpPr>
          <p:spPr>
            <a:xfrm>
              <a:off x="10334625" y="3041140"/>
              <a:ext cx="59520" cy="506919"/>
            </a:xfrm>
            <a:custGeom>
              <a:avLst/>
              <a:gdLst/>
              <a:ahLst/>
              <a:cxnLst/>
              <a:rect l="0" t="0" r="0" b="0"/>
              <a:pathLst>
                <a:path w="59520" h="506919">
                  <a:moveTo>
                    <a:pt x="0" y="6860"/>
                  </a:moveTo>
                  <a:lnTo>
                    <a:pt x="0" y="6860"/>
                  </a:lnTo>
                  <a:lnTo>
                    <a:pt x="0" y="0"/>
                  </a:lnTo>
                  <a:lnTo>
                    <a:pt x="0" y="2929"/>
                  </a:lnTo>
                  <a:lnTo>
                    <a:pt x="1323" y="4240"/>
                  </a:lnTo>
                  <a:lnTo>
                    <a:pt x="6322" y="5695"/>
                  </a:lnTo>
                  <a:lnTo>
                    <a:pt x="8182" y="7406"/>
                  </a:lnTo>
                  <a:lnTo>
                    <a:pt x="11416" y="17009"/>
                  </a:lnTo>
                  <a:lnTo>
                    <a:pt x="13220" y="71708"/>
                  </a:lnTo>
                  <a:lnTo>
                    <a:pt x="22157" y="110225"/>
                  </a:lnTo>
                  <a:lnTo>
                    <a:pt x="23667" y="167939"/>
                  </a:lnTo>
                  <a:lnTo>
                    <a:pt x="23792" y="222002"/>
                  </a:lnTo>
                  <a:lnTo>
                    <a:pt x="27335" y="257137"/>
                  </a:lnTo>
                  <a:lnTo>
                    <a:pt x="34614" y="308273"/>
                  </a:lnTo>
                  <a:lnTo>
                    <a:pt x="35623" y="366778"/>
                  </a:lnTo>
                  <a:lnTo>
                    <a:pt x="37013" y="391462"/>
                  </a:lnTo>
                  <a:lnTo>
                    <a:pt x="47134" y="448994"/>
                  </a:lnTo>
                  <a:lnTo>
                    <a:pt x="47613" y="487017"/>
                  </a:lnTo>
                  <a:lnTo>
                    <a:pt x="48939" y="489683"/>
                  </a:lnTo>
                  <a:lnTo>
                    <a:pt x="51147" y="491461"/>
                  </a:lnTo>
                  <a:lnTo>
                    <a:pt x="53942" y="492646"/>
                  </a:lnTo>
                  <a:lnTo>
                    <a:pt x="55804" y="494759"/>
                  </a:lnTo>
                  <a:lnTo>
                    <a:pt x="59519" y="506874"/>
                  </a:lnTo>
                  <a:lnTo>
                    <a:pt x="49279" y="506918"/>
                  </a:lnTo>
                  <a:lnTo>
                    <a:pt x="48727" y="505597"/>
                  </a:lnTo>
                  <a:lnTo>
                    <a:pt x="47625" y="49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290"/>
            <p:cNvSpPr/>
            <p:nvPr>
              <p:custDataLst>
                <p:tags r:id="rId39"/>
              </p:custDataLst>
            </p:nvPr>
          </p:nvSpPr>
          <p:spPr>
            <a:xfrm>
              <a:off x="10215564" y="3321844"/>
              <a:ext cx="321468" cy="107157"/>
            </a:xfrm>
            <a:custGeom>
              <a:avLst/>
              <a:gdLst/>
              <a:ahLst/>
              <a:cxnLst/>
              <a:rect l="0" t="0" r="0" b="0"/>
              <a:pathLst>
                <a:path w="321468" h="107157">
                  <a:moveTo>
                    <a:pt x="0" y="107156"/>
                  </a:moveTo>
                  <a:lnTo>
                    <a:pt x="0" y="107156"/>
                  </a:lnTo>
                  <a:lnTo>
                    <a:pt x="0" y="96905"/>
                  </a:lnTo>
                  <a:lnTo>
                    <a:pt x="6319" y="89419"/>
                  </a:lnTo>
                  <a:lnTo>
                    <a:pt x="12950" y="86044"/>
                  </a:lnTo>
                  <a:lnTo>
                    <a:pt x="34306" y="77556"/>
                  </a:lnTo>
                  <a:lnTo>
                    <a:pt x="91837" y="43609"/>
                  </a:lnTo>
                  <a:lnTo>
                    <a:pt x="146875" y="26675"/>
                  </a:lnTo>
                  <a:lnTo>
                    <a:pt x="178599" y="15215"/>
                  </a:lnTo>
                  <a:lnTo>
                    <a:pt x="202407" y="9359"/>
                  </a:lnTo>
                  <a:lnTo>
                    <a:pt x="227834" y="1848"/>
                  </a:lnTo>
                  <a:lnTo>
                    <a:pt x="285504" y="21"/>
                  </a:lnTo>
                  <a:lnTo>
                    <a:pt x="3214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291"/>
            <p:cNvSpPr/>
            <p:nvPr>
              <p:custDataLst>
                <p:tags r:id="rId40"/>
              </p:custDataLst>
            </p:nvPr>
          </p:nvSpPr>
          <p:spPr>
            <a:xfrm>
              <a:off x="10537031" y="3607594"/>
              <a:ext cx="47626" cy="107157"/>
            </a:xfrm>
            <a:custGeom>
              <a:avLst/>
              <a:gdLst/>
              <a:ahLst/>
              <a:cxnLst/>
              <a:rect l="0" t="0" r="0" b="0"/>
              <a:pathLst>
                <a:path w="47626" h="107157">
                  <a:moveTo>
                    <a:pt x="47625" y="0"/>
                  </a:moveTo>
                  <a:lnTo>
                    <a:pt x="47625" y="0"/>
                  </a:lnTo>
                  <a:lnTo>
                    <a:pt x="41305" y="6320"/>
                  </a:lnTo>
                  <a:lnTo>
                    <a:pt x="38201" y="16479"/>
                  </a:lnTo>
                  <a:lnTo>
                    <a:pt x="37373" y="2289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7" name="SMARTInkShape-Group37"/>
          <p:cNvGrpSpPr/>
          <p:nvPr/>
        </p:nvGrpSpPr>
        <p:grpSpPr>
          <a:xfrm>
            <a:off x="4779453" y="3125914"/>
            <a:ext cx="1839932" cy="529306"/>
            <a:chOff x="4779453" y="3125914"/>
            <a:chExt cx="1839932" cy="529306"/>
          </a:xfrm>
        </p:grpSpPr>
        <p:sp>
          <p:nvSpPr>
            <p:cNvPr id="228" name="SMARTInkShape-292"/>
            <p:cNvSpPr/>
            <p:nvPr>
              <p:custDataLst>
                <p:tags r:id="rId17"/>
              </p:custDataLst>
            </p:nvPr>
          </p:nvSpPr>
          <p:spPr>
            <a:xfrm>
              <a:off x="4779453" y="3286125"/>
              <a:ext cx="256893" cy="35720"/>
            </a:xfrm>
            <a:custGeom>
              <a:avLst/>
              <a:gdLst/>
              <a:ahLst/>
              <a:cxnLst/>
              <a:rect l="0" t="0" r="0" b="0"/>
              <a:pathLst>
                <a:path w="256893" h="35720">
                  <a:moveTo>
                    <a:pt x="6860" y="0"/>
                  </a:moveTo>
                  <a:lnTo>
                    <a:pt x="6860" y="0"/>
                  </a:lnTo>
                  <a:lnTo>
                    <a:pt x="0" y="0"/>
                  </a:lnTo>
                  <a:lnTo>
                    <a:pt x="2929" y="0"/>
                  </a:lnTo>
                  <a:lnTo>
                    <a:pt x="8640" y="3528"/>
                  </a:lnTo>
                  <a:lnTo>
                    <a:pt x="12016" y="6321"/>
                  </a:lnTo>
                  <a:lnTo>
                    <a:pt x="22821" y="9424"/>
                  </a:lnTo>
                  <a:lnTo>
                    <a:pt x="37766" y="9480"/>
                  </a:lnTo>
                  <a:lnTo>
                    <a:pt x="94550" y="1007"/>
                  </a:lnTo>
                  <a:lnTo>
                    <a:pt x="138687" y="3727"/>
                  </a:lnTo>
                  <a:lnTo>
                    <a:pt x="166746" y="13010"/>
                  </a:lnTo>
                  <a:lnTo>
                    <a:pt x="206186" y="32288"/>
                  </a:lnTo>
                  <a:lnTo>
                    <a:pt x="256892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293"/>
            <p:cNvSpPr/>
            <p:nvPr>
              <p:custDataLst>
                <p:tags r:id="rId18"/>
              </p:custDataLst>
            </p:nvPr>
          </p:nvSpPr>
          <p:spPr>
            <a:xfrm>
              <a:off x="5246150" y="3131344"/>
              <a:ext cx="147177" cy="273845"/>
            </a:xfrm>
            <a:custGeom>
              <a:avLst/>
              <a:gdLst/>
              <a:ahLst/>
              <a:cxnLst/>
              <a:rect l="0" t="0" r="0" b="0"/>
              <a:pathLst>
                <a:path w="147177" h="273845">
                  <a:moveTo>
                    <a:pt x="87850" y="0"/>
                  </a:moveTo>
                  <a:lnTo>
                    <a:pt x="87850" y="0"/>
                  </a:lnTo>
                  <a:lnTo>
                    <a:pt x="91378" y="50025"/>
                  </a:lnTo>
                  <a:lnTo>
                    <a:pt x="99976" y="100613"/>
                  </a:lnTo>
                  <a:lnTo>
                    <a:pt x="116182" y="159244"/>
                  </a:lnTo>
                  <a:lnTo>
                    <a:pt x="135548" y="211372"/>
                  </a:lnTo>
                  <a:lnTo>
                    <a:pt x="145043" y="239161"/>
                  </a:lnTo>
                  <a:lnTo>
                    <a:pt x="147176" y="259328"/>
                  </a:lnTo>
                  <a:lnTo>
                    <a:pt x="137835" y="241088"/>
                  </a:lnTo>
                  <a:lnTo>
                    <a:pt x="122349" y="196819"/>
                  </a:lnTo>
                  <a:lnTo>
                    <a:pt x="90613" y="168613"/>
                  </a:lnTo>
                  <a:lnTo>
                    <a:pt x="83077" y="165326"/>
                  </a:lnTo>
                  <a:lnTo>
                    <a:pt x="67649" y="165200"/>
                  </a:lnTo>
                  <a:lnTo>
                    <a:pt x="37768" y="178888"/>
                  </a:lnTo>
                  <a:lnTo>
                    <a:pt x="22376" y="192394"/>
                  </a:lnTo>
                  <a:lnTo>
                    <a:pt x="1716" y="222624"/>
                  </a:lnTo>
                  <a:lnTo>
                    <a:pt x="0" y="229114"/>
                  </a:lnTo>
                  <a:lnTo>
                    <a:pt x="179" y="234763"/>
                  </a:lnTo>
                  <a:lnTo>
                    <a:pt x="1622" y="239853"/>
                  </a:lnTo>
                  <a:lnTo>
                    <a:pt x="10280" y="249035"/>
                  </a:lnTo>
                  <a:lnTo>
                    <a:pt x="37396" y="265709"/>
                  </a:lnTo>
                  <a:lnTo>
                    <a:pt x="123570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294"/>
            <p:cNvSpPr/>
            <p:nvPr>
              <p:custDataLst>
                <p:tags r:id="rId19"/>
              </p:custDataLst>
            </p:nvPr>
          </p:nvSpPr>
          <p:spPr>
            <a:xfrm>
              <a:off x="5506553" y="3334310"/>
              <a:ext cx="88161" cy="106597"/>
            </a:xfrm>
            <a:custGeom>
              <a:avLst/>
              <a:gdLst/>
              <a:ahLst/>
              <a:cxnLst/>
              <a:rect l="0" t="0" r="0" b="0"/>
              <a:pathLst>
                <a:path w="88161" h="106597">
                  <a:moveTo>
                    <a:pt x="17947" y="58971"/>
                  </a:moveTo>
                  <a:lnTo>
                    <a:pt x="17947" y="58971"/>
                  </a:lnTo>
                  <a:lnTo>
                    <a:pt x="24268" y="58971"/>
                  </a:lnTo>
                  <a:lnTo>
                    <a:pt x="61961" y="45522"/>
                  </a:lnTo>
                  <a:lnTo>
                    <a:pt x="80084" y="29704"/>
                  </a:lnTo>
                  <a:lnTo>
                    <a:pt x="88160" y="14025"/>
                  </a:lnTo>
                  <a:lnTo>
                    <a:pt x="85313" y="9009"/>
                  </a:lnTo>
                  <a:lnTo>
                    <a:pt x="82701" y="5819"/>
                  </a:lnTo>
                  <a:lnTo>
                    <a:pt x="76271" y="2275"/>
                  </a:lnTo>
                  <a:lnTo>
                    <a:pt x="55044" y="0"/>
                  </a:lnTo>
                  <a:lnTo>
                    <a:pt x="44136" y="3217"/>
                  </a:lnTo>
                  <a:lnTo>
                    <a:pt x="15369" y="19781"/>
                  </a:lnTo>
                  <a:lnTo>
                    <a:pt x="949" y="45514"/>
                  </a:lnTo>
                  <a:lnTo>
                    <a:pt x="0" y="51322"/>
                  </a:lnTo>
                  <a:lnTo>
                    <a:pt x="691" y="56518"/>
                  </a:lnTo>
                  <a:lnTo>
                    <a:pt x="2474" y="61304"/>
                  </a:lnTo>
                  <a:lnTo>
                    <a:pt x="17625" y="80682"/>
                  </a:lnTo>
                  <a:lnTo>
                    <a:pt x="65572" y="106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295"/>
            <p:cNvSpPr/>
            <p:nvPr>
              <p:custDataLst>
                <p:tags r:id="rId20"/>
              </p:custDataLst>
            </p:nvPr>
          </p:nvSpPr>
          <p:spPr>
            <a:xfrm>
              <a:off x="5715066" y="3125914"/>
              <a:ext cx="118998" cy="338806"/>
            </a:xfrm>
            <a:custGeom>
              <a:avLst/>
              <a:gdLst/>
              <a:ahLst/>
              <a:cxnLst/>
              <a:rect l="0" t="0" r="0" b="0"/>
              <a:pathLst>
                <a:path w="118998" h="338806">
                  <a:moveTo>
                    <a:pt x="118997" y="29242"/>
                  </a:moveTo>
                  <a:lnTo>
                    <a:pt x="118997" y="29242"/>
                  </a:lnTo>
                  <a:lnTo>
                    <a:pt x="91009" y="1254"/>
                  </a:lnTo>
                  <a:lnTo>
                    <a:pt x="85786" y="0"/>
                  </a:lnTo>
                  <a:lnTo>
                    <a:pt x="72926" y="2135"/>
                  </a:lnTo>
                  <a:lnTo>
                    <a:pt x="57134" y="10774"/>
                  </a:lnTo>
                  <a:lnTo>
                    <a:pt x="37755" y="28033"/>
                  </a:lnTo>
                  <a:lnTo>
                    <a:pt x="21576" y="56224"/>
                  </a:lnTo>
                  <a:lnTo>
                    <a:pt x="3699" y="109475"/>
                  </a:lnTo>
                  <a:lnTo>
                    <a:pt x="430" y="162692"/>
                  </a:lnTo>
                  <a:lnTo>
                    <a:pt x="0" y="217505"/>
                  </a:lnTo>
                  <a:lnTo>
                    <a:pt x="12063" y="274058"/>
                  </a:lnTo>
                  <a:lnTo>
                    <a:pt x="22343" y="295955"/>
                  </a:lnTo>
                  <a:lnTo>
                    <a:pt x="41793" y="323530"/>
                  </a:lnTo>
                  <a:lnTo>
                    <a:pt x="43716" y="328622"/>
                  </a:lnTo>
                  <a:lnTo>
                    <a:pt x="46320" y="332016"/>
                  </a:lnTo>
                  <a:lnTo>
                    <a:pt x="59464" y="338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296"/>
            <p:cNvSpPr/>
            <p:nvPr>
              <p:custDataLst>
                <p:tags r:id="rId21"/>
              </p:custDataLst>
            </p:nvPr>
          </p:nvSpPr>
          <p:spPr>
            <a:xfrm>
              <a:off x="5643563" y="3351127"/>
              <a:ext cx="261938" cy="137405"/>
            </a:xfrm>
            <a:custGeom>
              <a:avLst/>
              <a:gdLst/>
              <a:ahLst/>
              <a:cxnLst/>
              <a:rect l="0" t="0" r="0" b="0"/>
              <a:pathLst>
                <a:path w="261938" h="137405">
                  <a:moveTo>
                    <a:pt x="0" y="30248"/>
                  </a:moveTo>
                  <a:lnTo>
                    <a:pt x="0" y="30248"/>
                  </a:lnTo>
                  <a:lnTo>
                    <a:pt x="10828" y="20742"/>
                  </a:lnTo>
                  <a:lnTo>
                    <a:pt x="22892" y="13676"/>
                  </a:lnTo>
                  <a:lnTo>
                    <a:pt x="82307" y="3861"/>
                  </a:lnTo>
                  <a:lnTo>
                    <a:pt x="106695" y="0"/>
                  </a:lnTo>
                  <a:lnTo>
                    <a:pt x="141415" y="5263"/>
                  </a:lnTo>
                  <a:lnTo>
                    <a:pt x="169047" y="16525"/>
                  </a:lnTo>
                  <a:lnTo>
                    <a:pt x="203811" y="44577"/>
                  </a:lnTo>
                  <a:lnTo>
                    <a:pt x="238025" y="103682"/>
                  </a:lnTo>
                  <a:lnTo>
                    <a:pt x="261937" y="1374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297"/>
            <p:cNvSpPr/>
            <p:nvPr>
              <p:custDataLst>
                <p:tags r:id="rId22"/>
              </p:custDataLst>
            </p:nvPr>
          </p:nvSpPr>
          <p:spPr>
            <a:xfrm>
              <a:off x="5881688" y="3298031"/>
              <a:ext cx="23813" cy="23814"/>
            </a:xfrm>
            <a:custGeom>
              <a:avLst/>
              <a:gdLst/>
              <a:ahLst/>
              <a:cxnLst/>
              <a:rect l="0" t="0" r="0" b="0"/>
              <a:pathLst>
                <a:path w="23813" h="23814">
                  <a:moveTo>
                    <a:pt x="23812" y="23813"/>
                  </a:moveTo>
                  <a:lnTo>
                    <a:pt x="23812" y="23813"/>
                  </a:lnTo>
                  <a:lnTo>
                    <a:pt x="17491" y="174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298"/>
            <p:cNvSpPr/>
            <p:nvPr>
              <p:custDataLst>
                <p:tags r:id="rId23"/>
              </p:custDataLst>
            </p:nvPr>
          </p:nvSpPr>
          <p:spPr>
            <a:xfrm>
              <a:off x="6012655" y="3358424"/>
              <a:ext cx="250034" cy="115236"/>
            </a:xfrm>
            <a:custGeom>
              <a:avLst/>
              <a:gdLst/>
              <a:ahLst/>
              <a:cxnLst/>
              <a:rect l="0" t="0" r="0" b="0"/>
              <a:pathLst>
                <a:path w="250034" h="115236">
                  <a:moveTo>
                    <a:pt x="0" y="11045"/>
                  </a:moveTo>
                  <a:lnTo>
                    <a:pt x="0" y="11045"/>
                  </a:lnTo>
                  <a:lnTo>
                    <a:pt x="3529" y="34579"/>
                  </a:lnTo>
                  <a:lnTo>
                    <a:pt x="11417" y="91362"/>
                  </a:lnTo>
                  <a:lnTo>
                    <a:pt x="11864" y="115235"/>
                  </a:lnTo>
                  <a:lnTo>
                    <a:pt x="13222" y="105464"/>
                  </a:lnTo>
                  <a:lnTo>
                    <a:pt x="22733" y="80031"/>
                  </a:lnTo>
                  <a:lnTo>
                    <a:pt x="41925" y="50591"/>
                  </a:lnTo>
                  <a:lnTo>
                    <a:pt x="47739" y="39204"/>
                  </a:lnTo>
                  <a:lnTo>
                    <a:pt x="59141" y="25324"/>
                  </a:lnTo>
                  <a:lnTo>
                    <a:pt x="86757" y="8955"/>
                  </a:lnTo>
                  <a:lnTo>
                    <a:pt x="112633" y="1078"/>
                  </a:lnTo>
                  <a:lnTo>
                    <a:pt x="121938" y="0"/>
                  </a:lnTo>
                  <a:lnTo>
                    <a:pt x="147256" y="5714"/>
                  </a:lnTo>
                  <a:lnTo>
                    <a:pt x="173572" y="22106"/>
                  </a:lnTo>
                  <a:lnTo>
                    <a:pt x="182977" y="32718"/>
                  </a:lnTo>
                  <a:lnTo>
                    <a:pt x="195327" y="49658"/>
                  </a:lnTo>
                  <a:lnTo>
                    <a:pt x="250033" y="106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299"/>
            <p:cNvSpPr/>
            <p:nvPr>
              <p:custDataLst>
                <p:tags r:id="rId24"/>
              </p:custDataLst>
            </p:nvPr>
          </p:nvSpPr>
          <p:spPr>
            <a:xfrm>
              <a:off x="6322220" y="3329913"/>
              <a:ext cx="104127" cy="182432"/>
            </a:xfrm>
            <a:custGeom>
              <a:avLst/>
              <a:gdLst/>
              <a:ahLst/>
              <a:cxnLst/>
              <a:rect l="0" t="0" r="0" b="0"/>
              <a:pathLst>
                <a:path w="104127" h="182432">
                  <a:moveTo>
                    <a:pt x="0" y="87181"/>
                  </a:moveTo>
                  <a:lnTo>
                    <a:pt x="0" y="87181"/>
                  </a:lnTo>
                  <a:lnTo>
                    <a:pt x="6319" y="93501"/>
                  </a:lnTo>
                  <a:lnTo>
                    <a:pt x="12950" y="96605"/>
                  </a:lnTo>
                  <a:lnTo>
                    <a:pt x="34307" y="98597"/>
                  </a:lnTo>
                  <a:lnTo>
                    <a:pt x="56319" y="92621"/>
                  </a:lnTo>
                  <a:lnTo>
                    <a:pt x="96932" y="60835"/>
                  </a:lnTo>
                  <a:lnTo>
                    <a:pt x="102611" y="48572"/>
                  </a:lnTo>
                  <a:lnTo>
                    <a:pt x="104126" y="41598"/>
                  </a:lnTo>
                  <a:lnTo>
                    <a:pt x="102282" y="26793"/>
                  </a:lnTo>
                  <a:lnTo>
                    <a:pt x="97052" y="12717"/>
                  </a:lnTo>
                  <a:lnTo>
                    <a:pt x="90317" y="2051"/>
                  </a:lnTo>
                  <a:lnTo>
                    <a:pt x="85346" y="0"/>
                  </a:lnTo>
                  <a:lnTo>
                    <a:pt x="72768" y="1250"/>
                  </a:lnTo>
                  <a:lnTo>
                    <a:pt x="50811" y="9391"/>
                  </a:lnTo>
                  <a:lnTo>
                    <a:pt x="27547" y="32823"/>
                  </a:lnTo>
                  <a:lnTo>
                    <a:pt x="10220" y="58581"/>
                  </a:lnTo>
                  <a:lnTo>
                    <a:pt x="2018" y="107353"/>
                  </a:lnTo>
                  <a:lnTo>
                    <a:pt x="896" y="127455"/>
                  </a:lnTo>
                  <a:lnTo>
                    <a:pt x="7453" y="145209"/>
                  </a:lnTo>
                  <a:lnTo>
                    <a:pt x="26901" y="171845"/>
                  </a:lnTo>
                  <a:lnTo>
                    <a:pt x="95250" y="182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300"/>
            <p:cNvSpPr/>
            <p:nvPr>
              <p:custDataLst>
                <p:tags r:id="rId25"/>
              </p:custDataLst>
            </p:nvPr>
          </p:nvSpPr>
          <p:spPr>
            <a:xfrm>
              <a:off x="6548438" y="3524250"/>
              <a:ext cx="70947" cy="130970"/>
            </a:xfrm>
            <a:custGeom>
              <a:avLst/>
              <a:gdLst/>
              <a:ahLst/>
              <a:cxnLst/>
              <a:rect l="0" t="0" r="0" b="0"/>
              <a:pathLst>
                <a:path w="70947" h="130970">
                  <a:moveTo>
                    <a:pt x="59531" y="0"/>
                  </a:moveTo>
                  <a:lnTo>
                    <a:pt x="59531" y="0"/>
                  </a:lnTo>
                  <a:lnTo>
                    <a:pt x="65851" y="6321"/>
                  </a:lnTo>
                  <a:lnTo>
                    <a:pt x="68955" y="12952"/>
                  </a:lnTo>
                  <a:lnTo>
                    <a:pt x="70946" y="34308"/>
                  </a:lnTo>
                  <a:lnTo>
                    <a:pt x="64971" y="56321"/>
                  </a:lnTo>
                  <a:lnTo>
                    <a:pt x="33185" y="107185"/>
                  </a:lnTo>
                  <a:lnTo>
                    <a:pt x="0" y="13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4" name="SMARTInkShape-Group38"/>
          <p:cNvGrpSpPr/>
          <p:nvPr/>
        </p:nvGrpSpPr>
        <p:grpSpPr>
          <a:xfrm>
            <a:off x="6672547" y="2621030"/>
            <a:ext cx="1184661" cy="340738"/>
            <a:chOff x="6672547" y="2621030"/>
            <a:chExt cx="1184661" cy="340738"/>
          </a:xfrm>
        </p:grpSpPr>
        <p:sp>
          <p:nvSpPr>
            <p:cNvPr id="238" name="SMARTInkShape-301"/>
            <p:cNvSpPr/>
            <p:nvPr>
              <p:custDataLst>
                <p:tags r:id="rId11"/>
              </p:custDataLst>
            </p:nvPr>
          </p:nvSpPr>
          <p:spPr>
            <a:xfrm>
              <a:off x="6672547" y="2643188"/>
              <a:ext cx="30673" cy="214313"/>
            </a:xfrm>
            <a:custGeom>
              <a:avLst/>
              <a:gdLst/>
              <a:ahLst/>
              <a:cxnLst/>
              <a:rect l="0" t="0" r="0" b="0"/>
              <a:pathLst>
                <a:path w="30673" h="214313">
                  <a:moveTo>
                    <a:pt x="6859" y="0"/>
                  </a:moveTo>
                  <a:lnTo>
                    <a:pt x="6859" y="0"/>
                  </a:lnTo>
                  <a:lnTo>
                    <a:pt x="539" y="6320"/>
                  </a:lnTo>
                  <a:lnTo>
                    <a:pt x="0" y="9505"/>
                  </a:lnTo>
                  <a:lnTo>
                    <a:pt x="963" y="12951"/>
                  </a:lnTo>
                  <a:lnTo>
                    <a:pt x="4239" y="20308"/>
                  </a:lnTo>
                  <a:lnTo>
                    <a:pt x="17008" y="78435"/>
                  </a:lnTo>
                  <a:lnTo>
                    <a:pt x="18535" y="131890"/>
                  </a:lnTo>
                  <a:lnTo>
                    <a:pt x="18720" y="166134"/>
                  </a:lnTo>
                  <a:lnTo>
                    <a:pt x="22273" y="176584"/>
                  </a:lnTo>
                  <a:lnTo>
                    <a:pt x="26939" y="185638"/>
                  </a:lnTo>
                  <a:lnTo>
                    <a:pt x="30672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SMARTInkShape-302"/>
            <p:cNvSpPr/>
            <p:nvPr>
              <p:custDataLst>
                <p:tags r:id="rId12"/>
              </p:custDataLst>
            </p:nvPr>
          </p:nvSpPr>
          <p:spPr>
            <a:xfrm>
              <a:off x="6953965" y="2621030"/>
              <a:ext cx="272886" cy="324083"/>
            </a:xfrm>
            <a:custGeom>
              <a:avLst/>
              <a:gdLst/>
              <a:ahLst/>
              <a:cxnLst/>
              <a:rect l="0" t="0" r="0" b="0"/>
              <a:pathLst>
                <a:path w="272886" h="324083">
                  <a:moveTo>
                    <a:pt x="213598" y="10251"/>
                  </a:moveTo>
                  <a:lnTo>
                    <a:pt x="213598" y="10251"/>
                  </a:lnTo>
                  <a:lnTo>
                    <a:pt x="193095" y="10251"/>
                  </a:lnTo>
                  <a:lnTo>
                    <a:pt x="163253" y="0"/>
                  </a:lnTo>
                  <a:lnTo>
                    <a:pt x="144147" y="5156"/>
                  </a:lnTo>
                  <a:lnTo>
                    <a:pt x="90450" y="31584"/>
                  </a:lnTo>
                  <a:lnTo>
                    <a:pt x="58793" y="62482"/>
                  </a:lnTo>
                  <a:lnTo>
                    <a:pt x="19825" y="114666"/>
                  </a:lnTo>
                  <a:lnTo>
                    <a:pt x="2905" y="168607"/>
                  </a:lnTo>
                  <a:lnTo>
                    <a:pt x="0" y="216451"/>
                  </a:lnTo>
                  <a:lnTo>
                    <a:pt x="5817" y="251558"/>
                  </a:lnTo>
                  <a:lnTo>
                    <a:pt x="22240" y="285038"/>
                  </a:lnTo>
                  <a:lnTo>
                    <a:pt x="43863" y="307452"/>
                  </a:lnTo>
                  <a:lnTo>
                    <a:pt x="79668" y="322472"/>
                  </a:lnTo>
                  <a:lnTo>
                    <a:pt x="105126" y="324082"/>
                  </a:lnTo>
                  <a:lnTo>
                    <a:pt x="128346" y="319065"/>
                  </a:lnTo>
                  <a:lnTo>
                    <a:pt x="183545" y="281104"/>
                  </a:lnTo>
                  <a:lnTo>
                    <a:pt x="202887" y="265568"/>
                  </a:lnTo>
                  <a:lnTo>
                    <a:pt x="226004" y="235831"/>
                  </a:lnTo>
                  <a:lnTo>
                    <a:pt x="254097" y="176986"/>
                  </a:lnTo>
                  <a:lnTo>
                    <a:pt x="266902" y="149025"/>
                  </a:lnTo>
                  <a:lnTo>
                    <a:pt x="271899" y="101164"/>
                  </a:lnTo>
                  <a:lnTo>
                    <a:pt x="272885" y="60106"/>
                  </a:lnTo>
                  <a:lnTo>
                    <a:pt x="265965" y="45197"/>
                  </a:lnTo>
                  <a:lnTo>
                    <a:pt x="246284" y="20388"/>
                  </a:lnTo>
                  <a:lnTo>
                    <a:pt x="234299" y="14756"/>
                  </a:lnTo>
                  <a:lnTo>
                    <a:pt x="189785" y="10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303"/>
            <p:cNvSpPr/>
            <p:nvPr>
              <p:custDataLst>
                <p:tags r:id="rId13"/>
              </p:custDataLst>
            </p:nvPr>
          </p:nvSpPr>
          <p:spPr>
            <a:xfrm>
              <a:off x="7036594" y="2797969"/>
              <a:ext cx="178595" cy="163799"/>
            </a:xfrm>
            <a:custGeom>
              <a:avLst/>
              <a:gdLst/>
              <a:ahLst/>
              <a:cxnLst/>
              <a:rect l="0" t="0" r="0" b="0"/>
              <a:pathLst>
                <a:path w="178595" h="163799">
                  <a:moveTo>
                    <a:pt x="0" y="0"/>
                  </a:moveTo>
                  <a:lnTo>
                    <a:pt x="0" y="0"/>
                  </a:lnTo>
                  <a:lnTo>
                    <a:pt x="54817" y="54816"/>
                  </a:lnTo>
                  <a:lnTo>
                    <a:pt x="110989" y="110989"/>
                  </a:lnTo>
                  <a:lnTo>
                    <a:pt x="163798" y="163798"/>
                  </a:lnTo>
                  <a:lnTo>
                    <a:pt x="17859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304"/>
            <p:cNvSpPr/>
            <p:nvPr>
              <p:custDataLst>
                <p:tags r:id="rId14"/>
              </p:custDataLst>
            </p:nvPr>
          </p:nvSpPr>
          <p:spPr>
            <a:xfrm>
              <a:off x="7322344" y="2690813"/>
              <a:ext cx="107157" cy="162997"/>
            </a:xfrm>
            <a:custGeom>
              <a:avLst/>
              <a:gdLst/>
              <a:ahLst/>
              <a:cxnLst/>
              <a:rect l="0" t="0" r="0" b="0"/>
              <a:pathLst>
                <a:path w="107157" h="162997">
                  <a:moveTo>
                    <a:pt x="0" y="47625"/>
                  </a:moveTo>
                  <a:lnTo>
                    <a:pt x="0" y="47625"/>
                  </a:lnTo>
                  <a:lnTo>
                    <a:pt x="0" y="66587"/>
                  </a:lnTo>
                  <a:lnTo>
                    <a:pt x="12641" y="97340"/>
                  </a:lnTo>
                  <a:lnTo>
                    <a:pt x="49654" y="154229"/>
                  </a:lnTo>
                  <a:lnTo>
                    <a:pt x="58669" y="161150"/>
                  </a:lnTo>
                  <a:lnTo>
                    <a:pt x="62925" y="162996"/>
                  </a:lnTo>
                  <a:lnTo>
                    <a:pt x="67086" y="162903"/>
                  </a:lnTo>
                  <a:lnTo>
                    <a:pt x="75235" y="159273"/>
                  </a:lnTo>
                  <a:lnTo>
                    <a:pt x="87262" y="130829"/>
                  </a:lnTo>
                  <a:lnTo>
                    <a:pt x="97726" y="71419"/>
                  </a:lnTo>
                  <a:lnTo>
                    <a:pt x="106788" y="16803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305"/>
            <p:cNvSpPr/>
            <p:nvPr>
              <p:custDataLst>
                <p:tags r:id="rId15"/>
              </p:custDataLst>
            </p:nvPr>
          </p:nvSpPr>
          <p:spPr>
            <a:xfrm>
              <a:off x="7526634" y="2686749"/>
              <a:ext cx="90384" cy="182658"/>
            </a:xfrm>
            <a:custGeom>
              <a:avLst/>
              <a:gdLst/>
              <a:ahLst/>
              <a:cxnLst/>
              <a:rect l="0" t="0" r="0" b="0"/>
              <a:pathLst>
                <a:path w="90384" h="182658">
                  <a:moveTo>
                    <a:pt x="10022" y="111220"/>
                  </a:moveTo>
                  <a:lnTo>
                    <a:pt x="10022" y="111220"/>
                  </a:lnTo>
                  <a:lnTo>
                    <a:pt x="26594" y="111220"/>
                  </a:lnTo>
                  <a:lnTo>
                    <a:pt x="66343" y="94648"/>
                  </a:lnTo>
                  <a:lnTo>
                    <a:pt x="78268" y="83570"/>
                  </a:lnTo>
                  <a:lnTo>
                    <a:pt x="86656" y="69827"/>
                  </a:lnTo>
                  <a:lnTo>
                    <a:pt x="90383" y="54899"/>
                  </a:lnTo>
                  <a:lnTo>
                    <a:pt x="88513" y="42973"/>
                  </a:lnTo>
                  <a:lnTo>
                    <a:pt x="69127" y="6826"/>
                  </a:lnTo>
                  <a:lnTo>
                    <a:pt x="65300" y="1936"/>
                  </a:lnTo>
                  <a:lnTo>
                    <a:pt x="61427" y="0"/>
                  </a:lnTo>
                  <a:lnTo>
                    <a:pt x="57520" y="32"/>
                  </a:lnTo>
                  <a:lnTo>
                    <a:pt x="45704" y="2869"/>
                  </a:lnTo>
                  <a:lnTo>
                    <a:pt x="41747" y="3267"/>
                  </a:lnTo>
                  <a:lnTo>
                    <a:pt x="23538" y="22789"/>
                  </a:lnTo>
                  <a:lnTo>
                    <a:pt x="7706" y="47388"/>
                  </a:lnTo>
                  <a:lnTo>
                    <a:pt x="958" y="77755"/>
                  </a:lnTo>
                  <a:lnTo>
                    <a:pt x="0" y="129108"/>
                  </a:lnTo>
                  <a:lnTo>
                    <a:pt x="4686" y="144746"/>
                  </a:lnTo>
                  <a:lnTo>
                    <a:pt x="14706" y="156107"/>
                  </a:lnTo>
                  <a:lnTo>
                    <a:pt x="69554" y="182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306"/>
            <p:cNvSpPr/>
            <p:nvPr>
              <p:custDataLst>
                <p:tags r:id="rId16"/>
              </p:custDataLst>
            </p:nvPr>
          </p:nvSpPr>
          <p:spPr>
            <a:xfrm>
              <a:off x="7716486" y="2643188"/>
              <a:ext cx="140722" cy="273844"/>
            </a:xfrm>
            <a:custGeom>
              <a:avLst/>
              <a:gdLst/>
              <a:ahLst/>
              <a:cxnLst/>
              <a:rect l="0" t="0" r="0" b="0"/>
              <a:pathLst>
                <a:path w="140722" h="273844">
                  <a:moveTo>
                    <a:pt x="105920" y="0"/>
                  </a:moveTo>
                  <a:lnTo>
                    <a:pt x="105920" y="0"/>
                  </a:lnTo>
                  <a:lnTo>
                    <a:pt x="80050" y="1322"/>
                  </a:lnTo>
                  <a:lnTo>
                    <a:pt x="68846" y="6320"/>
                  </a:lnTo>
                  <a:lnTo>
                    <a:pt x="12845" y="57485"/>
                  </a:lnTo>
                  <a:lnTo>
                    <a:pt x="5023" y="68764"/>
                  </a:lnTo>
                  <a:lnTo>
                    <a:pt x="618" y="82551"/>
                  </a:lnTo>
                  <a:lnTo>
                    <a:pt x="0" y="86784"/>
                  </a:lnTo>
                  <a:lnTo>
                    <a:pt x="911" y="90929"/>
                  </a:lnTo>
                  <a:lnTo>
                    <a:pt x="5450" y="99062"/>
                  </a:lnTo>
                  <a:lnTo>
                    <a:pt x="28085" y="111078"/>
                  </a:lnTo>
                  <a:lnTo>
                    <a:pt x="79306" y="130962"/>
                  </a:lnTo>
                  <a:lnTo>
                    <a:pt x="113304" y="146842"/>
                  </a:lnTo>
                  <a:lnTo>
                    <a:pt x="125959" y="158308"/>
                  </a:lnTo>
                  <a:lnTo>
                    <a:pt x="134670" y="170900"/>
                  </a:lnTo>
                  <a:lnTo>
                    <a:pt x="139574" y="185427"/>
                  </a:lnTo>
                  <a:lnTo>
                    <a:pt x="140721" y="193978"/>
                  </a:lnTo>
                  <a:lnTo>
                    <a:pt x="134176" y="205716"/>
                  </a:lnTo>
                  <a:lnTo>
                    <a:pt x="100969" y="241206"/>
                  </a:lnTo>
                  <a:lnTo>
                    <a:pt x="85640" y="251841"/>
                  </a:lnTo>
                  <a:lnTo>
                    <a:pt x="56886" y="261266"/>
                  </a:lnTo>
                  <a:lnTo>
                    <a:pt x="34483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7" name="SMARTInkShape-Group39"/>
          <p:cNvGrpSpPr/>
          <p:nvPr/>
        </p:nvGrpSpPr>
        <p:grpSpPr>
          <a:xfrm>
            <a:off x="4702969" y="2262231"/>
            <a:ext cx="1500129" cy="678614"/>
            <a:chOff x="4702969" y="2262231"/>
            <a:chExt cx="1500129" cy="678614"/>
          </a:xfrm>
        </p:grpSpPr>
        <p:sp>
          <p:nvSpPr>
            <p:cNvPr id="245" name="SMARTInkShape-307"/>
            <p:cNvSpPr/>
            <p:nvPr>
              <p:custDataLst>
                <p:tags r:id="rId9"/>
              </p:custDataLst>
            </p:nvPr>
          </p:nvSpPr>
          <p:spPr>
            <a:xfrm>
              <a:off x="4702969" y="2262231"/>
              <a:ext cx="1500129" cy="547645"/>
            </a:xfrm>
            <a:custGeom>
              <a:avLst/>
              <a:gdLst/>
              <a:ahLst/>
              <a:cxnLst/>
              <a:rect l="0" t="0" r="0" b="0"/>
              <a:pathLst>
                <a:path w="1500129" h="547645">
                  <a:moveTo>
                    <a:pt x="0" y="11863"/>
                  </a:moveTo>
                  <a:lnTo>
                    <a:pt x="0" y="11863"/>
                  </a:lnTo>
                  <a:lnTo>
                    <a:pt x="0" y="1611"/>
                  </a:lnTo>
                  <a:lnTo>
                    <a:pt x="1323" y="1060"/>
                  </a:lnTo>
                  <a:lnTo>
                    <a:pt x="27988" y="0"/>
                  </a:lnTo>
                  <a:lnTo>
                    <a:pt x="85408" y="11129"/>
                  </a:lnTo>
                  <a:lnTo>
                    <a:pt x="125254" y="15326"/>
                  </a:lnTo>
                  <a:lnTo>
                    <a:pt x="161721" y="22657"/>
                  </a:lnTo>
                  <a:lnTo>
                    <a:pt x="211470" y="23623"/>
                  </a:lnTo>
                  <a:lnTo>
                    <a:pt x="255839" y="23740"/>
                  </a:lnTo>
                  <a:lnTo>
                    <a:pt x="305697" y="23760"/>
                  </a:lnTo>
                  <a:lnTo>
                    <a:pt x="359717" y="23766"/>
                  </a:lnTo>
                  <a:lnTo>
                    <a:pt x="418394" y="23769"/>
                  </a:lnTo>
                  <a:lnTo>
                    <a:pt x="471767" y="25092"/>
                  </a:lnTo>
                  <a:lnTo>
                    <a:pt x="529653" y="33193"/>
                  </a:lnTo>
                  <a:lnTo>
                    <a:pt x="581591" y="34940"/>
                  </a:lnTo>
                  <a:lnTo>
                    <a:pt x="630493" y="35457"/>
                  </a:lnTo>
                  <a:lnTo>
                    <a:pt x="671441" y="39139"/>
                  </a:lnTo>
                  <a:lnTo>
                    <a:pt x="721622" y="45914"/>
                  </a:lnTo>
                  <a:lnTo>
                    <a:pt x="779845" y="48575"/>
                  </a:lnTo>
                  <a:lnTo>
                    <a:pt x="826624" y="56940"/>
                  </a:lnTo>
                  <a:lnTo>
                    <a:pt x="885212" y="60475"/>
                  </a:lnTo>
                  <a:lnTo>
                    <a:pt x="942197" y="68845"/>
                  </a:lnTo>
                  <a:lnTo>
                    <a:pt x="981638" y="74167"/>
                  </a:lnTo>
                  <a:lnTo>
                    <a:pt x="1031310" y="87817"/>
                  </a:lnTo>
                  <a:lnTo>
                    <a:pt x="1088109" y="95070"/>
                  </a:lnTo>
                  <a:lnTo>
                    <a:pt x="1140115" y="111586"/>
                  </a:lnTo>
                  <a:lnTo>
                    <a:pt x="1195592" y="127056"/>
                  </a:lnTo>
                  <a:lnTo>
                    <a:pt x="1247315" y="146813"/>
                  </a:lnTo>
                  <a:lnTo>
                    <a:pt x="1302257" y="172542"/>
                  </a:lnTo>
                  <a:lnTo>
                    <a:pt x="1326448" y="183826"/>
                  </a:lnTo>
                  <a:lnTo>
                    <a:pt x="1376498" y="211342"/>
                  </a:lnTo>
                  <a:lnTo>
                    <a:pt x="1434384" y="256418"/>
                  </a:lnTo>
                  <a:lnTo>
                    <a:pt x="1467157" y="289788"/>
                  </a:lnTo>
                  <a:lnTo>
                    <a:pt x="1492587" y="348136"/>
                  </a:lnTo>
                  <a:lnTo>
                    <a:pt x="1498686" y="375748"/>
                  </a:lnTo>
                  <a:lnTo>
                    <a:pt x="1500128" y="426374"/>
                  </a:lnTo>
                  <a:lnTo>
                    <a:pt x="1493106" y="441271"/>
                  </a:lnTo>
                  <a:lnTo>
                    <a:pt x="1481332" y="461005"/>
                  </a:lnTo>
                  <a:lnTo>
                    <a:pt x="1479678" y="466072"/>
                  </a:lnTo>
                  <a:lnTo>
                    <a:pt x="1470788" y="475230"/>
                  </a:lnTo>
                  <a:lnTo>
                    <a:pt x="1458017" y="482387"/>
                  </a:lnTo>
                  <a:lnTo>
                    <a:pt x="1404792" y="500729"/>
                  </a:lnTo>
                  <a:lnTo>
                    <a:pt x="1355725" y="518634"/>
                  </a:lnTo>
                  <a:lnTo>
                    <a:pt x="1297572" y="529468"/>
                  </a:lnTo>
                  <a:lnTo>
                    <a:pt x="1244118" y="534912"/>
                  </a:lnTo>
                  <a:lnTo>
                    <a:pt x="1189703" y="535665"/>
                  </a:lnTo>
                  <a:lnTo>
                    <a:pt x="1165014" y="535723"/>
                  </a:lnTo>
                  <a:lnTo>
                    <a:pt x="1155870" y="539259"/>
                  </a:lnTo>
                  <a:lnTo>
                    <a:pt x="1151580" y="542054"/>
                  </a:lnTo>
                  <a:lnTo>
                    <a:pt x="1132901" y="545988"/>
                  </a:lnTo>
                  <a:lnTo>
                    <a:pt x="1076735" y="547615"/>
                  </a:lnTo>
                  <a:lnTo>
                    <a:pt x="1021637" y="547644"/>
                  </a:lnTo>
                  <a:lnTo>
                    <a:pt x="968184" y="547644"/>
                  </a:lnTo>
                  <a:lnTo>
                    <a:pt x="912971" y="547644"/>
                  </a:lnTo>
                  <a:lnTo>
                    <a:pt x="888786" y="546321"/>
                  </a:lnTo>
                  <a:lnTo>
                    <a:pt x="865683" y="537393"/>
                  </a:lnTo>
                  <a:lnTo>
                    <a:pt x="809626" y="535743"/>
                  </a:lnTo>
                  <a:lnTo>
                    <a:pt x="805658" y="535742"/>
                  </a:lnTo>
                  <a:lnTo>
                    <a:pt x="797719" y="532212"/>
                  </a:lnTo>
                  <a:lnTo>
                    <a:pt x="789781" y="527556"/>
                  </a:lnTo>
                  <a:lnTo>
                    <a:pt x="773906" y="524567"/>
                  </a:lnTo>
                  <a:lnTo>
                    <a:pt x="717337" y="523834"/>
                  </a:lnTo>
                  <a:lnTo>
                    <a:pt x="658370" y="523832"/>
                  </a:lnTo>
                  <a:lnTo>
                    <a:pt x="632849" y="523832"/>
                  </a:lnTo>
                  <a:lnTo>
                    <a:pt x="621885" y="515649"/>
                  </a:lnTo>
                  <a:lnTo>
                    <a:pt x="607868" y="512071"/>
                  </a:lnTo>
                  <a:lnTo>
                    <a:pt x="583449" y="511925"/>
                  </a:lnTo>
                  <a:lnTo>
                    <a:pt x="583406" y="523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308"/>
            <p:cNvSpPr/>
            <p:nvPr>
              <p:custDataLst>
                <p:tags r:id="rId10"/>
              </p:custDataLst>
            </p:nvPr>
          </p:nvSpPr>
          <p:spPr>
            <a:xfrm>
              <a:off x="5214938" y="2678906"/>
              <a:ext cx="202408" cy="261939"/>
            </a:xfrm>
            <a:custGeom>
              <a:avLst/>
              <a:gdLst/>
              <a:ahLst/>
              <a:cxnLst/>
              <a:rect l="0" t="0" r="0" b="0"/>
              <a:pathLst>
                <a:path w="202408" h="261939">
                  <a:moveTo>
                    <a:pt x="166687" y="0"/>
                  </a:moveTo>
                  <a:lnTo>
                    <a:pt x="166687" y="0"/>
                  </a:lnTo>
                  <a:lnTo>
                    <a:pt x="142878" y="0"/>
                  </a:lnTo>
                  <a:lnTo>
                    <a:pt x="124793" y="18082"/>
                  </a:lnTo>
                  <a:lnTo>
                    <a:pt x="118081" y="21266"/>
                  </a:lnTo>
                  <a:lnTo>
                    <a:pt x="114440" y="22115"/>
                  </a:lnTo>
                  <a:lnTo>
                    <a:pt x="112012" y="24004"/>
                  </a:lnTo>
                  <a:lnTo>
                    <a:pt x="109315" y="29630"/>
                  </a:lnTo>
                  <a:lnTo>
                    <a:pt x="107271" y="31660"/>
                  </a:lnTo>
                  <a:lnTo>
                    <a:pt x="101475" y="33915"/>
                  </a:lnTo>
                  <a:lnTo>
                    <a:pt x="99400" y="35839"/>
                  </a:lnTo>
                  <a:lnTo>
                    <a:pt x="85160" y="57339"/>
                  </a:lnTo>
                  <a:lnTo>
                    <a:pt x="73252" y="69590"/>
                  </a:lnTo>
                  <a:lnTo>
                    <a:pt x="65654" y="70890"/>
                  </a:lnTo>
                  <a:lnTo>
                    <a:pt x="63613" y="72396"/>
                  </a:lnTo>
                  <a:lnTo>
                    <a:pt x="61345" y="77596"/>
                  </a:lnTo>
                  <a:lnTo>
                    <a:pt x="59418" y="79512"/>
                  </a:lnTo>
                  <a:lnTo>
                    <a:pt x="47511" y="84331"/>
                  </a:lnTo>
                  <a:lnTo>
                    <a:pt x="37533" y="93551"/>
                  </a:lnTo>
                  <a:lnTo>
                    <a:pt x="23859" y="95246"/>
                  </a:lnTo>
                  <a:lnTo>
                    <a:pt x="11907" y="107156"/>
                  </a:lnTo>
                  <a:lnTo>
                    <a:pt x="3" y="107157"/>
                  </a:lnTo>
                  <a:lnTo>
                    <a:pt x="0" y="130926"/>
                  </a:lnTo>
                  <a:lnTo>
                    <a:pt x="6320" y="130956"/>
                  </a:lnTo>
                  <a:lnTo>
                    <a:pt x="8182" y="132283"/>
                  </a:lnTo>
                  <a:lnTo>
                    <a:pt x="9423" y="134491"/>
                  </a:lnTo>
                  <a:lnTo>
                    <a:pt x="11760" y="142385"/>
                  </a:lnTo>
                  <a:lnTo>
                    <a:pt x="18183" y="149050"/>
                  </a:lnTo>
                  <a:lnTo>
                    <a:pt x="24838" y="152234"/>
                  </a:lnTo>
                  <a:lnTo>
                    <a:pt x="28464" y="153083"/>
                  </a:lnTo>
                  <a:lnTo>
                    <a:pt x="30882" y="154972"/>
                  </a:lnTo>
                  <a:lnTo>
                    <a:pt x="33569" y="160599"/>
                  </a:lnTo>
                  <a:lnTo>
                    <a:pt x="35608" y="162629"/>
                  </a:lnTo>
                  <a:lnTo>
                    <a:pt x="45781" y="166153"/>
                  </a:lnTo>
                  <a:lnTo>
                    <a:pt x="53399" y="166529"/>
                  </a:lnTo>
                  <a:lnTo>
                    <a:pt x="60333" y="170145"/>
                  </a:lnTo>
                  <a:lnTo>
                    <a:pt x="80509" y="186447"/>
                  </a:lnTo>
                  <a:lnTo>
                    <a:pt x="91617" y="189299"/>
                  </a:lnTo>
                  <a:lnTo>
                    <a:pt x="99368" y="189967"/>
                  </a:lnTo>
                  <a:lnTo>
                    <a:pt x="101964" y="191467"/>
                  </a:lnTo>
                  <a:lnTo>
                    <a:pt x="103694" y="193791"/>
                  </a:lnTo>
                  <a:lnTo>
                    <a:pt x="104848" y="196663"/>
                  </a:lnTo>
                  <a:lnTo>
                    <a:pt x="106940" y="198577"/>
                  </a:lnTo>
                  <a:lnTo>
                    <a:pt x="119803" y="205178"/>
                  </a:lnTo>
                  <a:lnTo>
                    <a:pt x="140038" y="222139"/>
                  </a:lnTo>
                  <a:lnTo>
                    <a:pt x="152578" y="225682"/>
                  </a:lnTo>
                  <a:lnTo>
                    <a:pt x="176776" y="248227"/>
                  </a:lnTo>
                  <a:lnTo>
                    <a:pt x="190452" y="250027"/>
                  </a:lnTo>
                  <a:lnTo>
                    <a:pt x="202260" y="250032"/>
                  </a:lnTo>
                  <a:lnTo>
                    <a:pt x="202407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1" name="SMARTInkShape-Group40"/>
          <p:cNvGrpSpPr/>
          <p:nvPr/>
        </p:nvGrpSpPr>
        <p:grpSpPr>
          <a:xfrm>
            <a:off x="4281584" y="1750219"/>
            <a:ext cx="457105" cy="297657"/>
            <a:chOff x="4281584" y="1750219"/>
            <a:chExt cx="457105" cy="297657"/>
          </a:xfrm>
        </p:grpSpPr>
        <p:sp>
          <p:nvSpPr>
            <p:cNvPr id="248" name="SMARTInkShape-309"/>
            <p:cNvSpPr/>
            <p:nvPr>
              <p:custDataLst>
                <p:tags r:id="rId6"/>
              </p:custDataLst>
            </p:nvPr>
          </p:nvSpPr>
          <p:spPr>
            <a:xfrm>
              <a:off x="4281584" y="1821656"/>
              <a:ext cx="16554" cy="226220"/>
            </a:xfrm>
            <a:custGeom>
              <a:avLst/>
              <a:gdLst/>
              <a:ahLst/>
              <a:cxnLst/>
              <a:rect l="0" t="0" r="0" b="0"/>
              <a:pathLst>
                <a:path w="16554" h="226220">
                  <a:moveTo>
                    <a:pt x="4666" y="0"/>
                  </a:moveTo>
                  <a:lnTo>
                    <a:pt x="4666" y="0"/>
                  </a:lnTo>
                  <a:lnTo>
                    <a:pt x="4666" y="6321"/>
                  </a:lnTo>
                  <a:lnTo>
                    <a:pt x="5989" y="8183"/>
                  </a:lnTo>
                  <a:lnTo>
                    <a:pt x="8194" y="9424"/>
                  </a:lnTo>
                  <a:lnTo>
                    <a:pt x="10987" y="10252"/>
                  </a:lnTo>
                  <a:lnTo>
                    <a:pt x="12848" y="12126"/>
                  </a:lnTo>
                  <a:lnTo>
                    <a:pt x="16082" y="22012"/>
                  </a:lnTo>
                  <a:lnTo>
                    <a:pt x="16553" y="73768"/>
                  </a:lnTo>
                  <a:lnTo>
                    <a:pt x="13039" y="107847"/>
                  </a:lnTo>
                  <a:lnTo>
                    <a:pt x="0" y="161238"/>
                  </a:lnTo>
                  <a:lnTo>
                    <a:pt x="4666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310"/>
            <p:cNvSpPr/>
            <p:nvPr>
              <p:custDataLst>
                <p:tags r:id="rId7"/>
              </p:custDataLst>
            </p:nvPr>
          </p:nvSpPr>
          <p:spPr>
            <a:xfrm>
              <a:off x="4316805" y="1750219"/>
              <a:ext cx="148040" cy="250032"/>
            </a:xfrm>
            <a:custGeom>
              <a:avLst/>
              <a:gdLst/>
              <a:ahLst/>
              <a:cxnLst/>
              <a:rect l="0" t="0" r="0" b="0"/>
              <a:pathLst>
                <a:path w="148040" h="250032">
                  <a:moveTo>
                    <a:pt x="148039" y="0"/>
                  </a:moveTo>
                  <a:lnTo>
                    <a:pt x="148039" y="0"/>
                  </a:lnTo>
                  <a:lnTo>
                    <a:pt x="115605" y="52742"/>
                  </a:lnTo>
                  <a:lnTo>
                    <a:pt x="80406" y="111329"/>
                  </a:lnTo>
                  <a:lnTo>
                    <a:pt x="37874" y="168132"/>
                  </a:lnTo>
                  <a:lnTo>
                    <a:pt x="5452" y="207922"/>
                  </a:lnTo>
                  <a:lnTo>
                    <a:pt x="1387" y="210052"/>
                  </a:lnTo>
                  <a:lnTo>
                    <a:pt x="0" y="210149"/>
                  </a:lnTo>
                  <a:lnTo>
                    <a:pt x="399" y="208891"/>
                  </a:lnTo>
                  <a:lnTo>
                    <a:pt x="21457" y="186214"/>
                  </a:lnTo>
                  <a:lnTo>
                    <a:pt x="25286" y="184997"/>
                  </a:lnTo>
                  <a:lnTo>
                    <a:pt x="29162" y="185508"/>
                  </a:lnTo>
                  <a:lnTo>
                    <a:pt x="62229" y="203013"/>
                  </a:lnTo>
                  <a:lnTo>
                    <a:pt x="80083" y="218401"/>
                  </a:lnTo>
                  <a:lnTo>
                    <a:pt x="84763" y="226272"/>
                  </a:lnTo>
                  <a:lnTo>
                    <a:pt x="88166" y="234180"/>
                  </a:lnTo>
                  <a:lnTo>
                    <a:pt x="11232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SMARTInkShape-311"/>
            <p:cNvSpPr/>
            <p:nvPr>
              <p:custDataLst>
                <p:tags r:id="rId8"/>
              </p:custDataLst>
            </p:nvPr>
          </p:nvSpPr>
          <p:spPr>
            <a:xfrm>
              <a:off x="4583906" y="1797844"/>
              <a:ext cx="154783" cy="186966"/>
            </a:xfrm>
            <a:custGeom>
              <a:avLst/>
              <a:gdLst/>
              <a:ahLst/>
              <a:cxnLst/>
              <a:rect l="0" t="0" r="0" b="0"/>
              <a:pathLst>
                <a:path w="154783" h="186966">
                  <a:moveTo>
                    <a:pt x="0" y="47625"/>
                  </a:moveTo>
                  <a:lnTo>
                    <a:pt x="0" y="47625"/>
                  </a:lnTo>
                  <a:lnTo>
                    <a:pt x="0" y="102959"/>
                  </a:lnTo>
                  <a:lnTo>
                    <a:pt x="3528" y="146482"/>
                  </a:lnTo>
                  <a:lnTo>
                    <a:pt x="6321" y="157186"/>
                  </a:lnTo>
                  <a:lnTo>
                    <a:pt x="16479" y="172607"/>
                  </a:lnTo>
                  <a:lnTo>
                    <a:pt x="22893" y="178571"/>
                  </a:lnTo>
                  <a:lnTo>
                    <a:pt x="37074" y="185198"/>
                  </a:lnTo>
                  <a:lnTo>
                    <a:pt x="44560" y="186965"/>
                  </a:lnTo>
                  <a:lnTo>
                    <a:pt x="59933" y="185401"/>
                  </a:lnTo>
                  <a:lnTo>
                    <a:pt x="67736" y="183132"/>
                  </a:lnTo>
                  <a:lnTo>
                    <a:pt x="74262" y="177650"/>
                  </a:lnTo>
                  <a:lnTo>
                    <a:pt x="110385" y="121724"/>
                  </a:lnTo>
                  <a:lnTo>
                    <a:pt x="136441" y="62527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5" name="SMARTInkShape-Group41"/>
          <p:cNvGrpSpPr/>
          <p:nvPr/>
        </p:nvGrpSpPr>
        <p:grpSpPr>
          <a:xfrm>
            <a:off x="4095750" y="2205241"/>
            <a:ext cx="392841" cy="230939"/>
            <a:chOff x="4095750" y="2205241"/>
            <a:chExt cx="392841" cy="230939"/>
          </a:xfrm>
        </p:grpSpPr>
        <p:sp>
          <p:nvSpPr>
            <p:cNvPr id="252" name="SMARTInkShape-312"/>
            <p:cNvSpPr/>
            <p:nvPr>
              <p:custDataLst>
                <p:tags r:id="rId3"/>
              </p:custDataLst>
            </p:nvPr>
          </p:nvSpPr>
          <p:spPr>
            <a:xfrm>
              <a:off x="4095750" y="2214563"/>
              <a:ext cx="130970" cy="201734"/>
            </a:xfrm>
            <a:custGeom>
              <a:avLst/>
              <a:gdLst/>
              <a:ahLst/>
              <a:cxnLst/>
              <a:rect l="0" t="0" r="0" b="0"/>
              <a:pathLst>
                <a:path w="130970" h="201734">
                  <a:moveTo>
                    <a:pt x="0" y="11906"/>
                  </a:moveTo>
                  <a:lnTo>
                    <a:pt x="0" y="11906"/>
                  </a:lnTo>
                  <a:lnTo>
                    <a:pt x="0" y="70091"/>
                  </a:lnTo>
                  <a:lnTo>
                    <a:pt x="0" y="128368"/>
                  </a:lnTo>
                  <a:lnTo>
                    <a:pt x="0" y="173737"/>
                  </a:lnTo>
                  <a:lnTo>
                    <a:pt x="3528" y="179963"/>
                  </a:lnTo>
                  <a:lnTo>
                    <a:pt x="8182" y="187140"/>
                  </a:lnTo>
                  <a:lnTo>
                    <a:pt x="11416" y="200134"/>
                  </a:lnTo>
                  <a:lnTo>
                    <a:pt x="12902" y="200891"/>
                  </a:lnTo>
                  <a:lnTo>
                    <a:pt x="18081" y="201733"/>
                  </a:lnTo>
                  <a:lnTo>
                    <a:pt x="19992" y="200634"/>
                  </a:lnTo>
                  <a:lnTo>
                    <a:pt x="21265" y="198579"/>
                  </a:lnTo>
                  <a:lnTo>
                    <a:pt x="22115" y="195886"/>
                  </a:lnTo>
                  <a:lnTo>
                    <a:pt x="31660" y="180735"/>
                  </a:lnTo>
                  <a:lnTo>
                    <a:pt x="44868" y="131537"/>
                  </a:lnTo>
                  <a:lnTo>
                    <a:pt x="68898" y="79631"/>
                  </a:lnTo>
                  <a:lnTo>
                    <a:pt x="88912" y="41380"/>
                  </a:lnTo>
                  <a:lnTo>
                    <a:pt x="112323" y="14592"/>
                  </a:lnTo>
                  <a:lnTo>
                    <a:pt x="114569" y="9728"/>
                  </a:lnTo>
                  <a:lnTo>
                    <a:pt x="117390" y="6485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313"/>
            <p:cNvSpPr/>
            <p:nvPr>
              <p:custDataLst>
                <p:tags r:id="rId4"/>
              </p:custDataLst>
            </p:nvPr>
          </p:nvSpPr>
          <p:spPr>
            <a:xfrm>
              <a:off x="4167231" y="2333625"/>
              <a:ext cx="83301" cy="102555"/>
            </a:xfrm>
            <a:custGeom>
              <a:avLst/>
              <a:gdLst/>
              <a:ahLst/>
              <a:cxnLst/>
              <a:rect l="0" t="0" r="0" b="0"/>
              <a:pathLst>
                <a:path w="83301" h="102555">
                  <a:moveTo>
                    <a:pt x="11863" y="0"/>
                  </a:moveTo>
                  <a:lnTo>
                    <a:pt x="11863" y="0"/>
                  </a:lnTo>
                  <a:lnTo>
                    <a:pt x="102" y="0"/>
                  </a:lnTo>
                  <a:lnTo>
                    <a:pt x="0" y="6321"/>
                  </a:lnTo>
                  <a:lnTo>
                    <a:pt x="32393" y="62999"/>
                  </a:lnTo>
                  <a:lnTo>
                    <a:pt x="61717" y="96801"/>
                  </a:lnTo>
                  <a:lnTo>
                    <a:pt x="70621" y="102554"/>
                  </a:lnTo>
                  <a:lnTo>
                    <a:pt x="83300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314"/>
            <p:cNvSpPr/>
            <p:nvPr>
              <p:custDataLst>
                <p:tags r:id="rId5"/>
              </p:custDataLst>
            </p:nvPr>
          </p:nvSpPr>
          <p:spPr>
            <a:xfrm>
              <a:off x="4315648" y="2205241"/>
              <a:ext cx="172943" cy="230881"/>
            </a:xfrm>
            <a:custGeom>
              <a:avLst/>
              <a:gdLst/>
              <a:ahLst/>
              <a:cxnLst/>
              <a:rect l="0" t="0" r="0" b="0"/>
              <a:pathLst>
                <a:path w="172943" h="230881">
                  <a:moveTo>
                    <a:pt x="6321" y="33134"/>
                  </a:moveTo>
                  <a:lnTo>
                    <a:pt x="6321" y="33134"/>
                  </a:lnTo>
                  <a:lnTo>
                    <a:pt x="0" y="45775"/>
                  </a:lnTo>
                  <a:lnTo>
                    <a:pt x="425" y="62565"/>
                  </a:lnTo>
                  <a:lnTo>
                    <a:pt x="15050" y="118541"/>
                  </a:lnTo>
                  <a:lnTo>
                    <a:pt x="30290" y="166617"/>
                  </a:lnTo>
                  <a:lnTo>
                    <a:pt x="52360" y="196349"/>
                  </a:lnTo>
                  <a:lnTo>
                    <a:pt x="80816" y="219813"/>
                  </a:lnTo>
                  <a:lnTo>
                    <a:pt x="99402" y="228550"/>
                  </a:lnTo>
                  <a:lnTo>
                    <a:pt x="108063" y="230880"/>
                  </a:lnTo>
                  <a:lnTo>
                    <a:pt x="116482" y="229788"/>
                  </a:lnTo>
                  <a:lnTo>
                    <a:pt x="132892" y="221518"/>
                  </a:lnTo>
                  <a:lnTo>
                    <a:pt x="145478" y="205496"/>
                  </a:lnTo>
                  <a:lnTo>
                    <a:pt x="167227" y="152699"/>
                  </a:lnTo>
                  <a:lnTo>
                    <a:pt x="172247" y="96488"/>
                  </a:lnTo>
                  <a:lnTo>
                    <a:pt x="172942" y="38135"/>
                  </a:lnTo>
                  <a:lnTo>
                    <a:pt x="169451" y="25214"/>
                  </a:lnTo>
                  <a:lnTo>
                    <a:pt x="163575" y="10503"/>
                  </a:lnTo>
                  <a:lnTo>
                    <a:pt x="162751" y="6140"/>
                  </a:lnTo>
                  <a:lnTo>
                    <a:pt x="160878" y="3232"/>
                  </a:lnTo>
                  <a:lnTo>
                    <a:pt x="158308" y="1293"/>
                  </a:lnTo>
                  <a:lnTo>
                    <a:pt x="155270" y="0"/>
                  </a:lnTo>
                  <a:lnTo>
                    <a:pt x="153245" y="462"/>
                  </a:lnTo>
                  <a:lnTo>
                    <a:pt x="149196" y="9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39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031"/>
          </a:xfrm>
        </p:spPr>
        <p:txBody>
          <a:bodyPr/>
          <a:lstStyle/>
          <a:p>
            <a:r>
              <a:rPr lang="en-US" dirty="0" smtClean="0"/>
              <a:t>Themes/Terms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7803"/>
            <a:ext cx="9601200" cy="4069597"/>
          </a:xfrm>
        </p:spPr>
        <p:txBody>
          <a:bodyPr/>
          <a:lstStyle/>
          <a:p>
            <a:r>
              <a:rPr lang="en-US" dirty="0" smtClean="0"/>
              <a:t>Digital/Tech in Society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Deviance (Merton/Theories)</a:t>
            </a:r>
            <a:endParaRPr lang="en-CA" dirty="0"/>
          </a:p>
        </p:txBody>
      </p:sp>
      <p:grpSp>
        <p:nvGrpSpPr>
          <p:cNvPr id="360" name="SMARTInkShape-Group42"/>
          <p:cNvGrpSpPr/>
          <p:nvPr/>
        </p:nvGrpSpPr>
        <p:grpSpPr>
          <a:xfrm>
            <a:off x="4619625" y="1232821"/>
            <a:ext cx="6988258" cy="743618"/>
            <a:chOff x="4619625" y="1232821"/>
            <a:chExt cx="6988258" cy="743618"/>
          </a:xfrm>
        </p:grpSpPr>
        <p:sp>
          <p:nvSpPr>
            <p:cNvPr id="4" name="SMARTInkShape-315"/>
            <p:cNvSpPr/>
            <p:nvPr>
              <p:custDataLst>
                <p:tags r:id="rId132"/>
              </p:custDataLst>
            </p:nvPr>
          </p:nvSpPr>
          <p:spPr>
            <a:xfrm>
              <a:off x="11253060" y="1232821"/>
              <a:ext cx="354823" cy="576930"/>
            </a:xfrm>
            <a:custGeom>
              <a:avLst/>
              <a:gdLst/>
              <a:ahLst/>
              <a:cxnLst/>
              <a:rect l="0" t="0" r="0" b="0"/>
              <a:pathLst>
                <a:path w="354823" h="576930">
                  <a:moveTo>
                    <a:pt x="10254" y="29242"/>
                  </a:moveTo>
                  <a:lnTo>
                    <a:pt x="10254" y="29242"/>
                  </a:lnTo>
                  <a:lnTo>
                    <a:pt x="3932" y="22921"/>
                  </a:lnTo>
                  <a:lnTo>
                    <a:pt x="827" y="16290"/>
                  </a:lnTo>
                  <a:lnTo>
                    <a:pt x="0" y="12670"/>
                  </a:lnTo>
                  <a:lnTo>
                    <a:pt x="772" y="8933"/>
                  </a:lnTo>
                  <a:lnTo>
                    <a:pt x="5157" y="1254"/>
                  </a:lnTo>
                  <a:lnTo>
                    <a:pt x="10826" y="0"/>
                  </a:lnTo>
                  <a:lnTo>
                    <a:pt x="48436" y="7492"/>
                  </a:lnTo>
                  <a:lnTo>
                    <a:pt x="82420" y="21474"/>
                  </a:lnTo>
                  <a:lnTo>
                    <a:pt x="140241" y="55900"/>
                  </a:lnTo>
                  <a:lnTo>
                    <a:pt x="196726" y="98532"/>
                  </a:lnTo>
                  <a:lnTo>
                    <a:pt x="252342" y="152379"/>
                  </a:lnTo>
                  <a:lnTo>
                    <a:pt x="285712" y="191974"/>
                  </a:lnTo>
                  <a:lnTo>
                    <a:pt x="317023" y="250497"/>
                  </a:lnTo>
                  <a:lnTo>
                    <a:pt x="339291" y="302677"/>
                  </a:lnTo>
                  <a:lnTo>
                    <a:pt x="350133" y="332215"/>
                  </a:lnTo>
                  <a:lnTo>
                    <a:pt x="354822" y="390886"/>
                  </a:lnTo>
                  <a:lnTo>
                    <a:pt x="346016" y="443020"/>
                  </a:lnTo>
                  <a:lnTo>
                    <a:pt x="342044" y="461851"/>
                  </a:lnTo>
                  <a:lnTo>
                    <a:pt x="317934" y="502751"/>
                  </a:lnTo>
                  <a:lnTo>
                    <a:pt x="281448" y="549348"/>
                  </a:lnTo>
                  <a:lnTo>
                    <a:pt x="248379" y="576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316"/>
            <p:cNvSpPr/>
            <p:nvPr>
              <p:custDataLst>
                <p:tags r:id="rId133"/>
              </p:custDataLst>
            </p:nvPr>
          </p:nvSpPr>
          <p:spPr>
            <a:xfrm>
              <a:off x="10953750" y="1571626"/>
              <a:ext cx="416720" cy="111990"/>
            </a:xfrm>
            <a:custGeom>
              <a:avLst/>
              <a:gdLst/>
              <a:ahLst/>
              <a:cxnLst/>
              <a:rect l="0" t="0" r="0" b="0"/>
              <a:pathLst>
                <a:path w="416720" h="111990">
                  <a:moveTo>
                    <a:pt x="0" y="35718"/>
                  </a:moveTo>
                  <a:lnTo>
                    <a:pt x="0" y="35718"/>
                  </a:lnTo>
                  <a:lnTo>
                    <a:pt x="6322" y="29397"/>
                  </a:lnTo>
                  <a:lnTo>
                    <a:pt x="16480" y="26294"/>
                  </a:lnTo>
                  <a:lnTo>
                    <a:pt x="68561" y="15956"/>
                  </a:lnTo>
                  <a:lnTo>
                    <a:pt x="120512" y="6118"/>
                  </a:lnTo>
                  <a:lnTo>
                    <a:pt x="173834" y="1208"/>
                  </a:lnTo>
                  <a:lnTo>
                    <a:pt x="230744" y="105"/>
                  </a:lnTo>
                  <a:lnTo>
                    <a:pt x="284692" y="0"/>
                  </a:lnTo>
                  <a:lnTo>
                    <a:pt x="250416" y="48243"/>
                  </a:lnTo>
                  <a:lnTo>
                    <a:pt x="246318" y="55974"/>
                  </a:lnTo>
                  <a:lnTo>
                    <a:pt x="244911" y="63774"/>
                  </a:lnTo>
                  <a:lnTo>
                    <a:pt x="246873" y="79496"/>
                  </a:lnTo>
                  <a:lnTo>
                    <a:pt x="255415" y="96902"/>
                  </a:lnTo>
                  <a:lnTo>
                    <a:pt x="273149" y="106126"/>
                  </a:lnTo>
                  <a:lnTo>
                    <a:pt x="297348" y="111989"/>
                  </a:lnTo>
                  <a:lnTo>
                    <a:pt x="416719" y="95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17"/>
            <p:cNvSpPr/>
            <p:nvPr>
              <p:custDataLst>
                <p:tags r:id="rId134"/>
              </p:custDataLst>
            </p:nvPr>
          </p:nvSpPr>
          <p:spPr>
            <a:xfrm>
              <a:off x="10727531" y="1373053"/>
              <a:ext cx="381001" cy="389073"/>
            </a:xfrm>
            <a:custGeom>
              <a:avLst/>
              <a:gdLst/>
              <a:ahLst/>
              <a:cxnLst/>
              <a:rect l="0" t="0" r="0" b="0"/>
              <a:pathLst>
                <a:path w="381001" h="389073">
                  <a:moveTo>
                    <a:pt x="0" y="389072"/>
                  </a:moveTo>
                  <a:lnTo>
                    <a:pt x="0" y="389072"/>
                  </a:lnTo>
                  <a:lnTo>
                    <a:pt x="22893" y="389072"/>
                  </a:lnTo>
                  <a:lnTo>
                    <a:pt x="50881" y="376431"/>
                  </a:lnTo>
                  <a:lnTo>
                    <a:pt x="86204" y="349668"/>
                  </a:lnTo>
                  <a:lnTo>
                    <a:pt x="116433" y="314258"/>
                  </a:lnTo>
                  <a:lnTo>
                    <a:pt x="121279" y="311415"/>
                  </a:lnTo>
                  <a:lnTo>
                    <a:pt x="124509" y="306874"/>
                  </a:lnTo>
                  <a:lnTo>
                    <a:pt x="129055" y="289164"/>
                  </a:lnTo>
                  <a:lnTo>
                    <a:pt x="130118" y="279404"/>
                  </a:lnTo>
                  <a:lnTo>
                    <a:pt x="129078" y="276273"/>
                  </a:lnTo>
                  <a:lnTo>
                    <a:pt x="127064" y="274185"/>
                  </a:lnTo>
                  <a:lnTo>
                    <a:pt x="124396" y="272793"/>
                  </a:lnTo>
                  <a:lnTo>
                    <a:pt x="114378" y="274774"/>
                  </a:lnTo>
                  <a:lnTo>
                    <a:pt x="108001" y="277155"/>
                  </a:lnTo>
                  <a:lnTo>
                    <a:pt x="97391" y="286855"/>
                  </a:lnTo>
                  <a:lnTo>
                    <a:pt x="83979" y="310719"/>
                  </a:lnTo>
                  <a:lnTo>
                    <a:pt x="75154" y="339398"/>
                  </a:lnTo>
                  <a:lnTo>
                    <a:pt x="73914" y="348018"/>
                  </a:lnTo>
                  <a:lnTo>
                    <a:pt x="75735" y="355088"/>
                  </a:lnTo>
                  <a:lnTo>
                    <a:pt x="84812" y="366472"/>
                  </a:lnTo>
                  <a:lnTo>
                    <a:pt x="101196" y="372413"/>
                  </a:lnTo>
                  <a:lnTo>
                    <a:pt x="123028" y="373730"/>
                  </a:lnTo>
                  <a:lnTo>
                    <a:pt x="163747" y="365711"/>
                  </a:lnTo>
                  <a:lnTo>
                    <a:pt x="213190" y="338844"/>
                  </a:lnTo>
                  <a:lnTo>
                    <a:pt x="251898" y="303534"/>
                  </a:lnTo>
                  <a:lnTo>
                    <a:pt x="282991" y="250351"/>
                  </a:lnTo>
                  <a:lnTo>
                    <a:pt x="301081" y="202626"/>
                  </a:lnTo>
                  <a:lnTo>
                    <a:pt x="317393" y="149102"/>
                  </a:lnTo>
                  <a:lnTo>
                    <a:pt x="330698" y="99101"/>
                  </a:lnTo>
                  <a:lnTo>
                    <a:pt x="354698" y="45309"/>
                  </a:lnTo>
                  <a:lnTo>
                    <a:pt x="368252" y="0"/>
                  </a:lnTo>
                  <a:lnTo>
                    <a:pt x="369045" y="58638"/>
                  </a:lnTo>
                  <a:lnTo>
                    <a:pt x="369085" y="109538"/>
                  </a:lnTo>
                  <a:lnTo>
                    <a:pt x="369092" y="164816"/>
                  </a:lnTo>
                  <a:lnTo>
                    <a:pt x="369092" y="213853"/>
                  </a:lnTo>
                  <a:lnTo>
                    <a:pt x="369094" y="271369"/>
                  </a:lnTo>
                  <a:lnTo>
                    <a:pt x="372622" y="306131"/>
                  </a:lnTo>
                  <a:lnTo>
                    <a:pt x="381000" y="341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318"/>
            <p:cNvSpPr/>
            <p:nvPr>
              <p:custDataLst>
                <p:tags r:id="rId135"/>
              </p:custDataLst>
            </p:nvPr>
          </p:nvSpPr>
          <p:spPr>
            <a:xfrm>
              <a:off x="10537031" y="1762125"/>
              <a:ext cx="23814" cy="119064"/>
            </a:xfrm>
            <a:custGeom>
              <a:avLst/>
              <a:gdLst/>
              <a:ahLst/>
              <a:cxnLst/>
              <a:rect l="0" t="0" r="0" b="0"/>
              <a:pathLst>
                <a:path w="23814" h="119064">
                  <a:moveTo>
                    <a:pt x="23813" y="0"/>
                  </a:moveTo>
                  <a:lnTo>
                    <a:pt x="23813" y="0"/>
                  </a:lnTo>
                  <a:lnTo>
                    <a:pt x="20285" y="55921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319"/>
            <p:cNvSpPr/>
            <p:nvPr>
              <p:custDataLst>
                <p:tags r:id="rId136"/>
              </p:custDataLst>
            </p:nvPr>
          </p:nvSpPr>
          <p:spPr>
            <a:xfrm>
              <a:off x="10310814" y="1599003"/>
              <a:ext cx="130968" cy="163123"/>
            </a:xfrm>
            <a:custGeom>
              <a:avLst/>
              <a:gdLst/>
              <a:ahLst/>
              <a:cxnLst/>
              <a:rect l="0" t="0" r="0" b="0"/>
              <a:pathLst>
                <a:path w="130968" h="163123">
                  <a:moveTo>
                    <a:pt x="0" y="115497"/>
                  </a:moveTo>
                  <a:lnTo>
                    <a:pt x="0" y="115497"/>
                  </a:lnTo>
                  <a:lnTo>
                    <a:pt x="0" y="121818"/>
                  </a:lnTo>
                  <a:lnTo>
                    <a:pt x="3526" y="128448"/>
                  </a:lnTo>
                  <a:lnTo>
                    <a:pt x="6319" y="132069"/>
                  </a:lnTo>
                  <a:lnTo>
                    <a:pt x="12950" y="136091"/>
                  </a:lnTo>
                  <a:lnTo>
                    <a:pt x="16571" y="137164"/>
                  </a:lnTo>
                  <a:lnTo>
                    <a:pt x="66570" y="112298"/>
                  </a:lnTo>
                  <a:lnTo>
                    <a:pt x="79415" y="96877"/>
                  </a:lnTo>
                  <a:lnTo>
                    <a:pt x="112706" y="40988"/>
                  </a:lnTo>
                  <a:lnTo>
                    <a:pt x="114914" y="21528"/>
                  </a:lnTo>
                  <a:lnTo>
                    <a:pt x="111485" y="8469"/>
                  </a:lnTo>
                  <a:lnTo>
                    <a:pt x="108719" y="4457"/>
                  </a:lnTo>
                  <a:lnTo>
                    <a:pt x="102116" y="0"/>
                  </a:lnTo>
                  <a:lnTo>
                    <a:pt x="91246" y="1547"/>
                  </a:lnTo>
                  <a:lnTo>
                    <a:pt x="77595" y="7967"/>
                  </a:lnTo>
                  <a:lnTo>
                    <a:pt x="45771" y="34766"/>
                  </a:lnTo>
                  <a:lnTo>
                    <a:pt x="26055" y="60268"/>
                  </a:lnTo>
                  <a:lnTo>
                    <a:pt x="18194" y="81690"/>
                  </a:lnTo>
                  <a:lnTo>
                    <a:pt x="16098" y="92959"/>
                  </a:lnTo>
                  <a:lnTo>
                    <a:pt x="17346" y="103118"/>
                  </a:lnTo>
                  <a:lnTo>
                    <a:pt x="32776" y="140342"/>
                  </a:lnTo>
                  <a:lnTo>
                    <a:pt x="37724" y="143966"/>
                  </a:lnTo>
                  <a:lnTo>
                    <a:pt x="130967" y="163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320"/>
            <p:cNvSpPr/>
            <p:nvPr>
              <p:custDataLst>
                <p:tags r:id="rId137"/>
              </p:custDataLst>
            </p:nvPr>
          </p:nvSpPr>
          <p:spPr>
            <a:xfrm>
              <a:off x="10239375" y="1321594"/>
              <a:ext cx="47626" cy="404813"/>
            </a:xfrm>
            <a:custGeom>
              <a:avLst/>
              <a:gdLst/>
              <a:ahLst/>
              <a:cxnLst/>
              <a:rect l="0" t="0" r="0" b="0"/>
              <a:pathLst>
                <a:path w="47626" h="404813">
                  <a:moveTo>
                    <a:pt x="0" y="0"/>
                  </a:moveTo>
                  <a:lnTo>
                    <a:pt x="0" y="0"/>
                  </a:lnTo>
                  <a:lnTo>
                    <a:pt x="0" y="57007"/>
                  </a:lnTo>
                  <a:lnTo>
                    <a:pt x="0" y="115820"/>
                  </a:lnTo>
                  <a:lnTo>
                    <a:pt x="0" y="160876"/>
                  </a:lnTo>
                  <a:lnTo>
                    <a:pt x="0" y="216118"/>
                  </a:lnTo>
                  <a:lnTo>
                    <a:pt x="0" y="267323"/>
                  </a:lnTo>
                  <a:lnTo>
                    <a:pt x="0" y="320181"/>
                  </a:lnTo>
                  <a:lnTo>
                    <a:pt x="9505" y="366193"/>
                  </a:lnTo>
                  <a:lnTo>
                    <a:pt x="47625" y="404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321"/>
            <p:cNvSpPr/>
            <p:nvPr>
              <p:custDataLst>
                <p:tags r:id="rId138"/>
              </p:custDataLst>
            </p:nvPr>
          </p:nvSpPr>
          <p:spPr>
            <a:xfrm>
              <a:off x="9966635" y="1324904"/>
              <a:ext cx="228418" cy="481242"/>
            </a:xfrm>
            <a:custGeom>
              <a:avLst/>
              <a:gdLst/>
              <a:ahLst/>
              <a:cxnLst/>
              <a:rect l="0" t="0" r="0" b="0"/>
              <a:pathLst>
                <a:path w="228418" h="481242">
                  <a:moveTo>
                    <a:pt x="10804" y="20502"/>
                  </a:moveTo>
                  <a:lnTo>
                    <a:pt x="10804" y="20502"/>
                  </a:lnTo>
                  <a:lnTo>
                    <a:pt x="10804" y="7861"/>
                  </a:lnTo>
                  <a:lnTo>
                    <a:pt x="9479" y="4137"/>
                  </a:lnTo>
                  <a:lnTo>
                    <a:pt x="7275" y="1655"/>
                  </a:lnTo>
                  <a:lnTo>
                    <a:pt x="4482" y="0"/>
                  </a:lnTo>
                  <a:lnTo>
                    <a:pt x="2620" y="219"/>
                  </a:lnTo>
                  <a:lnTo>
                    <a:pt x="1378" y="1689"/>
                  </a:lnTo>
                  <a:lnTo>
                    <a:pt x="0" y="8172"/>
                  </a:lnTo>
                  <a:lnTo>
                    <a:pt x="546" y="28020"/>
                  </a:lnTo>
                  <a:lnTo>
                    <a:pt x="9728" y="85740"/>
                  </a:lnTo>
                  <a:lnTo>
                    <a:pt x="10590" y="137948"/>
                  </a:lnTo>
                  <a:lnTo>
                    <a:pt x="10761" y="193191"/>
                  </a:lnTo>
                  <a:lnTo>
                    <a:pt x="18976" y="251091"/>
                  </a:lnTo>
                  <a:lnTo>
                    <a:pt x="31886" y="306707"/>
                  </a:lnTo>
                  <a:lnTo>
                    <a:pt x="46766" y="337749"/>
                  </a:lnTo>
                  <a:lnTo>
                    <a:pt x="50654" y="343125"/>
                  </a:lnTo>
                  <a:lnTo>
                    <a:pt x="57214" y="345386"/>
                  </a:lnTo>
                  <a:lnTo>
                    <a:pt x="75085" y="344371"/>
                  </a:lnTo>
                  <a:lnTo>
                    <a:pt x="92730" y="335982"/>
                  </a:lnTo>
                  <a:lnTo>
                    <a:pt x="147543" y="300876"/>
                  </a:lnTo>
                  <a:lnTo>
                    <a:pt x="167294" y="296281"/>
                  </a:lnTo>
                  <a:lnTo>
                    <a:pt x="182218" y="296529"/>
                  </a:lnTo>
                  <a:lnTo>
                    <a:pt x="197672" y="301049"/>
                  </a:lnTo>
                  <a:lnTo>
                    <a:pt x="209831" y="310995"/>
                  </a:lnTo>
                  <a:lnTo>
                    <a:pt x="219647" y="326881"/>
                  </a:lnTo>
                  <a:lnTo>
                    <a:pt x="228417" y="351580"/>
                  </a:lnTo>
                  <a:lnTo>
                    <a:pt x="226141" y="376669"/>
                  </a:lnTo>
                  <a:lnTo>
                    <a:pt x="204084" y="428904"/>
                  </a:lnTo>
                  <a:lnTo>
                    <a:pt x="183900" y="459451"/>
                  </a:lnTo>
                  <a:lnTo>
                    <a:pt x="168873" y="472678"/>
                  </a:lnTo>
                  <a:lnTo>
                    <a:pt x="153377" y="479438"/>
                  </a:lnTo>
                  <a:lnTo>
                    <a:pt x="145537" y="481241"/>
                  </a:lnTo>
                  <a:lnTo>
                    <a:pt x="94146" y="4491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322"/>
            <p:cNvSpPr/>
            <p:nvPr>
              <p:custDataLst>
                <p:tags r:id="rId139"/>
              </p:custDataLst>
            </p:nvPr>
          </p:nvSpPr>
          <p:spPr>
            <a:xfrm>
              <a:off x="9536906" y="1588715"/>
              <a:ext cx="404814" cy="147066"/>
            </a:xfrm>
            <a:custGeom>
              <a:avLst/>
              <a:gdLst/>
              <a:ahLst/>
              <a:cxnLst/>
              <a:rect l="0" t="0" r="0" b="0"/>
              <a:pathLst>
                <a:path w="404814" h="147066">
                  <a:moveTo>
                    <a:pt x="0" y="66254"/>
                  </a:moveTo>
                  <a:lnTo>
                    <a:pt x="0" y="66254"/>
                  </a:lnTo>
                  <a:lnTo>
                    <a:pt x="45785" y="66254"/>
                  </a:lnTo>
                  <a:lnTo>
                    <a:pt x="104392" y="56748"/>
                  </a:lnTo>
                  <a:lnTo>
                    <a:pt x="159870" y="42132"/>
                  </a:lnTo>
                  <a:lnTo>
                    <a:pt x="214983" y="22557"/>
                  </a:lnTo>
                  <a:lnTo>
                    <a:pt x="271793" y="7765"/>
                  </a:lnTo>
                  <a:lnTo>
                    <a:pt x="276445" y="7418"/>
                  </a:lnTo>
                  <a:lnTo>
                    <a:pt x="279548" y="5863"/>
                  </a:lnTo>
                  <a:lnTo>
                    <a:pt x="281614" y="3504"/>
                  </a:lnTo>
                  <a:lnTo>
                    <a:pt x="282994" y="608"/>
                  </a:lnTo>
                  <a:lnTo>
                    <a:pt x="283912" y="0"/>
                  </a:lnTo>
                  <a:lnTo>
                    <a:pt x="284525" y="918"/>
                  </a:lnTo>
                  <a:lnTo>
                    <a:pt x="284933" y="2853"/>
                  </a:lnTo>
                  <a:lnTo>
                    <a:pt x="278331" y="8531"/>
                  </a:lnTo>
                  <a:lnTo>
                    <a:pt x="272867" y="11897"/>
                  </a:lnTo>
                  <a:lnTo>
                    <a:pt x="227072" y="68357"/>
                  </a:lnTo>
                  <a:lnTo>
                    <a:pt x="204808" y="119549"/>
                  </a:lnTo>
                  <a:lnTo>
                    <a:pt x="203118" y="130258"/>
                  </a:lnTo>
                  <a:lnTo>
                    <a:pt x="205526" y="132736"/>
                  </a:lnTo>
                  <a:lnTo>
                    <a:pt x="215258" y="135489"/>
                  </a:lnTo>
                  <a:lnTo>
                    <a:pt x="220235" y="134900"/>
                  </a:lnTo>
                  <a:lnTo>
                    <a:pt x="254470" y="114605"/>
                  </a:lnTo>
                  <a:lnTo>
                    <a:pt x="305258" y="70383"/>
                  </a:lnTo>
                  <a:lnTo>
                    <a:pt x="306693" y="70329"/>
                  </a:lnTo>
                  <a:lnTo>
                    <a:pt x="307650" y="71617"/>
                  </a:lnTo>
                  <a:lnTo>
                    <a:pt x="324211" y="122707"/>
                  </a:lnTo>
                  <a:lnTo>
                    <a:pt x="327266" y="127701"/>
                  </a:lnTo>
                  <a:lnTo>
                    <a:pt x="344206" y="141052"/>
                  </a:lnTo>
                  <a:lnTo>
                    <a:pt x="365984" y="147065"/>
                  </a:lnTo>
                  <a:lnTo>
                    <a:pt x="404813" y="1257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323"/>
            <p:cNvSpPr/>
            <p:nvPr>
              <p:custDataLst>
                <p:tags r:id="rId140"/>
              </p:custDataLst>
            </p:nvPr>
          </p:nvSpPr>
          <p:spPr>
            <a:xfrm>
              <a:off x="9518602" y="1357561"/>
              <a:ext cx="351680" cy="428378"/>
            </a:xfrm>
            <a:custGeom>
              <a:avLst/>
              <a:gdLst/>
              <a:ahLst/>
              <a:cxnLst/>
              <a:rect l="0" t="0" r="0" b="0"/>
              <a:pathLst>
                <a:path w="351680" h="428378">
                  <a:moveTo>
                    <a:pt x="54023" y="428377"/>
                  </a:moveTo>
                  <a:lnTo>
                    <a:pt x="54023" y="428377"/>
                  </a:lnTo>
                  <a:lnTo>
                    <a:pt x="60344" y="428377"/>
                  </a:lnTo>
                  <a:lnTo>
                    <a:pt x="62205" y="424408"/>
                  </a:lnTo>
                  <a:lnTo>
                    <a:pt x="65439" y="384982"/>
                  </a:lnTo>
                  <a:lnTo>
                    <a:pt x="55635" y="333188"/>
                  </a:lnTo>
                  <a:lnTo>
                    <a:pt x="41284" y="280414"/>
                  </a:lnTo>
                  <a:lnTo>
                    <a:pt x="22163" y="223144"/>
                  </a:lnTo>
                  <a:lnTo>
                    <a:pt x="11657" y="186768"/>
                  </a:lnTo>
                  <a:lnTo>
                    <a:pt x="6634" y="139243"/>
                  </a:lnTo>
                  <a:lnTo>
                    <a:pt x="0" y="105317"/>
                  </a:lnTo>
                  <a:lnTo>
                    <a:pt x="5237" y="72041"/>
                  </a:lnTo>
                  <a:lnTo>
                    <a:pt x="11615" y="53488"/>
                  </a:lnTo>
                  <a:lnTo>
                    <a:pt x="25915" y="39950"/>
                  </a:lnTo>
                  <a:lnTo>
                    <a:pt x="67433" y="20480"/>
                  </a:lnTo>
                  <a:lnTo>
                    <a:pt x="119762" y="9292"/>
                  </a:lnTo>
                  <a:lnTo>
                    <a:pt x="170074" y="2578"/>
                  </a:lnTo>
                  <a:lnTo>
                    <a:pt x="224669" y="589"/>
                  </a:lnTo>
                  <a:lnTo>
                    <a:pt x="269509" y="0"/>
                  </a:lnTo>
                  <a:lnTo>
                    <a:pt x="351679" y="11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324"/>
            <p:cNvSpPr/>
            <p:nvPr>
              <p:custDataLst>
                <p:tags r:id="rId141"/>
              </p:custDataLst>
            </p:nvPr>
          </p:nvSpPr>
          <p:spPr>
            <a:xfrm>
              <a:off x="9310688" y="1785938"/>
              <a:ext cx="47626" cy="119063"/>
            </a:xfrm>
            <a:custGeom>
              <a:avLst/>
              <a:gdLst/>
              <a:ahLst/>
              <a:cxnLst/>
              <a:rect l="0" t="0" r="0" b="0"/>
              <a:pathLst>
                <a:path w="47626" h="119063">
                  <a:moveTo>
                    <a:pt x="47625" y="0"/>
                  </a:moveTo>
                  <a:lnTo>
                    <a:pt x="47625" y="0"/>
                  </a:lnTo>
                  <a:lnTo>
                    <a:pt x="35498" y="52742"/>
                  </a:lnTo>
                  <a:lnTo>
                    <a:pt x="22985" y="89205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325"/>
            <p:cNvSpPr/>
            <p:nvPr>
              <p:custDataLst>
                <p:tags r:id="rId142"/>
              </p:custDataLst>
            </p:nvPr>
          </p:nvSpPr>
          <p:spPr>
            <a:xfrm>
              <a:off x="9144000" y="1576701"/>
              <a:ext cx="95251" cy="185425"/>
            </a:xfrm>
            <a:custGeom>
              <a:avLst/>
              <a:gdLst/>
              <a:ahLst/>
              <a:cxnLst/>
              <a:rect l="0" t="0" r="0" b="0"/>
              <a:pathLst>
                <a:path w="95251" h="185425">
                  <a:moveTo>
                    <a:pt x="0" y="125893"/>
                  </a:moveTo>
                  <a:lnTo>
                    <a:pt x="0" y="125893"/>
                  </a:lnTo>
                  <a:lnTo>
                    <a:pt x="0" y="132213"/>
                  </a:lnTo>
                  <a:lnTo>
                    <a:pt x="1323" y="134075"/>
                  </a:lnTo>
                  <a:lnTo>
                    <a:pt x="3528" y="135317"/>
                  </a:lnTo>
                  <a:lnTo>
                    <a:pt x="16572" y="137309"/>
                  </a:lnTo>
                  <a:lnTo>
                    <a:pt x="27650" y="130526"/>
                  </a:lnTo>
                  <a:lnTo>
                    <a:pt x="62682" y="104013"/>
                  </a:lnTo>
                  <a:lnTo>
                    <a:pt x="89538" y="58038"/>
                  </a:lnTo>
                  <a:lnTo>
                    <a:pt x="92711" y="38850"/>
                  </a:lnTo>
                  <a:lnTo>
                    <a:pt x="85492" y="2537"/>
                  </a:lnTo>
                  <a:lnTo>
                    <a:pt x="84776" y="0"/>
                  </a:lnTo>
                  <a:lnTo>
                    <a:pt x="81652" y="954"/>
                  </a:lnTo>
                  <a:lnTo>
                    <a:pt x="56646" y="22193"/>
                  </a:lnTo>
                  <a:lnTo>
                    <a:pt x="43977" y="47101"/>
                  </a:lnTo>
                  <a:lnTo>
                    <a:pt x="37350" y="73385"/>
                  </a:lnTo>
                  <a:lnTo>
                    <a:pt x="37525" y="96371"/>
                  </a:lnTo>
                  <a:lnTo>
                    <a:pt x="52354" y="144201"/>
                  </a:lnTo>
                  <a:lnTo>
                    <a:pt x="95250" y="185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326"/>
            <p:cNvSpPr/>
            <p:nvPr>
              <p:custDataLst>
                <p:tags r:id="rId143"/>
              </p:custDataLst>
            </p:nvPr>
          </p:nvSpPr>
          <p:spPr>
            <a:xfrm>
              <a:off x="8989634" y="1607344"/>
              <a:ext cx="82930" cy="142876"/>
            </a:xfrm>
            <a:custGeom>
              <a:avLst/>
              <a:gdLst/>
              <a:ahLst/>
              <a:cxnLst/>
              <a:rect l="0" t="0" r="0" b="0"/>
              <a:pathLst>
                <a:path w="82930" h="142876">
                  <a:moveTo>
                    <a:pt x="82929" y="0"/>
                  </a:moveTo>
                  <a:lnTo>
                    <a:pt x="82929" y="0"/>
                  </a:lnTo>
                  <a:lnTo>
                    <a:pt x="31509" y="52742"/>
                  </a:lnTo>
                  <a:lnTo>
                    <a:pt x="6675" y="89205"/>
                  </a:lnTo>
                  <a:lnTo>
                    <a:pt x="985" y="109931"/>
                  </a:lnTo>
                  <a:lnTo>
                    <a:pt x="0" y="128998"/>
                  </a:lnTo>
                  <a:lnTo>
                    <a:pt x="2507" y="133624"/>
                  </a:lnTo>
                  <a:lnTo>
                    <a:pt x="6825" y="136707"/>
                  </a:lnTo>
                  <a:lnTo>
                    <a:pt x="7102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327"/>
            <p:cNvSpPr/>
            <p:nvPr>
              <p:custDataLst>
                <p:tags r:id="rId144"/>
              </p:custDataLst>
            </p:nvPr>
          </p:nvSpPr>
          <p:spPr>
            <a:xfrm>
              <a:off x="8584406" y="1627414"/>
              <a:ext cx="381001" cy="151067"/>
            </a:xfrm>
            <a:custGeom>
              <a:avLst/>
              <a:gdLst/>
              <a:ahLst/>
              <a:cxnLst/>
              <a:rect l="0" t="0" r="0" b="0"/>
              <a:pathLst>
                <a:path w="381001" h="151067">
                  <a:moveTo>
                    <a:pt x="0" y="87086"/>
                  </a:moveTo>
                  <a:lnTo>
                    <a:pt x="0" y="87086"/>
                  </a:lnTo>
                  <a:lnTo>
                    <a:pt x="0" y="93407"/>
                  </a:lnTo>
                  <a:lnTo>
                    <a:pt x="10583" y="100037"/>
                  </a:lnTo>
                  <a:lnTo>
                    <a:pt x="18962" y="103658"/>
                  </a:lnTo>
                  <a:lnTo>
                    <a:pt x="35327" y="104152"/>
                  </a:lnTo>
                  <a:lnTo>
                    <a:pt x="52743" y="98640"/>
                  </a:lnTo>
                  <a:lnTo>
                    <a:pt x="82215" y="80661"/>
                  </a:lnTo>
                  <a:lnTo>
                    <a:pt x="95189" y="66151"/>
                  </a:lnTo>
                  <a:lnTo>
                    <a:pt x="101837" y="50882"/>
                  </a:lnTo>
                  <a:lnTo>
                    <a:pt x="106106" y="19521"/>
                  </a:lnTo>
                  <a:lnTo>
                    <a:pt x="103810" y="12939"/>
                  </a:lnTo>
                  <a:lnTo>
                    <a:pt x="94204" y="2097"/>
                  </a:lnTo>
                  <a:lnTo>
                    <a:pt x="87938" y="0"/>
                  </a:lnTo>
                  <a:lnTo>
                    <a:pt x="73920" y="1197"/>
                  </a:lnTo>
                  <a:lnTo>
                    <a:pt x="67802" y="4691"/>
                  </a:lnTo>
                  <a:lnTo>
                    <a:pt x="57474" y="15629"/>
                  </a:lnTo>
                  <a:lnTo>
                    <a:pt x="41388" y="60575"/>
                  </a:lnTo>
                  <a:lnTo>
                    <a:pt x="38238" y="80154"/>
                  </a:lnTo>
                  <a:lnTo>
                    <a:pt x="42786" y="112372"/>
                  </a:lnTo>
                  <a:lnTo>
                    <a:pt x="52512" y="134413"/>
                  </a:lnTo>
                  <a:lnTo>
                    <a:pt x="70093" y="149322"/>
                  </a:lnTo>
                  <a:lnTo>
                    <a:pt x="77156" y="151066"/>
                  </a:lnTo>
                  <a:lnTo>
                    <a:pt x="92058" y="149477"/>
                  </a:lnTo>
                  <a:lnTo>
                    <a:pt x="107502" y="137305"/>
                  </a:lnTo>
                  <a:lnTo>
                    <a:pt x="145388" y="83786"/>
                  </a:lnTo>
                  <a:lnTo>
                    <a:pt x="182013" y="30372"/>
                  </a:lnTo>
                  <a:lnTo>
                    <a:pt x="187986" y="13690"/>
                  </a:lnTo>
                  <a:lnTo>
                    <a:pt x="190147" y="13020"/>
                  </a:lnTo>
                  <a:lnTo>
                    <a:pt x="192911" y="15219"/>
                  </a:lnTo>
                  <a:lnTo>
                    <a:pt x="196075" y="19331"/>
                  </a:lnTo>
                  <a:lnTo>
                    <a:pt x="199593" y="30955"/>
                  </a:lnTo>
                  <a:lnTo>
                    <a:pt x="211584" y="84902"/>
                  </a:lnTo>
                  <a:lnTo>
                    <a:pt x="214153" y="119628"/>
                  </a:lnTo>
                  <a:lnTo>
                    <a:pt x="215529" y="120687"/>
                  </a:lnTo>
                  <a:lnTo>
                    <a:pt x="220585" y="121864"/>
                  </a:lnTo>
                  <a:lnTo>
                    <a:pt x="223787" y="119532"/>
                  </a:lnTo>
                  <a:lnTo>
                    <a:pt x="260381" y="60484"/>
                  </a:lnTo>
                  <a:lnTo>
                    <a:pt x="282496" y="39370"/>
                  </a:lnTo>
                  <a:lnTo>
                    <a:pt x="297974" y="32806"/>
                  </a:lnTo>
                  <a:lnTo>
                    <a:pt x="305806" y="31055"/>
                  </a:lnTo>
                  <a:lnTo>
                    <a:pt x="312350" y="32534"/>
                  </a:lnTo>
                  <a:lnTo>
                    <a:pt x="323149" y="41233"/>
                  </a:lnTo>
                  <a:lnTo>
                    <a:pt x="381000" y="122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328"/>
            <p:cNvSpPr/>
            <p:nvPr>
              <p:custDataLst>
                <p:tags r:id="rId145"/>
              </p:custDataLst>
            </p:nvPr>
          </p:nvSpPr>
          <p:spPr>
            <a:xfrm>
              <a:off x="8512969" y="157162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329"/>
            <p:cNvSpPr/>
            <p:nvPr>
              <p:custDataLst>
                <p:tags r:id="rId146"/>
              </p:custDataLst>
            </p:nvPr>
          </p:nvSpPr>
          <p:spPr>
            <a:xfrm>
              <a:off x="8489156" y="1643063"/>
              <a:ext cx="35720" cy="119063"/>
            </a:xfrm>
            <a:custGeom>
              <a:avLst/>
              <a:gdLst/>
              <a:ahLst/>
              <a:cxnLst/>
              <a:rect l="0" t="0" r="0" b="0"/>
              <a:pathLst>
                <a:path w="35720" h="119063">
                  <a:moveTo>
                    <a:pt x="0" y="0"/>
                  </a:moveTo>
                  <a:lnTo>
                    <a:pt x="0" y="0"/>
                  </a:lnTo>
                  <a:lnTo>
                    <a:pt x="1323" y="20333"/>
                  </a:lnTo>
                  <a:lnTo>
                    <a:pt x="12127" y="74578"/>
                  </a:lnTo>
                  <a:lnTo>
                    <a:pt x="35719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330"/>
            <p:cNvSpPr/>
            <p:nvPr>
              <p:custDataLst>
                <p:tags r:id="rId147"/>
              </p:custDataLst>
            </p:nvPr>
          </p:nvSpPr>
          <p:spPr>
            <a:xfrm>
              <a:off x="8232291" y="1404938"/>
              <a:ext cx="171516" cy="401626"/>
            </a:xfrm>
            <a:custGeom>
              <a:avLst/>
              <a:gdLst/>
              <a:ahLst/>
              <a:cxnLst/>
              <a:rect l="0" t="0" r="0" b="0"/>
              <a:pathLst>
                <a:path w="171516" h="401626">
                  <a:moveTo>
                    <a:pt x="54459" y="0"/>
                  </a:moveTo>
                  <a:lnTo>
                    <a:pt x="54459" y="0"/>
                  </a:lnTo>
                  <a:lnTo>
                    <a:pt x="74767" y="50122"/>
                  </a:lnTo>
                  <a:lnTo>
                    <a:pt x="94208" y="101164"/>
                  </a:lnTo>
                  <a:lnTo>
                    <a:pt x="110034" y="150902"/>
                  </a:lnTo>
                  <a:lnTo>
                    <a:pt x="129867" y="210045"/>
                  </a:lnTo>
                  <a:lnTo>
                    <a:pt x="152600" y="259771"/>
                  </a:lnTo>
                  <a:lnTo>
                    <a:pt x="160267" y="285255"/>
                  </a:lnTo>
                  <a:lnTo>
                    <a:pt x="163362" y="289388"/>
                  </a:lnTo>
                  <a:lnTo>
                    <a:pt x="166748" y="292144"/>
                  </a:lnTo>
                  <a:lnTo>
                    <a:pt x="170511" y="298734"/>
                  </a:lnTo>
                  <a:lnTo>
                    <a:pt x="171515" y="302343"/>
                  </a:lnTo>
                  <a:lnTo>
                    <a:pt x="170860" y="303427"/>
                  </a:lnTo>
                  <a:lnTo>
                    <a:pt x="169102" y="302826"/>
                  </a:lnTo>
                  <a:lnTo>
                    <a:pt x="140944" y="281972"/>
                  </a:lnTo>
                  <a:lnTo>
                    <a:pt x="87662" y="275449"/>
                  </a:lnTo>
                  <a:lnTo>
                    <a:pt x="48862" y="277847"/>
                  </a:lnTo>
                  <a:lnTo>
                    <a:pt x="29482" y="284883"/>
                  </a:lnTo>
                  <a:lnTo>
                    <a:pt x="12049" y="296830"/>
                  </a:lnTo>
                  <a:lnTo>
                    <a:pt x="2537" y="310959"/>
                  </a:lnTo>
                  <a:lnTo>
                    <a:pt x="0" y="318431"/>
                  </a:lnTo>
                  <a:lnTo>
                    <a:pt x="710" y="337316"/>
                  </a:lnTo>
                  <a:lnTo>
                    <a:pt x="11945" y="375457"/>
                  </a:lnTo>
                  <a:lnTo>
                    <a:pt x="22776" y="388679"/>
                  </a:lnTo>
                  <a:lnTo>
                    <a:pt x="36409" y="397642"/>
                  </a:lnTo>
                  <a:lnTo>
                    <a:pt x="51287" y="401625"/>
                  </a:lnTo>
                  <a:lnTo>
                    <a:pt x="98762" y="394677"/>
                  </a:lnTo>
                  <a:lnTo>
                    <a:pt x="127705" y="382994"/>
                  </a:lnTo>
                  <a:lnTo>
                    <a:pt x="161615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331"/>
            <p:cNvSpPr/>
            <p:nvPr>
              <p:custDataLst>
                <p:tags r:id="rId148"/>
              </p:custDataLst>
            </p:nvPr>
          </p:nvSpPr>
          <p:spPr>
            <a:xfrm>
              <a:off x="7774781" y="1691433"/>
              <a:ext cx="381001" cy="110016"/>
            </a:xfrm>
            <a:custGeom>
              <a:avLst/>
              <a:gdLst/>
              <a:ahLst/>
              <a:cxnLst/>
              <a:rect l="0" t="0" r="0" b="0"/>
              <a:pathLst>
                <a:path w="381001" h="110016">
                  <a:moveTo>
                    <a:pt x="0" y="94505"/>
                  </a:moveTo>
                  <a:lnTo>
                    <a:pt x="0" y="94505"/>
                  </a:lnTo>
                  <a:lnTo>
                    <a:pt x="12641" y="75543"/>
                  </a:lnTo>
                  <a:lnTo>
                    <a:pt x="29431" y="62705"/>
                  </a:lnTo>
                  <a:lnTo>
                    <a:pt x="78868" y="37364"/>
                  </a:lnTo>
                  <a:lnTo>
                    <a:pt x="132863" y="11998"/>
                  </a:lnTo>
                  <a:lnTo>
                    <a:pt x="156946" y="4918"/>
                  </a:lnTo>
                  <a:lnTo>
                    <a:pt x="212034" y="0"/>
                  </a:lnTo>
                  <a:lnTo>
                    <a:pt x="226970" y="6642"/>
                  </a:lnTo>
                  <a:lnTo>
                    <a:pt x="241105" y="18413"/>
                  </a:lnTo>
                  <a:lnTo>
                    <a:pt x="256499" y="41238"/>
                  </a:lnTo>
                  <a:lnTo>
                    <a:pt x="277619" y="89009"/>
                  </a:lnTo>
                  <a:lnTo>
                    <a:pt x="292720" y="102204"/>
                  </a:lnTo>
                  <a:lnTo>
                    <a:pt x="302304" y="107575"/>
                  </a:lnTo>
                  <a:lnTo>
                    <a:pt x="310015" y="109833"/>
                  </a:lnTo>
                  <a:lnTo>
                    <a:pt x="316479" y="110015"/>
                  </a:lnTo>
                  <a:lnTo>
                    <a:pt x="322111" y="108814"/>
                  </a:lnTo>
                  <a:lnTo>
                    <a:pt x="342679" y="94481"/>
                  </a:lnTo>
                  <a:lnTo>
                    <a:pt x="365530" y="73478"/>
                  </a:lnTo>
                  <a:lnTo>
                    <a:pt x="381000" y="111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332"/>
            <p:cNvSpPr/>
            <p:nvPr>
              <p:custDataLst>
                <p:tags r:id="rId149"/>
              </p:custDataLst>
            </p:nvPr>
          </p:nvSpPr>
          <p:spPr>
            <a:xfrm>
              <a:off x="7788342" y="1497730"/>
              <a:ext cx="260284" cy="369897"/>
            </a:xfrm>
            <a:custGeom>
              <a:avLst/>
              <a:gdLst/>
              <a:ahLst/>
              <a:cxnLst/>
              <a:rect l="0" t="0" r="0" b="0"/>
              <a:pathLst>
                <a:path w="260284" h="369897">
                  <a:moveTo>
                    <a:pt x="10252" y="359645"/>
                  </a:moveTo>
                  <a:lnTo>
                    <a:pt x="10252" y="359645"/>
                  </a:lnTo>
                  <a:lnTo>
                    <a:pt x="0" y="369896"/>
                  </a:lnTo>
                  <a:lnTo>
                    <a:pt x="15063" y="319300"/>
                  </a:lnTo>
                  <a:lnTo>
                    <a:pt x="26376" y="265817"/>
                  </a:lnTo>
                  <a:lnTo>
                    <a:pt x="38107" y="208078"/>
                  </a:lnTo>
                  <a:lnTo>
                    <a:pt x="49961" y="161719"/>
                  </a:lnTo>
                  <a:lnTo>
                    <a:pt x="61852" y="116527"/>
                  </a:lnTo>
                  <a:lnTo>
                    <a:pt x="85904" y="57818"/>
                  </a:lnTo>
                  <a:lnTo>
                    <a:pt x="113662" y="5857"/>
                  </a:lnTo>
                  <a:lnTo>
                    <a:pt x="114910" y="755"/>
                  </a:lnTo>
                  <a:lnTo>
                    <a:pt x="118389" y="0"/>
                  </a:lnTo>
                  <a:lnTo>
                    <a:pt x="129309" y="6216"/>
                  </a:lnTo>
                  <a:lnTo>
                    <a:pt x="139455" y="21326"/>
                  </a:lnTo>
                  <a:lnTo>
                    <a:pt x="160832" y="73489"/>
                  </a:lnTo>
                  <a:lnTo>
                    <a:pt x="180877" y="123296"/>
                  </a:lnTo>
                  <a:lnTo>
                    <a:pt x="194851" y="175389"/>
                  </a:lnTo>
                  <a:lnTo>
                    <a:pt x="207382" y="211565"/>
                  </a:lnTo>
                  <a:lnTo>
                    <a:pt x="217936" y="260133"/>
                  </a:lnTo>
                  <a:lnTo>
                    <a:pt x="247105" y="317676"/>
                  </a:lnTo>
                  <a:lnTo>
                    <a:pt x="260283" y="335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333"/>
            <p:cNvSpPr/>
            <p:nvPr>
              <p:custDataLst>
                <p:tags r:id="rId150"/>
              </p:custDataLst>
            </p:nvPr>
          </p:nvSpPr>
          <p:spPr>
            <a:xfrm>
              <a:off x="7549037" y="1370874"/>
              <a:ext cx="213839" cy="557940"/>
            </a:xfrm>
            <a:custGeom>
              <a:avLst/>
              <a:gdLst/>
              <a:ahLst/>
              <a:cxnLst/>
              <a:rect l="0" t="0" r="0" b="0"/>
              <a:pathLst>
                <a:path w="213839" h="557940">
                  <a:moveTo>
                    <a:pt x="213838" y="10251"/>
                  </a:moveTo>
                  <a:lnTo>
                    <a:pt x="213838" y="10251"/>
                  </a:lnTo>
                  <a:lnTo>
                    <a:pt x="213838" y="3930"/>
                  </a:lnTo>
                  <a:lnTo>
                    <a:pt x="211192" y="2069"/>
                  </a:lnTo>
                  <a:lnTo>
                    <a:pt x="201197" y="0"/>
                  </a:lnTo>
                  <a:lnTo>
                    <a:pt x="194827" y="3417"/>
                  </a:lnTo>
                  <a:lnTo>
                    <a:pt x="142217" y="57825"/>
                  </a:lnTo>
                  <a:lnTo>
                    <a:pt x="90759" y="113436"/>
                  </a:lnTo>
                  <a:lnTo>
                    <a:pt x="57091" y="166077"/>
                  </a:lnTo>
                  <a:lnTo>
                    <a:pt x="28615" y="224701"/>
                  </a:lnTo>
                  <a:lnTo>
                    <a:pt x="7635" y="284113"/>
                  </a:lnTo>
                  <a:lnTo>
                    <a:pt x="1128" y="335692"/>
                  </a:lnTo>
                  <a:lnTo>
                    <a:pt x="0" y="390664"/>
                  </a:lnTo>
                  <a:lnTo>
                    <a:pt x="3147" y="442680"/>
                  </a:lnTo>
                  <a:lnTo>
                    <a:pt x="16033" y="484100"/>
                  </a:lnTo>
                  <a:lnTo>
                    <a:pt x="43543" y="528028"/>
                  </a:lnTo>
                  <a:lnTo>
                    <a:pt x="57012" y="542881"/>
                  </a:lnTo>
                  <a:lnTo>
                    <a:pt x="130494" y="5579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334"/>
            <p:cNvSpPr/>
            <p:nvPr>
              <p:custDataLst>
                <p:tags r:id="rId151"/>
              </p:custDataLst>
            </p:nvPr>
          </p:nvSpPr>
          <p:spPr>
            <a:xfrm>
              <a:off x="7158668" y="1702594"/>
              <a:ext cx="124836" cy="238126"/>
            </a:xfrm>
            <a:custGeom>
              <a:avLst/>
              <a:gdLst/>
              <a:ahLst/>
              <a:cxnLst/>
              <a:rect l="0" t="0" r="0" b="0"/>
              <a:pathLst>
                <a:path w="124836" h="238126">
                  <a:moveTo>
                    <a:pt x="80332" y="0"/>
                  </a:moveTo>
                  <a:lnTo>
                    <a:pt x="80332" y="0"/>
                  </a:lnTo>
                  <a:lnTo>
                    <a:pt x="54429" y="16479"/>
                  </a:lnTo>
                  <a:lnTo>
                    <a:pt x="0" y="67303"/>
                  </a:lnTo>
                  <a:lnTo>
                    <a:pt x="1642" y="70004"/>
                  </a:lnTo>
                  <a:lnTo>
                    <a:pt x="10522" y="76533"/>
                  </a:lnTo>
                  <a:lnTo>
                    <a:pt x="64198" y="95398"/>
                  </a:lnTo>
                  <a:lnTo>
                    <a:pt x="99341" y="111154"/>
                  </a:lnTo>
                  <a:lnTo>
                    <a:pt x="112152" y="122603"/>
                  </a:lnTo>
                  <a:lnTo>
                    <a:pt x="120933" y="136511"/>
                  </a:lnTo>
                  <a:lnTo>
                    <a:pt x="124835" y="151512"/>
                  </a:lnTo>
                  <a:lnTo>
                    <a:pt x="123043" y="166998"/>
                  </a:lnTo>
                  <a:lnTo>
                    <a:pt x="116513" y="182700"/>
                  </a:lnTo>
                  <a:lnTo>
                    <a:pt x="99284" y="203770"/>
                  </a:lnTo>
                  <a:lnTo>
                    <a:pt x="85212" y="213834"/>
                  </a:lnTo>
                  <a:lnTo>
                    <a:pt x="68426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335"/>
            <p:cNvSpPr/>
            <p:nvPr>
              <p:custDataLst>
                <p:tags r:id="rId152"/>
              </p:custDataLst>
            </p:nvPr>
          </p:nvSpPr>
          <p:spPr>
            <a:xfrm>
              <a:off x="6822281" y="1738313"/>
              <a:ext cx="238126" cy="154767"/>
            </a:xfrm>
            <a:custGeom>
              <a:avLst/>
              <a:gdLst/>
              <a:ahLst/>
              <a:cxnLst/>
              <a:rect l="0" t="0" r="0" b="0"/>
              <a:pathLst>
                <a:path w="238126" h="154767">
                  <a:moveTo>
                    <a:pt x="0" y="0"/>
                  </a:moveTo>
                  <a:lnTo>
                    <a:pt x="0" y="0"/>
                  </a:lnTo>
                  <a:lnTo>
                    <a:pt x="0" y="55574"/>
                  </a:lnTo>
                  <a:lnTo>
                    <a:pt x="0" y="97564"/>
                  </a:lnTo>
                  <a:lnTo>
                    <a:pt x="3528" y="106420"/>
                  </a:lnTo>
                  <a:lnTo>
                    <a:pt x="8183" y="114766"/>
                  </a:lnTo>
                  <a:lnTo>
                    <a:pt x="11170" y="130904"/>
                  </a:lnTo>
                  <a:lnTo>
                    <a:pt x="11903" y="154229"/>
                  </a:lnTo>
                  <a:lnTo>
                    <a:pt x="23322" y="154766"/>
                  </a:lnTo>
                  <a:lnTo>
                    <a:pt x="23667" y="148456"/>
                  </a:lnTo>
                  <a:lnTo>
                    <a:pt x="27276" y="141827"/>
                  </a:lnTo>
                  <a:lnTo>
                    <a:pt x="31967" y="134472"/>
                  </a:lnTo>
                  <a:lnTo>
                    <a:pt x="34607" y="121570"/>
                  </a:lnTo>
                  <a:lnTo>
                    <a:pt x="36713" y="102901"/>
                  </a:lnTo>
                  <a:lnTo>
                    <a:pt x="43804" y="87080"/>
                  </a:lnTo>
                  <a:lnTo>
                    <a:pt x="48613" y="52792"/>
                  </a:lnTo>
                  <a:lnTo>
                    <a:pt x="56983" y="35955"/>
                  </a:lnTo>
                  <a:lnTo>
                    <a:pt x="59028" y="19890"/>
                  </a:lnTo>
                  <a:lnTo>
                    <a:pt x="60519" y="17228"/>
                  </a:lnTo>
                  <a:lnTo>
                    <a:pt x="62835" y="15454"/>
                  </a:lnTo>
                  <a:lnTo>
                    <a:pt x="65703" y="14271"/>
                  </a:lnTo>
                  <a:lnTo>
                    <a:pt x="67615" y="12160"/>
                  </a:lnTo>
                  <a:lnTo>
                    <a:pt x="71394" y="163"/>
                  </a:lnTo>
                  <a:lnTo>
                    <a:pt x="71434" y="16586"/>
                  </a:lnTo>
                  <a:lnTo>
                    <a:pt x="74965" y="24128"/>
                  </a:lnTo>
                  <a:lnTo>
                    <a:pt x="79620" y="31890"/>
                  </a:lnTo>
                  <a:lnTo>
                    <a:pt x="82608" y="47652"/>
                  </a:lnTo>
                  <a:lnTo>
                    <a:pt x="82853" y="51612"/>
                  </a:lnTo>
                  <a:lnTo>
                    <a:pt x="86654" y="59539"/>
                  </a:lnTo>
                  <a:lnTo>
                    <a:pt x="91430" y="67472"/>
                  </a:lnTo>
                  <a:lnTo>
                    <a:pt x="94747" y="80992"/>
                  </a:lnTo>
                  <a:lnTo>
                    <a:pt x="95250" y="107154"/>
                  </a:lnTo>
                  <a:lnTo>
                    <a:pt x="101571" y="100835"/>
                  </a:lnTo>
                  <a:lnTo>
                    <a:pt x="104674" y="94204"/>
                  </a:lnTo>
                  <a:lnTo>
                    <a:pt x="105502" y="90584"/>
                  </a:lnTo>
                  <a:lnTo>
                    <a:pt x="116363" y="71345"/>
                  </a:lnTo>
                  <a:lnTo>
                    <a:pt x="117263" y="67407"/>
                  </a:lnTo>
                  <a:lnTo>
                    <a:pt x="128250" y="47616"/>
                  </a:lnTo>
                  <a:lnTo>
                    <a:pt x="129156" y="43650"/>
                  </a:lnTo>
                  <a:lnTo>
                    <a:pt x="136752" y="31748"/>
                  </a:lnTo>
                  <a:lnTo>
                    <a:pt x="143682" y="27339"/>
                  </a:lnTo>
                  <a:lnTo>
                    <a:pt x="147382" y="26163"/>
                  </a:lnTo>
                  <a:lnTo>
                    <a:pt x="149848" y="24057"/>
                  </a:lnTo>
                  <a:lnTo>
                    <a:pt x="154132" y="13767"/>
                  </a:lnTo>
                  <a:lnTo>
                    <a:pt x="158021" y="12733"/>
                  </a:lnTo>
                  <a:lnTo>
                    <a:pt x="160910" y="12457"/>
                  </a:lnTo>
                  <a:lnTo>
                    <a:pt x="162835" y="13596"/>
                  </a:lnTo>
                  <a:lnTo>
                    <a:pt x="164120" y="15678"/>
                  </a:lnTo>
                  <a:lnTo>
                    <a:pt x="164976" y="18390"/>
                  </a:lnTo>
                  <a:lnTo>
                    <a:pt x="166870" y="20197"/>
                  </a:lnTo>
                  <a:lnTo>
                    <a:pt x="172501" y="22205"/>
                  </a:lnTo>
                  <a:lnTo>
                    <a:pt x="174532" y="24064"/>
                  </a:lnTo>
                  <a:lnTo>
                    <a:pt x="176789" y="29657"/>
                  </a:lnTo>
                  <a:lnTo>
                    <a:pt x="179560" y="44026"/>
                  </a:lnTo>
                  <a:lnTo>
                    <a:pt x="186671" y="55672"/>
                  </a:lnTo>
                  <a:lnTo>
                    <a:pt x="189744" y="71459"/>
                  </a:lnTo>
                  <a:lnTo>
                    <a:pt x="189996" y="75420"/>
                  </a:lnTo>
                  <a:lnTo>
                    <a:pt x="191487" y="78061"/>
                  </a:lnTo>
                  <a:lnTo>
                    <a:pt x="193804" y="79822"/>
                  </a:lnTo>
                  <a:lnTo>
                    <a:pt x="196671" y="80996"/>
                  </a:lnTo>
                  <a:lnTo>
                    <a:pt x="198583" y="83101"/>
                  </a:lnTo>
                  <a:lnTo>
                    <a:pt x="203394" y="95332"/>
                  </a:lnTo>
                  <a:lnTo>
                    <a:pt x="212614" y="105337"/>
                  </a:lnTo>
                  <a:lnTo>
                    <a:pt x="220129" y="106617"/>
                  </a:lnTo>
                  <a:lnTo>
                    <a:pt x="23812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336"/>
            <p:cNvSpPr/>
            <p:nvPr>
              <p:custDataLst>
                <p:tags r:id="rId153"/>
              </p:custDataLst>
            </p:nvPr>
          </p:nvSpPr>
          <p:spPr>
            <a:xfrm>
              <a:off x="6619875" y="1726411"/>
              <a:ext cx="119064" cy="154734"/>
            </a:xfrm>
            <a:custGeom>
              <a:avLst/>
              <a:gdLst/>
              <a:ahLst/>
              <a:cxnLst/>
              <a:rect l="0" t="0" r="0" b="0"/>
              <a:pathLst>
                <a:path w="119064" h="154734">
                  <a:moveTo>
                    <a:pt x="0" y="107152"/>
                  </a:moveTo>
                  <a:lnTo>
                    <a:pt x="0" y="107152"/>
                  </a:lnTo>
                  <a:lnTo>
                    <a:pt x="6321" y="113472"/>
                  </a:lnTo>
                  <a:lnTo>
                    <a:pt x="9424" y="120103"/>
                  </a:lnTo>
                  <a:lnTo>
                    <a:pt x="11416" y="128819"/>
                  </a:lnTo>
                  <a:lnTo>
                    <a:pt x="23309" y="142324"/>
                  </a:lnTo>
                  <a:lnTo>
                    <a:pt x="29984" y="142708"/>
                  </a:lnTo>
                  <a:lnTo>
                    <a:pt x="31896" y="144085"/>
                  </a:lnTo>
                  <a:lnTo>
                    <a:pt x="33170" y="146326"/>
                  </a:lnTo>
                  <a:lnTo>
                    <a:pt x="35706" y="154733"/>
                  </a:lnTo>
                  <a:lnTo>
                    <a:pt x="35717" y="144521"/>
                  </a:lnTo>
                  <a:lnTo>
                    <a:pt x="34395" y="143971"/>
                  </a:lnTo>
                  <a:lnTo>
                    <a:pt x="29397" y="143359"/>
                  </a:lnTo>
                  <a:lnTo>
                    <a:pt x="27536" y="141873"/>
                  </a:lnTo>
                  <a:lnTo>
                    <a:pt x="25467" y="136695"/>
                  </a:lnTo>
                  <a:lnTo>
                    <a:pt x="23816" y="79365"/>
                  </a:lnTo>
                  <a:lnTo>
                    <a:pt x="27342" y="71430"/>
                  </a:lnTo>
                  <a:lnTo>
                    <a:pt x="31996" y="63494"/>
                  </a:lnTo>
                  <a:lnTo>
                    <a:pt x="35939" y="51589"/>
                  </a:lnTo>
                  <a:lnTo>
                    <a:pt x="43575" y="39683"/>
                  </a:lnTo>
                  <a:lnTo>
                    <a:pt x="47747" y="27777"/>
                  </a:lnTo>
                  <a:lnTo>
                    <a:pt x="69623" y="1857"/>
                  </a:lnTo>
                  <a:lnTo>
                    <a:pt x="81529" y="159"/>
                  </a:lnTo>
                  <a:lnTo>
                    <a:pt x="104963" y="0"/>
                  </a:lnTo>
                  <a:lnTo>
                    <a:pt x="119063" y="11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337"/>
            <p:cNvSpPr/>
            <p:nvPr>
              <p:custDataLst>
                <p:tags r:id="rId154"/>
              </p:custDataLst>
            </p:nvPr>
          </p:nvSpPr>
          <p:spPr>
            <a:xfrm>
              <a:off x="6357938" y="1714505"/>
              <a:ext cx="190501" cy="166132"/>
            </a:xfrm>
            <a:custGeom>
              <a:avLst/>
              <a:gdLst/>
              <a:ahLst/>
              <a:cxnLst/>
              <a:rect l="0" t="0" r="0" b="0"/>
              <a:pathLst>
                <a:path w="190501" h="166132">
                  <a:moveTo>
                    <a:pt x="0" y="107151"/>
                  </a:moveTo>
                  <a:lnTo>
                    <a:pt x="0" y="107151"/>
                  </a:lnTo>
                  <a:lnTo>
                    <a:pt x="0" y="113472"/>
                  </a:lnTo>
                  <a:lnTo>
                    <a:pt x="1323" y="115334"/>
                  </a:lnTo>
                  <a:lnTo>
                    <a:pt x="3527" y="116575"/>
                  </a:lnTo>
                  <a:lnTo>
                    <a:pt x="16571" y="118567"/>
                  </a:lnTo>
                  <a:lnTo>
                    <a:pt x="18985" y="117408"/>
                  </a:lnTo>
                  <a:lnTo>
                    <a:pt x="20594" y="115312"/>
                  </a:lnTo>
                  <a:lnTo>
                    <a:pt x="21667" y="112592"/>
                  </a:lnTo>
                  <a:lnTo>
                    <a:pt x="23704" y="110778"/>
                  </a:lnTo>
                  <a:lnTo>
                    <a:pt x="29497" y="108763"/>
                  </a:lnTo>
                  <a:lnTo>
                    <a:pt x="43995" y="106147"/>
                  </a:lnTo>
                  <a:lnTo>
                    <a:pt x="67498" y="86871"/>
                  </a:lnTo>
                  <a:lnTo>
                    <a:pt x="78061" y="75272"/>
                  </a:lnTo>
                  <a:lnTo>
                    <a:pt x="85828" y="59501"/>
                  </a:lnTo>
                  <a:lnTo>
                    <a:pt x="104949" y="38064"/>
                  </a:lnTo>
                  <a:lnTo>
                    <a:pt x="106175" y="33231"/>
                  </a:lnTo>
                  <a:lnTo>
                    <a:pt x="107154" y="198"/>
                  </a:lnTo>
                  <a:lnTo>
                    <a:pt x="89419" y="0"/>
                  </a:lnTo>
                  <a:lnTo>
                    <a:pt x="87393" y="1321"/>
                  </a:lnTo>
                  <a:lnTo>
                    <a:pt x="86043" y="3525"/>
                  </a:lnTo>
                  <a:lnTo>
                    <a:pt x="85143" y="6317"/>
                  </a:lnTo>
                  <a:lnTo>
                    <a:pt x="74157" y="24118"/>
                  </a:lnTo>
                  <a:lnTo>
                    <a:pt x="73250" y="27983"/>
                  </a:lnTo>
                  <a:lnTo>
                    <a:pt x="63613" y="45015"/>
                  </a:lnTo>
                  <a:lnTo>
                    <a:pt x="58566" y="78270"/>
                  </a:lnTo>
                  <a:lnTo>
                    <a:pt x="50178" y="95028"/>
                  </a:lnTo>
                  <a:lnTo>
                    <a:pt x="48128" y="111077"/>
                  </a:lnTo>
                  <a:lnTo>
                    <a:pt x="51376" y="119039"/>
                  </a:lnTo>
                  <a:lnTo>
                    <a:pt x="55907" y="126986"/>
                  </a:lnTo>
                  <a:lnTo>
                    <a:pt x="59780" y="138899"/>
                  </a:lnTo>
                  <a:lnTo>
                    <a:pt x="65374" y="146838"/>
                  </a:lnTo>
                  <a:lnTo>
                    <a:pt x="72270" y="151248"/>
                  </a:lnTo>
                  <a:lnTo>
                    <a:pt x="79745" y="154531"/>
                  </a:lnTo>
                  <a:lnTo>
                    <a:pt x="91390" y="162494"/>
                  </a:lnTo>
                  <a:lnTo>
                    <a:pt x="103220" y="165441"/>
                  </a:lnTo>
                  <a:lnTo>
                    <a:pt x="111138" y="166131"/>
                  </a:lnTo>
                  <a:lnTo>
                    <a:pt x="119068" y="162910"/>
                  </a:lnTo>
                  <a:lnTo>
                    <a:pt x="123035" y="160199"/>
                  </a:lnTo>
                  <a:lnTo>
                    <a:pt x="141259" y="156383"/>
                  </a:lnTo>
                  <a:lnTo>
                    <a:pt x="162938" y="153771"/>
                  </a:lnTo>
                  <a:lnTo>
                    <a:pt x="190500" y="14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338"/>
            <p:cNvSpPr/>
            <p:nvPr>
              <p:custDataLst>
                <p:tags r:id="rId155"/>
              </p:custDataLst>
            </p:nvPr>
          </p:nvSpPr>
          <p:spPr>
            <a:xfrm>
              <a:off x="6167438" y="1738313"/>
              <a:ext cx="214313" cy="71438"/>
            </a:xfrm>
            <a:custGeom>
              <a:avLst/>
              <a:gdLst/>
              <a:ahLst/>
              <a:cxnLst/>
              <a:rect l="0" t="0" r="0" b="0"/>
              <a:pathLst>
                <a:path w="214313" h="71438">
                  <a:moveTo>
                    <a:pt x="0" y="71437"/>
                  </a:moveTo>
                  <a:lnTo>
                    <a:pt x="0" y="71437"/>
                  </a:lnTo>
                  <a:lnTo>
                    <a:pt x="6320" y="65116"/>
                  </a:lnTo>
                  <a:lnTo>
                    <a:pt x="12951" y="62013"/>
                  </a:lnTo>
                  <a:lnTo>
                    <a:pt x="16571" y="61186"/>
                  </a:lnTo>
                  <a:lnTo>
                    <a:pt x="33210" y="51675"/>
                  </a:lnTo>
                  <a:lnTo>
                    <a:pt x="51879" y="47502"/>
                  </a:lnTo>
                  <a:lnTo>
                    <a:pt x="88556" y="28745"/>
                  </a:lnTo>
                  <a:lnTo>
                    <a:pt x="110170" y="23951"/>
                  </a:lnTo>
                  <a:lnTo>
                    <a:pt x="152010" y="3303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339"/>
            <p:cNvSpPr/>
            <p:nvPr>
              <p:custDataLst>
                <p:tags r:id="rId156"/>
              </p:custDataLst>
            </p:nvPr>
          </p:nvSpPr>
          <p:spPr>
            <a:xfrm>
              <a:off x="6215063" y="1464469"/>
              <a:ext cx="71438" cy="440532"/>
            </a:xfrm>
            <a:custGeom>
              <a:avLst/>
              <a:gdLst/>
              <a:ahLst/>
              <a:cxnLst/>
              <a:rect l="0" t="0" r="0" b="0"/>
              <a:pathLst>
                <a:path w="71438" h="440532">
                  <a:moveTo>
                    <a:pt x="0" y="0"/>
                  </a:moveTo>
                  <a:lnTo>
                    <a:pt x="0" y="0"/>
                  </a:lnTo>
                  <a:lnTo>
                    <a:pt x="6320" y="12641"/>
                  </a:lnTo>
                  <a:lnTo>
                    <a:pt x="14698" y="64724"/>
                  </a:lnTo>
                  <a:lnTo>
                    <a:pt x="23934" y="121902"/>
                  </a:lnTo>
                  <a:lnTo>
                    <a:pt x="32999" y="174304"/>
                  </a:lnTo>
                  <a:lnTo>
                    <a:pt x="38440" y="228475"/>
                  </a:lnTo>
                  <a:lnTo>
                    <a:pt x="48431" y="282891"/>
                  </a:lnTo>
                  <a:lnTo>
                    <a:pt x="57339" y="336044"/>
                  </a:lnTo>
                  <a:lnTo>
                    <a:pt x="62770" y="393258"/>
                  </a:lnTo>
                  <a:lnTo>
                    <a:pt x="71437" y="440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340"/>
            <p:cNvSpPr/>
            <p:nvPr>
              <p:custDataLst>
                <p:tags r:id="rId157"/>
              </p:custDataLst>
            </p:nvPr>
          </p:nvSpPr>
          <p:spPr>
            <a:xfrm>
              <a:off x="5810250" y="1762125"/>
              <a:ext cx="142876" cy="154782"/>
            </a:xfrm>
            <a:custGeom>
              <a:avLst/>
              <a:gdLst/>
              <a:ahLst/>
              <a:cxnLst/>
              <a:rect l="0" t="0" r="0" b="0"/>
              <a:pathLst>
                <a:path w="142876" h="154782">
                  <a:moveTo>
                    <a:pt x="0" y="154781"/>
                  </a:moveTo>
                  <a:lnTo>
                    <a:pt x="0" y="154781"/>
                  </a:lnTo>
                  <a:lnTo>
                    <a:pt x="0" y="148461"/>
                  </a:lnTo>
                  <a:lnTo>
                    <a:pt x="38821" y="94848"/>
                  </a:lnTo>
                  <a:lnTo>
                    <a:pt x="89860" y="4253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341"/>
            <p:cNvSpPr/>
            <p:nvPr>
              <p:custDataLst>
                <p:tags r:id="rId158"/>
              </p:custDataLst>
            </p:nvPr>
          </p:nvSpPr>
          <p:spPr>
            <a:xfrm>
              <a:off x="5417345" y="1750285"/>
              <a:ext cx="559594" cy="147590"/>
            </a:xfrm>
            <a:custGeom>
              <a:avLst/>
              <a:gdLst/>
              <a:ahLst/>
              <a:cxnLst/>
              <a:rect l="0" t="0" r="0" b="0"/>
              <a:pathLst>
                <a:path w="559594" h="147590">
                  <a:moveTo>
                    <a:pt x="0" y="35653"/>
                  </a:moveTo>
                  <a:lnTo>
                    <a:pt x="0" y="35653"/>
                  </a:lnTo>
                  <a:lnTo>
                    <a:pt x="12150" y="34330"/>
                  </a:lnTo>
                  <a:lnTo>
                    <a:pt x="64320" y="23527"/>
                  </a:lnTo>
                  <a:lnTo>
                    <a:pt x="111629" y="14540"/>
                  </a:lnTo>
                  <a:lnTo>
                    <a:pt x="170999" y="8549"/>
                  </a:lnTo>
                  <a:lnTo>
                    <a:pt x="224140" y="1068"/>
                  </a:lnTo>
                  <a:lnTo>
                    <a:pt x="252680" y="83"/>
                  </a:lnTo>
                  <a:lnTo>
                    <a:pt x="255765" y="1356"/>
                  </a:lnTo>
                  <a:lnTo>
                    <a:pt x="257822" y="3528"/>
                  </a:lnTo>
                  <a:lnTo>
                    <a:pt x="259193" y="6299"/>
                  </a:lnTo>
                  <a:lnTo>
                    <a:pt x="257462" y="10792"/>
                  </a:lnTo>
                  <a:lnTo>
                    <a:pt x="226537" y="62237"/>
                  </a:lnTo>
                  <a:lnTo>
                    <a:pt x="222461" y="65281"/>
                  </a:lnTo>
                  <a:lnTo>
                    <a:pt x="210405" y="88529"/>
                  </a:lnTo>
                  <a:lnTo>
                    <a:pt x="203458" y="127021"/>
                  </a:lnTo>
                  <a:lnTo>
                    <a:pt x="203107" y="132283"/>
                  </a:lnTo>
                  <a:lnTo>
                    <a:pt x="205520" y="137115"/>
                  </a:lnTo>
                  <a:lnTo>
                    <a:pt x="215254" y="146011"/>
                  </a:lnTo>
                  <a:lnTo>
                    <a:pt x="221554" y="147589"/>
                  </a:lnTo>
                  <a:lnTo>
                    <a:pt x="235611" y="145815"/>
                  </a:lnTo>
                  <a:lnTo>
                    <a:pt x="258398" y="137379"/>
                  </a:lnTo>
                  <a:lnTo>
                    <a:pt x="281908" y="120180"/>
                  </a:lnTo>
                  <a:lnTo>
                    <a:pt x="299310" y="92007"/>
                  </a:lnTo>
                  <a:lnTo>
                    <a:pt x="306523" y="64844"/>
                  </a:lnTo>
                  <a:lnTo>
                    <a:pt x="304684" y="48186"/>
                  </a:lnTo>
                  <a:lnTo>
                    <a:pt x="299456" y="33285"/>
                  </a:lnTo>
                  <a:lnTo>
                    <a:pt x="288849" y="12940"/>
                  </a:lnTo>
                  <a:lnTo>
                    <a:pt x="285930" y="695"/>
                  </a:lnTo>
                  <a:lnTo>
                    <a:pt x="306267" y="0"/>
                  </a:lnTo>
                  <a:lnTo>
                    <a:pt x="344454" y="25846"/>
                  </a:lnTo>
                  <a:lnTo>
                    <a:pt x="394364" y="63710"/>
                  </a:lnTo>
                  <a:lnTo>
                    <a:pt x="446308" y="96837"/>
                  </a:lnTo>
                  <a:lnTo>
                    <a:pt x="499833" y="122762"/>
                  </a:lnTo>
                  <a:lnTo>
                    <a:pt x="521013" y="128490"/>
                  </a:lnTo>
                  <a:lnTo>
                    <a:pt x="559593" y="1428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342"/>
            <p:cNvSpPr/>
            <p:nvPr>
              <p:custDataLst>
                <p:tags r:id="rId159"/>
              </p:custDataLst>
            </p:nvPr>
          </p:nvSpPr>
          <p:spPr>
            <a:xfrm>
              <a:off x="5549967" y="1524000"/>
              <a:ext cx="22159" cy="392907"/>
            </a:xfrm>
            <a:custGeom>
              <a:avLst/>
              <a:gdLst/>
              <a:ahLst/>
              <a:cxnLst/>
              <a:rect l="0" t="0" r="0" b="0"/>
              <a:pathLst>
                <a:path w="22159" h="392907">
                  <a:moveTo>
                    <a:pt x="10253" y="0"/>
                  </a:moveTo>
                  <a:lnTo>
                    <a:pt x="10253" y="0"/>
                  </a:lnTo>
                  <a:lnTo>
                    <a:pt x="8929" y="12151"/>
                  </a:lnTo>
                  <a:lnTo>
                    <a:pt x="0" y="54811"/>
                  </a:lnTo>
                  <a:lnTo>
                    <a:pt x="5157" y="98114"/>
                  </a:lnTo>
                  <a:lnTo>
                    <a:pt x="8742" y="152837"/>
                  </a:lnTo>
                  <a:lnTo>
                    <a:pt x="9804" y="198302"/>
                  </a:lnTo>
                  <a:lnTo>
                    <a:pt x="10118" y="243230"/>
                  </a:lnTo>
                  <a:lnTo>
                    <a:pt x="10213" y="290055"/>
                  </a:lnTo>
                  <a:lnTo>
                    <a:pt x="19671" y="346763"/>
                  </a:lnTo>
                  <a:lnTo>
                    <a:pt x="22158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SMARTInkShape-343"/>
            <p:cNvSpPr/>
            <p:nvPr>
              <p:custDataLst>
                <p:tags r:id="rId160"/>
              </p:custDataLst>
            </p:nvPr>
          </p:nvSpPr>
          <p:spPr>
            <a:xfrm>
              <a:off x="5262563" y="1794076"/>
              <a:ext cx="142876" cy="106588"/>
            </a:xfrm>
            <a:custGeom>
              <a:avLst/>
              <a:gdLst/>
              <a:ahLst/>
              <a:cxnLst/>
              <a:rect l="0" t="0" r="0" b="0"/>
              <a:pathLst>
                <a:path w="142876" h="106588">
                  <a:moveTo>
                    <a:pt x="0" y="99018"/>
                  </a:moveTo>
                  <a:lnTo>
                    <a:pt x="0" y="99018"/>
                  </a:lnTo>
                  <a:lnTo>
                    <a:pt x="12151" y="97695"/>
                  </a:lnTo>
                  <a:lnTo>
                    <a:pt x="71180" y="77387"/>
                  </a:lnTo>
                  <a:lnTo>
                    <a:pt x="96644" y="57625"/>
                  </a:lnTo>
                  <a:lnTo>
                    <a:pt x="108216" y="42697"/>
                  </a:lnTo>
                  <a:lnTo>
                    <a:pt x="114241" y="27243"/>
                  </a:lnTo>
                  <a:lnTo>
                    <a:pt x="118110" y="2085"/>
                  </a:lnTo>
                  <a:lnTo>
                    <a:pt x="114458" y="0"/>
                  </a:lnTo>
                  <a:lnTo>
                    <a:pt x="99818" y="1211"/>
                  </a:lnTo>
                  <a:lnTo>
                    <a:pt x="87138" y="6159"/>
                  </a:lnTo>
                  <a:lnTo>
                    <a:pt x="61897" y="26436"/>
                  </a:lnTo>
                  <a:lnTo>
                    <a:pt x="45533" y="54581"/>
                  </a:lnTo>
                  <a:lnTo>
                    <a:pt x="43584" y="62779"/>
                  </a:lnTo>
                  <a:lnTo>
                    <a:pt x="44947" y="75415"/>
                  </a:lnTo>
                  <a:lnTo>
                    <a:pt x="59473" y="96287"/>
                  </a:lnTo>
                  <a:lnTo>
                    <a:pt x="73175" y="104419"/>
                  </a:lnTo>
                  <a:lnTo>
                    <a:pt x="80533" y="106587"/>
                  </a:lnTo>
                  <a:lnTo>
                    <a:pt x="142875" y="871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344"/>
            <p:cNvSpPr/>
            <p:nvPr>
              <p:custDataLst>
                <p:tags r:id="rId161"/>
              </p:custDataLst>
            </p:nvPr>
          </p:nvSpPr>
          <p:spPr>
            <a:xfrm>
              <a:off x="4948348" y="1607344"/>
              <a:ext cx="279932" cy="353348"/>
            </a:xfrm>
            <a:custGeom>
              <a:avLst/>
              <a:gdLst/>
              <a:ahLst/>
              <a:cxnLst/>
              <a:rect l="0" t="0" r="0" b="0"/>
              <a:pathLst>
                <a:path w="279932" h="353348">
                  <a:moveTo>
                    <a:pt x="28465" y="0"/>
                  </a:moveTo>
                  <a:lnTo>
                    <a:pt x="28465" y="0"/>
                  </a:lnTo>
                  <a:lnTo>
                    <a:pt x="0" y="0"/>
                  </a:lnTo>
                  <a:lnTo>
                    <a:pt x="16220" y="1323"/>
                  </a:lnTo>
                  <a:lnTo>
                    <a:pt x="65706" y="16572"/>
                  </a:lnTo>
                  <a:lnTo>
                    <a:pt x="120388" y="35810"/>
                  </a:lnTo>
                  <a:lnTo>
                    <a:pt x="167448" y="57932"/>
                  </a:lnTo>
                  <a:lnTo>
                    <a:pt x="223303" y="82610"/>
                  </a:lnTo>
                  <a:lnTo>
                    <a:pt x="251571" y="105394"/>
                  </a:lnTo>
                  <a:lnTo>
                    <a:pt x="274781" y="140295"/>
                  </a:lnTo>
                  <a:lnTo>
                    <a:pt x="279931" y="165541"/>
                  </a:lnTo>
                  <a:lnTo>
                    <a:pt x="276488" y="189990"/>
                  </a:lnTo>
                  <a:lnTo>
                    <a:pt x="251757" y="243643"/>
                  </a:lnTo>
                  <a:lnTo>
                    <a:pt x="198742" y="301483"/>
                  </a:lnTo>
                  <a:lnTo>
                    <a:pt x="168876" y="324072"/>
                  </a:lnTo>
                  <a:lnTo>
                    <a:pt x="110226" y="353347"/>
                  </a:lnTo>
                  <a:lnTo>
                    <a:pt x="64182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SMARTInkShape-345"/>
            <p:cNvSpPr/>
            <p:nvPr>
              <p:custDataLst>
                <p:tags r:id="rId162"/>
              </p:custDataLst>
            </p:nvPr>
          </p:nvSpPr>
          <p:spPr>
            <a:xfrm>
              <a:off x="4976813" y="1708179"/>
              <a:ext cx="23813" cy="268260"/>
            </a:xfrm>
            <a:custGeom>
              <a:avLst/>
              <a:gdLst/>
              <a:ahLst/>
              <a:cxnLst/>
              <a:rect l="0" t="0" r="0" b="0"/>
              <a:pathLst>
                <a:path w="23813" h="268260">
                  <a:moveTo>
                    <a:pt x="0" y="6321"/>
                  </a:moveTo>
                  <a:lnTo>
                    <a:pt x="0" y="6321"/>
                  </a:lnTo>
                  <a:lnTo>
                    <a:pt x="0" y="0"/>
                  </a:lnTo>
                  <a:lnTo>
                    <a:pt x="1323" y="15852"/>
                  </a:lnTo>
                  <a:lnTo>
                    <a:pt x="10251" y="73428"/>
                  </a:lnTo>
                  <a:lnTo>
                    <a:pt x="12902" y="124528"/>
                  </a:lnTo>
                  <a:lnTo>
                    <a:pt x="22114" y="178481"/>
                  </a:lnTo>
                  <a:lnTo>
                    <a:pt x="23663" y="234675"/>
                  </a:lnTo>
                  <a:lnTo>
                    <a:pt x="23812" y="2682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SMARTInkShape-346"/>
            <p:cNvSpPr/>
            <p:nvPr>
              <p:custDataLst>
                <p:tags r:id="rId163"/>
              </p:custDataLst>
            </p:nvPr>
          </p:nvSpPr>
          <p:spPr>
            <a:xfrm>
              <a:off x="4619625" y="1894750"/>
              <a:ext cx="154782" cy="34064"/>
            </a:xfrm>
            <a:custGeom>
              <a:avLst/>
              <a:gdLst/>
              <a:ahLst/>
              <a:cxnLst/>
              <a:rect l="0" t="0" r="0" b="0"/>
              <a:pathLst>
                <a:path w="154782" h="34064">
                  <a:moveTo>
                    <a:pt x="0" y="34063"/>
                  </a:moveTo>
                  <a:lnTo>
                    <a:pt x="0" y="34063"/>
                  </a:lnTo>
                  <a:lnTo>
                    <a:pt x="10828" y="24557"/>
                  </a:lnTo>
                  <a:lnTo>
                    <a:pt x="31918" y="12395"/>
                  </a:lnTo>
                  <a:lnTo>
                    <a:pt x="44473" y="10674"/>
                  </a:lnTo>
                  <a:lnTo>
                    <a:pt x="88902" y="8938"/>
                  </a:lnTo>
                  <a:lnTo>
                    <a:pt x="114568" y="0"/>
                  </a:lnTo>
                  <a:lnTo>
                    <a:pt x="117389" y="771"/>
                  </a:lnTo>
                  <a:lnTo>
                    <a:pt x="127680" y="6853"/>
                  </a:lnTo>
                  <a:lnTo>
                    <a:pt x="135240" y="8740"/>
                  </a:lnTo>
                  <a:lnTo>
                    <a:pt x="137785" y="10567"/>
                  </a:lnTo>
                  <a:lnTo>
                    <a:pt x="139481" y="13107"/>
                  </a:lnTo>
                  <a:lnTo>
                    <a:pt x="142690" y="19457"/>
                  </a:lnTo>
                  <a:lnTo>
                    <a:pt x="154781" y="34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8" name="SMARTInkShape-Group43"/>
          <p:cNvGrpSpPr/>
          <p:nvPr/>
        </p:nvGrpSpPr>
        <p:grpSpPr>
          <a:xfrm>
            <a:off x="4619625" y="2071688"/>
            <a:ext cx="2071689" cy="416719"/>
            <a:chOff x="4619625" y="2071688"/>
            <a:chExt cx="2071689" cy="416719"/>
          </a:xfrm>
        </p:grpSpPr>
        <p:sp>
          <p:nvSpPr>
            <p:cNvPr id="361" name="SMARTInkShape-347"/>
            <p:cNvSpPr/>
            <p:nvPr>
              <p:custDataLst>
                <p:tags r:id="rId125"/>
              </p:custDataLst>
            </p:nvPr>
          </p:nvSpPr>
          <p:spPr>
            <a:xfrm>
              <a:off x="6524629" y="2238393"/>
              <a:ext cx="166685" cy="154764"/>
            </a:xfrm>
            <a:custGeom>
              <a:avLst/>
              <a:gdLst/>
              <a:ahLst/>
              <a:cxnLst/>
              <a:rect l="0" t="0" r="0" b="0"/>
              <a:pathLst>
                <a:path w="166685" h="154764">
                  <a:moveTo>
                    <a:pt x="11902" y="23795"/>
                  </a:moveTo>
                  <a:lnTo>
                    <a:pt x="11902" y="23795"/>
                  </a:lnTo>
                  <a:lnTo>
                    <a:pt x="5582" y="30115"/>
                  </a:lnTo>
                  <a:lnTo>
                    <a:pt x="2478" y="36746"/>
                  </a:lnTo>
                  <a:lnTo>
                    <a:pt x="15" y="94505"/>
                  </a:lnTo>
                  <a:lnTo>
                    <a:pt x="0" y="104643"/>
                  </a:lnTo>
                  <a:lnTo>
                    <a:pt x="9420" y="119761"/>
                  </a:lnTo>
                  <a:lnTo>
                    <a:pt x="11902" y="142857"/>
                  </a:lnTo>
                  <a:lnTo>
                    <a:pt x="11902" y="126285"/>
                  </a:lnTo>
                  <a:lnTo>
                    <a:pt x="15430" y="118735"/>
                  </a:lnTo>
                  <a:lnTo>
                    <a:pt x="20085" y="110969"/>
                  </a:lnTo>
                  <a:lnTo>
                    <a:pt x="35837" y="64582"/>
                  </a:lnTo>
                  <a:lnTo>
                    <a:pt x="44902" y="47824"/>
                  </a:lnTo>
                  <a:lnTo>
                    <a:pt x="45808" y="43783"/>
                  </a:lnTo>
                  <a:lnTo>
                    <a:pt x="53404" y="31775"/>
                  </a:lnTo>
                  <a:lnTo>
                    <a:pt x="81035" y="2335"/>
                  </a:lnTo>
                  <a:lnTo>
                    <a:pt x="85843" y="1028"/>
                  </a:lnTo>
                  <a:lnTo>
                    <a:pt x="105335" y="0"/>
                  </a:lnTo>
                  <a:lnTo>
                    <a:pt x="105940" y="1317"/>
                  </a:lnTo>
                  <a:lnTo>
                    <a:pt x="106614" y="6308"/>
                  </a:lnTo>
                  <a:lnTo>
                    <a:pt x="108117" y="8168"/>
                  </a:lnTo>
                  <a:lnTo>
                    <a:pt x="113313" y="10235"/>
                  </a:lnTo>
                  <a:lnTo>
                    <a:pt x="115229" y="12109"/>
                  </a:lnTo>
                  <a:lnTo>
                    <a:pt x="121830" y="24622"/>
                  </a:lnTo>
                  <a:lnTo>
                    <a:pt x="137944" y="43747"/>
                  </a:lnTo>
                  <a:lnTo>
                    <a:pt x="140681" y="51624"/>
                  </a:lnTo>
                  <a:lnTo>
                    <a:pt x="143761" y="74320"/>
                  </a:lnTo>
                  <a:lnTo>
                    <a:pt x="146110" y="77322"/>
                  </a:lnTo>
                  <a:lnTo>
                    <a:pt x="148999" y="79323"/>
                  </a:lnTo>
                  <a:lnTo>
                    <a:pt x="152209" y="88602"/>
                  </a:lnTo>
                  <a:lnTo>
                    <a:pt x="156091" y="139192"/>
                  </a:lnTo>
                  <a:lnTo>
                    <a:pt x="166684" y="154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SMARTInkShape-348"/>
            <p:cNvSpPr/>
            <p:nvPr>
              <p:custDataLst>
                <p:tags r:id="rId126"/>
              </p:custDataLst>
            </p:nvPr>
          </p:nvSpPr>
          <p:spPr>
            <a:xfrm>
              <a:off x="6036470" y="2071688"/>
              <a:ext cx="452436" cy="321451"/>
            </a:xfrm>
            <a:custGeom>
              <a:avLst/>
              <a:gdLst/>
              <a:ahLst/>
              <a:cxnLst/>
              <a:rect l="0" t="0" r="0" b="0"/>
              <a:pathLst>
                <a:path w="452436" h="321451">
                  <a:moveTo>
                    <a:pt x="0" y="0"/>
                  </a:moveTo>
                  <a:lnTo>
                    <a:pt x="0" y="0"/>
                  </a:lnTo>
                  <a:lnTo>
                    <a:pt x="0" y="38239"/>
                  </a:lnTo>
                  <a:lnTo>
                    <a:pt x="11169" y="95503"/>
                  </a:lnTo>
                  <a:lnTo>
                    <a:pt x="12901" y="111237"/>
                  </a:lnTo>
                  <a:lnTo>
                    <a:pt x="22680" y="160082"/>
                  </a:lnTo>
                  <a:lnTo>
                    <a:pt x="25035" y="217178"/>
                  </a:lnTo>
                  <a:lnTo>
                    <a:pt x="34976" y="264355"/>
                  </a:lnTo>
                  <a:lnTo>
                    <a:pt x="35718" y="321450"/>
                  </a:lnTo>
                  <a:lnTo>
                    <a:pt x="35718" y="281719"/>
                  </a:lnTo>
                  <a:lnTo>
                    <a:pt x="48620" y="234456"/>
                  </a:lnTo>
                  <a:lnTo>
                    <a:pt x="50934" y="231710"/>
                  </a:lnTo>
                  <a:lnTo>
                    <a:pt x="53799" y="229879"/>
                  </a:lnTo>
                  <a:lnTo>
                    <a:pt x="55709" y="227336"/>
                  </a:lnTo>
                  <a:lnTo>
                    <a:pt x="57832" y="220983"/>
                  </a:lnTo>
                  <a:lnTo>
                    <a:pt x="59721" y="218759"/>
                  </a:lnTo>
                  <a:lnTo>
                    <a:pt x="69632" y="214898"/>
                  </a:lnTo>
                  <a:lnTo>
                    <a:pt x="77223" y="214486"/>
                  </a:lnTo>
                  <a:lnTo>
                    <a:pt x="79263" y="215751"/>
                  </a:lnTo>
                  <a:lnTo>
                    <a:pt x="80623" y="217917"/>
                  </a:lnTo>
                  <a:lnTo>
                    <a:pt x="81529" y="220684"/>
                  </a:lnTo>
                  <a:lnTo>
                    <a:pt x="83456" y="222529"/>
                  </a:lnTo>
                  <a:lnTo>
                    <a:pt x="89126" y="224578"/>
                  </a:lnTo>
                  <a:lnTo>
                    <a:pt x="91167" y="226448"/>
                  </a:lnTo>
                  <a:lnTo>
                    <a:pt x="101031" y="242646"/>
                  </a:lnTo>
                  <a:lnTo>
                    <a:pt x="123190" y="265954"/>
                  </a:lnTo>
                  <a:lnTo>
                    <a:pt x="131038" y="270337"/>
                  </a:lnTo>
                  <a:lnTo>
                    <a:pt x="138938" y="273608"/>
                  </a:lnTo>
                  <a:lnTo>
                    <a:pt x="150821" y="281564"/>
                  </a:lnTo>
                  <a:lnTo>
                    <a:pt x="162720" y="285832"/>
                  </a:lnTo>
                  <a:lnTo>
                    <a:pt x="174625" y="293565"/>
                  </a:lnTo>
                  <a:lnTo>
                    <a:pt x="186530" y="296443"/>
                  </a:lnTo>
                  <a:lnTo>
                    <a:pt x="199759" y="298619"/>
                  </a:lnTo>
                  <a:lnTo>
                    <a:pt x="212694" y="303817"/>
                  </a:lnTo>
                  <a:lnTo>
                    <a:pt x="218525" y="304409"/>
                  </a:lnTo>
                  <a:lnTo>
                    <a:pt x="269845" y="296400"/>
                  </a:lnTo>
                  <a:lnTo>
                    <a:pt x="285743" y="284718"/>
                  </a:lnTo>
                  <a:lnTo>
                    <a:pt x="293684" y="278676"/>
                  </a:lnTo>
                  <a:lnTo>
                    <a:pt x="309560" y="271270"/>
                  </a:lnTo>
                  <a:lnTo>
                    <a:pt x="325436" y="257460"/>
                  </a:lnTo>
                  <a:lnTo>
                    <a:pt x="329846" y="249805"/>
                  </a:lnTo>
                  <a:lnTo>
                    <a:pt x="333129" y="241993"/>
                  </a:lnTo>
                  <a:lnTo>
                    <a:pt x="341092" y="230157"/>
                  </a:lnTo>
                  <a:lnTo>
                    <a:pt x="344039" y="218272"/>
                  </a:lnTo>
                  <a:lnTo>
                    <a:pt x="345266" y="184876"/>
                  </a:lnTo>
                  <a:lnTo>
                    <a:pt x="343948" y="182782"/>
                  </a:lnTo>
                  <a:lnTo>
                    <a:pt x="341746" y="181385"/>
                  </a:lnTo>
                  <a:lnTo>
                    <a:pt x="335027" y="179145"/>
                  </a:lnTo>
                  <a:lnTo>
                    <a:pt x="327543" y="178757"/>
                  </a:lnTo>
                  <a:lnTo>
                    <a:pt x="320640" y="182194"/>
                  </a:lnTo>
                  <a:lnTo>
                    <a:pt x="303889" y="196334"/>
                  </a:lnTo>
                  <a:lnTo>
                    <a:pt x="300426" y="203235"/>
                  </a:lnTo>
                  <a:lnTo>
                    <a:pt x="299502" y="206927"/>
                  </a:lnTo>
                  <a:lnTo>
                    <a:pt x="288475" y="226291"/>
                  </a:lnTo>
                  <a:lnTo>
                    <a:pt x="285770" y="273844"/>
                  </a:lnTo>
                  <a:lnTo>
                    <a:pt x="285750" y="295794"/>
                  </a:lnTo>
                  <a:lnTo>
                    <a:pt x="287072" y="296415"/>
                  </a:lnTo>
                  <a:lnTo>
                    <a:pt x="307863" y="297651"/>
                  </a:lnTo>
                  <a:lnTo>
                    <a:pt x="319664" y="287404"/>
                  </a:lnTo>
                  <a:lnTo>
                    <a:pt x="320933" y="279919"/>
                  </a:lnTo>
                  <a:lnTo>
                    <a:pt x="322434" y="277894"/>
                  </a:lnTo>
                  <a:lnTo>
                    <a:pt x="327630" y="275644"/>
                  </a:lnTo>
                  <a:lnTo>
                    <a:pt x="329545" y="273721"/>
                  </a:lnTo>
                  <a:lnTo>
                    <a:pt x="331672" y="268056"/>
                  </a:lnTo>
                  <a:lnTo>
                    <a:pt x="333375" y="238139"/>
                  </a:lnTo>
                  <a:lnTo>
                    <a:pt x="343625" y="248377"/>
                  </a:lnTo>
                  <a:lnTo>
                    <a:pt x="346276" y="259210"/>
                  </a:lnTo>
                  <a:lnTo>
                    <a:pt x="374879" y="291523"/>
                  </a:lnTo>
                  <a:lnTo>
                    <a:pt x="381806" y="294930"/>
                  </a:lnTo>
                  <a:lnTo>
                    <a:pt x="402964" y="297608"/>
                  </a:lnTo>
                  <a:lnTo>
                    <a:pt x="414900" y="297652"/>
                  </a:lnTo>
                  <a:lnTo>
                    <a:pt x="452435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SMARTInkShape-349"/>
            <p:cNvSpPr/>
            <p:nvPr>
              <p:custDataLst>
                <p:tags r:id="rId127"/>
              </p:custDataLst>
            </p:nvPr>
          </p:nvSpPr>
          <p:spPr>
            <a:xfrm>
              <a:off x="5834063" y="2286000"/>
              <a:ext cx="130968" cy="106410"/>
            </a:xfrm>
            <a:custGeom>
              <a:avLst/>
              <a:gdLst/>
              <a:ahLst/>
              <a:cxnLst/>
              <a:rect l="0" t="0" r="0" b="0"/>
              <a:pathLst>
                <a:path w="130968" h="106410">
                  <a:moveTo>
                    <a:pt x="0" y="35719"/>
                  </a:moveTo>
                  <a:lnTo>
                    <a:pt x="0" y="35719"/>
                  </a:lnTo>
                  <a:lnTo>
                    <a:pt x="27987" y="85373"/>
                  </a:lnTo>
                  <a:lnTo>
                    <a:pt x="52389" y="98644"/>
                  </a:lnTo>
                  <a:lnTo>
                    <a:pt x="78503" y="105475"/>
                  </a:lnTo>
                  <a:lnTo>
                    <a:pt x="92657" y="106409"/>
                  </a:lnTo>
                  <a:lnTo>
                    <a:pt x="98813" y="104012"/>
                  </a:lnTo>
                  <a:lnTo>
                    <a:pt x="109180" y="94293"/>
                  </a:lnTo>
                  <a:lnTo>
                    <a:pt x="114670" y="81155"/>
                  </a:lnTo>
                  <a:lnTo>
                    <a:pt x="1309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350"/>
            <p:cNvSpPr/>
            <p:nvPr>
              <p:custDataLst>
                <p:tags r:id="rId128"/>
              </p:custDataLst>
            </p:nvPr>
          </p:nvSpPr>
          <p:spPr>
            <a:xfrm>
              <a:off x="5596674" y="2107406"/>
              <a:ext cx="201672" cy="314271"/>
            </a:xfrm>
            <a:custGeom>
              <a:avLst/>
              <a:gdLst/>
              <a:ahLst/>
              <a:cxnLst/>
              <a:rect l="0" t="0" r="0" b="0"/>
              <a:pathLst>
                <a:path w="201672" h="314271">
                  <a:moveTo>
                    <a:pt x="11171" y="0"/>
                  </a:moveTo>
                  <a:lnTo>
                    <a:pt x="11171" y="0"/>
                  </a:lnTo>
                  <a:lnTo>
                    <a:pt x="4848" y="0"/>
                  </a:lnTo>
                  <a:lnTo>
                    <a:pt x="2987" y="2646"/>
                  </a:lnTo>
                  <a:lnTo>
                    <a:pt x="0" y="25903"/>
                  </a:lnTo>
                  <a:lnTo>
                    <a:pt x="3009" y="55300"/>
                  </a:lnTo>
                  <a:lnTo>
                    <a:pt x="10095" y="111646"/>
                  </a:lnTo>
                  <a:lnTo>
                    <a:pt x="10957" y="168359"/>
                  </a:lnTo>
                  <a:lnTo>
                    <a:pt x="11128" y="217876"/>
                  </a:lnTo>
                  <a:lnTo>
                    <a:pt x="12484" y="261319"/>
                  </a:lnTo>
                  <a:lnTo>
                    <a:pt x="20673" y="287037"/>
                  </a:lnTo>
                  <a:lnTo>
                    <a:pt x="39157" y="312656"/>
                  </a:lnTo>
                  <a:lnTo>
                    <a:pt x="44380" y="314270"/>
                  </a:lnTo>
                  <a:lnTo>
                    <a:pt x="95235" y="308827"/>
                  </a:lnTo>
                  <a:lnTo>
                    <a:pt x="153855" y="294899"/>
                  </a:lnTo>
                  <a:lnTo>
                    <a:pt x="201671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351"/>
            <p:cNvSpPr/>
            <p:nvPr>
              <p:custDataLst>
                <p:tags r:id="rId129"/>
              </p:custDataLst>
            </p:nvPr>
          </p:nvSpPr>
          <p:spPr>
            <a:xfrm>
              <a:off x="5400580" y="2275749"/>
              <a:ext cx="76296" cy="141221"/>
            </a:xfrm>
            <a:custGeom>
              <a:avLst/>
              <a:gdLst/>
              <a:ahLst/>
              <a:cxnLst/>
              <a:rect l="0" t="0" r="0" b="0"/>
              <a:pathLst>
                <a:path w="76296" h="141221">
                  <a:moveTo>
                    <a:pt x="64390" y="10251"/>
                  </a:moveTo>
                  <a:lnTo>
                    <a:pt x="64390" y="10251"/>
                  </a:lnTo>
                  <a:lnTo>
                    <a:pt x="58067" y="10251"/>
                  </a:lnTo>
                  <a:lnTo>
                    <a:pt x="56206" y="8928"/>
                  </a:lnTo>
                  <a:lnTo>
                    <a:pt x="54965" y="6723"/>
                  </a:lnTo>
                  <a:lnTo>
                    <a:pt x="54137" y="3930"/>
                  </a:lnTo>
                  <a:lnTo>
                    <a:pt x="52263" y="2069"/>
                  </a:lnTo>
                  <a:lnTo>
                    <a:pt x="46652" y="0"/>
                  </a:lnTo>
                  <a:lnTo>
                    <a:pt x="43304" y="771"/>
                  </a:lnTo>
                  <a:lnTo>
                    <a:pt x="36056" y="5156"/>
                  </a:lnTo>
                  <a:lnTo>
                    <a:pt x="24538" y="21382"/>
                  </a:lnTo>
                  <a:lnTo>
                    <a:pt x="875" y="76345"/>
                  </a:lnTo>
                  <a:lnTo>
                    <a:pt x="0" y="92984"/>
                  </a:lnTo>
                  <a:lnTo>
                    <a:pt x="4022" y="107875"/>
                  </a:lnTo>
                  <a:lnTo>
                    <a:pt x="10219" y="118903"/>
                  </a:lnTo>
                  <a:lnTo>
                    <a:pt x="27465" y="132550"/>
                  </a:lnTo>
                  <a:lnTo>
                    <a:pt x="76295" y="141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352"/>
            <p:cNvSpPr/>
            <p:nvPr>
              <p:custDataLst>
                <p:tags r:id="rId130"/>
              </p:custDataLst>
            </p:nvPr>
          </p:nvSpPr>
          <p:spPr>
            <a:xfrm>
              <a:off x="5026136" y="2110736"/>
              <a:ext cx="272145" cy="377671"/>
            </a:xfrm>
            <a:custGeom>
              <a:avLst/>
              <a:gdLst/>
              <a:ahLst/>
              <a:cxnLst/>
              <a:rect l="0" t="0" r="0" b="0"/>
              <a:pathLst>
                <a:path w="272145" h="377671">
                  <a:moveTo>
                    <a:pt x="34019" y="377670"/>
                  </a:moveTo>
                  <a:lnTo>
                    <a:pt x="34019" y="377670"/>
                  </a:lnTo>
                  <a:lnTo>
                    <a:pt x="23769" y="377670"/>
                  </a:lnTo>
                  <a:lnTo>
                    <a:pt x="23217" y="376347"/>
                  </a:lnTo>
                  <a:lnTo>
                    <a:pt x="13960" y="326772"/>
                  </a:lnTo>
                  <a:lnTo>
                    <a:pt x="10949" y="278246"/>
                  </a:lnTo>
                  <a:lnTo>
                    <a:pt x="6899" y="240614"/>
                  </a:lnTo>
                  <a:lnTo>
                    <a:pt x="0" y="191554"/>
                  </a:lnTo>
                  <a:lnTo>
                    <a:pt x="6820" y="141734"/>
                  </a:lnTo>
                  <a:lnTo>
                    <a:pt x="11232" y="89815"/>
                  </a:lnTo>
                  <a:lnTo>
                    <a:pt x="20420" y="71228"/>
                  </a:lnTo>
                  <a:lnTo>
                    <a:pt x="20985" y="72834"/>
                  </a:lnTo>
                  <a:lnTo>
                    <a:pt x="24425" y="90381"/>
                  </a:lnTo>
                  <a:lnTo>
                    <a:pt x="44423" y="138849"/>
                  </a:lnTo>
                  <a:lnTo>
                    <a:pt x="65573" y="196339"/>
                  </a:lnTo>
                  <a:lnTo>
                    <a:pt x="73619" y="210207"/>
                  </a:lnTo>
                  <a:lnTo>
                    <a:pt x="91909" y="225452"/>
                  </a:lnTo>
                  <a:lnTo>
                    <a:pt x="97748" y="227243"/>
                  </a:lnTo>
                  <a:lnTo>
                    <a:pt x="102964" y="227115"/>
                  </a:lnTo>
                  <a:lnTo>
                    <a:pt x="107764" y="225706"/>
                  </a:lnTo>
                  <a:lnTo>
                    <a:pt x="110964" y="222121"/>
                  </a:lnTo>
                  <a:lnTo>
                    <a:pt x="126308" y="166072"/>
                  </a:lnTo>
                  <a:lnTo>
                    <a:pt x="141375" y="118376"/>
                  </a:lnTo>
                  <a:lnTo>
                    <a:pt x="157091" y="59075"/>
                  </a:lnTo>
                  <a:lnTo>
                    <a:pt x="176901" y="13528"/>
                  </a:lnTo>
                  <a:lnTo>
                    <a:pt x="186450" y="0"/>
                  </a:lnTo>
                  <a:lnTo>
                    <a:pt x="187234" y="213"/>
                  </a:lnTo>
                  <a:lnTo>
                    <a:pt x="198170" y="53872"/>
                  </a:lnTo>
                  <a:lnTo>
                    <a:pt x="207746" y="100344"/>
                  </a:lnTo>
                  <a:lnTo>
                    <a:pt x="215180" y="156398"/>
                  </a:lnTo>
                  <a:lnTo>
                    <a:pt x="228996" y="206374"/>
                  </a:lnTo>
                  <a:lnTo>
                    <a:pt x="252346" y="261513"/>
                  </a:lnTo>
                  <a:lnTo>
                    <a:pt x="272144" y="3062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353"/>
            <p:cNvSpPr/>
            <p:nvPr>
              <p:custDataLst>
                <p:tags r:id="rId131"/>
              </p:custDataLst>
            </p:nvPr>
          </p:nvSpPr>
          <p:spPr>
            <a:xfrm>
              <a:off x="4619625" y="2416969"/>
              <a:ext cx="119064" cy="11907"/>
            </a:xfrm>
            <a:custGeom>
              <a:avLst/>
              <a:gdLst/>
              <a:ahLst/>
              <a:cxnLst/>
              <a:rect l="0" t="0" r="0" b="0"/>
              <a:pathLst>
                <a:path w="119064" h="11907">
                  <a:moveTo>
                    <a:pt x="0" y="0"/>
                  </a:moveTo>
                  <a:lnTo>
                    <a:pt x="0" y="0"/>
                  </a:lnTo>
                  <a:lnTo>
                    <a:pt x="52426" y="0"/>
                  </a:lnTo>
                  <a:lnTo>
                    <a:pt x="85070" y="0"/>
                  </a:lnTo>
                  <a:lnTo>
                    <a:pt x="94253" y="3528"/>
                  </a:lnTo>
                  <a:lnTo>
                    <a:pt x="119063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5" name="SMARTInkShape-Group44"/>
          <p:cNvGrpSpPr/>
          <p:nvPr/>
        </p:nvGrpSpPr>
        <p:grpSpPr>
          <a:xfrm>
            <a:off x="4599122" y="2321719"/>
            <a:ext cx="5315224" cy="1226345"/>
            <a:chOff x="4599122" y="2321719"/>
            <a:chExt cx="5315224" cy="1226345"/>
          </a:xfrm>
        </p:grpSpPr>
        <p:sp>
          <p:nvSpPr>
            <p:cNvPr id="369" name="SMARTInkShape-354"/>
            <p:cNvSpPr/>
            <p:nvPr>
              <p:custDataLst>
                <p:tags r:id="rId95"/>
              </p:custDataLst>
            </p:nvPr>
          </p:nvSpPr>
          <p:spPr>
            <a:xfrm>
              <a:off x="4599122" y="2845594"/>
              <a:ext cx="139567" cy="23813"/>
            </a:xfrm>
            <a:custGeom>
              <a:avLst/>
              <a:gdLst/>
              <a:ahLst/>
              <a:cxnLst/>
              <a:rect l="0" t="0" r="0" b="0"/>
              <a:pathLst>
                <a:path w="139567" h="23813">
                  <a:moveTo>
                    <a:pt x="20503" y="23812"/>
                  </a:moveTo>
                  <a:lnTo>
                    <a:pt x="20503" y="23812"/>
                  </a:lnTo>
                  <a:lnTo>
                    <a:pt x="0" y="23812"/>
                  </a:lnTo>
                  <a:lnTo>
                    <a:pt x="220" y="22489"/>
                  </a:lnTo>
                  <a:lnTo>
                    <a:pt x="3992" y="17492"/>
                  </a:lnTo>
                  <a:lnTo>
                    <a:pt x="10078" y="14388"/>
                  </a:lnTo>
                  <a:lnTo>
                    <a:pt x="18444" y="12396"/>
                  </a:lnTo>
                  <a:lnTo>
                    <a:pt x="30573" y="1698"/>
                  </a:lnTo>
                  <a:lnTo>
                    <a:pt x="42499" y="149"/>
                  </a:lnTo>
                  <a:lnTo>
                    <a:pt x="101294" y="0"/>
                  </a:lnTo>
                  <a:lnTo>
                    <a:pt x="102145" y="0"/>
                  </a:lnTo>
                  <a:lnTo>
                    <a:pt x="102712" y="1323"/>
                  </a:lnTo>
                  <a:lnTo>
                    <a:pt x="103343" y="6320"/>
                  </a:lnTo>
                  <a:lnTo>
                    <a:pt x="104834" y="8182"/>
                  </a:lnTo>
                  <a:lnTo>
                    <a:pt x="114054" y="11416"/>
                  </a:lnTo>
                  <a:lnTo>
                    <a:pt x="121570" y="11761"/>
                  </a:lnTo>
                  <a:lnTo>
                    <a:pt x="128481" y="15369"/>
                  </a:lnTo>
                  <a:lnTo>
                    <a:pt x="139566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SMARTInkShape-355"/>
            <p:cNvSpPr/>
            <p:nvPr>
              <p:custDataLst>
                <p:tags r:id="rId96"/>
              </p:custDataLst>
            </p:nvPr>
          </p:nvSpPr>
          <p:spPr>
            <a:xfrm>
              <a:off x="5012565" y="2609138"/>
              <a:ext cx="214281" cy="319728"/>
            </a:xfrm>
            <a:custGeom>
              <a:avLst/>
              <a:gdLst/>
              <a:ahLst/>
              <a:cxnLst/>
              <a:rect l="0" t="0" r="0" b="0"/>
              <a:pathLst>
                <a:path w="214281" h="319728">
                  <a:moveTo>
                    <a:pt x="214280" y="45956"/>
                  </a:moveTo>
                  <a:lnTo>
                    <a:pt x="214280" y="45956"/>
                  </a:lnTo>
                  <a:lnTo>
                    <a:pt x="204027" y="35704"/>
                  </a:lnTo>
                  <a:lnTo>
                    <a:pt x="202862" y="28219"/>
                  </a:lnTo>
                  <a:lnTo>
                    <a:pt x="201376" y="26194"/>
                  </a:lnTo>
                  <a:lnTo>
                    <a:pt x="180718" y="12050"/>
                  </a:lnTo>
                  <a:lnTo>
                    <a:pt x="168499" y="10396"/>
                  </a:lnTo>
                  <a:lnTo>
                    <a:pt x="157512" y="2086"/>
                  </a:lnTo>
                  <a:lnTo>
                    <a:pt x="150244" y="0"/>
                  </a:lnTo>
                  <a:lnTo>
                    <a:pt x="146453" y="766"/>
                  </a:lnTo>
                  <a:lnTo>
                    <a:pt x="130864" y="7974"/>
                  </a:lnTo>
                  <a:lnTo>
                    <a:pt x="111082" y="11262"/>
                  </a:lnTo>
                  <a:lnTo>
                    <a:pt x="95215" y="19602"/>
                  </a:lnTo>
                  <a:lnTo>
                    <a:pt x="91246" y="20449"/>
                  </a:lnTo>
                  <a:lnTo>
                    <a:pt x="79341" y="27962"/>
                  </a:lnTo>
                  <a:lnTo>
                    <a:pt x="63466" y="43675"/>
                  </a:lnTo>
                  <a:lnTo>
                    <a:pt x="23780" y="102793"/>
                  </a:lnTo>
                  <a:lnTo>
                    <a:pt x="19810" y="107660"/>
                  </a:lnTo>
                  <a:lnTo>
                    <a:pt x="15400" y="120123"/>
                  </a:lnTo>
                  <a:lnTo>
                    <a:pt x="12117" y="133159"/>
                  </a:lnTo>
                  <a:lnTo>
                    <a:pt x="2758" y="152306"/>
                  </a:lnTo>
                  <a:lnTo>
                    <a:pt x="0" y="209661"/>
                  </a:lnTo>
                  <a:lnTo>
                    <a:pt x="1300" y="228664"/>
                  </a:lnTo>
                  <a:lnTo>
                    <a:pt x="14665" y="260044"/>
                  </a:lnTo>
                  <a:lnTo>
                    <a:pt x="51608" y="299952"/>
                  </a:lnTo>
                  <a:lnTo>
                    <a:pt x="59519" y="304364"/>
                  </a:lnTo>
                  <a:lnTo>
                    <a:pt x="67445" y="307648"/>
                  </a:lnTo>
                  <a:lnTo>
                    <a:pt x="75377" y="313517"/>
                  </a:lnTo>
                  <a:lnTo>
                    <a:pt x="86840" y="317007"/>
                  </a:lnTo>
                  <a:lnTo>
                    <a:pt x="143668" y="319727"/>
                  </a:lnTo>
                  <a:lnTo>
                    <a:pt x="159084" y="318444"/>
                  </a:lnTo>
                  <a:lnTo>
                    <a:pt x="190465" y="307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SMARTInkShape-356"/>
            <p:cNvSpPr/>
            <p:nvPr>
              <p:custDataLst>
                <p:tags r:id="rId97"/>
              </p:custDataLst>
            </p:nvPr>
          </p:nvSpPr>
          <p:spPr>
            <a:xfrm>
              <a:off x="5345919" y="2738438"/>
              <a:ext cx="333318" cy="185345"/>
            </a:xfrm>
            <a:custGeom>
              <a:avLst/>
              <a:gdLst/>
              <a:ahLst/>
              <a:cxnLst/>
              <a:rect l="0" t="0" r="0" b="0"/>
              <a:pathLst>
                <a:path w="333318" h="185345">
                  <a:moveTo>
                    <a:pt x="83331" y="47625"/>
                  </a:moveTo>
                  <a:lnTo>
                    <a:pt x="83331" y="47625"/>
                  </a:lnTo>
                  <a:lnTo>
                    <a:pt x="83331" y="37373"/>
                  </a:lnTo>
                  <a:lnTo>
                    <a:pt x="82008" y="36822"/>
                  </a:lnTo>
                  <a:lnTo>
                    <a:pt x="71570" y="35731"/>
                  </a:lnTo>
                  <a:lnTo>
                    <a:pt x="18129" y="89014"/>
                  </a:lnTo>
                  <a:lnTo>
                    <a:pt x="14665" y="96006"/>
                  </a:lnTo>
                  <a:lnTo>
                    <a:pt x="10935" y="115193"/>
                  </a:lnTo>
                  <a:lnTo>
                    <a:pt x="2542" y="130988"/>
                  </a:lnTo>
                  <a:lnTo>
                    <a:pt x="0" y="172311"/>
                  </a:lnTo>
                  <a:lnTo>
                    <a:pt x="1319" y="174405"/>
                  </a:lnTo>
                  <a:lnTo>
                    <a:pt x="3521" y="175801"/>
                  </a:lnTo>
                  <a:lnTo>
                    <a:pt x="10239" y="178042"/>
                  </a:lnTo>
                  <a:lnTo>
                    <a:pt x="17724" y="184750"/>
                  </a:lnTo>
                  <a:lnTo>
                    <a:pt x="19750" y="185344"/>
                  </a:lnTo>
                  <a:lnTo>
                    <a:pt x="21099" y="184417"/>
                  </a:lnTo>
                  <a:lnTo>
                    <a:pt x="21999" y="182476"/>
                  </a:lnTo>
                  <a:lnTo>
                    <a:pt x="23922" y="181181"/>
                  </a:lnTo>
                  <a:lnTo>
                    <a:pt x="33893" y="178934"/>
                  </a:lnTo>
                  <a:lnTo>
                    <a:pt x="65680" y="148618"/>
                  </a:lnTo>
                  <a:lnTo>
                    <a:pt x="68871" y="141900"/>
                  </a:lnTo>
                  <a:lnTo>
                    <a:pt x="71412" y="109012"/>
                  </a:lnTo>
                  <a:lnTo>
                    <a:pt x="71421" y="101385"/>
                  </a:lnTo>
                  <a:lnTo>
                    <a:pt x="70098" y="99340"/>
                  </a:lnTo>
                  <a:lnTo>
                    <a:pt x="67896" y="97976"/>
                  </a:lnTo>
                  <a:lnTo>
                    <a:pt x="65103" y="97067"/>
                  </a:lnTo>
                  <a:lnTo>
                    <a:pt x="63242" y="95138"/>
                  </a:lnTo>
                  <a:lnTo>
                    <a:pt x="59664" y="83881"/>
                  </a:lnTo>
                  <a:lnTo>
                    <a:pt x="47625" y="71450"/>
                  </a:lnTo>
                  <a:lnTo>
                    <a:pt x="57864" y="61187"/>
                  </a:lnTo>
                  <a:lnTo>
                    <a:pt x="65349" y="60021"/>
                  </a:lnTo>
                  <a:lnTo>
                    <a:pt x="67375" y="58535"/>
                  </a:lnTo>
                  <a:lnTo>
                    <a:pt x="69624" y="53356"/>
                  </a:lnTo>
                  <a:lnTo>
                    <a:pt x="71547" y="51445"/>
                  </a:lnTo>
                  <a:lnTo>
                    <a:pt x="77212" y="49323"/>
                  </a:lnTo>
                  <a:lnTo>
                    <a:pt x="103282" y="46401"/>
                  </a:lnTo>
                  <a:lnTo>
                    <a:pt x="119071" y="38220"/>
                  </a:lnTo>
                  <a:lnTo>
                    <a:pt x="150801" y="34493"/>
                  </a:lnTo>
                  <a:lnTo>
                    <a:pt x="166676" y="26314"/>
                  </a:lnTo>
                  <a:lnTo>
                    <a:pt x="219923" y="23816"/>
                  </a:lnTo>
                  <a:lnTo>
                    <a:pt x="222018" y="25138"/>
                  </a:lnTo>
                  <a:lnTo>
                    <a:pt x="223414" y="27341"/>
                  </a:lnTo>
                  <a:lnTo>
                    <a:pt x="226042" y="35228"/>
                  </a:lnTo>
                  <a:lnTo>
                    <a:pt x="232478" y="35573"/>
                  </a:lnTo>
                  <a:lnTo>
                    <a:pt x="234356" y="36944"/>
                  </a:lnTo>
                  <a:lnTo>
                    <a:pt x="237618" y="45957"/>
                  </a:lnTo>
                  <a:lnTo>
                    <a:pt x="237967" y="53451"/>
                  </a:lnTo>
                  <a:lnTo>
                    <a:pt x="234519" y="60356"/>
                  </a:lnTo>
                  <a:lnTo>
                    <a:pt x="227849" y="69248"/>
                  </a:lnTo>
                  <a:lnTo>
                    <a:pt x="226530" y="80510"/>
                  </a:lnTo>
                  <a:lnTo>
                    <a:pt x="226218" y="111169"/>
                  </a:lnTo>
                  <a:lnTo>
                    <a:pt x="222684" y="119082"/>
                  </a:lnTo>
                  <a:lnTo>
                    <a:pt x="218026" y="127008"/>
                  </a:lnTo>
                  <a:lnTo>
                    <a:pt x="215036" y="142876"/>
                  </a:lnTo>
                  <a:lnTo>
                    <a:pt x="214445" y="152429"/>
                  </a:lnTo>
                  <a:lnTo>
                    <a:pt x="225719" y="166135"/>
                  </a:lnTo>
                  <a:lnTo>
                    <a:pt x="236415" y="176890"/>
                  </a:lnTo>
                  <a:lnTo>
                    <a:pt x="243930" y="178089"/>
                  </a:lnTo>
                  <a:lnTo>
                    <a:pt x="254535" y="178444"/>
                  </a:lnTo>
                  <a:lnTo>
                    <a:pt x="262168" y="174999"/>
                  </a:lnTo>
                  <a:lnTo>
                    <a:pt x="282881" y="158829"/>
                  </a:lnTo>
                  <a:lnTo>
                    <a:pt x="294004" y="154657"/>
                  </a:lnTo>
                  <a:lnTo>
                    <a:pt x="313562" y="138367"/>
                  </a:lnTo>
                  <a:lnTo>
                    <a:pt x="317948" y="130729"/>
                  </a:lnTo>
                  <a:lnTo>
                    <a:pt x="322317" y="111093"/>
                  </a:lnTo>
                  <a:lnTo>
                    <a:pt x="330789" y="95243"/>
                  </a:lnTo>
                  <a:lnTo>
                    <a:pt x="333317" y="55562"/>
                  </a:lnTo>
                  <a:lnTo>
                    <a:pt x="329815" y="47625"/>
                  </a:lnTo>
                  <a:lnTo>
                    <a:pt x="325171" y="39687"/>
                  </a:lnTo>
                  <a:lnTo>
                    <a:pt x="323107" y="31750"/>
                  </a:lnTo>
                  <a:lnTo>
                    <a:pt x="315134" y="23812"/>
                  </a:lnTo>
                  <a:lnTo>
                    <a:pt x="289118" y="5291"/>
                  </a:lnTo>
                  <a:lnTo>
                    <a:pt x="2500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SMARTInkShape-357"/>
            <p:cNvSpPr/>
            <p:nvPr>
              <p:custDataLst>
                <p:tags r:id="rId98"/>
              </p:custDataLst>
            </p:nvPr>
          </p:nvSpPr>
          <p:spPr>
            <a:xfrm>
              <a:off x="5751209" y="2488406"/>
              <a:ext cx="94762" cy="392908"/>
            </a:xfrm>
            <a:custGeom>
              <a:avLst/>
              <a:gdLst/>
              <a:ahLst/>
              <a:cxnLst/>
              <a:rect l="0" t="0" r="0" b="0"/>
              <a:pathLst>
                <a:path w="94762" h="392908">
                  <a:moveTo>
                    <a:pt x="11416" y="0"/>
                  </a:moveTo>
                  <a:lnTo>
                    <a:pt x="11416" y="0"/>
                  </a:lnTo>
                  <a:lnTo>
                    <a:pt x="5095" y="0"/>
                  </a:lnTo>
                  <a:lnTo>
                    <a:pt x="3234" y="3969"/>
                  </a:lnTo>
                  <a:lnTo>
                    <a:pt x="0" y="49716"/>
                  </a:lnTo>
                  <a:lnTo>
                    <a:pt x="7789" y="102523"/>
                  </a:lnTo>
                  <a:lnTo>
                    <a:pt x="17755" y="151759"/>
                  </a:lnTo>
                  <a:lnTo>
                    <a:pt x="33579" y="201511"/>
                  </a:lnTo>
                  <a:lnTo>
                    <a:pt x="44457" y="253088"/>
                  </a:lnTo>
                  <a:lnTo>
                    <a:pt x="56206" y="306438"/>
                  </a:lnTo>
                  <a:lnTo>
                    <a:pt x="61728" y="332449"/>
                  </a:lnTo>
                  <a:lnTo>
                    <a:pt x="94761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SMARTInkShape-358"/>
            <p:cNvSpPr/>
            <p:nvPr>
              <p:custDataLst>
                <p:tags r:id="rId99"/>
              </p:custDataLst>
            </p:nvPr>
          </p:nvSpPr>
          <p:spPr>
            <a:xfrm>
              <a:off x="5857875" y="2739292"/>
              <a:ext cx="154781" cy="162471"/>
            </a:xfrm>
            <a:custGeom>
              <a:avLst/>
              <a:gdLst/>
              <a:ahLst/>
              <a:cxnLst/>
              <a:rect l="0" t="0" r="0" b="0"/>
              <a:pathLst>
                <a:path w="154781" h="162471">
                  <a:moveTo>
                    <a:pt x="0" y="94396"/>
                  </a:moveTo>
                  <a:lnTo>
                    <a:pt x="0" y="94396"/>
                  </a:lnTo>
                  <a:lnTo>
                    <a:pt x="48799" y="93073"/>
                  </a:lnTo>
                  <a:lnTo>
                    <a:pt x="97234" y="77824"/>
                  </a:lnTo>
                  <a:lnTo>
                    <a:pt x="125236" y="60088"/>
                  </a:lnTo>
                  <a:lnTo>
                    <a:pt x="135036" y="49161"/>
                  </a:lnTo>
                  <a:lnTo>
                    <a:pt x="139391" y="38573"/>
                  </a:lnTo>
                  <a:lnTo>
                    <a:pt x="142416" y="8878"/>
                  </a:lnTo>
                  <a:lnTo>
                    <a:pt x="139923" y="5634"/>
                  </a:lnTo>
                  <a:lnTo>
                    <a:pt x="130098" y="2029"/>
                  </a:lnTo>
                  <a:lnTo>
                    <a:pt x="109691" y="0"/>
                  </a:lnTo>
                  <a:lnTo>
                    <a:pt x="94612" y="6581"/>
                  </a:lnTo>
                  <a:lnTo>
                    <a:pt x="63374" y="32364"/>
                  </a:lnTo>
                  <a:lnTo>
                    <a:pt x="45971" y="61464"/>
                  </a:lnTo>
                  <a:lnTo>
                    <a:pt x="38757" y="88901"/>
                  </a:lnTo>
                  <a:lnTo>
                    <a:pt x="40596" y="105623"/>
                  </a:lnTo>
                  <a:lnTo>
                    <a:pt x="52556" y="137918"/>
                  </a:lnTo>
                  <a:lnTo>
                    <a:pt x="63487" y="150339"/>
                  </a:lnTo>
                  <a:lnTo>
                    <a:pt x="70106" y="155504"/>
                  </a:lnTo>
                  <a:lnTo>
                    <a:pt x="88043" y="161242"/>
                  </a:lnTo>
                  <a:lnTo>
                    <a:pt x="106599" y="162470"/>
                  </a:lnTo>
                  <a:lnTo>
                    <a:pt x="154780" y="142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4" name="SMARTInkShape-359"/>
            <p:cNvSpPr/>
            <p:nvPr>
              <p:custDataLst>
                <p:tags r:id="rId100"/>
              </p:custDataLst>
            </p:nvPr>
          </p:nvSpPr>
          <p:spPr>
            <a:xfrm>
              <a:off x="6065328" y="2762250"/>
              <a:ext cx="173548" cy="381001"/>
            </a:xfrm>
            <a:custGeom>
              <a:avLst/>
              <a:gdLst/>
              <a:ahLst/>
              <a:cxnLst/>
              <a:rect l="0" t="0" r="0" b="0"/>
              <a:pathLst>
                <a:path w="173548" h="381001">
                  <a:moveTo>
                    <a:pt x="6860" y="0"/>
                  </a:moveTo>
                  <a:lnTo>
                    <a:pt x="6860" y="0"/>
                  </a:lnTo>
                  <a:lnTo>
                    <a:pt x="5536" y="12151"/>
                  </a:lnTo>
                  <a:lnTo>
                    <a:pt x="0" y="39319"/>
                  </a:lnTo>
                  <a:lnTo>
                    <a:pt x="5695" y="83083"/>
                  </a:lnTo>
                  <a:lnTo>
                    <a:pt x="8729" y="88461"/>
                  </a:lnTo>
                  <a:lnTo>
                    <a:pt x="19155" y="97966"/>
                  </a:lnTo>
                  <a:lnTo>
                    <a:pt x="29081" y="103072"/>
                  </a:lnTo>
                  <a:lnTo>
                    <a:pt x="46233" y="106349"/>
                  </a:lnTo>
                  <a:lnTo>
                    <a:pt x="58360" y="106917"/>
                  </a:lnTo>
                  <a:lnTo>
                    <a:pt x="82973" y="94444"/>
                  </a:lnTo>
                  <a:lnTo>
                    <a:pt x="134909" y="39060"/>
                  </a:lnTo>
                  <a:lnTo>
                    <a:pt x="143145" y="29266"/>
                  </a:lnTo>
                  <a:lnTo>
                    <a:pt x="146806" y="20504"/>
                  </a:lnTo>
                  <a:lnTo>
                    <a:pt x="149105" y="18961"/>
                  </a:lnTo>
                  <a:lnTo>
                    <a:pt x="151961" y="19255"/>
                  </a:lnTo>
                  <a:lnTo>
                    <a:pt x="155187" y="20774"/>
                  </a:lnTo>
                  <a:lnTo>
                    <a:pt x="157339" y="24433"/>
                  </a:lnTo>
                  <a:lnTo>
                    <a:pt x="160366" y="46192"/>
                  </a:lnTo>
                  <a:lnTo>
                    <a:pt x="161263" y="91445"/>
                  </a:lnTo>
                  <a:lnTo>
                    <a:pt x="161528" y="138955"/>
                  </a:lnTo>
                  <a:lnTo>
                    <a:pt x="161619" y="195360"/>
                  </a:lnTo>
                  <a:lnTo>
                    <a:pt x="161638" y="253317"/>
                  </a:lnTo>
                  <a:lnTo>
                    <a:pt x="161640" y="300982"/>
                  </a:lnTo>
                  <a:lnTo>
                    <a:pt x="161642" y="358732"/>
                  </a:lnTo>
                  <a:lnTo>
                    <a:pt x="173547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5" name="SMARTInkShape-360"/>
            <p:cNvSpPr/>
            <p:nvPr>
              <p:custDataLst>
                <p:tags r:id="rId101"/>
              </p:custDataLst>
            </p:nvPr>
          </p:nvSpPr>
          <p:spPr>
            <a:xfrm>
              <a:off x="6393655" y="2726924"/>
              <a:ext cx="357190" cy="68610"/>
            </a:xfrm>
            <a:custGeom>
              <a:avLst/>
              <a:gdLst/>
              <a:ahLst/>
              <a:cxnLst/>
              <a:rect l="0" t="0" r="0" b="0"/>
              <a:pathLst>
                <a:path w="357190" h="68610">
                  <a:moveTo>
                    <a:pt x="0" y="23420"/>
                  </a:moveTo>
                  <a:lnTo>
                    <a:pt x="0" y="23420"/>
                  </a:lnTo>
                  <a:lnTo>
                    <a:pt x="0" y="36061"/>
                  </a:lnTo>
                  <a:lnTo>
                    <a:pt x="3529" y="45795"/>
                  </a:lnTo>
                  <a:lnTo>
                    <a:pt x="6323" y="50243"/>
                  </a:lnTo>
                  <a:lnTo>
                    <a:pt x="29215" y="62823"/>
                  </a:lnTo>
                  <a:lnTo>
                    <a:pt x="61133" y="68609"/>
                  </a:lnTo>
                  <a:lnTo>
                    <a:pt x="77000" y="66434"/>
                  </a:lnTo>
                  <a:lnTo>
                    <a:pt x="111858" y="49271"/>
                  </a:lnTo>
                  <a:lnTo>
                    <a:pt x="166998" y="9673"/>
                  </a:lnTo>
                  <a:lnTo>
                    <a:pt x="193386" y="2590"/>
                  </a:lnTo>
                  <a:lnTo>
                    <a:pt x="234014" y="0"/>
                  </a:lnTo>
                  <a:lnTo>
                    <a:pt x="257928" y="6044"/>
                  </a:lnTo>
                  <a:lnTo>
                    <a:pt x="312045" y="25999"/>
                  </a:lnTo>
                  <a:lnTo>
                    <a:pt x="330584" y="32562"/>
                  </a:lnTo>
                  <a:lnTo>
                    <a:pt x="357189" y="353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SMARTInkShape-361"/>
            <p:cNvSpPr/>
            <p:nvPr>
              <p:custDataLst>
                <p:tags r:id="rId102"/>
              </p:custDataLst>
            </p:nvPr>
          </p:nvSpPr>
          <p:spPr>
            <a:xfrm>
              <a:off x="6692967" y="2643188"/>
              <a:ext cx="183292" cy="226219"/>
            </a:xfrm>
            <a:custGeom>
              <a:avLst/>
              <a:gdLst/>
              <a:ahLst/>
              <a:cxnLst/>
              <a:rect l="0" t="0" r="0" b="0"/>
              <a:pathLst>
                <a:path w="183292" h="226219">
                  <a:moveTo>
                    <a:pt x="10252" y="0"/>
                  </a:moveTo>
                  <a:lnTo>
                    <a:pt x="10252" y="0"/>
                  </a:lnTo>
                  <a:lnTo>
                    <a:pt x="0" y="0"/>
                  </a:lnTo>
                  <a:lnTo>
                    <a:pt x="5157" y="0"/>
                  </a:lnTo>
                  <a:lnTo>
                    <a:pt x="27703" y="6320"/>
                  </a:lnTo>
                  <a:lnTo>
                    <a:pt x="83831" y="44559"/>
                  </a:lnTo>
                  <a:lnTo>
                    <a:pt x="136743" y="81109"/>
                  </a:lnTo>
                  <a:lnTo>
                    <a:pt x="149372" y="88965"/>
                  </a:lnTo>
                  <a:lnTo>
                    <a:pt x="159395" y="93779"/>
                  </a:lnTo>
                  <a:lnTo>
                    <a:pt x="168260" y="100329"/>
                  </a:lnTo>
                  <a:lnTo>
                    <a:pt x="173081" y="107649"/>
                  </a:lnTo>
                  <a:lnTo>
                    <a:pt x="174367" y="111454"/>
                  </a:lnTo>
                  <a:lnTo>
                    <a:pt x="176547" y="113990"/>
                  </a:lnTo>
                  <a:lnTo>
                    <a:pt x="182498" y="116807"/>
                  </a:lnTo>
                  <a:lnTo>
                    <a:pt x="183291" y="120205"/>
                  </a:lnTo>
                  <a:lnTo>
                    <a:pt x="180644" y="131035"/>
                  </a:lnTo>
                  <a:lnTo>
                    <a:pt x="141562" y="188291"/>
                  </a:lnTo>
                  <a:lnTo>
                    <a:pt x="105502" y="226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SMARTInkShape-362"/>
            <p:cNvSpPr/>
            <p:nvPr>
              <p:custDataLst>
                <p:tags r:id="rId103"/>
              </p:custDataLst>
            </p:nvPr>
          </p:nvSpPr>
          <p:spPr>
            <a:xfrm>
              <a:off x="7096764" y="2428875"/>
              <a:ext cx="273206" cy="392460"/>
            </a:xfrm>
            <a:custGeom>
              <a:avLst/>
              <a:gdLst/>
              <a:ahLst/>
              <a:cxnLst/>
              <a:rect l="0" t="0" r="0" b="0"/>
              <a:pathLst>
                <a:path w="273206" h="392460">
                  <a:moveTo>
                    <a:pt x="11267" y="0"/>
                  </a:moveTo>
                  <a:lnTo>
                    <a:pt x="11267" y="0"/>
                  </a:lnTo>
                  <a:lnTo>
                    <a:pt x="17588" y="12641"/>
                  </a:lnTo>
                  <a:lnTo>
                    <a:pt x="25966" y="70620"/>
                  </a:lnTo>
                  <a:lnTo>
                    <a:pt x="29706" y="97532"/>
                  </a:lnTo>
                  <a:lnTo>
                    <a:pt x="25697" y="145903"/>
                  </a:lnTo>
                  <a:lnTo>
                    <a:pt x="23673" y="198546"/>
                  </a:lnTo>
                  <a:lnTo>
                    <a:pt x="19794" y="241832"/>
                  </a:lnTo>
                  <a:lnTo>
                    <a:pt x="4207" y="299467"/>
                  </a:lnTo>
                  <a:lnTo>
                    <a:pt x="318" y="351273"/>
                  </a:lnTo>
                  <a:lnTo>
                    <a:pt x="0" y="361182"/>
                  </a:lnTo>
                  <a:lnTo>
                    <a:pt x="2432" y="369111"/>
                  </a:lnTo>
                  <a:lnTo>
                    <a:pt x="12191" y="381449"/>
                  </a:lnTo>
                  <a:lnTo>
                    <a:pt x="25349" y="387814"/>
                  </a:lnTo>
                  <a:lnTo>
                    <a:pt x="83941" y="392459"/>
                  </a:lnTo>
                  <a:lnTo>
                    <a:pt x="118789" y="389246"/>
                  </a:lnTo>
                  <a:lnTo>
                    <a:pt x="171046" y="381724"/>
                  </a:lnTo>
                  <a:lnTo>
                    <a:pt x="273205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SMARTInkShape-363"/>
            <p:cNvSpPr/>
            <p:nvPr>
              <p:custDataLst>
                <p:tags r:id="rId104"/>
              </p:custDataLst>
            </p:nvPr>
          </p:nvSpPr>
          <p:spPr>
            <a:xfrm>
              <a:off x="7360903" y="2619582"/>
              <a:ext cx="304704" cy="163524"/>
            </a:xfrm>
            <a:custGeom>
              <a:avLst/>
              <a:gdLst/>
              <a:ahLst/>
              <a:cxnLst/>
              <a:rect l="0" t="0" r="0" b="0"/>
              <a:pathLst>
                <a:path w="304704" h="163524">
                  <a:moveTo>
                    <a:pt x="80503" y="11699"/>
                  </a:moveTo>
                  <a:lnTo>
                    <a:pt x="80503" y="11699"/>
                  </a:lnTo>
                  <a:lnTo>
                    <a:pt x="63931" y="11699"/>
                  </a:lnTo>
                  <a:lnTo>
                    <a:pt x="56381" y="15227"/>
                  </a:lnTo>
                  <a:lnTo>
                    <a:pt x="52516" y="18020"/>
                  </a:lnTo>
                  <a:lnTo>
                    <a:pt x="16746" y="73401"/>
                  </a:lnTo>
                  <a:lnTo>
                    <a:pt x="0" y="118406"/>
                  </a:lnTo>
                  <a:lnTo>
                    <a:pt x="1950" y="132326"/>
                  </a:lnTo>
                  <a:lnTo>
                    <a:pt x="7226" y="146009"/>
                  </a:lnTo>
                  <a:lnTo>
                    <a:pt x="13980" y="156500"/>
                  </a:lnTo>
                  <a:lnTo>
                    <a:pt x="18957" y="159827"/>
                  </a:lnTo>
                  <a:lnTo>
                    <a:pt x="31542" y="163523"/>
                  </a:lnTo>
                  <a:lnTo>
                    <a:pt x="37279" y="163186"/>
                  </a:lnTo>
                  <a:lnTo>
                    <a:pt x="47181" y="159284"/>
                  </a:lnTo>
                  <a:lnTo>
                    <a:pt x="60194" y="149649"/>
                  </a:lnTo>
                  <a:lnTo>
                    <a:pt x="72428" y="132095"/>
                  </a:lnTo>
                  <a:lnTo>
                    <a:pt x="73797" y="125036"/>
                  </a:lnTo>
                  <a:lnTo>
                    <a:pt x="67905" y="80337"/>
                  </a:lnTo>
                  <a:lnTo>
                    <a:pt x="58429" y="56032"/>
                  </a:lnTo>
                  <a:lnTo>
                    <a:pt x="57205" y="43650"/>
                  </a:lnTo>
                  <a:lnTo>
                    <a:pt x="60447" y="35601"/>
                  </a:lnTo>
                  <a:lnTo>
                    <a:pt x="73308" y="19654"/>
                  </a:lnTo>
                  <a:lnTo>
                    <a:pt x="91013" y="7736"/>
                  </a:lnTo>
                  <a:lnTo>
                    <a:pt x="113015" y="2146"/>
                  </a:lnTo>
                  <a:lnTo>
                    <a:pt x="170196" y="0"/>
                  </a:lnTo>
                  <a:lnTo>
                    <a:pt x="195126" y="6175"/>
                  </a:lnTo>
                  <a:lnTo>
                    <a:pt x="212949" y="16383"/>
                  </a:lnTo>
                  <a:lnTo>
                    <a:pt x="218744" y="23923"/>
                  </a:lnTo>
                  <a:lnTo>
                    <a:pt x="221319" y="33007"/>
                  </a:lnTo>
                  <a:lnTo>
                    <a:pt x="223107" y="67977"/>
                  </a:lnTo>
                  <a:lnTo>
                    <a:pt x="213103" y="114950"/>
                  </a:lnTo>
                  <a:lnTo>
                    <a:pt x="218276" y="138718"/>
                  </a:lnTo>
                  <a:lnTo>
                    <a:pt x="221300" y="144003"/>
                  </a:lnTo>
                  <a:lnTo>
                    <a:pt x="224639" y="147527"/>
                  </a:lnTo>
                  <a:lnTo>
                    <a:pt x="228187" y="149876"/>
                  </a:lnTo>
                  <a:lnTo>
                    <a:pt x="251570" y="153646"/>
                  </a:lnTo>
                  <a:lnTo>
                    <a:pt x="261484" y="154162"/>
                  </a:lnTo>
                  <a:lnTo>
                    <a:pt x="273828" y="147336"/>
                  </a:lnTo>
                  <a:lnTo>
                    <a:pt x="299908" y="125411"/>
                  </a:lnTo>
                  <a:lnTo>
                    <a:pt x="303694" y="114714"/>
                  </a:lnTo>
                  <a:lnTo>
                    <a:pt x="304703" y="108157"/>
                  </a:lnTo>
                  <a:lnTo>
                    <a:pt x="296293" y="59120"/>
                  </a:lnTo>
                  <a:lnTo>
                    <a:pt x="293155" y="53896"/>
                  </a:lnTo>
                  <a:lnTo>
                    <a:pt x="259097" y="35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SMARTInkShape-364"/>
            <p:cNvSpPr/>
            <p:nvPr>
              <p:custDataLst>
                <p:tags r:id="rId105"/>
              </p:custDataLst>
            </p:nvPr>
          </p:nvSpPr>
          <p:spPr>
            <a:xfrm>
              <a:off x="7762875" y="2321719"/>
              <a:ext cx="59532" cy="456315"/>
            </a:xfrm>
            <a:custGeom>
              <a:avLst/>
              <a:gdLst/>
              <a:ahLst/>
              <a:cxnLst/>
              <a:rect l="0" t="0" r="0" b="0"/>
              <a:pathLst>
                <a:path w="59532" h="456315">
                  <a:moveTo>
                    <a:pt x="0" y="0"/>
                  </a:moveTo>
                  <a:lnTo>
                    <a:pt x="0" y="0"/>
                  </a:lnTo>
                  <a:lnTo>
                    <a:pt x="3528" y="38854"/>
                  </a:lnTo>
                  <a:lnTo>
                    <a:pt x="10251" y="96604"/>
                  </a:lnTo>
                  <a:lnTo>
                    <a:pt x="17737" y="139748"/>
                  </a:lnTo>
                  <a:lnTo>
                    <a:pt x="28333" y="196629"/>
                  </a:lnTo>
                  <a:lnTo>
                    <a:pt x="32436" y="237321"/>
                  </a:lnTo>
                  <a:lnTo>
                    <a:pt x="38274" y="290362"/>
                  </a:lnTo>
                  <a:lnTo>
                    <a:pt x="44855" y="334741"/>
                  </a:lnTo>
                  <a:lnTo>
                    <a:pt x="53398" y="390824"/>
                  </a:lnTo>
                  <a:lnTo>
                    <a:pt x="59293" y="449254"/>
                  </a:lnTo>
                  <a:lnTo>
                    <a:pt x="59425" y="456314"/>
                  </a:lnTo>
                  <a:lnTo>
                    <a:pt x="59531" y="452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365"/>
            <p:cNvSpPr/>
            <p:nvPr>
              <p:custDataLst>
                <p:tags r:id="rId106"/>
              </p:custDataLst>
            </p:nvPr>
          </p:nvSpPr>
          <p:spPr>
            <a:xfrm>
              <a:off x="7811433" y="2547938"/>
              <a:ext cx="213381" cy="185545"/>
            </a:xfrm>
            <a:custGeom>
              <a:avLst/>
              <a:gdLst/>
              <a:ahLst/>
              <a:cxnLst/>
              <a:rect l="0" t="0" r="0" b="0"/>
              <a:pathLst>
                <a:path w="213381" h="185545">
                  <a:moveTo>
                    <a:pt x="130036" y="0"/>
                  </a:moveTo>
                  <a:lnTo>
                    <a:pt x="130036" y="0"/>
                  </a:lnTo>
                  <a:lnTo>
                    <a:pt x="73120" y="55592"/>
                  </a:lnTo>
                  <a:lnTo>
                    <a:pt x="15002" y="103862"/>
                  </a:lnTo>
                  <a:lnTo>
                    <a:pt x="2215" y="116059"/>
                  </a:lnTo>
                  <a:lnTo>
                    <a:pt x="466" y="121255"/>
                  </a:lnTo>
                  <a:lnTo>
                    <a:pt x="0" y="124493"/>
                  </a:lnTo>
                  <a:lnTo>
                    <a:pt x="2335" y="126651"/>
                  </a:lnTo>
                  <a:lnTo>
                    <a:pt x="54403" y="140139"/>
                  </a:lnTo>
                  <a:lnTo>
                    <a:pt x="105395" y="148655"/>
                  </a:lnTo>
                  <a:lnTo>
                    <a:pt x="158590" y="163398"/>
                  </a:lnTo>
                  <a:lnTo>
                    <a:pt x="179066" y="169240"/>
                  </a:lnTo>
                  <a:lnTo>
                    <a:pt x="191514" y="175759"/>
                  </a:lnTo>
                  <a:lnTo>
                    <a:pt x="199845" y="185544"/>
                  </a:lnTo>
                  <a:lnTo>
                    <a:pt x="21338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366"/>
            <p:cNvSpPr/>
            <p:nvPr>
              <p:custDataLst>
                <p:tags r:id="rId107"/>
              </p:custDataLst>
            </p:nvPr>
          </p:nvSpPr>
          <p:spPr>
            <a:xfrm>
              <a:off x="8096250" y="2571750"/>
              <a:ext cx="23814" cy="166689"/>
            </a:xfrm>
            <a:custGeom>
              <a:avLst/>
              <a:gdLst/>
              <a:ahLst/>
              <a:cxnLst/>
              <a:rect l="0" t="0" r="0" b="0"/>
              <a:pathLst>
                <a:path w="23814" h="166689">
                  <a:moveTo>
                    <a:pt x="0" y="0"/>
                  </a:moveTo>
                  <a:lnTo>
                    <a:pt x="0" y="0"/>
                  </a:lnTo>
                  <a:lnTo>
                    <a:pt x="9424" y="42382"/>
                  </a:lnTo>
                  <a:lnTo>
                    <a:pt x="14698" y="78263"/>
                  </a:lnTo>
                  <a:lnTo>
                    <a:pt x="21113" y="109179"/>
                  </a:lnTo>
                  <a:lnTo>
                    <a:pt x="23813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367"/>
            <p:cNvSpPr/>
            <p:nvPr>
              <p:custDataLst>
                <p:tags r:id="rId108"/>
              </p:custDataLst>
            </p:nvPr>
          </p:nvSpPr>
          <p:spPr>
            <a:xfrm>
              <a:off x="8120063" y="2524125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11906" y="23813"/>
                  </a:moveTo>
                  <a:lnTo>
                    <a:pt x="11906" y="238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SMARTInkShape-368"/>
            <p:cNvSpPr/>
            <p:nvPr>
              <p:custDataLst>
                <p:tags r:id="rId109"/>
              </p:custDataLst>
            </p:nvPr>
          </p:nvSpPr>
          <p:spPr>
            <a:xfrm>
              <a:off x="8251525" y="2615205"/>
              <a:ext cx="426488" cy="478514"/>
            </a:xfrm>
            <a:custGeom>
              <a:avLst/>
              <a:gdLst/>
              <a:ahLst/>
              <a:cxnLst/>
              <a:rect l="0" t="0" r="0" b="0"/>
              <a:pathLst>
                <a:path w="426488" h="478514">
                  <a:moveTo>
                    <a:pt x="23319" y="4170"/>
                  </a:moveTo>
                  <a:lnTo>
                    <a:pt x="23319" y="4170"/>
                  </a:lnTo>
                  <a:lnTo>
                    <a:pt x="16998" y="23132"/>
                  </a:lnTo>
                  <a:lnTo>
                    <a:pt x="17423" y="39497"/>
                  </a:lnTo>
                  <a:lnTo>
                    <a:pt x="19388" y="47565"/>
                  </a:lnTo>
                  <a:lnTo>
                    <a:pt x="12285" y="105994"/>
                  </a:lnTo>
                  <a:lnTo>
                    <a:pt x="11527" y="137099"/>
                  </a:lnTo>
                  <a:lnTo>
                    <a:pt x="10166" y="139091"/>
                  </a:lnTo>
                  <a:lnTo>
                    <a:pt x="7936" y="139097"/>
                  </a:lnTo>
                  <a:lnTo>
                    <a:pt x="5126" y="137778"/>
                  </a:lnTo>
                  <a:lnTo>
                    <a:pt x="3253" y="135575"/>
                  </a:lnTo>
                  <a:lnTo>
                    <a:pt x="1171" y="129600"/>
                  </a:lnTo>
                  <a:lnTo>
                    <a:pt x="0" y="112478"/>
                  </a:lnTo>
                  <a:lnTo>
                    <a:pt x="12294" y="84327"/>
                  </a:lnTo>
                  <a:lnTo>
                    <a:pt x="32693" y="57171"/>
                  </a:lnTo>
                  <a:lnTo>
                    <a:pt x="44242" y="47570"/>
                  </a:lnTo>
                  <a:lnTo>
                    <a:pt x="49174" y="45010"/>
                  </a:lnTo>
                  <a:lnTo>
                    <a:pt x="65236" y="45692"/>
                  </a:lnTo>
                  <a:lnTo>
                    <a:pt x="121596" y="64211"/>
                  </a:lnTo>
                  <a:lnTo>
                    <a:pt x="166791" y="79677"/>
                  </a:lnTo>
                  <a:lnTo>
                    <a:pt x="220797" y="77783"/>
                  </a:lnTo>
                  <a:lnTo>
                    <a:pt x="241614" y="76574"/>
                  </a:lnTo>
                  <a:lnTo>
                    <a:pt x="259686" y="68982"/>
                  </a:lnTo>
                  <a:lnTo>
                    <a:pt x="273892" y="58111"/>
                  </a:lnTo>
                  <a:lnTo>
                    <a:pt x="290081" y="36229"/>
                  </a:lnTo>
                  <a:lnTo>
                    <a:pt x="294015" y="24592"/>
                  </a:lnTo>
                  <a:lnTo>
                    <a:pt x="296541" y="1883"/>
                  </a:lnTo>
                  <a:lnTo>
                    <a:pt x="295425" y="0"/>
                  </a:lnTo>
                  <a:lnTo>
                    <a:pt x="293359" y="67"/>
                  </a:lnTo>
                  <a:lnTo>
                    <a:pt x="286211" y="4992"/>
                  </a:lnTo>
                  <a:lnTo>
                    <a:pt x="274216" y="16001"/>
                  </a:lnTo>
                  <a:lnTo>
                    <a:pt x="267120" y="29713"/>
                  </a:lnTo>
                  <a:lnTo>
                    <a:pt x="262565" y="60074"/>
                  </a:lnTo>
                  <a:lnTo>
                    <a:pt x="265470" y="72232"/>
                  </a:lnTo>
                  <a:lnTo>
                    <a:pt x="268097" y="77326"/>
                  </a:lnTo>
                  <a:lnTo>
                    <a:pt x="271170" y="80722"/>
                  </a:lnTo>
                  <a:lnTo>
                    <a:pt x="278114" y="84495"/>
                  </a:lnTo>
                  <a:lnTo>
                    <a:pt x="281818" y="84178"/>
                  </a:lnTo>
                  <a:lnTo>
                    <a:pt x="300795" y="77692"/>
                  </a:lnTo>
                  <a:lnTo>
                    <a:pt x="313329" y="75211"/>
                  </a:lnTo>
                  <a:lnTo>
                    <a:pt x="332808" y="63747"/>
                  </a:lnTo>
                  <a:lnTo>
                    <a:pt x="334190" y="84044"/>
                  </a:lnTo>
                  <a:lnTo>
                    <a:pt x="349451" y="136250"/>
                  </a:lnTo>
                  <a:lnTo>
                    <a:pt x="376561" y="194032"/>
                  </a:lnTo>
                  <a:lnTo>
                    <a:pt x="402362" y="247307"/>
                  </a:lnTo>
                  <a:lnTo>
                    <a:pt x="419808" y="294144"/>
                  </a:lnTo>
                  <a:lnTo>
                    <a:pt x="426487" y="353421"/>
                  </a:lnTo>
                  <a:lnTo>
                    <a:pt x="426321" y="386934"/>
                  </a:lnTo>
                  <a:lnTo>
                    <a:pt x="418481" y="418766"/>
                  </a:lnTo>
                  <a:lnTo>
                    <a:pt x="411495" y="432292"/>
                  </a:lnTo>
                  <a:lnTo>
                    <a:pt x="387483" y="453666"/>
                  </a:lnTo>
                  <a:lnTo>
                    <a:pt x="346460" y="473763"/>
                  </a:lnTo>
                  <a:lnTo>
                    <a:pt x="325145" y="478448"/>
                  </a:lnTo>
                  <a:lnTo>
                    <a:pt x="294870" y="478513"/>
                  </a:lnTo>
                  <a:lnTo>
                    <a:pt x="263410" y="470742"/>
                  </a:lnTo>
                  <a:lnTo>
                    <a:pt x="243212" y="458737"/>
                  </a:lnTo>
                  <a:lnTo>
                    <a:pt x="228646" y="446089"/>
                  </a:lnTo>
                  <a:lnTo>
                    <a:pt x="220409" y="428120"/>
                  </a:lnTo>
                  <a:lnTo>
                    <a:pt x="218071" y="405582"/>
                  </a:lnTo>
                  <a:lnTo>
                    <a:pt x="221441" y="377926"/>
                  </a:lnTo>
                  <a:lnTo>
                    <a:pt x="261444" y="313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369"/>
            <p:cNvSpPr/>
            <p:nvPr>
              <p:custDataLst>
                <p:tags r:id="rId110"/>
              </p:custDataLst>
            </p:nvPr>
          </p:nvSpPr>
          <p:spPr>
            <a:xfrm>
              <a:off x="8489156" y="3198018"/>
              <a:ext cx="357189" cy="212045"/>
            </a:xfrm>
            <a:custGeom>
              <a:avLst/>
              <a:gdLst/>
              <a:ahLst/>
              <a:cxnLst/>
              <a:rect l="0" t="0" r="0" b="0"/>
              <a:pathLst>
                <a:path w="357189" h="212045">
                  <a:moveTo>
                    <a:pt x="0" y="123826"/>
                  </a:moveTo>
                  <a:lnTo>
                    <a:pt x="0" y="123826"/>
                  </a:lnTo>
                  <a:lnTo>
                    <a:pt x="6321" y="130146"/>
                  </a:lnTo>
                  <a:lnTo>
                    <a:pt x="29214" y="134077"/>
                  </a:lnTo>
                  <a:lnTo>
                    <a:pt x="63000" y="134082"/>
                  </a:lnTo>
                  <a:lnTo>
                    <a:pt x="103122" y="119117"/>
                  </a:lnTo>
                  <a:lnTo>
                    <a:pt x="115506" y="108063"/>
                  </a:lnTo>
                  <a:lnTo>
                    <a:pt x="142562" y="69852"/>
                  </a:lnTo>
                  <a:lnTo>
                    <a:pt x="151161" y="42128"/>
                  </a:lnTo>
                  <a:lnTo>
                    <a:pt x="151850" y="26662"/>
                  </a:lnTo>
                  <a:lnTo>
                    <a:pt x="147746" y="15378"/>
                  </a:lnTo>
                  <a:lnTo>
                    <a:pt x="137984" y="5953"/>
                  </a:lnTo>
                  <a:lnTo>
                    <a:pt x="131677" y="1588"/>
                  </a:lnTo>
                  <a:lnTo>
                    <a:pt x="124827" y="0"/>
                  </a:lnTo>
                  <a:lnTo>
                    <a:pt x="110159" y="1765"/>
                  </a:lnTo>
                  <a:lnTo>
                    <a:pt x="87026" y="16516"/>
                  </a:lnTo>
                  <a:lnTo>
                    <a:pt x="34380" y="67164"/>
                  </a:lnTo>
                  <a:lnTo>
                    <a:pt x="18884" y="104049"/>
                  </a:lnTo>
                  <a:lnTo>
                    <a:pt x="18536" y="125619"/>
                  </a:lnTo>
                  <a:lnTo>
                    <a:pt x="22770" y="165484"/>
                  </a:lnTo>
                  <a:lnTo>
                    <a:pt x="33933" y="182469"/>
                  </a:lnTo>
                  <a:lnTo>
                    <a:pt x="42466" y="190702"/>
                  </a:lnTo>
                  <a:lnTo>
                    <a:pt x="62530" y="199851"/>
                  </a:lnTo>
                  <a:lnTo>
                    <a:pt x="114069" y="212044"/>
                  </a:lnTo>
                  <a:lnTo>
                    <a:pt x="168347" y="209505"/>
                  </a:lnTo>
                  <a:lnTo>
                    <a:pt x="218479" y="206539"/>
                  </a:lnTo>
                  <a:lnTo>
                    <a:pt x="256999" y="197869"/>
                  </a:lnTo>
                  <a:lnTo>
                    <a:pt x="280613" y="188245"/>
                  </a:lnTo>
                  <a:lnTo>
                    <a:pt x="335047" y="175604"/>
                  </a:lnTo>
                  <a:lnTo>
                    <a:pt x="357188" y="1714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370"/>
            <p:cNvSpPr/>
            <p:nvPr>
              <p:custDataLst>
                <p:tags r:id="rId111"/>
              </p:custDataLst>
            </p:nvPr>
          </p:nvSpPr>
          <p:spPr>
            <a:xfrm>
              <a:off x="8053672" y="3021069"/>
              <a:ext cx="352142" cy="407932"/>
            </a:xfrm>
            <a:custGeom>
              <a:avLst/>
              <a:gdLst/>
              <a:ahLst/>
              <a:cxnLst/>
              <a:rect l="0" t="0" r="0" b="0"/>
              <a:pathLst>
                <a:path w="352142" h="407932">
                  <a:moveTo>
                    <a:pt x="6859" y="360306"/>
                  </a:moveTo>
                  <a:lnTo>
                    <a:pt x="6859" y="360306"/>
                  </a:lnTo>
                  <a:lnTo>
                    <a:pt x="0" y="360306"/>
                  </a:lnTo>
                  <a:lnTo>
                    <a:pt x="2928" y="360306"/>
                  </a:lnTo>
                  <a:lnTo>
                    <a:pt x="4239" y="357660"/>
                  </a:lnTo>
                  <a:lnTo>
                    <a:pt x="14811" y="308861"/>
                  </a:lnTo>
                  <a:lnTo>
                    <a:pt x="17594" y="265394"/>
                  </a:lnTo>
                  <a:lnTo>
                    <a:pt x="18418" y="212534"/>
                  </a:lnTo>
                  <a:lnTo>
                    <a:pt x="18662" y="162769"/>
                  </a:lnTo>
                  <a:lnTo>
                    <a:pt x="18745" y="109130"/>
                  </a:lnTo>
                  <a:lnTo>
                    <a:pt x="18762" y="84619"/>
                  </a:lnTo>
                  <a:lnTo>
                    <a:pt x="20086" y="81265"/>
                  </a:lnTo>
                  <a:lnTo>
                    <a:pt x="22292" y="79029"/>
                  </a:lnTo>
                  <a:lnTo>
                    <a:pt x="25084" y="77538"/>
                  </a:lnTo>
                  <a:lnTo>
                    <a:pt x="28270" y="77867"/>
                  </a:lnTo>
                  <a:lnTo>
                    <a:pt x="35337" y="81760"/>
                  </a:lnTo>
                  <a:lnTo>
                    <a:pt x="46753" y="97710"/>
                  </a:lnTo>
                  <a:lnTo>
                    <a:pt x="66418" y="147475"/>
                  </a:lnTo>
                  <a:lnTo>
                    <a:pt x="87561" y="204397"/>
                  </a:lnTo>
                  <a:lnTo>
                    <a:pt x="129401" y="256223"/>
                  </a:lnTo>
                  <a:lnTo>
                    <a:pt x="137611" y="261130"/>
                  </a:lnTo>
                  <a:lnTo>
                    <a:pt x="141652" y="262439"/>
                  </a:lnTo>
                  <a:lnTo>
                    <a:pt x="145669" y="260665"/>
                  </a:lnTo>
                  <a:lnTo>
                    <a:pt x="153660" y="251639"/>
                  </a:lnTo>
                  <a:lnTo>
                    <a:pt x="177512" y="192440"/>
                  </a:lnTo>
                  <a:lnTo>
                    <a:pt x="197358" y="139828"/>
                  </a:lnTo>
                  <a:lnTo>
                    <a:pt x="213234" y="81276"/>
                  </a:lnTo>
                  <a:lnTo>
                    <a:pt x="237047" y="24211"/>
                  </a:lnTo>
                  <a:lnTo>
                    <a:pt x="242632" y="3048"/>
                  </a:lnTo>
                  <a:lnTo>
                    <a:pt x="244739" y="425"/>
                  </a:lnTo>
                  <a:lnTo>
                    <a:pt x="247466" y="0"/>
                  </a:lnTo>
                  <a:lnTo>
                    <a:pt x="250608" y="1040"/>
                  </a:lnTo>
                  <a:lnTo>
                    <a:pt x="252702" y="4378"/>
                  </a:lnTo>
                  <a:lnTo>
                    <a:pt x="266978" y="62971"/>
                  </a:lnTo>
                  <a:lnTo>
                    <a:pt x="276620" y="111612"/>
                  </a:lnTo>
                  <a:lnTo>
                    <a:pt x="279493" y="160648"/>
                  </a:lnTo>
                  <a:lnTo>
                    <a:pt x="286864" y="218054"/>
                  </a:lnTo>
                  <a:lnTo>
                    <a:pt x="291853" y="271148"/>
                  </a:lnTo>
                  <a:lnTo>
                    <a:pt x="295913" y="307431"/>
                  </a:lnTo>
                  <a:lnTo>
                    <a:pt x="312888" y="359860"/>
                  </a:lnTo>
                  <a:lnTo>
                    <a:pt x="352141" y="407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371"/>
            <p:cNvSpPr/>
            <p:nvPr>
              <p:custDataLst>
                <p:tags r:id="rId112"/>
              </p:custDataLst>
            </p:nvPr>
          </p:nvSpPr>
          <p:spPr>
            <a:xfrm>
              <a:off x="7846219" y="2940844"/>
              <a:ext cx="107157" cy="607220"/>
            </a:xfrm>
            <a:custGeom>
              <a:avLst/>
              <a:gdLst/>
              <a:ahLst/>
              <a:cxnLst/>
              <a:rect l="0" t="0" r="0" b="0"/>
              <a:pathLst>
                <a:path w="107157" h="607220">
                  <a:moveTo>
                    <a:pt x="107156" y="0"/>
                  </a:moveTo>
                  <a:lnTo>
                    <a:pt x="107156" y="0"/>
                  </a:lnTo>
                  <a:lnTo>
                    <a:pt x="92458" y="57047"/>
                  </a:lnTo>
                  <a:lnTo>
                    <a:pt x="85143" y="106665"/>
                  </a:lnTo>
                  <a:lnTo>
                    <a:pt x="77556" y="161691"/>
                  </a:lnTo>
                  <a:lnTo>
                    <a:pt x="70630" y="205477"/>
                  </a:lnTo>
                  <a:lnTo>
                    <a:pt x="62820" y="264170"/>
                  </a:lnTo>
                  <a:lnTo>
                    <a:pt x="56978" y="310224"/>
                  </a:lnTo>
                  <a:lnTo>
                    <a:pt x="43152" y="366872"/>
                  </a:lnTo>
                  <a:lnTo>
                    <a:pt x="31600" y="423116"/>
                  </a:lnTo>
                  <a:lnTo>
                    <a:pt x="15845" y="479179"/>
                  </a:lnTo>
                  <a:lnTo>
                    <a:pt x="5282" y="529740"/>
                  </a:lnTo>
                  <a:lnTo>
                    <a:pt x="1043" y="584320"/>
                  </a:lnTo>
                  <a:lnTo>
                    <a:pt x="0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372"/>
            <p:cNvSpPr/>
            <p:nvPr>
              <p:custDataLst>
                <p:tags r:id="rId113"/>
              </p:custDataLst>
            </p:nvPr>
          </p:nvSpPr>
          <p:spPr>
            <a:xfrm>
              <a:off x="7441406" y="3369469"/>
              <a:ext cx="261939" cy="71438"/>
            </a:xfrm>
            <a:custGeom>
              <a:avLst/>
              <a:gdLst/>
              <a:ahLst/>
              <a:cxnLst/>
              <a:rect l="0" t="0" r="0" b="0"/>
              <a:pathLst>
                <a:path w="261939" h="71438">
                  <a:moveTo>
                    <a:pt x="0" y="71437"/>
                  </a:moveTo>
                  <a:lnTo>
                    <a:pt x="0" y="71437"/>
                  </a:lnTo>
                  <a:lnTo>
                    <a:pt x="0" y="65117"/>
                  </a:lnTo>
                  <a:lnTo>
                    <a:pt x="1323" y="63255"/>
                  </a:lnTo>
                  <a:lnTo>
                    <a:pt x="3528" y="62013"/>
                  </a:lnTo>
                  <a:lnTo>
                    <a:pt x="6321" y="61186"/>
                  </a:lnTo>
                  <a:lnTo>
                    <a:pt x="29814" y="43493"/>
                  </a:lnTo>
                  <a:lnTo>
                    <a:pt x="80378" y="30422"/>
                  </a:lnTo>
                  <a:lnTo>
                    <a:pt x="138957" y="15259"/>
                  </a:lnTo>
                  <a:lnTo>
                    <a:pt x="190229" y="11025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373"/>
            <p:cNvSpPr/>
            <p:nvPr>
              <p:custDataLst>
                <p:tags r:id="rId114"/>
              </p:custDataLst>
            </p:nvPr>
          </p:nvSpPr>
          <p:spPr>
            <a:xfrm>
              <a:off x="7358063" y="3083719"/>
              <a:ext cx="214313" cy="321470"/>
            </a:xfrm>
            <a:custGeom>
              <a:avLst/>
              <a:gdLst/>
              <a:ahLst/>
              <a:cxnLst/>
              <a:rect l="0" t="0" r="0" b="0"/>
              <a:pathLst>
                <a:path w="214313" h="321470">
                  <a:moveTo>
                    <a:pt x="0" y="0"/>
                  </a:moveTo>
                  <a:lnTo>
                    <a:pt x="0" y="0"/>
                  </a:lnTo>
                  <a:lnTo>
                    <a:pt x="50879" y="0"/>
                  </a:lnTo>
                  <a:lnTo>
                    <a:pt x="109952" y="0"/>
                  </a:lnTo>
                  <a:lnTo>
                    <a:pt x="167461" y="0"/>
                  </a:lnTo>
                  <a:lnTo>
                    <a:pt x="176395" y="0"/>
                  </a:lnTo>
                  <a:lnTo>
                    <a:pt x="177127" y="1323"/>
                  </a:lnTo>
                  <a:lnTo>
                    <a:pt x="178554" y="54841"/>
                  </a:lnTo>
                  <a:lnTo>
                    <a:pt x="178585" y="105837"/>
                  </a:lnTo>
                  <a:lnTo>
                    <a:pt x="178592" y="160841"/>
                  </a:lnTo>
                  <a:lnTo>
                    <a:pt x="186776" y="213157"/>
                  </a:lnTo>
                  <a:lnTo>
                    <a:pt x="190719" y="247043"/>
                  </a:lnTo>
                  <a:lnTo>
                    <a:pt x="213339" y="305109"/>
                  </a:lnTo>
                  <a:lnTo>
                    <a:pt x="214312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374"/>
            <p:cNvSpPr/>
            <p:nvPr>
              <p:custDataLst>
                <p:tags r:id="rId115"/>
              </p:custDataLst>
            </p:nvPr>
          </p:nvSpPr>
          <p:spPr>
            <a:xfrm>
              <a:off x="6763241" y="3202781"/>
              <a:ext cx="211171" cy="178595"/>
            </a:xfrm>
            <a:custGeom>
              <a:avLst/>
              <a:gdLst/>
              <a:ahLst/>
              <a:cxnLst/>
              <a:rect l="0" t="0" r="0" b="0"/>
              <a:pathLst>
                <a:path w="211171" h="178595">
                  <a:moveTo>
                    <a:pt x="11415" y="0"/>
                  </a:moveTo>
                  <a:lnTo>
                    <a:pt x="11415" y="0"/>
                  </a:lnTo>
                  <a:lnTo>
                    <a:pt x="0" y="0"/>
                  </a:lnTo>
                  <a:lnTo>
                    <a:pt x="5975" y="6321"/>
                  </a:lnTo>
                  <a:lnTo>
                    <a:pt x="60653" y="34308"/>
                  </a:lnTo>
                  <a:lnTo>
                    <a:pt x="118227" y="56351"/>
                  </a:lnTo>
                  <a:lnTo>
                    <a:pt x="140748" y="68066"/>
                  </a:lnTo>
                  <a:lnTo>
                    <a:pt x="178377" y="80499"/>
                  </a:lnTo>
                  <a:lnTo>
                    <a:pt x="200402" y="91945"/>
                  </a:lnTo>
                  <a:lnTo>
                    <a:pt x="204875" y="93047"/>
                  </a:lnTo>
                  <a:lnTo>
                    <a:pt x="207858" y="95104"/>
                  </a:lnTo>
                  <a:lnTo>
                    <a:pt x="209845" y="97799"/>
                  </a:lnTo>
                  <a:lnTo>
                    <a:pt x="211170" y="100918"/>
                  </a:lnTo>
                  <a:lnTo>
                    <a:pt x="209116" y="111439"/>
                  </a:lnTo>
                  <a:lnTo>
                    <a:pt x="197016" y="139753"/>
                  </a:lnTo>
                  <a:lnTo>
                    <a:pt x="186068" y="151630"/>
                  </a:lnTo>
                  <a:lnTo>
                    <a:pt x="15429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375"/>
            <p:cNvSpPr/>
            <p:nvPr>
              <p:custDataLst>
                <p:tags r:id="rId116"/>
              </p:custDataLst>
            </p:nvPr>
          </p:nvSpPr>
          <p:spPr>
            <a:xfrm>
              <a:off x="6431030" y="3250407"/>
              <a:ext cx="367440" cy="47625"/>
            </a:xfrm>
            <a:custGeom>
              <a:avLst/>
              <a:gdLst/>
              <a:ahLst/>
              <a:cxnLst/>
              <a:rect l="0" t="0" r="0" b="0"/>
              <a:pathLst>
                <a:path w="367440" h="47625">
                  <a:moveTo>
                    <a:pt x="10250" y="35718"/>
                  </a:moveTo>
                  <a:lnTo>
                    <a:pt x="10250" y="35718"/>
                  </a:lnTo>
                  <a:lnTo>
                    <a:pt x="10250" y="42039"/>
                  </a:lnTo>
                  <a:lnTo>
                    <a:pt x="8928" y="43900"/>
                  </a:lnTo>
                  <a:lnTo>
                    <a:pt x="6724" y="45142"/>
                  </a:lnTo>
                  <a:lnTo>
                    <a:pt x="0" y="47134"/>
                  </a:lnTo>
                  <a:lnTo>
                    <a:pt x="50099" y="47624"/>
                  </a:lnTo>
                  <a:lnTo>
                    <a:pt x="57947" y="44096"/>
                  </a:lnTo>
                  <a:lnTo>
                    <a:pt x="77729" y="28639"/>
                  </a:lnTo>
                  <a:lnTo>
                    <a:pt x="93597" y="21237"/>
                  </a:lnTo>
                  <a:lnTo>
                    <a:pt x="101533" y="16053"/>
                  </a:lnTo>
                  <a:lnTo>
                    <a:pt x="113439" y="11812"/>
                  </a:lnTo>
                  <a:lnTo>
                    <a:pt x="125345" y="4087"/>
                  </a:lnTo>
                  <a:lnTo>
                    <a:pt x="138868" y="538"/>
                  </a:lnTo>
                  <a:lnTo>
                    <a:pt x="182576" y="0"/>
                  </a:lnTo>
                  <a:lnTo>
                    <a:pt x="189587" y="3528"/>
                  </a:lnTo>
                  <a:lnTo>
                    <a:pt x="209821" y="19761"/>
                  </a:lnTo>
                  <a:lnTo>
                    <a:pt x="217130" y="22011"/>
                  </a:lnTo>
                  <a:lnTo>
                    <a:pt x="219607" y="23934"/>
                  </a:lnTo>
                  <a:lnTo>
                    <a:pt x="222361" y="29599"/>
                  </a:lnTo>
                  <a:lnTo>
                    <a:pt x="224418" y="31638"/>
                  </a:lnTo>
                  <a:lnTo>
                    <a:pt x="248599" y="44903"/>
                  </a:lnTo>
                  <a:lnTo>
                    <a:pt x="288068" y="47577"/>
                  </a:lnTo>
                  <a:lnTo>
                    <a:pt x="296003" y="44075"/>
                  </a:lnTo>
                  <a:lnTo>
                    <a:pt x="303940" y="39433"/>
                  </a:lnTo>
                  <a:lnTo>
                    <a:pt x="317462" y="36207"/>
                  </a:lnTo>
                  <a:lnTo>
                    <a:pt x="336179" y="35761"/>
                  </a:lnTo>
                  <a:lnTo>
                    <a:pt x="338661" y="34424"/>
                  </a:lnTo>
                  <a:lnTo>
                    <a:pt x="340316" y="32209"/>
                  </a:lnTo>
                  <a:lnTo>
                    <a:pt x="341419" y="29410"/>
                  </a:lnTo>
                  <a:lnTo>
                    <a:pt x="343478" y="27544"/>
                  </a:lnTo>
                  <a:lnTo>
                    <a:pt x="349293" y="25471"/>
                  </a:lnTo>
                  <a:lnTo>
                    <a:pt x="367439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376"/>
            <p:cNvSpPr/>
            <p:nvPr>
              <p:custDataLst>
                <p:tags r:id="rId117"/>
              </p:custDataLst>
            </p:nvPr>
          </p:nvSpPr>
          <p:spPr>
            <a:xfrm>
              <a:off x="5929330" y="3036094"/>
              <a:ext cx="166671" cy="404813"/>
            </a:xfrm>
            <a:custGeom>
              <a:avLst/>
              <a:gdLst/>
              <a:ahLst/>
              <a:cxnLst/>
              <a:rect l="0" t="0" r="0" b="0"/>
              <a:pathLst>
                <a:path w="166671" h="404813">
                  <a:moveTo>
                    <a:pt x="71420" y="0"/>
                  </a:moveTo>
                  <a:lnTo>
                    <a:pt x="71420" y="0"/>
                  </a:lnTo>
                  <a:lnTo>
                    <a:pt x="71420" y="6320"/>
                  </a:lnTo>
                  <a:lnTo>
                    <a:pt x="67892" y="12951"/>
                  </a:lnTo>
                  <a:lnTo>
                    <a:pt x="63238" y="20308"/>
                  </a:lnTo>
                  <a:lnTo>
                    <a:pt x="60250" y="35810"/>
                  </a:lnTo>
                  <a:lnTo>
                    <a:pt x="60004" y="39748"/>
                  </a:lnTo>
                  <a:lnTo>
                    <a:pt x="70943" y="97075"/>
                  </a:lnTo>
                  <a:lnTo>
                    <a:pt x="81629" y="149666"/>
                  </a:lnTo>
                  <a:lnTo>
                    <a:pt x="95353" y="206308"/>
                  </a:lnTo>
                  <a:lnTo>
                    <a:pt x="109861" y="261933"/>
                  </a:lnTo>
                  <a:lnTo>
                    <a:pt x="116323" y="285749"/>
                  </a:lnTo>
                  <a:lnTo>
                    <a:pt x="119158" y="300301"/>
                  </a:lnTo>
                  <a:lnTo>
                    <a:pt x="126869" y="317254"/>
                  </a:lnTo>
                  <a:lnTo>
                    <a:pt x="131064" y="337124"/>
                  </a:lnTo>
                  <a:lnTo>
                    <a:pt x="141647" y="356574"/>
                  </a:lnTo>
                  <a:lnTo>
                    <a:pt x="142858" y="369092"/>
                  </a:lnTo>
                  <a:lnTo>
                    <a:pt x="142858" y="340761"/>
                  </a:lnTo>
                  <a:lnTo>
                    <a:pt x="139330" y="333130"/>
                  </a:lnTo>
                  <a:lnTo>
                    <a:pt x="134675" y="325328"/>
                  </a:lnTo>
                  <a:lnTo>
                    <a:pt x="130731" y="313498"/>
                  </a:lnTo>
                  <a:lnTo>
                    <a:pt x="114524" y="293683"/>
                  </a:lnTo>
                  <a:lnTo>
                    <a:pt x="106893" y="289276"/>
                  </a:lnTo>
                  <a:lnTo>
                    <a:pt x="85664" y="285956"/>
                  </a:lnTo>
                  <a:lnTo>
                    <a:pt x="77698" y="285811"/>
                  </a:lnTo>
                  <a:lnTo>
                    <a:pt x="70682" y="289305"/>
                  </a:lnTo>
                  <a:lnTo>
                    <a:pt x="27754" y="328124"/>
                  </a:lnTo>
                  <a:lnTo>
                    <a:pt x="11887" y="335865"/>
                  </a:lnTo>
                  <a:lnTo>
                    <a:pt x="7918" y="339004"/>
                  </a:lnTo>
                  <a:lnTo>
                    <a:pt x="3509" y="346019"/>
                  </a:lnTo>
                  <a:lnTo>
                    <a:pt x="679" y="361302"/>
                  </a:lnTo>
                  <a:lnTo>
                    <a:pt x="0" y="390558"/>
                  </a:lnTo>
                  <a:lnTo>
                    <a:pt x="1317" y="391341"/>
                  </a:lnTo>
                  <a:lnTo>
                    <a:pt x="6308" y="392210"/>
                  </a:lnTo>
                  <a:lnTo>
                    <a:pt x="8169" y="393765"/>
                  </a:lnTo>
                  <a:lnTo>
                    <a:pt x="10235" y="399020"/>
                  </a:lnTo>
                  <a:lnTo>
                    <a:pt x="12110" y="400951"/>
                  </a:lnTo>
                  <a:lnTo>
                    <a:pt x="17720" y="403096"/>
                  </a:lnTo>
                  <a:lnTo>
                    <a:pt x="73749" y="404799"/>
                  </a:lnTo>
                  <a:lnTo>
                    <a:pt x="128801" y="404812"/>
                  </a:lnTo>
                  <a:lnTo>
                    <a:pt x="16667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377"/>
            <p:cNvSpPr/>
            <p:nvPr>
              <p:custDataLst>
                <p:tags r:id="rId118"/>
              </p:custDataLst>
            </p:nvPr>
          </p:nvSpPr>
          <p:spPr>
            <a:xfrm>
              <a:off x="5453063" y="3251217"/>
              <a:ext cx="428626" cy="177784"/>
            </a:xfrm>
            <a:custGeom>
              <a:avLst/>
              <a:gdLst/>
              <a:ahLst/>
              <a:cxnLst/>
              <a:rect l="0" t="0" r="0" b="0"/>
              <a:pathLst>
                <a:path w="428626" h="177784">
                  <a:moveTo>
                    <a:pt x="0" y="106346"/>
                  </a:moveTo>
                  <a:lnTo>
                    <a:pt x="0" y="106346"/>
                  </a:lnTo>
                  <a:lnTo>
                    <a:pt x="12151" y="105023"/>
                  </a:lnTo>
                  <a:lnTo>
                    <a:pt x="37996" y="95517"/>
                  </a:lnTo>
                  <a:lnTo>
                    <a:pt x="67576" y="76327"/>
                  </a:lnTo>
                  <a:lnTo>
                    <a:pt x="77658" y="71838"/>
                  </a:lnTo>
                  <a:lnTo>
                    <a:pt x="114989" y="38807"/>
                  </a:lnTo>
                  <a:lnTo>
                    <a:pt x="126439" y="17990"/>
                  </a:lnTo>
                  <a:lnTo>
                    <a:pt x="128956" y="8427"/>
                  </a:lnTo>
                  <a:lnTo>
                    <a:pt x="128303" y="5348"/>
                  </a:lnTo>
                  <a:lnTo>
                    <a:pt x="126546" y="3295"/>
                  </a:lnTo>
                  <a:lnTo>
                    <a:pt x="124051" y="1926"/>
                  </a:lnTo>
                  <a:lnTo>
                    <a:pt x="107899" y="0"/>
                  </a:lnTo>
                  <a:lnTo>
                    <a:pt x="80035" y="5750"/>
                  </a:lnTo>
                  <a:lnTo>
                    <a:pt x="65116" y="15775"/>
                  </a:lnTo>
                  <a:lnTo>
                    <a:pt x="21825" y="60611"/>
                  </a:lnTo>
                  <a:lnTo>
                    <a:pt x="16314" y="76759"/>
                  </a:lnTo>
                  <a:lnTo>
                    <a:pt x="15188" y="94519"/>
                  </a:lnTo>
                  <a:lnTo>
                    <a:pt x="19097" y="106822"/>
                  </a:lnTo>
                  <a:lnTo>
                    <a:pt x="50221" y="144071"/>
                  </a:lnTo>
                  <a:lnTo>
                    <a:pt x="75734" y="157358"/>
                  </a:lnTo>
                  <a:lnTo>
                    <a:pt x="131534" y="164755"/>
                  </a:lnTo>
                  <a:lnTo>
                    <a:pt x="166855" y="162017"/>
                  </a:lnTo>
                  <a:lnTo>
                    <a:pt x="202456" y="149299"/>
                  </a:lnTo>
                  <a:lnTo>
                    <a:pt x="260622" y="114991"/>
                  </a:lnTo>
                  <a:lnTo>
                    <a:pt x="286829" y="98471"/>
                  </a:lnTo>
                  <a:lnTo>
                    <a:pt x="302238" y="78730"/>
                  </a:lnTo>
                  <a:lnTo>
                    <a:pt x="308715" y="65237"/>
                  </a:lnTo>
                  <a:lnTo>
                    <a:pt x="321298" y="58796"/>
                  </a:lnTo>
                  <a:lnTo>
                    <a:pt x="303254" y="58721"/>
                  </a:lnTo>
                  <a:lnTo>
                    <a:pt x="301388" y="60043"/>
                  </a:lnTo>
                  <a:lnTo>
                    <a:pt x="300144" y="62249"/>
                  </a:lnTo>
                  <a:lnTo>
                    <a:pt x="297983" y="70847"/>
                  </a:lnTo>
                  <a:lnTo>
                    <a:pt x="297801" y="76457"/>
                  </a:lnTo>
                  <a:lnTo>
                    <a:pt x="294192" y="83360"/>
                  </a:lnTo>
                  <a:lnTo>
                    <a:pt x="289502" y="90838"/>
                  </a:lnTo>
                  <a:lnTo>
                    <a:pt x="286491" y="106418"/>
                  </a:lnTo>
                  <a:lnTo>
                    <a:pt x="285896" y="122235"/>
                  </a:lnTo>
                  <a:lnTo>
                    <a:pt x="287170" y="124876"/>
                  </a:lnTo>
                  <a:lnTo>
                    <a:pt x="289342" y="126637"/>
                  </a:lnTo>
                  <a:lnTo>
                    <a:pt x="292113" y="127810"/>
                  </a:lnTo>
                  <a:lnTo>
                    <a:pt x="293961" y="129916"/>
                  </a:lnTo>
                  <a:lnTo>
                    <a:pt x="297169" y="140203"/>
                  </a:lnTo>
                  <a:lnTo>
                    <a:pt x="297512" y="147833"/>
                  </a:lnTo>
                  <a:lnTo>
                    <a:pt x="298882" y="149879"/>
                  </a:lnTo>
                  <a:lnTo>
                    <a:pt x="301119" y="151243"/>
                  </a:lnTo>
                  <a:lnTo>
                    <a:pt x="309415" y="153923"/>
                  </a:lnTo>
                  <a:lnTo>
                    <a:pt x="319800" y="153967"/>
                  </a:lnTo>
                  <a:lnTo>
                    <a:pt x="320356" y="152645"/>
                  </a:lnTo>
                  <a:lnTo>
                    <a:pt x="321425" y="142555"/>
                  </a:lnTo>
                  <a:lnTo>
                    <a:pt x="329642" y="132656"/>
                  </a:lnTo>
                  <a:lnTo>
                    <a:pt x="332883" y="120410"/>
                  </a:lnTo>
                  <a:lnTo>
                    <a:pt x="333362" y="106892"/>
                  </a:lnTo>
                  <a:lnTo>
                    <a:pt x="345135" y="94589"/>
                  </a:lnTo>
                  <a:lnTo>
                    <a:pt x="345277" y="112179"/>
                  </a:lnTo>
                  <a:lnTo>
                    <a:pt x="346601" y="114204"/>
                  </a:lnTo>
                  <a:lnTo>
                    <a:pt x="348807" y="115553"/>
                  </a:lnTo>
                  <a:lnTo>
                    <a:pt x="351600" y="116453"/>
                  </a:lnTo>
                  <a:lnTo>
                    <a:pt x="353463" y="118375"/>
                  </a:lnTo>
                  <a:lnTo>
                    <a:pt x="359979" y="130966"/>
                  </a:lnTo>
                  <a:lnTo>
                    <a:pt x="376920" y="151137"/>
                  </a:lnTo>
                  <a:lnTo>
                    <a:pt x="379186" y="158444"/>
                  </a:lnTo>
                  <a:lnTo>
                    <a:pt x="381114" y="160922"/>
                  </a:lnTo>
                  <a:lnTo>
                    <a:pt x="386783" y="163675"/>
                  </a:lnTo>
                  <a:lnTo>
                    <a:pt x="397412" y="165224"/>
                  </a:lnTo>
                  <a:lnTo>
                    <a:pt x="399879" y="166764"/>
                  </a:lnTo>
                  <a:lnTo>
                    <a:pt x="401523" y="169115"/>
                  </a:lnTo>
                  <a:lnTo>
                    <a:pt x="402620" y="172004"/>
                  </a:lnTo>
                  <a:lnTo>
                    <a:pt x="404673" y="173931"/>
                  </a:lnTo>
                  <a:lnTo>
                    <a:pt x="410483" y="176071"/>
                  </a:lnTo>
                  <a:lnTo>
                    <a:pt x="428625" y="177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378"/>
            <p:cNvSpPr/>
            <p:nvPr>
              <p:custDataLst>
                <p:tags r:id="rId119"/>
              </p:custDataLst>
            </p:nvPr>
          </p:nvSpPr>
          <p:spPr>
            <a:xfrm>
              <a:off x="5036345" y="3076330"/>
              <a:ext cx="345281" cy="375993"/>
            </a:xfrm>
            <a:custGeom>
              <a:avLst/>
              <a:gdLst/>
              <a:ahLst/>
              <a:cxnLst/>
              <a:rect l="0" t="0" r="0" b="0"/>
              <a:pathLst>
                <a:path w="345281" h="375993">
                  <a:moveTo>
                    <a:pt x="0" y="364576"/>
                  </a:moveTo>
                  <a:lnTo>
                    <a:pt x="0" y="364576"/>
                  </a:lnTo>
                  <a:lnTo>
                    <a:pt x="0" y="374828"/>
                  </a:lnTo>
                  <a:lnTo>
                    <a:pt x="1322" y="375379"/>
                  </a:lnTo>
                  <a:lnTo>
                    <a:pt x="6319" y="375992"/>
                  </a:lnTo>
                  <a:lnTo>
                    <a:pt x="8181" y="374833"/>
                  </a:lnTo>
                  <a:lnTo>
                    <a:pt x="9423" y="372737"/>
                  </a:lnTo>
                  <a:lnTo>
                    <a:pt x="10802" y="362912"/>
                  </a:lnTo>
                  <a:lnTo>
                    <a:pt x="11760" y="311408"/>
                  </a:lnTo>
                  <a:lnTo>
                    <a:pt x="10553" y="261372"/>
                  </a:lnTo>
                  <a:lnTo>
                    <a:pt x="1650" y="202166"/>
                  </a:lnTo>
                  <a:lnTo>
                    <a:pt x="325" y="145572"/>
                  </a:lnTo>
                  <a:lnTo>
                    <a:pt x="12" y="89010"/>
                  </a:lnTo>
                  <a:lnTo>
                    <a:pt x="1330" y="88261"/>
                  </a:lnTo>
                  <a:lnTo>
                    <a:pt x="6323" y="94485"/>
                  </a:lnTo>
                  <a:lnTo>
                    <a:pt x="17736" y="147708"/>
                  </a:lnTo>
                  <a:lnTo>
                    <a:pt x="28332" y="178905"/>
                  </a:lnTo>
                  <a:lnTo>
                    <a:pt x="59537" y="227888"/>
                  </a:lnTo>
                  <a:lnTo>
                    <a:pt x="76436" y="239704"/>
                  </a:lnTo>
                  <a:lnTo>
                    <a:pt x="91733" y="243792"/>
                  </a:lnTo>
                  <a:lnTo>
                    <a:pt x="105151" y="244749"/>
                  </a:lnTo>
                  <a:lnTo>
                    <a:pt x="111111" y="241035"/>
                  </a:lnTo>
                  <a:lnTo>
                    <a:pt x="138555" y="200909"/>
                  </a:lnTo>
                  <a:lnTo>
                    <a:pt x="162686" y="145760"/>
                  </a:lnTo>
                  <a:lnTo>
                    <a:pt x="182557" y="96460"/>
                  </a:lnTo>
                  <a:lnTo>
                    <a:pt x="202404" y="39926"/>
                  </a:lnTo>
                  <a:lnTo>
                    <a:pt x="222249" y="5647"/>
                  </a:lnTo>
                  <a:lnTo>
                    <a:pt x="230186" y="0"/>
                  </a:lnTo>
                  <a:lnTo>
                    <a:pt x="234155" y="1140"/>
                  </a:lnTo>
                  <a:lnTo>
                    <a:pt x="242093" y="9462"/>
                  </a:lnTo>
                  <a:lnTo>
                    <a:pt x="253999" y="47985"/>
                  </a:lnTo>
                  <a:lnTo>
                    <a:pt x="259584" y="101291"/>
                  </a:lnTo>
                  <a:lnTo>
                    <a:pt x="267560" y="152657"/>
                  </a:lnTo>
                  <a:lnTo>
                    <a:pt x="280784" y="201056"/>
                  </a:lnTo>
                  <a:lnTo>
                    <a:pt x="288296" y="255302"/>
                  </a:lnTo>
                  <a:lnTo>
                    <a:pt x="298410" y="285456"/>
                  </a:lnTo>
                  <a:lnTo>
                    <a:pt x="345280" y="352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379"/>
            <p:cNvSpPr/>
            <p:nvPr>
              <p:custDataLst>
                <p:tags r:id="rId120"/>
              </p:custDataLst>
            </p:nvPr>
          </p:nvSpPr>
          <p:spPr>
            <a:xfrm>
              <a:off x="4656999" y="3326890"/>
              <a:ext cx="153127" cy="18767"/>
            </a:xfrm>
            <a:custGeom>
              <a:avLst/>
              <a:gdLst/>
              <a:ahLst/>
              <a:cxnLst/>
              <a:rect l="0" t="0" r="0" b="0"/>
              <a:pathLst>
                <a:path w="153127" h="18767">
                  <a:moveTo>
                    <a:pt x="10251" y="6860"/>
                  </a:moveTo>
                  <a:lnTo>
                    <a:pt x="10251" y="6860"/>
                  </a:lnTo>
                  <a:lnTo>
                    <a:pt x="0" y="6860"/>
                  </a:lnTo>
                  <a:lnTo>
                    <a:pt x="26376" y="6860"/>
                  </a:lnTo>
                  <a:lnTo>
                    <a:pt x="50233" y="0"/>
                  </a:lnTo>
                  <a:lnTo>
                    <a:pt x="84257" y="7406"/>
                  </a:lnTo>
                  <a:lnTo>
                    <a:pt x="87369" y="9870"/>
                  </a:lnTo>
                  <a:lnTo>
                    <a:pt x="89445" y="12836"/>
                  </a:lnTo>
                  <a:lnTo>
                    <a:pt x="98806" y="16130"/>
                  </a:lnTo>
                  <a:lnTo>
                    <a:pt x="153126" y="18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380"/>
            <p:cNvSpPr/>
            <p:nvPr>
              <p:custDataLst>
                <p:tags r:id="rId121"/>
              </p:custDataLst>
            </p:nvPr>
          </p:nvSpPr>
          <p:spPr>
            <a:xfrm>
              <a:off x="9793286" y="2512709"/>
              <a:ext cx="121060" cy="201917"/>
            </a:xfrm>
            <a:custGeom>
              <a:avLst/>
              <a:gdLst/>
              <a:ahLst/>
              <a:cxnLst/>
              <a:rect l="0" t="0" r="0" b="0"/>
              <a:pathLst>
                <a:path w="121060" h="201917">
                  <a:moveTo>
                    <a:pt x="17464" y="11416"/>
                  </a:moveTo>
                  <a:lnTo>
                    <a:pt x="17464" y="11416"/>
                  </a:lnTo>
                  <a:lnTo>
                    <a:pt x="39839" y="1992"/>
                  </a:lnTo>
                  <a:lnTo>
                    <a:pt x="45930" y="613"/>
                  </a:lnTo>
                  <a:lnTo>
                    <a:pt x="45702" y="245"/>
                  </a:lnTo>
                  <a:lnTo>
                    <a:pt x="44227" y="0"/>
                  </a:lnTo>
                  <a:lnTo>
                    <a:pt x="43242" y="1160"/>
                  </a:lnTo>
                  <a:lnTo>
                    <a:pt x="42151" y="5976"/>
                  </a:lnTo>
                  <a:lnTo>
                    <a:pt x="0" y="53992"/>
                  </a:lnTo>
                  <a:lnTo>
                    <a:pt x="530" y="55675"/>
                  </a:lnTo>
                  <a:lnTo>
                    <a:pt x="10885" y="64697"/>
                  </a:lnTo>
                  <a:lnTo>
                    <a:pt x="25122" y="68169"/>
                  </a:lnTo>
                  <a:lnTo>
                    <a:pt x="51925" y="73652"/>
                  </a:lnTo>
                  <a:lnTo>
                    <a:pt x="106592" y="94997"/>
                  </a:lnTo>
                  <a:lnTo>
                    <a:pt x="112602" y="98887"/>
                  </a:lnTo>
                  <a:lnTo>
                    <a:pt x="116608" y="104126"/>
                  </a:lnTo>
                  <a:lnTo>
                    <a:pt x="121059" y="117002"/>
                  </a:lnTo>
                  <a:lnTo>
                    <a:pt x="119510" y="131545"/>
                  </a:lnTo>
                  <a:lnTo>
                    <a:pt x="117246" y="139127"/>
                  </a:lnTo>
                  <a:lnTo>
                    <a:pt x="104144" y="154607"/>
                  </a:lnTo>
                  <a:lnTo>
                    <a:pt x="41278" y="2019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381"/>
            <p:cNvSpPr/>
            <p:nvPr>
              <p:custDataLst>
                <p:tags r:id="rId122"/>
              </p:custDataLst>
            </p:nvPr>
          </p:nvSpPr>
          <p:spPr>
            <a:xfrm>
              <a:off x="9543836" y="2536031"/>
              <a:ext cx="109470" cy="190501"/>
            </a:xfrm>
            <a:custGeom>
              <a:avLst/>
              <a:gdLst/>
              <a:ahLst/>
              <a:cxnLst/>
              <a:rect l="0" t="0" r="0" b="0"/>
              <a:pathLst>
                <a:path w="109470" h="190501">
                  <a:moveTo>
                    <a:pt x="64508" y="0"/>
                  </a:moveTo>
                  <a:lnTo>
                    <a:pt x="64508" y="0"/>
                  </a:lnTo>
                  <a:lnTo>
                    <a:pt x="36857" y="24123"/>
                  </a:lnTo>
                  <a:lnTo>
                    <a:pt x="24437" y="33211"/>
                  </a:lnTo>
                  <a:lnTo>
                    <a:pt x="1481" y="61863"/>
                  </a:lnTo>
                  <a:lnTo>
                    <a:pt x="0" y="66378"/>
                  </a:lnTo>
                  <a:lnTo>
                    <a:pt x="336" y="70710"/>
                  </a:lnTo>
                  <a:lnTo>
                    <a:pt x="3601" y="83129"/>
                  </a:lnTo>
                  <a:lnTo>
                    <a:pt x="4060" y="87169"/>
                  </a:lnTo>
                  <a:lnTo>
                    <a:pt x="8334" y="89863"/>
                  </a:lnTo>
                  <a:lnTo>
                    <a:pt x="36655" y="97714"/>
                  </a:lnTo>
                  <a:lnTo>
                    <a:pt x="41970" y="100862"/>
                  </a:lnTo>
                  <a:lnTo>
                    <a:pt x="88742" y="112924"/>
                  </a:lnTo>
                  <a:lnTo>
                    <a:pt x="103144" y="123564"/>
                  </a:lnTo>
                  <a:lnTo>
                    <a:pt x="108138" y="131206"/>
                  </a:lnTo>
                  <a:lnTo>
                    <a:pt x="109469" y="135096"/>
                  </a:lnTo>
                  <a:lnTo>
                    <a:pt x="107421" y="146473"/>
                  </a:lnTo>
                  <a:lnTo>
                    <a:pt x="98830" y="164226"/>
                  </a:lnTo>
                  <a:lnTo>
                    <a:pt x="7641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382"/>
            <p:cNvSpPr/>
            <p:nvPr>
              <p:custDataLst>
                <p:tags r:id="rId123"/>
              </p:custDataLst>
            </p:nvPr>
          </p:nvSpPr>
          <p:spPr>
            <a:xfrm>
              <a:off x="9217237" y="2321719"/>
              <a:ext cx="248233" cy="381001"/>
            </a:xfrm>
            <a:custGeom>
              <a:avLst/>
              <a:gdLst/>
              <a:ahLst/>
              <a:cxnLst/>
              <a:rect l="0" t="0" r="0" b="0"/>
              <a:pathLst>
                <a:path w="248233" h="381001">
                  <a:moveTo>
                    <a:pt x="22013" y="0"/>
                  </a:moveTo>
                  <a:lnTo>
                    <a:pt x="22013" y="0"/>
                  </a:lnTo>
                  <a:lnTo>
                    <a:pt x="11762" y="0"/>
                  </a:lnTo>
                  <a:lnTo>
                    <a:pt x="4276" y="12641"/>
                  </a:lnTo>
                  <a:lnTo>
                    <a:pt x="0" y="52105"/>
                  </a:lnTo>
                  <a:lnTo>
                    <a:pt x="5054" y="99370"/>
                  </a:lnTo>
                  <a:lnTo>
                    <a:pt x="8610" y="153209"/>
                  </a:lnTo>
                  <a:lnTo>
                    <a:pt x="11134" y="203467"/>
                  </a:lnTo>
                  <a:lnTo>
                    <a:pt x="20319" y="255757"/>
                  </a:lnTo>
                  <a:lnTo>
                    <a:pt x="40637" y="312685"/>
                  </a:lnTo>
                  <a:lnTo>
                    <a:pt x="42367" y="319581"/>
                  </a:lnTo>
                  <a:lnTo>
                    <a:pt x="57442" y="341929"/>
                  </a:lnTo>
                  <a:lnTo>
                    <a:pt x="78665" y="358987"/>
                  </a:lnTo>
                  <a:lnTo>
                    <a:pt x="93935" y="364602"/>
                  </a:lnTo>
                  <a:lnTo>
                    <a:pt x="112187" y="365774"/>
                  </a:lnTo>
                  <a:lnTo>
                    <a:pt x="137938" y="361885"/>
                  </a:lnTo>
                  <a:lnTo>
                    <a:pt x="156437" y="352220"/>
                  </a:lnTo>
                  <a:lnTo>
                    <a:pt x="185414" y="324456"/>
                  </a:lnTo>
                  <a:lnTo>
                    <a:pt x="193855" y="309126"/>
                  </a:lnTo>
                  <a:lnTo>
                    <a:pt x="196105" y="301334"/>
                  </a:lnTo>
                  <a:lnTo>
                    <a:pt x="196283" y="294816"/>
                  </a:lnTo>
                  <a:lnTo>
                    <a:pt x="192952" y="284047"/>
                  </a:lnTo>
                  <a:lnTo>
                    <a:pt x="188889" y="280646"/>
                  </a:lnTo>
                  <a:lnTo>
                    <a:pt x="177319" y="276867"/>
                  </a:lnTo>
                  <a:lnTo>
                    <a:pt x="170530" y="278505"/>
                  </a:lnTo>
                  <a:lnTo>
                    <a:pt x="155930" y="287380"/>
                  </a:lnTo>
                  <a:lnTo>
                    <a:pt x="139156" y="307253"/>
                  </a:lnTo>
                  <a:lnTo>
                    <a:pt x="125808" y="329898"/>
                  </a:lnTo>
                  <a:lnTo>
                    <a:pt x="124283" y="336348"/>
                  </a:lnTo>
                  <a:lnTo>
                    <a:pt x="124588" y="341972"/>
                  </a:lnTo>
                  <a:lnTo>
                    <a:pt x="128265" y="360502"/>
                  </a:lnTo>
                  <a:lnTo>
                    <a:pt x="129889" y="362043"/>
                  </a:lnTo>
                  <a:lnTo>
                    <a:pt x="132295" y="361747"/>
                  </a:lnTo>
                  <a:lnTo>
                    <a:pt x="142002" y="355011"/>
                  </a:lnTo>
                  <a:lnTo>
                    <a:pt x="149425" y="349606"/>
                  </a:lnTo>
                  <a:lnTo>
                    <a:pt x="161041" y="345240"/>
                  </a:lnTo>
                  <a:lnTo>
                    <a:pt x="168911" y="339530"/>
                  </a:lnTo>
                  <a:lnTo>
                    <a:pt x="172862" y="338801"/>
                  </a:lnTo>
                  <a:lnTo>
                    <a:pt x="176818" y="339638"/>
                  </a:lnTo>
                  <a:lnTo>
                    <a:pt x="188707" y="347137"/>
                  </a:lnTo>
                  <a:lnTo>
                    <a:pt x="192674" y="350487"/>
                  </a:lnTo>
                  <a:lnTo>
                    <a:pt x="197081" y="357737"/>
                  </a:lnTo>
                  <a:lnTo>
                    <a:pt x="200363" y="365369"/>
                  </a:lnTo>
                  <a:lnTo>
                    <a:pt x="206231" y="373171"/>
                  </a:lnTo>
                  <a:lnTo>
                    <a:pt x="248232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383"/>
            <p:cNvSpPr/>
            <p:nvPr>
              <p:custDataLst>
                <p:tags r:id="rId124"/>
              </p:custDataLst>
            </p:nvPr>
          </p:nvSpPr>
          <p:spPr>
            <a:xfrm>
              <a:off x="8936641" y="2321719"/>
              <a:ext cx="207360" cy="412196"/>
            </a:xfrm>
            <a:custGeom>
              <a:avLst/>
              <a:gdLst/>
              <a:ahLst/>
              <a:cxnLst/>
              <a:rect l="0" t="0" r="0" b="0"/>
              <a:pathLst>
                <a:path w="207360" h="412196">
                  <a:moveTo>
                    <a:pt x="147828" y="0"/>
                  </a:moveTo>
                  <a:lnTo>
                    <a:pt x="147828" y="0"/>
                  </a:lnTo>
                  <a:lnTo>
                    <a:pt x="124935" y="0"/>
                  </a:lnTo>
                  <a:lnTo>
                    <a:pt x="110754" y="10583"/>
                  </a:lnTo>
                  <a:lnTo>
                    <a:pt x="67892" y="68839"/>
                  </a:lnTo>
                  <a:lnTo>
                    <a:pt x="58062" y="90126"/>
                  </a:lnTo>
                  <a:lnTo>
                    <a:pt x="37443" y="147105"/>
                  </a:lnTo>
                  <a:lnTo>
                    <a:pt x="24685" y="172536"/>
                  </a:lnTo>
                  <a:lnTo>
                    <a:pt x="10064" y="230156"/>
                  </a:lnTo>
                  <a:lnTo>
                    <a:pt x="0" y="287064"/>
                  </a:lnTo>
                  <a:lnTo>
                    <a:pt x="3582" y="339661"/>
                  </a:lnTo>
                  <a:lnTo>
                    <a:pt x="8075" y="367428"/>
                  </a:lnTo>
                  <a:lnTo>
                    <a:pt x="15601" y="384228"/>
                  </a:lnTo>
                  <a:lnTo>
                    <a:pt x="27765" y="400514"/>
                  </a:lnTo>
                  <a:lnTo>
                    <a:pt x="45519" y="409517"/>
                  </a:lnTo>
                  <a:lnTo>
                    <a:pt x="63993" y="412195"/>
                  </a:lnTo>
                  <a:lnTo>
                    <a:pt x="76613" y="408975"/>
                  </a:lnTo>
                  <a:lnTo>
                    <a:pt x="97476" y="387084"/>
                  </a:lnTo>
                  <a:lnTo>
                    <a:pt x="107773" y="368103"/>
                  </a:lnTo>
                  <a:lnTo>
                    <a:pt x="110824" y="341460"/>
                  </a:lnTo>
                  <a:lnTo>
                    <a:pt x="108010" y="326826"/>
                  </a:lnTo>
                  <a:lnTo>
                    <a:pt x="105408" y="321071"/>
                  </a:lnTo>
                  <a:lnTo>
                    <a:pt x="99704" y="317235"/>
                  </a:lnTo>
                  <a:lnTo>
                    <a:pt x="74038" y="311836"/>
                  </a:lnTo>
                  <a:lnTo>
                    <a:pt x="23980" y="309621"/>
                  </a:lnTo>
                  <a:lnTo>
                    <a:pt x="25757" y="309588"/>
                  </a:lnTo>
                  <a:lnTo>
                    <a:pt x="54272" y="300142"/>
                  </a:lnTo>
                  <a:lnTo>
                    <a:pt x="108853" y="296660"/>
                  </a:lnTo>
                  <a:lnTo>
                    <a:pt x="20735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0" name="SMARTInkShape-Group45"/>
          <p:cNvGrpSpPr/>
          <p:nvPr/>
        </p:nvGrpSpPr>
        <p:grpSpPr>
          <a:xfrm>
            <a:off x="2047875" y="3988594"/>
            <a:ext cx="2807525" cy="2534123"/>
            <a:chOff x="2047875" y="3988594"/>
            <a:chExt cx="2807525" cy="2534123"/>
          </a:xfrm>
        </p:grpSpPr>
        <p:sp>
          <p:nvSpPr>
            <p:cNvPr id="176" name="SMARTInkShape-384"/>
            <p:cNvSpPr/>
            <p:nvPr>
              <p:custDataLst>
                <p:tags r:id="rId85"/>
              </p:custDataLst>
            </p:nvPr>
          </p:nvSpPr>
          <p:spPr>
            <a:xfrm>
              <a:off x="2952750" y="3988594"/>
              <a:ext cx="762001" cy="23813"/>
            </a:xfrm>
            <a:custGeom>
              <a:avLst/>
              <a:gdLst/>
              <a:ahLst/>
              <a:cxnLst/>
              <a:rect l="0" t="0" r="0" b="0"/>
              <a:pathLst>
                <a:path w="762001" h="23813">
                  <a:moveTo>
                    <a:pt x="0" y="0"/>
                  </a:moveTo>
                  <a:lnTo>
                    <a:pt x="0" y="0"/>
                  </a:lnTo>
                  <a:lnTo>
                    <a:pt x="44560" y="1323"/>
                  </a:lnTo>
                  <a:lnTo>
                    <a:pt x="72734" y="6859"/>
                  </a:lnTo>
                  <a:lnTo>
                    <a:pt x="127383" y="1164"/>
                  </a:lnTo>
                  <a:lnTo>
                    <a:pt x="184132" y="153"/>
                  </a:lnTo>
                  <a:lnTo>
                    <a:pt x="243188" y="30"/>
                  </a:lnTo>
                  <a:lnTo>
                    <a:pt x="298950" y="6"/>
                  </a:lnTo>
                  <a:lnTo>
                    <a:pt x="349340" y="1"/>
                  </a:lnTo>
                  <a:lnTo>
                    <a:pt x="406790" y="0"/>
                  </a:lnTo>
                  <a:lnTo>
                    <a:pt x="462383" y="6320"/>
                  </a:lnTo>
                  <a:lnTo>
                    <a:pt x="512123" y="10251"/>
                  </a:lnTo>
                  <a:lnTo>
                    <a:pt x="570502" y="11579"/>
                  </a:lnTo>
                  <a:lnTo>
                    <a:pt x="628090" y="11842"/>
                  </a:lnTo>
                  <a:lnTo>
                    <a:pt x="684396" y="11893"/>
                  </a:lnTo>
                  <a:lnTo>
                    <a:pt x="762000" y="23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385"/>
            <p:cNvSpPr/>
            <p:nvPr>
              <p:custDataLst>
                <p:tags r:id="rId86"/>
              </p:custDataLst>
            </p:nvPr>
          </p:nvSpPr>
          <p:spPr>
            <a:xfrm>
              <a:off x="3131344" y="4409919"/>
              <a:ext cx="153363" cy="500430"/>
            </a:xfrm>
            <a:custGeom>
              <a:avLst/>
              <a:gdLst/>
              <a:ahLst/>
              <a:cxnLst/>
              <a:rect l="0" t="0" r="0" b="0"/>
              <a:pathLst>
                <a:path w="153363" h="500430">
                  <a:moveTo>
                    <a:pt x="0" y="66831"/>
                  </a:moveTo>
                  <a:lnTo>
                    <a:pt x="0" y="66831"/>
                  </a:lnTo>
                  <a:lnTo>
                    <a:pt x="12126" y="119574"/>
                  </a:lnTo>
                  <a:lnTo>
                    <a:pt x="23935" y="178160"/>
                  </a:lnTo>
                  <a:lnTo>
                    <a:pt x="32999" y="229492"/>
                  </a:lnTo>
                  <a:lnTo>
                    <a:pt x="38440" y="276423"/>
                  </a:lnTo>
                  <a:lnTo>
                    <a:pt x="44904" y="322519"/>
                  </a:lnTo>
                  <a:lnTo>
                    <a:pt x="50346" y="371014"/>
                  </a:lnTo>
                  <a:lnTo>
                    <a:pt x="58321" y="420174"/>
                  </a:lnTo>
                  <a:lnTo>
                    <a:pt x="59425" y="475933"/>
                  </a:lnTo>
                  <a:lnTo>
                    <a:pt x="59517" y="498945"/>
                  </a:lnTo>
                  <a:lnTo>
                    <a:pt x="58199" y="500429"/>
                  </a:lnTo>
                  <a:lnTo>
                    <a:pt x="55997" y="500094"/>
                  </a:lnTo>
                  <a:lnTo>
                    <a:pt x="53206" y="498548"/>
                  </a:lnTo>
                  <a:lnTo>
                    <a:pt x="39222" y="456722"/>
                  </a:lnTo>
                  <a:lnTo>
                    <a:pt x="28966" y="403575"/>
                  </a:lnTo>
                  <a:lnTo>
                    <a:pt x="26103" y="360693"/>
                  </a:lnTo>
                  <a:lnTo>
                    <a:pt x="24491" y="310887"/>
                  </a:lnTo>
                  <a:lnTo>
                    <a:pt x="24013" y="252033"/>
                  </a:lnTo>
                  <a:lnTo>
                    <a:pt x="23902" y="210879"/>
                  </a:lnTo>
                  <a:lnTo>
                    <a:pt x="27367" y="161105"/>
                  </a:lnTo>
                  <a:lnTo>
                    <a:pt x="40390" y="107943"/>
                  </a:lnTo>
                  <a:lnTo>
                    <a:pt x="55701" y="50453"/>
                  </a:lnTo>
                  <a:lnTo>
                    <a:pt x="63561" y="33976"/>
                  </a:lnTo>
                  <a:lnTo>
                    <a:pt x="88065" y="10941"/>
                  </a:lnTo>
                  <a:lnTo>
                    <a:pt x="105727" y="2303"/>
                  </a:lnTo>
                  <a:lnTo>
                    <a:pt x="114141" y="0"/>
                  </a:lnTo>
                  <a:lnTo>
                    <a:pt x="130545" y="969"/>
                  </a:lnTo>
                  <a:lnTo>
                    <a:pt x="144010" y="5809"/>
                  </a:lnTo>
                  <a:lnTo>
                    <a:pt x="147600" y="8952"/>
                  </a:lnTo>
                  <a:lnTo>
                    <a:pt x="149994" y="12370"/>
                  </a:lnTo>
                  <a:lnTo>
                    <a:pt x="153362" y="42463"/>
                  </a:lnTo>
                  <a:lnTo>
                    <a:pt x="147095" y="66584"/>
                  </a:lnTo>
                  <a:lnTo>
                    <a:pt x="115404" y="125007"/>
                  </a:lnTo>
                  <a:lnTo>
                    <a:pt x="77698" y="182054"/>
                  </a:lnTo>
                  <a:lnTo>
                    <a:pt x="75611" y="187302"/>
                  </a:lnTo>
                  <a:lnTo>
                    <a:pt x="72897" y="190802"/>
                  </a:lnTo>
                  <a:lnTo>
                    <a:pt x="66353" y="194689"/>
                  </a:lnTo>
                  <a:lnTo>
                    <a:pt x="64079" y="193080"/>
                  </a:lnTo>
                  <a:lnTo>
                    <a:pt x="59531" y="150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386"/>
            <p:cNvSpPr/>
            <p:nvPr>
              <p:custDataLst>
                <p:tags r:id="rId87"/>
              </p:custDataLst>
            </p:nvPr>
          </p:nvSpPr>
          <p:spPr>
            <a:xfrm>
              <a:off x="3381422" y="4417219"/>
              <a:ext cx="90148" cy="142827"/>
            </a:xfrm>
            <a:custGeom>
              <a:avLst/>
              <a:gdLst/>
              <a:ahLst/>
              <a:cxnLst/>
              <a:rect l="0" t="0" r="0" b="0"/>
              <a:pathLst>
                <a:path w="90148" h="142827">
                  <a:moveTo>
                    <a:pt x="35672" y="35719"/>
                  </a:moveTo>
                  <a:lnTo>
                    <a:pt x="35672" y="35719"/>
                  </a:lnTo>
                  <a:lnTo>
                    <a:pt x="35672" y="23825"/>
                  </a:lnTo>
                  <a:lnTo>
                    <a:pt x="29351" y="23816"/>
                  </a:lnTo>
                  <a:lnTo>
                    <a:pt x="27489" y="25138"/>
                  </a:lnTo>
                  <a:lnTo>
                    <a:pt x="26248" y="27341"/>
                  </a:lnTo>
                  <a:lnTo>
                    <a:pt x="24256" y="34064"/>
                  </a:lnTo>
                  <a:lnTo>
                    <a:pt x="4012" y="56775"/>
                  </a:lnTo>
                  <a:lnTo>
                    <a:pt x="1156" y="67827"/>
                  </a:lnTo>
                  <a:lnTo>
                    <a:pt x="0" y="99232"/>
                  </a:lnTo>
                  <a:lnTo>
                    <a:pt x="3502" y="107162"/>
                  </a:lnTo>
                  <a:lnTo>
                    <a:pt x="8145" y="115097"/>
                  </a:lnTo>
                  <a:lnTo>
                    <a:pt x="11370" y="128617"/>
                  </a:lnTo>
                  <a:lnTo>
                    <a:pt x="22068" y="141014"/>
                  </a:lnTo>
                  <a:lnTo>
                    <a:pt x="26539" y="142047"/>
                  </a:lnTo>
                  <a:lnTo>
                    <a:pt x="41458" y="142826"/>
                  </a:lnTo>
                  <a:lnTo>
                    <a:pt x="48386" y="139325"/>
                  </a:lnTo>
                  <a:lnTo>
                    <a:pt x="77164" y="113275"/>
                  </a:lnTo>
                  <a:lnTo>
                    <a:pt x="80571" y="106348"/>
                  </a:lnTo>
                  <a:lnTo>
                    <a:pt x="83137" y="79327"/>
                  </a:lnTo>
                  <a:lnTo>
                    <a:pt x="83249" y="67455"/>
                  </a:lnTo>
                  <a:lnTo>
                    <a:pt x="86803" y="59525"/>
                  </a:lnTo>
                  <a:lnTo>
                    <a:pt x="89603" y="55558"/>
                  </a:lnTo>
                  <a:lnTo>
                    <a:pt x="90147" y="51590"/>
                  </a:lnTo>
                  <a:lnTo>
                    <a:pt x="84460" y="38070"/>
                  </a:lnTo>
                  <a:lnTo>
                    <a:pt x="75344" y="26678"/>
                  </a:lnTo>
                  <a:lnTo>
                    <a:pt x="73148" y="19353"/>
                  </a:lnTo>
                  <a:lnTo>
                    <a:pt x="71239" y="16871"/>
                  </a:lnTo>
                  <a:lnTo>
                    <a:pt x="475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387"/>
            <p:cNvSpPr/>
            <p:nvPr>
              <p:custDataLst>
                <p:tags r:id="rId88"/>
              </p:custDataLst>
            </p:nvPr>
          </p:nvSpPr>
          <p:spPr>
            <a:xfrm>
              <a:off x="3560114" y="4167188"/>
              <a:ext cx="59387" cy="357188"/>
            </a:xfrm>
            <a:custGeom>
              <a:avLst/>
              <a:gdLst/>
              <a:ahLst/>
              <a:cxnLst/>
              <a:rect l="0" t="0" r="0" b="0"/>
              <a:pathLst>
                <a:path w="59387" h="357188">
                  <a:moveTo>
                    <a:pt x="11761" y="0"/>
                  </a:moveTo>
                  <a:lnTo>
                    <a:pt x="11761" y="0"/>
                  </a:lnTo>
                  <a:lnTo>
                    <a:pt x="11761" y="6320"/>
                  </a:lnTo>
                  <a:lnTo>
                    <a:pt x="8233" y="12951"/>
                  </a:lnTo>
                  <a:lnTo>
                    <a:pt x="5440" y="16571"/>
                  </a:lnTo>
                  <a:lnTo>
                    <a:pt x="2337" y="27649"/>
                  </a:lnTo>
                  <a:lnTo>
                    <a:pt x="0" y="79599"/>
                  </a:lnTo>
                  <a:lnTo>
                    <a:pt x="1207" y="111169"/>
                  </a:lnTo>
                  <a:lnTo>
                    <a:pt x="10660" y="166936"/>
                  </a:lnTo>
                  <a:lnTo>
                    <a:pt x="12758" y="193366"/>
                  </a:lnTo>
                  <a:lnTo>
                    <a:pt x="23858" y="250179"/>
                  </a:lnTo>
                  <a:lnTo>
                    <a:pt x="38300" y="305811"/>
                  </a:lnTo>
                  <a:lnTo>
                    <a:pt x="59386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SMARTInkShape-388"/>
            <p:cNvSpPr/>
            <p:nvPr>
              <p:custDataLst>
                <p:tags r:id="rId89"/>
              </p:custDataLst>
            </p:nvPr>
          </p:nvSpPr>
          <p:spPr>
            <a:xfrm>
              <a:off x="3714750" y="4393406"/>
              <a:ext cx="297657" cy="426778"/>
            </a:xfrm>
            <a:custGeom>
              <a:avLst/>
              <a:gdLst/>
              <a:ahLst/>
              <a:cxnLst/>
              <a:rect l="0" t="0" r="0" b="0"/>
              <a:pathLst>
                <a:path w="297657" h="426778">
                  <a:moveTo>
                    <a:pt x="47625" y="0"/>
                  </a:moveTo>
                  <a:lnTo>
                    <a:pt x="47625" y="0"/>
                  </a:lnTo>
                  <a:lnTo>
                    <a:pt x="29888" y="17737"/>
                  </a:lnTo>
                  <a:lnTo>
                    <a:pt x="22985" y="21113"/>
                  </a:lnTo>
                  <a:lnTo>
                    <a:pt x="19293" y="22012"/>
                  </a:lnTo>
                  <a:lnTo>
                    <a:pt x="16830" y="23936"/>
                  </a:lnTo>
                  <a:lnTo>
                    <a:pt x="2771" y="47865"/>
                  </a:lnTo>
                  <a:lnTo>
                    <a:pt x="108" y="79385"/>
                  </a:lnTo>
                  <a:lnTo>
                    <a:pt x="0" y="117202"/>
                  </a:lnTo>
                  <a:lnTo>
                    <a:pt x="1323" y="117822"/>
                  </a:lnTo>
                  <a:lnTo>
                    <a:pt x="6321" y="118511"/>
                  </a:lnTo>
                  <a:lnTo>
                    <a:pt x="8182" y="120018"/>
                  </a:lnTo>
                  <a:lnTo>
                    <a:pt x="10251" y="125220"/>
                  </a:lnTo>
                  <a:lnTo>
                    <a:pt x="12126" y="127136"/>
                  </a:lnTo>
                  <a:lnTo>
                    <a:pt x="17737" y="129265"/>
                  </a:lnTo>
                  <a:lnTo>
                    <a:pt x="28332" y="130464"/>
                  </a:lnTo>
                  <a:lnTo>
                    <a:pt x="30795" y="129309"/>
                  </a:lnTo>
                  <a:lnTo>
                    <a:pt x="32436" y="127217"/>
                  </a:lnTo>
                  <a:lnTo>
                    <a:pt x="33530" y="124499"/>
                  </a:lnTo>
                  <a:lnTo>
                    <a:pt x="35583" y="122687"/>
                  </a:lnTo>
                  <a:lnTo>
                    <a:pt x="48382" y="116251"/>
                  </a:lnTo>
                  <a:lnTo>
                    <a:pt x="55899" y="111199"/>
                  </a:lnTo>
                  <a:lnTo>
                    <a:pt x="69130" y="107689"/>
                  </a:lnTo>
                  <a:lnTo>
                    <a:pt x="77074" y="100994"/>
                  </a:lnTo>
                  <a:lnTo>
                    <a:pt x="80557" y="94275"/>
                  </a:lnTo>
                  <a:lnTo>
                    <a:pt x="82793" y="85503"/>
                  </a:lnTo>
                  <a:lnTo>
                    <a:pt x="93547" y="73282"/>
                  </a:lnTo>
                  <a:lnTo>
                    <a:pt x="94745" y="65664"/>
                  </a:lnTo>
                  <a:lnTo>
                    <a:pt x="95237" y="41955"/>
                  </a:lnTo>
                  <a:lnTo>
                    <a:pt x="93918" y="39876"/>
                  </a:lnTo>
                  <a:lnTo>
                    <a:pt x="91716" y="38490"/>
                  </a:lnTo>
                  <a:lnTo>
                    <a:pt x="83834" y="35881"/>
                  </a:lnTo>
                  <a:lnTo>
                    <a:pt x="83344" y="23814"/>
                  </a:lnTo>
                  <a:lnTo>
                    <a:pt x="89664" y="23813"/>
                  </a:lnTo>
                  <a:lnTo>
                    <a:pt x="96295" y="27341"/>
                  </a:lnTo>
                  <a:lnTo>
                    <a:pt x="105011" y="34064"/>
                  </a:lnTo>
                  <a:lnTo>
                    <a:pt x="116238" y="35392"/>
                  </a:lnTo>
                  <a:lnTo>
                    <a:pt x="170221" y="35717"/>
                  </a:lnTo>
                  <a:lnTo>
                    <a:pt x="192815" y="35719"/>
                  </a:lnTo>
                  <a:lnTo>
                    <a:pt x="201671" y="32191"/>
                  </a:lnTo>
                  <a:lnTo>
                    <a:pt x="210017" y="27537"/>
                  </a:lnTo>
                  <a:lnTo>
                    <a:pt x="225945" y="24140"/>
                  </a:lnTo>
                  <a:lnTo>
                    <a:pt x="261735" y="23813"/>
                  </a:lnTo>
                  <a:lnTo>
                    <a:pt x="261936" y="12051"/>
                  </a:lnTo>
                  <a:lnTo>
                    <a:pt x="255616" y="11950"/>
                  </a:lnTo>
                  <a:lnTo>
                    <a:pt x="253755" y="10612"/>
                  </a:lnTo>
                  <a:lnTo>
                    <a:pt x="251686" y="5598"/>
                  </a:lnTo>
                  <a:lnTo>
                    <a:pt x="249811" y="3733"/>
                  </a:lnTo>
                  <a:lnTo>
                    <a:pt x="239925" y="492"/>
                  </a:lnTo>
                  <a:lnTo>
                    <a:pt x="226756" y="13"/>
                  </a:lnTo>
                  <a:lnTo>
                    <a:pt x="216015" y="10252"/>
                  </a:lnTo>
                  <a:lnTo>
                    <a:pt x="214817" y="17737"/>
                  </a:lnTo>
                  <a:lnTo>
                    <a:pt x="213326" y="19762"/>
                  </a:lnTo>
                  <a:lnTo>
                    <a:pt x="208142" y="22012"/>
                  </a:lnTo>
                  <a:lnTo>
                    <a:pt x="206230" y="23936"/>
                  </a:lnTo>
                  <a:lnTo>
                    <a:pt x="204105" y="29600"/>
                  </a:lnTo>
                  <a:lnTo>
                    <a:pt x="202910" y="40226"/>
                  </a:lnTo>
                  <a:lnTo>
                    <a:pt x="204065" y="42693"/>
                  </a:lnTo>
                  <a:lnTo>
                    <a:pt x="206158" y="44337"/>
                  </a:lnTo>
                  <a:lnTo>
                    <a:pt x="208876" y="45433"/>
                  </a:lnTo>
                  <a:lnTo>
                    <a:pt x="210688" y="47486"/>
                  </a:lnTo>
                  <a:lnTo>
                    <a:pt x="212702" y="53296"/>
                  </a:lnTo>
                  <a:lnTo>
                    <a:pt x="215317" y="67805"/>
                  </a:lnTo>
                  <a:lnTo>
                    <a:pt x="224522" y="81036"/>
                  </a:lnTo>
                  <a:lnTo>
                    <a:pt x="225716" y="88980"/>
                  </a:lnTo>
                  <a:lnTo>
                    <a:pt x="227206" y="91071"/>
                  </a:lnTo>
                  <a:lnTo>
                    <a:pt x="229523" y="92464"/>
                  </a:lnTo>
                  <a:lnTo>
                    <a:pt x="232390" y="93393"/>
                  </a:lnTo>
                  <a:lnTo>
                    <a:pt x="234302" y="95335"/>
                  </a:lnTo>
                  <a:lnTo>
                    <a:pt x="236426" y="101020"/>
                  </a:lnTo>
                  <a:lnTo>
                    <a:pt x="238315" y="103066"/>
                  </a:lnTo>
                  <a:lnTo>
                    <a:pt x="250151" y="108120"/>
                  </a:lnTo>
                  <a:lnTo>
                    <a:pt x="272142" y="129270"/>
                  </a:lnTo>
                  <a:lnTo>
                    <a:pt x="283946" y="130820"/>
                  </a:lnTo>
                  <a:lnTo>
                    <a:pt x="284547" y="132193"/>
                  </a:lnTo>
                  <a:lnTo>
                    <a:pt x="285591" y="141207"/>
                  </a:lnTo>
                  <a:lnTo>
                    <a:pt x="289207" y="142134"/>
                  </a:lnTo>
                  <a:lnTo>
                    <a:pt x="297652" y="142875"/>
                  </a:lnTo>
                  <a:lnTo>
                    <a:pt x="297656" y="194518"/>
                  </a:lnTo>
                  <a:lnTo>
                    <a:pt x="294128" y="202428"/>
                  </a:lnTo>
                  <a:lnTo>
                    <a:pt x="291336" y="206389"/>
                  </a:lnTo>
                  <a:lnTo>
                    <a:pt x="287405" y="224606"/>
                  </a:lnTo>
                  <a:lnTo>
                    <a:pt x="285779" y="281904"/>
                  </a:lnTo>
                  <a:lnTo>
                    <a:pt x="284435" y="301515"/>
                  </a:lnTo>
                  <a:lnTo>
                    <a:pt x="263738" y="359454"/>
                  </a:lnTo>
                  <a:lnTo>
                    <a:pt x="259210" y="368337"/>
                  </a:lnTo>
                  <a:lnTo>
                    <a:pt x="254111" y="376695"/>
                  </a:lnTo>
                  <a:lnTo>
                    <a:pt x="251844" y="384819"/>
                  </a:lnTo>
                  <a:lnTo>
                    <a:pt x="249917" y="387515"/>
                  </a:lnTo>
                  <a:lnTo>
                    <a:pt x="247309" y="389313"/>
                  </a:lnTo>
                  <a:lnTo>
                    <a:pt x="240884" y="392632"/>
                  </a:lnTo>
                  <a:lnTo>
                    <a:pt x="205263" y="424465"/>
                  </a:lnTo>
                  <a:lnTo>
                    <a:pt x="197943" y="426777"/>
                  </a:lnTo>
                  <a:lnTo>
                    <a:pt x="173744" y="421757"/>
                  </a:lnTo>
                  <a:lnTo>
                    <a:pt x="159681" y="411903"/>
                  </a:lnTo>
                  <a:lnTo>
                    <a:pt x="119063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SMARTInkShape-389"/>
            <p:cNvSpPr/>
            <p:nvPr>
              <p:custDataLst>
                <p:tags r:id="rId90"/>
              </p:custDataLst>
            </p:nvPr>
          </p:nvSpPr>
          <p:spPr>
            <a:xfrm>
              <a:off x="4167188" y="4384044"/>
              <a:ext cx="354557" cy="676112"/>
            </a:xfrm>
            <a:custGeom>
              <a:avLst/>
              <a:gdLst/>
              <a:ahLst/>
              <a:cxnLst/>
              <a:rect l="0" t="0" r="0" b="0"/>
              <a:pathLst>
                <a:path w="354557" h="676112">
                  <a:moveTo>
                    <a:pt x="0" y="21269"/>
                  </a:moveTo>
                  <a:lnTo>
                    <a:pt x="0" y="21269"/>
                  </a:lnTo>
                  <a:lnTo>
                    <a:pt x="6320" y="27589"/>
                  </a:lnTo>
                  <a:lnTo>
                    <a:pt x="22407" y="85591"/>
                  </a:lnTo>
                  <a:lnTo>
                    <a:pt x="50102" y="128320"/>
                  </a:lnTo>
                  <a:lnTo>
                    <a:pt x="62396" y="134993"/>
                  </a:lnTo>
                  <a:lnTo>
                    <a:pt x="91847" y="139276"/>
                  </a:lnTo>
                  <a:lnTo>
                    <a:pt x="149207" y="113415"/>
                  </a:lnTo>
                  <a:lnTo>
                    <a:pt x="208353" y="66135"/>
                  </a:lnTo>
                  <a:lnTo>
                    <a:pt x="263205" y="19490"/>
                  </a:lnTo>
                  <a:lnTo>
                    <a:pt x="283333" y="6042"/>
                  </a:lnTo>
                  <a:lnTo>
                    <a:pt x="312374" y="0"/>
                  </a:lnTo>
                  <a:lnTo>
                    <a:pt x="320697" y="3121"/>
                  </a:lnTo>
                  <a:lnTo>
                    <a:pt x="333473" y="17172"/>
                  </a:lnTo>
                  <a:lnTo>
                    <a:pt x="341782" y="34754"/>
                  </a:lnTo>
                  <a:lnTo>
                    <a:pt x="352772" y="90568"/>
                  </a:lnTo>
                  <a:lnTo>
                    <a:pt x="354556" y="143372"/>
                  </a:lnTo>
                  <a:lnTo>
                    <a:pt x="348617" y="189298"/>
                  </a:lnTo>
                  <a:lnTo>
                    <a:pt x="344946" y="248767"/>
                  </a:lnTo>
                  <a:lnTo>
                    <a:pt x="336068" y="303723"/>
                  </a:lnTo>
                  <a:lnTo>
                    <a:pt x="328839" y="346564"/>
                  </a:lnTo>
                  <a:lnTo>
                    <a:pt x="321216" y="392063"/>
                  </a:lnTo>
                  <a:lnTo>
                    <a:pt x="313419" y="436097"/>
                  </a:lnTo>
                  <a:lnTo>
                    <a:pt x="301591" y="493284"/>
                  </a:lnTo>
                  <a:lnTo>
                    <a:pt x="293672" y="536646"/>
                  </a:lnTo>
                  <a:lnTo>
                    <a:pt x="281776" y="586723"/>
                  </a:lnTo>
                  <a:lnTo>
                    <a:pt x="273843" y="6761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SMARTInkShape-390"/>
            <p:cNvSpPr/>
            <p:nvPr>
              <p:custDataLst>
                <p:tags r:id="rId91"/>
              </p:custDataLst>
            </p:nvPr>
          </p:nvSpPr>
          <p:spPr>
            <a:xfrm>
              <a:off x="2047875" y="5036711"/>
              <a:ext cx="1855777" cy="1178353"/>
            </a:xfrm>
            <a:custGeom>
              <a:avLst/>
              <a:gdLst/>
              <a:ahLst/>
              <a:cxnLst/>
              <a:rect l="0" t="0" r="0" b="0"/>
              <a:pathLst>
                <a:path w="1855777" h="1178353">
                  <a:moveTo>
                    <a:pt x="0" y="249664"/>
                  </a:moveTo>
                  <a:lnTo>
                    <a:pt x="0" y="249664"/>
                  </a:lnTo>
                  <a:lnTo>
                    <a:pt x="44560" y="205105"/>
                  </a:lnTo>
                  <a:lnTo>
                    <a:pt x="80378" y="188248"/>
                  </a:lnTo>
                  <a:lnTo>
                    <a:pt x="136589" y="176018"/>
                  </a:lnTo>
                  <a:lnTo>
                    <a:pt x="183787" y="165666"/>
                  </a:lnTo>
                  <a:lnTo>
                    <a:pt x="232608" y="154220"/>
                  </a:lnTo>
                  <a:lnTo>
                    <a:pt x="279265" y="142450"/>
                  </a:lnTo>
                  <a:lnTo>
                    <a:pt x="327926" y="134112"/>
                  </a:lnTo>
                  <a:lnTo>
                    <a:pt x="379924" y="124975"/>
                  </a:lnTo>
                  <a:lnTo>
                    <a:pt x="429735" y="118613"/>
                  </a:lnTo>
                  <a:lnTo>
                    <a:pt x="477755" y="110881"/>
                  </a:lnTo>
                  <a:lnTo>
                    <a:pt x="523662" y="108607"/>
                  </a:lnTo>
                  <a:lnTo>
                    <a:pt x="574933" y="104069"/>
                  </a:lnTo>
                  <a:lnTo>
                    <a:pt x="628588" y="98965"/>
                  </a:lnTo>
                  <a:lnTo>
                    <a:pt x="683303" y="96697"/>
                  </a:lnTo>
                  <a:lnTo>
                    <a:pt x="727906" y="95690"/>
                  </a:lnTo>
                  <a:lnTo>
                    <a:pt x="779238" y="91594"/>
                  </a:lnTo>
                  <a:lnTo>
                    <a:pt x="838460" y="84679"/>
                  </a:lnTo>
                  <a:lnTo>
                    <a:pt x="885343" y="77161"/>
                  </a:lnTo>
                  <a:lnTo>
                    <a:pt x="932748" y="72876"/>
                  </a:lnTo>
                  <a:lnTo>
                    <a:pt x="987992" y="63244"/>
                  </a:lnTo>
                  <a:lnTo>
                    <a:pt x="1044961" y="56442"/>
                  </a:lnTo>
                  <a:lnTo>
                    <a:pt x="1101145" y="42751"/>
                  </a:lnTo>
                  <a:lnTo>
                    <a:pt x="1160144" y="31223"/>
                  </a:lnTo>
                  <a:lnTo>
                    <a:pt x="1208387" y="23374"/>
                  </a:lnTo>
                  <a:lnTo>
                    <a:pt x="1254082" y="16799"/>
                  </a:lnTo>
                  <a:lnTo>
                    <a:pt x="1308503" y="9050"/>
                  </a:lnTo>
                  <a:lnTo>
                    <a:pt x="1357078" y="1493"/>
                  </a:lnTo>
                  <a:lnTo>
                    <a:pt x="1411751" y="0"/>
                  </a:lnTo>
                  <a:lnTo>
                    <a:pt x="1454300" y="3233"/>
                  </a:lnTo>
                  <a:lnTo>
                    <a:pt x="1505305" y="14337"/>
                  </a:lnTo>
                  <a:lnTo>
                    <a:pt x="1542503" y="27967"/>
                  </a:lnTo>
                  <a:lnTo>
                    <a:pt x="1591351" y="67847"/>
                  </a:lnTo>
                  <a:lnTo>
                    <a:pt x="1628832" y="121113"/>
                  </a:lnTo>
                  <a:lnTo>
                    <a:pt x="1645167" y="167771"/>
                  </a:lnTo>
                  <a:lnTo>
                    <a:pt x="1666630" y="226957"/>
                  </a:lnTo>
                  <a:lnTo>
                    <a:pt x="1686687" y="281314"/>
                  </a:lnTo>
                  <a:lnTo>
                    <a:pt x="1698616" y="333566"/>
                  </a:lnTo>
                  <a:lnTo>
                    <a:pt x="1718468" y="392874"/>
                  </a:lnTo>
                  <a:lnTo>
                    <a:pt x="1738312" y="452114"/>
                  </a:lnTo>
                  <a:lnTo>
                    <a:pt x="1750219" y="494858"/>
                  </a:lnTo>
                  <a:lnTo>
                    <a:pt x="1765653" y="549414"/>
                  </a:lnTo>
                  <a:lnTo>
                    <a:pt x="1788251" y="608148"/>
                  </a:lnTo>
                  <a:lnTo>
                    <a:pt x="1807642" y="655595"/>
                  </a:lnTo>
                  <a:lnTo>
                    <a:pt x="1823825" y="705226"/>
                  </a:lnTo>
                  <a:lnTo>
                    <a:pt x="1849279" y="764171"/>
                  </a:lnTo>
                  <a:lnTo>
                    <a:pt x="1855776" y="816619"/>
                  </a:lnTo>
                  <a:lnTo>
                    <a:pt x="1855578" y="846422"/>
                  </a:lnTo>
                  <a:lnTo>
                    <a:pt x="1850844" y="863699"/>
                  </a:lnTo>
                  <a:lnTo>
                    <a:pt x="1840802" y="876669"/>
                  </a:lnTo>
                  <a:lnTo>
                    <a:pt x="1798307" y="906869"/>
                  </a:lnTo>
                  <a:lnTo>
                    <a:pt x="1752207" y="921478"/>
                  </a:lnTo>
                  <a:lnTo>
                    <a:pt x="1693318" y="930947"/>
                  </a:lnTo>
                  <a:lnTo>
                    <a:pt x="1640314" y="941005"/>
                  </a:lnTo>
                  <a:lnTo>
                    <a:pt x="1589772" y="948836"/>
                  </a:lnTo>
                  <a:lnTo>
                    <a:pt x="1535551" y="951156"/>
                  </a:lnTo>
                  <a:lnTo>
                    <a:pt x="1492092" y="953022"/>
                  </a:lnTo>
                  <a:lnTo>
                    <a:pt x="1440021" y="960187"/>
                  </a:lnTo>
                  <a:lnTo>
                    <a:pt x="1393631" y="962327"/>
                  </a:lnTo>
                  <a:lnTo>
                    <a:pt x="1340733" y="969852"/>
                  </a:lnTo>
                  <a:lnTo>
                    <a:pt x="1293604" y="974140"/>
                  </a:lnTo>
                  <a:lnTo>
                    <a:pt x="1238454" y="983771"/>
                  </a:lnTo>
                  <a:lnTo>
                    <a:pt x="1193478" y="987965"/>
                  </a:lnTo>
                  <a:lnTo>
                    <a:pt x="1146638" y="995676"/>
                  </a:lnTo>
                  <a:lnTo>
                    <a:pt x="1099246" y="999871"/>
                  </a:lnTo>
                  <a:lnTo>
                    <a:pt x="1051690" y="1008905"/>
                  </a:lnTo>
                  <a:lnTo>
                    <a:pt x="1004085" y="1019960"/>
                  </a:lnTo>
                  <a:lnTo>
                    <a:pt x="956466" y="1030292"/>
                  </a:lnTo>
                  <a:lnTo>
                    <a:pt x="910166" y="1035263"/>
                  </a:lnTo>
                  <a:lnTo>
                    <a:pt x="854767" y="1048125"/>
                  </a:lnTo>
                  <a:lnTo>
                    <a:pt x="808889" y="1059509"/>
                  </a:lnTo>
                  <a:lnTo>
                    <a:pt x="751199" y="1071260"/>
                  </a:lnTo>
                  <a:lnTo>
                    <a:pt x="706929" y="1079161"/>
                  </a:lnTo>
                  <a:lnTo>
                    <a:pt x="659693" y="1091048"/>
                  </a:lnTo>
                  <a:lnTo>
                    <a:pt x="608177" y="1103387"/>
                  </a:lnTo>
                  <a:lnTo>
                    <a:pt x="559783" y="1112538"/>
                  </a:lnTo>
                  <a:lnTo>
                    <a:pt x="509360" y="1127085"/>
                  </a:lnTo>
                  <a:lnTo>
                    <a:pt x="461219" y="1137438"/>
                  </a:lnTo>
                  <a:lnTo>
                    <a:pt x="412182" y="1148662"/>
                  </a:lnTo>
                  <a:lnTo>
                    <a:pt x="358643" y="1169253"/>
                  </a:lnTo>
                  <a:lnTo>
                    <a:pt x="321469" y="11783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391"/>
            <p:cNvSpPr/>
            <p:nvPr>
              <p:custDataLst>
                <p:tags r:id="rId92"/>
              </p:custDataLst>
            </p:nvPr>
          </p:nvSpPr>
          <p:spPr>
            <a:xfrm>
              <a:off x="3893344" y="5708248"/>
              <a:ext cx="962056" cy="814469"/>
            </a:xfrm>
            <a:custGeom>
              <a:avLst/>
              <a:gdLst/>
              <a:ahLst/>
              <a:cxnLst/>
              <a:rect l="0" t="0" r="0" b="0"/>
              <a:pathLst>
                <a:path w="962056" h="814469">
                  <a:moveTo>
                    <a:pt x="0" y="161532"/>
                  </a:moveTo>
                  <a:lnTo>
                    <a:pt x="0" y="161532"/>
                  </a:lnTo>
                  <a:lnTo>
                    <a:pt x="57668" y="137411"/>
                  </a:lnTo>
                  <a:lnTo>
                    <a:pt x="116661" y="109654"/>
                  </a:lnTo>
                  <a:lnTo>
                    <a:pt x="173269" y="90823"/>
                  </a:lnTo>
                  <a:lnTo>
                    <a:pt x="221113" y="78405"/>
                  </a:lnTo>
                  <a:lnTo>
                    <a:pt x="272835" y="62357"/>
                  </a:lnTo>
                  <a:lnTo>
                    <a:pt x="321905" y="50421"/>
                  </a:lnTo>
                  <a:lnTo>
                    <a:pt x="378734" y="34536"/>
                  </a:lnTo>
                  <a:lnTo>
                    <a:pt x="433912" y="21010"/>
                  </a:lnTo>
                  <a:lnTo>
                    <a:pt x="484872" y="13035"/>
                  </a:lnTo>
                  <a:lnTo>
                    <a:pt x="531280" y="8614"/>
                  </a:lnTo>
                  <a:lnTo>
                    <a:pt x="590699" y="5797"/>
                  </a:lnTo>
                  <a:lnTo>
                    <a:pt x="630987" y="0"/>
                  </a:lnTo>
                  <a:lnTo>
                    <a:pt x="675850" y="4165"/>
                  </a:lnTo>
                  <a:lnTo>
                    <a:pt x="734889" y="6241"/>
                  </a:lnTo>
                  <a:lnTo>
                    <a:pt x="760534" y="9170"/>
                  </a:lnTo>
                  <a:lnTo>
                    <a:pt x="785161" y="19292"/>
                  </a:lnTo>
                  <a:lnTo>
                    <a:pt x="802279" y="32610"/>
                  </a:lnTo>
                  <a:lnTo>
                    <a:pt x="814298" y="48672"/>
                  </a:lnTo>
                  <a:lnTo>
                    <a:pt x="841088" y="106270"/>
                  </a:lnTo>
                  <a:lnTo>
                    <a:pt x="861181" y="162095"/>
                  </a:lnTo>
                  <a:lnTo>
                    <a:pt x="877086" y="218775"/>
                  </a:lnTo>
                  <a:lnTo>
                    <a:pt x="889439" y="273872"/>
                  </a:lnTo>
                  <a:lnTo>
                    <a:pt x="898592" y="323659"/>
                  </a:lnTo>
                  <a:lnTo>
                    <a:pt x="913139" y="381804"/>
                  </a:lnTo>
                  <a:lnTo>
                    <a:pt x="932699" y="436423"/>
                  </a:lnTo>
                  <a:lnTo>
                    <a:pt x="952505" y="487991"/>
                  </a:lnTo>
                  <a:lnTo>
                    <a:pt x="959117" y="501094"/>
                  </a:lnTo>
                  <a:lnTo>
                    <a:pt x="962055" y="515736"/>
                  </a:lnTo>
                  <a:lnTo>
                    <a:pt x="961516" y="520700"/>
                  </a:lnTo>
                  <a:lnTo>
                    <a:pt x="959833" y="524010"/>
                  </a:lnTo>
                  <a:lnTo>
                    <a:pt x="947617" y="532194"/>
                  </a:lnTo>
                  <a:lnTo>
                    <a:pt x="891495" y="554577"/>
                  </a:lnTo>
                  <a:lnTo>
                    <a:pt x="863869" y="566386"/>
                  </a:lnTo>
                  <a:lnTo>
                    <a:pt x="848285" y="574301"/>
                  </a:lnTo>
                  <a:lnTo>
                    <a:pt x="798692" y="586634"/>
                  </a:lnTo>
                  <a:lnTo>
                    <a:pt x="755232" y="596170"/>
                  </a:lnTo>
                  <a:lnTo>
                    <a:pt x="700463" y="615751"/>
                  </a:lnTo>
                  <a:lnTo>
                    <a:pt x="641659" y="633431"/>
                  </a:lnTo>
                  <a:lnTo>
                    <a:pt x="622084" y="642905"/>
                  </a:lnTo>
                  <a:lnTo>
                    <a:pt x="567676" y="669963"/>
                  </a:lnTo>
                  <a:lnTo>
                    <a:pt x="508323" y="694656"/>
                  </a:lnTo>
                  <a:lnTo>
                    <a:pt x="457303" y="718984"/>
                  </a:lnTo>
                  <a:lnTo>
                    <a:pt x="405519" y="741513"/>
                  </a:lnTo>
                  <a:lnTo>
                    <a:pt x="350355" y="771305"/>
                  </a:lnTo>
                  <a:lnTo>
                    <a:pt x="298658" y="794686"/>
                  </a:lnTo>
                  <a:lnTo>
                    <a:pt x="246809" y="809932"/>
                  </a:lnTo>
                  <a:lnTo>
                    <a:pt x="219678" y="814468"/>
                  </a:lnTo>
                  <a:lnTo>
                    <a:pt x="194882" y="809491"/>
                  </a:lnTo>
                  <a:lnTo>
                    <a:pt x="182305" y="799646"/>
                  </a:lnTo>
                  <a:lnTo>
                    <a:pt x="152379" y="764148"/>
                  </a:lnTo>
                  <a:lnTo>
                    <a:pt x="131485" y="712371"/>
                  </a:lnTo>
                  <a:lnTo>
                    <a:pt x="116422" y="661794"/>
                  </a:lnTo>
                  <a:lnTo>
                    <a:pt x="99481" y="604456"/>
                  </a:lnTo>
                  <a:lnTo>
                    <a:pt x="83395" y="554912"/>
                  </a:lnTo>
                  <a:lnTo>
                    <a:pt x="67479" y="506908"/>
                  </a:lnTo>
                  <a:lnTo>
                    <a:pt x="59778" y="451026"/>
                  </a:lnTo>
                  <a:lnTo>
                    <a:pt x="46890" y="400397"/>
                  </a:lnTo>
                  <a:lnTo>
                    <a:pt x="37925" y="352179"/>
                  </a:lnTo>
                  <a:lnTo>
                    <a:pt x="27972" y="301791"/>
                  </a:lnTo>
                  <a:lnTo>
                    <a:pt x="23722" y="252333"/>
                  </a:lnTo>
                  <a:lnTo>
                    <a:pt x="11906" y="1496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392"/>
            <p:cNvSpPr/>
            <p:nvPr>
              <p:custDataLst>
                <p:tags r:id="rId93"/>
              </p:custDataLst>
            </p:nvPr>
          </p:nvSpPr>
          <p:spPr>
            <a:xfrm>
              <a:off x="2714625" y="5167313"/>
              <a:ext cx="226220" cy="869158"/>
            </a:xfrm>
            <a:custGeom>
              <a:avLst/>
              <a:gdLst/>
              <a:ahLst/>
              <a:cxnLst/>
              <a:rect l="0" t="0" r="0" b="0"/>
              <a:pathLst>
                <a:path w="226220" h="869158">
                  <a:moveTo>
                    <a:pt x="0" y="0"/>
                  </a:moveTo>
                  <a:lnTo>
                    <a:pt x="0" y="0"/>
                  </a:lnTo>
                  <a:lnTo>
                    <a:pt x="0" y="12641"/>
                  </a:lnTo>
                  <a:lnTo>
                    <a:pt x="22375" y="64723"/>
                  </a:lnTo>
                  <a:lnTo>
                    <a:pt x="39403" y="117736"/>
                  </a:lnTo>
                  <a:lnTo>
                    <a:pt x="57830" y="167029"/>
                  </a:lnTo>
                  <a:lnTo>
                    <a:pt x="73726" y="217206"/>
                  </a:lnTo>
                  <a:lnTo>
                    <a:pt x="90949" y="273386"/>
                  </a:lnTo>
                  <a:lnTo>
                    <a:pt x="103089" y="318540"/>
                  </a:lnTo>
                  <a:lnTo>
                    <a:pt x="115064" y="365433"/>
                  </a:lnTo>
                  <a:lnTo>
                    <a:pt x="126991" y="412841"/>
                  </a:lnTo>
                  <a:lnTo>
                    <a:pt x="138904" y="459078"/>
                  </a:lnTo>
                  <a:lnTo>
                    <a:pt x="154781" y="514456"/>
                  </a:lnTo>
                  <a:lnTo>
                    <a:pt x="170656" y="569639"/>
                  </a:lnTo>
                  <a:lnTo>
                    <a:pt x="186531" y="626939"/>
                  </a:lnTo>
                  <a:lnTo>
                    <a:pt x="198438" y="669506"/>
                  </a:lnTo>
                  <a:lnTo>
                    <a:pt x="210344" y="727979"/>
                  </a:lnTo>
                  <a:lnTo>
                    <a:pt x="220927" y="777349"/>
                  </a:lnTo>
                  <a:lnTo>
                    <a:pt x="226219" y="869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SMARTInkShape-393"/>
            <p:cNvSpPr/>
            <p:nvPr>
              <p:custDataLst>
                <p:tags r:id="rId94"/>
              </p:custDataLst>
            </p:nvPr>
          </p:nvSpPr>
          <p:spPr>
            <a:xfrm>
              <a:off x="2226469" y="5572125"/>
              <a:ext cx="1321595" cy="166689"/>
            </a:xfrm>
            <a:custGeom>
              <a:avLst/>
              <a:gdLst/>
              <a:ahLst/>
              <a:cxnLst/>
              <a:rect l="0" t="0" r="0" b="0"/>
              <a:pathLst>
                <a:path w="1321595" h="166689">
                  <a:moveTo>
                    <a:pt x="0" y="166688"/>
                  </a:moveTo>
                  <a:lnTo>
                    <a:pt x="0" y="166688"/>
                  </a:lnTo>
                  <a:lnTo>
                    <a:pt x="0" y="160367"/>
                  </a:lnTo>
                  <a:lnTo>
                    <a:pt x="1323" y="158505"/>
                  </a:lnTo>
                  <a:lnTo>
                    <a:pt x="3527" y="157264"/>
                  </a:lnTo>
                  <a:lnTo>
                    <a:pt x="13474" y="155885"/>
                  </a:lnTo>
                  <a:lnTo>
                    <a:pt x="62977" y="154999"/>
                  </a:lnTo>
                  <a:lnTo>
                    <a:pt x="111070" y="154824"/>
                  </a:lnTo>
                  <a:lnTo>
                    <a:pt x="156676" y="148473"/>
                  </a:lnTo>
                  <a:lnTo>
                    <a:pt x="212081" y="144534"/>
                  </a:lnTo>
                  <a:lnTo>
                    <a:pt x="257748" y="137046"/>
                  </a:lnTo>
                  <a:lnTo>
                    <a:pt x="315377" y="132769"/>
                  </a:lnTo>
                  <a:lnTo>
                    <a:pt x="363299" y="128241"/>
                  </a:lnTo>
                  <a:lnTo>
                    <a:pt x="410174" y="123142"/>
                  </a:lnTo>
                  <a:lnTo>
                    <a:pt x="460200" y="120271"/>
                  </a:lnTo>
                  <a:lnTo>
                    <a:pt x="506625" y="118097"/>
                  </a:lnTo>
                  <a:lnTo>
                    <a:pt x="562066" y="109710"/>
                  </a:lnTo>
                  <a:lnTo>
                    <a:pt x="607951" y="107913"/>
                  </a:lnTo>
                  <a:lnTo>
                    <a:pt x="655061" y="103853"/>
                  </a:lnTo>
                  <a:lnTo>
                    <a:pt x="702533" y="97799"/>
                  </a:lnTo>
                  <a:lnTo>
                    <a:pt x="750113" y="92477"/>
                  </a:lnTo>
                  <a:lnTo>
                    <a:pt x="797724" y="86051"/>
                  </a:lnTo>
                  <a:lnTo>
                    <a:pt x="845345" y="80618"/>
                  </a:lnTo>
                  <a:lnTo>
                    <a:pt x="892969" y="74157"/>
                  </a:lnTo>
                  <a:lnTo>
                    <a:pt x="940594" y="68716"/>
                  </a:lnTo>
                  <a:lnTo>
                    <a:pt x="988219" y="58724"/>
                  </a:lnTo>
                  <a:lnTo>
                    <a:pt x="1035844" y="47386"/>
                  </a:lnTo>
                  <a:lnTo>
                    <a:pt x="1086997" y="39176"/>
                  </a:lnTo>
                  <a:lnTo>
                    <a:pt x="1140517" y="33215"/>
                  </a:lnTo>
                  <a:lnTo>
                    <a:pt x="1189889" y="23071"/>
                  </a:lnTo>
                  <a:lnTo>
                    <a:pt x="1321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4" name="SMARTInkShape-Group46"/>
          <p:cNvGrpSpPr/>
          <p:nvPr/>
        </p:nvGrpSpPr>
        <p:grpSpPr>
          <a:xfrm>
            <a:off x="2488406" y="4179094"/>
            <a:ext cx="523667" cy="607220"/>
            <a:chOff x="2488406" y="4179094"/>
            <a:chExt cx="523667" cy="607220"/>
          </a:xfrm>
        </p:grpSpPr>
        <p:sp>
          <p:nvSpPr>
            <p:cNvPr id="391" name="SMARTInkShape-394"/>
            <p:cNvSpPr/>
            <p:nvPr>
              <p:custDataLst>
                <p:tags r:id="rId82"/>
              </p:custDataLst>
            </p:nvPr>
          </p:nvSpPr>
          <p:spPr>
            <a:xfrm>
              <a:off x="2643188" y="4179094"/>
              <a:ext cx="11907" cy="535782"/>
            </a:xfrm>
            <a:custGeom>
              <a:avLst/>
              <a:gdLst/>
              <a:ahLst/>
              <a:cxnLst/>
              <a:rect l="0" t="0" r="0" b="0"/>
              <a:pathLst>
                <a:path w="11907" h="535782">
                  <a:moveTo>
                    <a:pt x="11906" y="0"/>
                  </a:moveTo>
                  <a:lnTo>
                    <a:pt x="11906" y="0"/>
                  </a:lnTo>
                  <a:lnTo>
                    <a:pt x="5585" y="12641"/>
                  </a:lnTo>
                  <a:lnTo>
                    <a:pt x="1103" y="67810"/>
                  </a:lnTo>
                  <a:lnTo>
                    <a:pt x="1649" y="115194"/>
                  </a:lnTo>
                  <a:lnTo>
                    <a:pt x="6956" y="161426"/>
                  </a:lnTo>
                  <a:lnTo>
                    <a:pt x="5293" y="216800"/>
                  </a:lnTo>
                  <a:lnTo>
                    <a:pt x="9947" y="266202"/>
                  </a:lnTo>
                  <a:lnTo>
                    <a:pt x="11519" y="323193"/>
                  </a:lnTo>
                  <a:lnTo>
                    <a:pt x="11829" y="378940"/>
                  </a:lnTo>
                  <a:lnTo>
                    <a:pt x="11896" y="437696"/>
                  </a:lnTo>
                  <a:lnTo>
                    <a:pt x="1102" y="494812"/>
                  </a:lnTo>
                  <a:lnTo>
                    <a:pt x="0" y="535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SMARTInkShape-395"/>
            <p:cNvSpPr/>
            <p:nvPr>
              <p:custDataLst>
                <p:tags r:id="rId83"/>
              </p:custDataLst>
            </p:nvPr>
          </p:nvSpPr>
          <p:spPr>
            <a:xfrm>
              <a:off x="2488406" y="4452938"/>
              <a:ext cx="250033" cy="35719"/>
            </a:xfrm>
            <a:custGeom>
              <a:avLst/>
              <a:gdLst/>
              <a:ahLst/>
              <a:cxnLst/>
              <a:rect l="0" t="0" r="0" b="0"/>
              <a:pathLst>
                <a:path w="250033" h="35719">
                  <a:moveTo>
                    <a:pt x="0" y="35718"/>
                  </a:moveTo>
                  <a:lnTo>
                    <a:pt x="0" y="35718"/>
                  </a:lnTo>
                  <a:lnTo>
                    <a:pt x="12151" y="34395"/>
                  </a:lnTo>
                  <a:lnTo>
                    <a:pt x="65645" y="16733"/>
                  </a:lnTo>
                  <a:lnTo>
                    <a:pt x="121054" y="12859"/>
                  </a:lnTo>
                  <a:lnTo>
                    <a:pt x="160222" y="8661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396"/>
            <p:cNvSpPr/>
            <p:nvPr>
              <p:custDataLst>
                <p:tags r:id="rId84"/>
              </p:custDataLst>
            </p:nvPr>
          </p:nvSpPr>
          <p:spPr>
            <a:xfrm>
              <a:off x="2833688" y="4381500"/>
              <a:ext cx="178385" cy="404814"/>
            </a:xfrm>
            <a:custGeom>
              <a:avLst/>
              <a:gdLst/>
              <a:ahLst/>
              <a:cxnLst/>
              <a:rect l="0" t="0" r="0" b="0"/>
              <a:pathLst>
                <a:path w="178385" h="404814">
                  <a:moveTo>
                    <a:pt x="0" y="0"/>
                  </a:moveTo>
                  <a:lnTo>
                    <a:pt x="0" y="0"/>
                  </a:lnTo>
                  <a:lnTo>
                    <a:pt x="1322" y="19011"/>
                  </a:lnTo>
                  <a:lnTo>
                    <a:pt x="24122" y="77517"/>
                  </a:lnTo>
                  <a:lnTo>
                    <a:pt x="51611" y="121035"/>
                  </a:lnTo>
                  <a:lnTo>
                    <a:pt x="59539" y="126554"/>
                  </a:lnTo>
                  <a:lnTo>
                    <a:pt x="63505" y="128026"/>
                  </a:lnTo>
                  <a:lnTo>
                    <a:pt x="67472" y="127684"/>
                  </a:lnTo>
                  <a:lnTo>
                    <a:pt x="75407" y="123776"/>
                  </a:lnTo>
                  <a:lnTo>
                    <a:pt x="105539" y="96584"/>
                  </a:lnTo>
                  <a:lnTo>
                    <a:pt x="113052" y="85700"/>
                  </a:lnTo>
                  <a:lnTo>
                    <a:pt x="119037" y="75131"/>
                  </a:lnTo>
                  <a:lnTo>
                    <a:pt x="145533" y="45450"/>
                  </a:lnTo>
                  <a:lnTo>
                    <a:pt x="154199" y="40043"/>
                  </a:lnTo>
                  <a:lnTo>
                    <a:pt x="158361" y="38602"/>
                  </a:lnTo>
                  <a:lnTo>
                    <a:pt x="162459" y="40287"/>
                  </a:lnTo>
                  <a:lnTo>
                    <a:pt x="170541" y="49214"/>
                  </a:lnTo>
                  <a:lnTo>
                    <a:pt x="175014" y="65529"/>
                  </a:lnTo>
                  <a:lnTo>
                    <a:pt x="177886" y="120982"/>
                  </a:lnTo>
                  <a:lnTo>
                    <a:pt x="178384" y="170049"/>
                  </a:lnTo>
                  <a:lnTo>
                    <a:pt x="169047" y="225854"/>
                  </a:lnTo>
                  <a:lnTo>
                    <a:pt x="159596" y="270943"/>
                  </a:lnTo>
                  <a:lnTo>
                    <a:pt x="155415" y="330429"/>
                  </a:lnTo>
                  <a:lnTo>
                    <a:pt x="156229" y="369541"/>
                  </a:lnTo>
                  <a:lnTo>
                    <a:pt x="166687" y="404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95" name="SMARTInkShape-397"/>
          <p:cNvSpPr/>
          <p:nvPr>
            <p:custDataLst>
              <p:tags r:id="rId1"/>
            </p:custDataLst>
          </p:nvPr>
        </p:nvSpPr>
        <p:spPr>
          <a:xfrm>
            <a:off x="2143125" y="5286375"/>
            <a:ext cx="119064" cy="892971"/>
          </a:xfrm>
          <a:custGeom>
            <a:avLst/>
            <a:gdLst/>
            <a:ahLst/>
            <a:cxnLst/>
            <a:rect l="0" t="0" r="0" b="0"/>
            <a:pathLst>
              <a:path w="119064" h="892971">
                <a:moveTo>
                  <a:pt x="0" y="0"/>
                </a:moveTo>
                <a:lnTo>
                  <a:pt x="0" y="0"/>
                </a:lnTo>
                <a:lnTo>
                  <a:pt x="0" y="48850"/>
                </a:lnTo>
                <a:lnTo>
                  <a:pt x="0" y="89180"/>
                </a:lnTo>
                <a:lnTo>
                  <a:pt x="6321" y="143869"/>
                </a:lnTo>
                <a:lnTo>
                  <a:pt x="10251" y="193587"/>
                </a:lnTo>
                <a:lnTo>
                  <a:pt x="17737" y="241833"/>
                </a:lnTo>
                <a:lnTo>
                  <a:pt x="28333" y="289641"/>
                </a:lnTo>
                <a:lnTo>
                  <a:pt x="33530" y="337320"/>
                </a:lnTo>
                <a:lnTo>
                  <a:pt x="41391" y="391282"/>
                </a:lnTo>
                <a:lnTo>
                  <a:pt x="45778" y="442844"/>
                </a:lnTo>
                <a:lnTo>
                  <a:pt x="53398" y="491634"/>
                </a:lnTo>
                <a:lnTo>
                  <a:pt x="64035" y="545926"/>
                </a:lnTo>
                <a:lnTo>
                  <a:pt x="69244" y="597583"/>
                </a:lnTo>
                <a:lnTo>
                  <a:pt x="77108" y="646403"/>
                </a:lnTo>
                <a:lnTo>
                  <a:pt x="84100" y="685488"/>
                </a:lnTo>
                <a:lnTo>
                  <a:pt x="91946" y="741535"/>
                </a:lnTo>
                <a:lnTo>
                  <a:pt x="97799" y="786804"/>
                </a:lnTo>
                <a:lnTo>
                  <a:pt x="111628" y="843187"/>
                </a:lnTo>
                <a:lnTo>
                  <a:pt x="119063" y="89297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6" name="SMARTInkShape-398"/>
          <p:cNvSpPr/>
          <p:nvPr>
            <p:custDataLst>
              <p:tags r:id="rId2"/>
            </p:custDataLst>
          </p:nvPr>
        </p:nvSpPr>
        <p:spPr>
          <a:xfrm>
            <a:off x="5822155" y="4083844"/>
            <a:ext cx="285751" cy="59470"/>
          </a:xfrm>
          <a:custGeom>
            <a:avLst/>
            <a:gdLst/>
            <a:ahLst/>
            <a:cxnLst/>
            <a:rect l="0" t="0" r="0" b="0"/>
            <a:pathLst>
              <a:path w="285751" h="59470">
                <a:moveTo>
                  <a:pt x="0" y="0"/>
                </a:moveTo>
                <a:lnTo>
                  <a:pt x="0" y="0"/>
                </a:lnTo>
                <a:lnTo>
                  <a:pt x="0" y="12641"/>
                </a:lnTo>
                <a:lnTo>
                  <a:pt x="3529" y="22375"/>
                </a:lnTo>
                <a:lnTo>
                  <a:pt x="27989" y="51509"/>
                </a:lnTo>
                <a:lnTo>
                  <a:pt x="35812" y="55965"/>
                </a:lnTo>
                <a:lnTo>
                  <a:pt x="51181" y="58474"/>
                </a:lnTo>
                <a:lnTo>
                  <a:pt x="86825" y="59469"/>
                </a:lnTo>
                <a:lnTo>
                  <a:pt x="105396" y="53192"/>
                </a:lnTo>
                <a:lnTo>
                  <a:pt x="152077" y="27248"/>
                </a:lnTo>
                <a:lnTo>
                  <a:pt x="156947" y="26102"/>
                </a:lnTo>
                <a:lnTo>
                  <a:pt x="169415" y="28358"/>
                </a:lnTo>
                <a:lnTo>
                  <a:pt x="227027" y="44951"/>
                </a:lnTo>
                <a:lnTo>
                  <a:pt x="285750" y="357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05" name="SMARTInkShape-Group49"/>
          <p:cNvGrpSpPr/>
          <p:nvPr/>
        </p:nvGrpSpPr>
        <p:grpSpPr>
          <a:xfrm>
            <a:off x="6417470" y="3833813"/>
            <a:ext cx="2107270" cy="983269"/>
            <a:chOff x="6417470" y="3833813"/>
            <a:chExt cx="2107270" cy="983269"/>
          </a:xfrm>
        </p:grpSpPr>
        <p:sp>
          <p:nvSpPr>
            <p:cNvPr id="397" name="SMARTInkShape-399"/>
            <p:cNvSpPr/>
            <p:nvPr>
              <p:custDataLst>
                <p:tags r:id="rId74"/>
              </p:custDataLst>
            </p:nvPr>
          </p:nvSpPr>
          <p:spPr>
            <a:xfrm>
              <a:off x="6417470" y="3857625"/>
              <a:ext cx="321469" cy="475203"/>
            </a:xfrm>
            <a:custGeom>
              <a:avLst/>
              <a:gdLst/>
              <a:ahLst/>
              <a:cxnLst/>
              <a:rect l="0" t="0" r="0" b="0"/>
              <a:pathLst>
                <a:path w="321469" h="475203">
                  <a:moveTo>
                    <a:pt x="0" y="0"/>
                  </a:moveTo>
                  <a:lnTo>
                    <a:pt x="0" y="0"/>
                  </a:lnTo>
                  <a:lnTo>
                    <a:pt x="3526" y="50026"/>
                  </a:lnTo>
                  <a:lnTo>
                    <a:pt x="16571" y="102045"/>
                  </a:lnTo>
                  <a:lnTo>
                    <a:pt x="23704" y="155094"/>
                  </a:lnTo>
                  <a:lnTo>
                    <a:pt x="31570" y="201029"/>
                  </a:lnTo>
                  <a:lnTo>
                    <a:pt x="35811" y="254621"/>
                  </a:lnTo>
                  <a:lnTo>
                    <a:pt x="44898" y="313752"/>
                  </a:lnTo>
                  <a:lnTo>
                    <a:pt x="47265" y="372291"/>
                  </a:lnTo>
                  <a:lnTo>
                    <a:pt x="47518" y="420018"/>
                  </a:lnTo>
                  <a:lnTo>
                    <a:pt x="48915" y="451357"/>
                  </a:lnTo>
                  <a:lnTo>
                    <a:pt x="57871" y="472711"/>
                  </a:lnTo>
                  <a:lnTo>
                    <a:pt x="65847" y="474677"/>
                  </a:lnTo>
                  <a:lnTo>
                    <a:pt x="71680" y="475202"/>
                  </a:lnTo>
                  <a:lnTo>
                    <a:pt x="81688" y="472256"/>
                  </a:lnTo>
                  <a:lnTo>
                    <a:pt x="133919" y="448235"/>
                  </a:lnTo>
                  <a:lnTo>
                    <a:pt x="192413" y="434887"/>
                  </a:lnTo>
                  <a:lnTo>
                    <a:pt x="220464" y="430480"/>
                  </a:lnTo>
                  <a:lnTo>
                    <a:pt x="321468" y="440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SMARTInkShape-400"/>
            <p:cNvSpPr/>
            <p:nvPr>
              <p:custDataLst>
                <p:tags r:id="rId75"/>
              </p:custDataLst>
            </p:nvPr>
          </p:nvSpPr>
          <p:spPr>
            <a:xfrm>
              <a:off x="6788451" y="4120775"/>
              <a:ext cx="152894" cy="165476"/>
            </a:xfrm>
            <a:custGeom>
              <a:avLst/>
              <a:gdLst/>
              <a:ahLst/>
              <a:cxnLst/>
              <a:rect l="0" t="0" r="0" b="0"/>
              <a:pathLst>
                <a:path w="152894" h="165476">
                  <a:moveTo>
                    <a:pt x="105268" y="58319"/>
                  </a:moveTo>
                  <a:lnTo>
                    <a:pt x="105268" y="58319"/>
                  </a:lnTo>
                  <a:lnTo>
                    <a:pt x="95844" y="35943"/>
                  </a:lnTo>
                  <a:lnTo>
                    <a:pt x="95016" y="31496"/>
                  </a:lnTo>
                  <a:lnTo>
                    <a:pt x="74890" y="12594"/>
                  </a:lnTo>
                  <a:lnTo>
                    <a:pt x="56433" y="2879"/>
                  </a:lnTo>
                  <a:lnTo>
                    <a:pt x="42585" y="0"/>
                  </a:lnTo>
                  <a:lnTo>
                    <a:pt x="30666" y="6382"/>
                  </a:lnTo>
                  <a:lnTo>
                    <a:pt x="23783" y="11788"/>
                  </a:lnTo>
                  <a:lnTo>
                    <a:pt x="7776" y="38358"/>
                  </a:lnTo>
                  <a:lnTo>
                    <a:pt x="20" y="81569"/>
                  </a:lnTo>
                  <a:lnTo>
                    <a:pt x="0" y="107247"/>
                  </a:lnTo>
                  <a:lnTo>
                    <a:pt x="4683" y="118870"/>
                  </a:lnTo>
                  <a:lnTo>
                    <a:pt x="14758" y="132851"/>
                  </a:lnTo>
                  <a:lnTo>
                    <a:pt x="19792" y="134466"/>
                  </a:lnTo>
                  <a:lnTo>
                    <a:pt x="32442" y="132731"/>
                  </a:lnTo>
                  <a:lnTo>
                    <a:pt x="48118" y="124317"/>
                  </a:lnTo>
                  <a:lnTo>
                    <a:pt x="77393" y="88440"/>
                  </a:lnTo>
                  <a:lnTo>
                    <a:pt x="85383" y="84935"/>
                  </a:lnTo>
                  <a:lnTo>
                    <a:pt x="88042" y="85323"/>
                  </a:lnTo>
                  <a:lnTo>
                    <a:pt x="89815" y="86905"/>
                  </a:lnTo>
                  <a:lnTo>
                    <a:pt x="93108" y="92190"/>
                  </a:lnTo>
                  <a:lnTo>
                    <a:pt x="152893" y="165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9" name="SMARTInkShape-401"/>
            <p:cNvSpPr/>
            <p:nvPr>
              <p:custDataLst>
                <p:tags r:id="rId76"/>
              </p:custDataLst>
            </p:nvPr>
          </p:nvSpPr>
          <p:spPr>
            <a:xfrm>
              <a:off x="7012781" y="3833813"/>
              <a:ext cx="440533" cy="435484"/>
            </a:xfrm>
            <a:custGeom>
              <a:avLst/>
              <a:gdLst/>
              <a:ahLst/>
              <a:cxnLst/>
              <a:rect l="0" t="0" r="0" b="0"/>
              <a:pathLst>
                <a:path w="440533" h="435484">
                  <a:moveTo>
                    <a:pt x="0" y="0"/>
                  </a:moveTo>
                  <a:lnTo>
                    <a:pt x="0" y="0"/>
                  </a:lnTo>
                  <a:lnTo>
                    <a:pt x="6321" y="56036"/>
                  </a:lnTo>
                  <a:lnTo>
                    <a:pt x="18986" y="114648"/>
                  </a:lnTo>
                  <a:lnTo>
                    <a:pt x="26387" y="169343"/>
                  </a:lnTo>
                  <a:lnTo>
                    <a:pt x="36482" y="215099"/>
                  </a:lnTo>
                  <a:lnTo>
                    <a:pt x="45424" y="265326"/>
                  </a:lnTo>
                  <a:lnTo>
                    <a:pt x="55373" y="311554"/>
                  </a:lnTo>
                  <a:lnTo>
                    <a:pt x="58710" y="366743"/>
                  </a:lnTo>
                  <a:lnTo>
                    <a:pt x="59518" y="414403"/>
                  </a:lnTo>
                  <a:lnTo>
                    <a:pt x="60854" y="375966"/>
                  </a:lnTo>
                  <a:lnTo>
                    <a:pt x="65851" y="360683"/>
                  </a:lnTo>
                  <a:lnTo>
                    <a:pt x="76011" y="348598"/>
                  </a:lnTo>
                  <a:lnTo>
                    <a:pt x="111727" y="319014"/>
                  </a:lnTo>
                  <a:lnTo>
                    <a:pt x="135116" y="312363"/>
                  </a:lnTo>
                  <a:lnTo>
                    <a:pt x="150892" y="310807"/>
                  </a:lnTo>
                  <a:lnTo>
                    <a:pt x="174649" y="316252"/>
                  </a:lnTo>
                  <a:lnTo>
                    <a:pt x="186983" y="326206"/>
                  </a:lnTo>
                  <a:lnTo>
                    <a:pt x="195552" y="339449"/>
                  </a:lnTo>
                  <a:lnTo>
                    <a:pt x="201503" y="370987"/>
                  </a:lnTo>
                  <a:lnTo>
                    <a:pt x="194950" y="383605"/>
                  </a:lnTo>
                  <a:lnTo>
                    <a:pt x="185863" y="396709"/>
                  </a:lnTo>
                  <a:lnTo>
                    <a:pt x="181825" y="406944"/>
                  </a:lnTo>
                  <a:lnTo>
                    <a:pt x="172974" y="415902"/>
                  </a:lnTo>
                  <a:lnTo>
                    <a:pt x="161545" y="422970"/>
                  </a:lnTo>
                  <a:lnTo>
                    <a:pt x="145595" y="427880"/>
                  </a:lnTo>
                  <a:lnTo>
                    <a:pt x="132863" y="428559"/>
                  </a:lnTo>
                  <a:lnTo>
                    <a:pt x="154034" y="429944"/>
                  </a:lnTo>
                  <a:lnTo>
                    <a:pt x="180577" y="435483"/>
                  </a:lnTo>
                  <a:lnTo>
                    <a:pt x="234630" y="429789"/>
                  </a:lnTo>
                  <a:lnTo>
                    <a:pt x="272808" y="422649"/>
                  </a:lnTo>
                  <a:lnTo>
                    <a:pt x="329711" y="395124"/>
                  </a:lnTo>
                  <a:lnTo>
                    <a:pt x="356102" y="378129"/>
                  </a:lnTo>
                  <a:lnTo>
                    <a:pt x="377151" y="356337"/>
                  </a:lnTo>
                  <a:lnTo>
                    <a:pt x="385904" y="340934"/>
                  </a:lnTo>
                  <a:lnTo>
                    <a:pt x="391984" y="307895"/>
                  </a:lnTo>
                  <a:lnTo>
                    <a:pt x="388969" y="298679"/>
                  </a:lnTo>
                  <a:lnTo>
                    <a:pt x="386313" y="294369"/>
                  </a:lnTo>
                  <a:lnTo>
                    <a:pt x="383219" y="291496"/>
                  </a:lnTo>
                  <a:lnTo>
                    <a:pt x="376254" y="288304"/>
                  </a:lnTo>
                  <a:lnTo>
                    <a:pt x="372544" y="288775"/>
                  </a:lnTo>
                  <a:lnTo>
                    <a:pt x="364895" y="292827"/>
                  </a:lnTo>
                  <a:lnTo>
                    <a:pt x="362325" y="295759"/>
                  </a:lnTo>
                  <a:lnTo>
                    <a:pt x="351544" y="320124"/>
                  </a:lnTo>
                  <a:lnTo>
                    <a:pt x="351593" y="338069"/>
                  </a:lnTo>
                  <a:lnTo>
                    <a:pt x="356082" y="369285"/>
                  </a:lnTo>
                  <a:lnTo>
                    <a:pt x="363752" y="382849"/>
                  </a:lnTo>
                  <a:lnTo>
                    <a:pt x="383914" y="406794"/>
                  </a:lnTo>
                  <a:lnTo>
                    <a:pt x="395965" y="412308"/>
                  </a:lnTo>
                  <a:lnTo>
                    <a:pt x="402883" y="413778"/>
                  </a:lnTo>
                  <a:lnTo>
                    <a:pt x="440532" y="404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402"/>
            <p:cNvSpPr/>
            <p:nvPr>
              <p:custDataLst>
                <p:tags r:id="rId77"/>
              </p:custDataLst>
            </p:nvPr>
          </p:nvSpPr>
          <p:spPr>
            <a:xfrm>
              <a:off x="7596188" y="3845719"/>
              <a:ext cx="71438" cy="476251"/>
            </a:xfrm>
            <a:custGeom>
              <a:avLst/>
              <a:gdLst/>
              <a:ahLst/>
              <a:cxnLst/>
              <a:rect l="0" t="0" r="0" b="0"/>
              <a:pathLst>
                <a:path w="71438" h="476251">
                  <a:moveTo>
                    <a:pt x="0" y="0"/>
                  </a:moveTo>
                  <a:lnTo>
                    <a:pt x="0" y="0"/>
                  </a:lnTo>
                  <a:lnTo>
                    <a:pt x="6320" y="45785"/>
                  </a:lnTo>
                  <a:lnTo>
                    <a:pt x="10802" y="103069"/>
                  </a:lnTo>
                  <a:lnTo>
                    <a:pt x="15216" y="161029"/>
                  </a:lnTo>
                  <a:lnTo>
                    <a:pt x="24793" y="212636"/>
                  </a:lnTo>
                  <a:lnTo>
                    <a:pt x="33559" y="271161"/>
                  </a:lnTo>
                  <a:lnTo>
                    <a:pt x="36614" y="330444"/>
                  </a:lnTo>
                  <a:lnTo>
                    <a:pt x="45913" y="389956"/>
                  </a:lnTo>
                  <a:lnTo>
                    <a:pt x="50927" y="438182"/>
                  </a:lnTo>
                  <a:lnTo>
                    <a:pt x="71437" y="476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403"/>
            <p:cNvSpPr/>
            <p:nvPr>
              <p:custDataLst>
                <p:tags r:id="rId78"/>
              </p:custDataLst>
            </p:nvPr>
          </p:nvSpPr>
          <p:spPr>
            <a:xfrm>
              <a:off x="7774781" y="3833813"/>
              <a:ext cx="83345" cy="500063"/>
            </a:xfrm>
            <a:custGeom>
              <a:avLst/>
              <a:gdLst/>
              <a:ahLst/>
              <a:cxnLst/>
              <a:rect l="0" t="0" r="0" b="0"/>
              <a:pathLst>
                <a:path w="83345" h="500063">
                  <a:moveTo>
                    <a:pt x="0" y="0"/>
                  </a:moveTo>
                  <a:lnTo>
                    <a:pt x="0" y="0"/>
                  </a:lnTo>
                  <a:lnTo>
                    <a:pt x="0" y="52105"/>
                  </a:lnTo>
                  <a:lnTo>
                    <a:pt x="6321" y="99370"/>
                  </a:lnTo>
                  <a:lnTo>
                    <a:pt x="10252" y="153209"/>
                  </a:lnTo>
                  <a:lnTo>
                    <a:pt x="17737" y="198412"/>
                  </a:lnTo>
                  <a:lnTo>
                    <a:pt x="22013" y="249583"/>
                  </a:lnTo>
                  <a:lnTo>
                    <a:pt x="31639" y="300262"/>
                  </a:lnTo>
                  <a:lnTo>
                    <a:pt x="38441" y="358486"/>
                  </a:lnTo>
                  <a:lnTo>
                    <a:pt x="47738" y="410862"/>
                  </a:lnTo>
                  <a:lnTo>
                    <a:pt x="66505" y="465952"/>
                  </a:lnTo>
                  <a:lnTo>
                    <a:pt x="83344" y="500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SMARTInkShape-404"/>
            <p:cNvSpPr/>
            <p:nvPr>
              <p:custDataLst>
                <p:tags r:id="rId79"/>
              </p:custDataLst>
            </p:nvPr>
          </p:nvSpPr>
          <p:spPr>
            <a:xfrm>
              <a:off x="7905750" y="4179094"/>
              <a:ext cx="35720" cy="130970"/>
            </a:xfrm>
            <a:custGeom>
              <a:avLst/>
              <a:gdLst/>
              <a:ahLst/>
              <a:cxnLst/>
              <a:rect l="0" t="0" r="0" b="0"/>
              <a:pathLst>
                <a:path w="35720" h="130970">
                  <a:moveTo>
                    <a:pt x="0" y="0"/>
                  </a:moveTo>
                  <a:lnTo>
                    <a:pt x="0" y="0"/>
                  </a:lnTo>
                  <a:lnTo>
                    <a:pt x="9424" y="38854"/>
                  </a:lnTo>
                  <a:lnTo>
                    <a:pt x="14698" y="68839"/>
                  </a:lnTo>
                  <a:lnTo>
                    <a:pt x="35719" y="13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SMARTInkShape-405"/>
            <p:cNvSpPr/>
            <p:nvPr>
              <p:custDataLst>
                <p:tags r:id="rId80"/>
              </p:custDataLst>
            </p:nvPr>
          </p:nvSpPr>
          <p:spPr>
            <a:xfrm>
              <a:off x="7929563" y="4119563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11906" y="23812"/>
                  </a:moveTo>
                  <a:lnTo>
                    <a:pt x="11906" y="238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4" name="SMARTInkShape-406"/>
            <p:cNvSpPr/>
            <p:nvPr>
              <p:custDataLst>
                <p:tags r:id="rId81"/>
              </p:custDataLst>
            </p:nvPr>
          </p:nvSpPr>
          <p:spPr>
            <a:xfrm>
              <a:off x="8036719" y="4147916"/>
              <a:ext cx="488021" cy="669166"/>
            </a:xfrm>
            <a:custGeom>
              <a:avLst/>
              <a:gdLst/>
              <a:ahLst/>
              <a:cxnLst/>
              <a:rect l="0" t="0" r="0" b="0"/>
              <a:pathLst>
                <a:path w="488021" h="669166">
                  <a:moveTo>
                    <a:pt x="0" y="7365"/>
                  </a:moveTo>
                  <a:lnTo>
                    <a:pt x="0" y="7365"/>
                  </a:lnTo>
                  <a:lnTo>
                    <a:pt x="1323" y="42741"/>
                  </a:lnTo>
                  <a:lnTo>
                    <a:pt x="10251" y="98814"/>
                  </a:lnTo>
                  <a:lnTo>
                    <a:pt x="11877" y="157811"/>
                  </a:lnTo>
                  <a:lnTo>
                    <a:pt x="11894" y="154487"/>
                  </a:lnTo>
                  <a:lnTo>
                    <a:pt x="32213" y="99069"/>
                  </a:lnTo>
                  <a:lnTo>
                    <a:pt x="45116" y="76282"/>
                  </a:lnTo>
                  <a:lnTo>
                    <a:pt x="57975" y="65335"/>
                  </a:lnTo>
                  <a:lnTo>
                    <a:pt x="72509" y="59588"/>
                  </a:lnTo>
                  <a:lnTo>
                    <a:pt x="80089" y="58056"/>
                  </a:lnTo>
                  <a:lnTo>
                    <a:pt x="92040" y="59880"/>
                  </a:lnTo>
                  <a:lnTo>
                    <a:pt x="141155" y="82760"/>
                  </a:lnTo>
                  <a:lnTo>
                    <a:pt x="160632" y="95114"/>
                  </a:lnTo>
                  <a:lnTo>
                    <a:pt x="218839" y="118025"/>
                  </a:lnTo>
                  <a:lnTo>
                    <a:pt x="240137" y="119165"/>
                  </a:lnTo>
                  <a:lnTo>
                    <a:pt x="279827" y="109118"/>
                  </a:lnTo>
                  <a:lnTo>
                    <a:pt x="311336" y="91901"/>
                  </a:lnTo>
                  <a:lnTo>
                    <a:pt x="339486" y="63722"/>
                  </a:lnTo>
                  <a:lnTo>
                    <a:pt x="349320" y="45201"/>
                  </a:lnTo>
                  <a:lnTo>
                    <a:pt x="356727" y="287"/>
                  </a:lnTo>
                  <a:lnTo>
                    <a:pt x="355558" y="0"/>
                  </a:lnTo>
                  <a:lnTo>
                    <a:pt x="350730" y="3210"/>
                  </a:lnTo>
                  <a:lnTo>
                    <a:pt x="340575" y="18775"/>
                  </a:lnTo>
                  <a:lnTo>
                    <a:pt x="329187" y="46464"/>
                  </a:lnTo>
                  <a:lnTo>
                    <a:pt x="328427" y="68399"/>
                  </a:lnTo>
                  <a:lnTo>
                    <a:pt x="334046" y="115797"/>
                  </a:lnTo>
                  <a:lnTo>
                    <a:pt x="339405" y="127435"/>
                  </a:lnTo>
                  <a:lnTo>
                    <a:pt x="342687" y="131069"/>
                  </a:lnTo>
                  <a:lnTo>
                    <a:pt x="349861" y="135105"/>
                  </a:lnTo>
                  <a:lnTo>
                    <a:pt x="360987" y="133371"/>
                  </a:lnTo>
                  <a:lnTo>
                    <a:pt x="383367" y="127799"/>
                  </a:lnTo>
                  <a:lnTo>
                    <a:pt x="387870" y="124696"/>
                  </a:lnTo>
                  <a:lnTo>
                    <a:pt x="426261" y="81249"/>
                  </a:lnTo>
                  <a:lnTo>
                    <a:pt x="427049" y="83080"/>
                  </a:lnTo>
                  <a:lnTo>
                    <a:pt x="431841" y="105028"/>
                  </a:lnTo>
                  <a:lnTo>
                    <a:pt x="436669" y="123531"/>
                  </a:lnTo>
                  <a:lnTo>
                    <a:pt x="440709" y="169814"/>
                  </a:lnTo>
                  <a:lnTo>
                    <a:pt x="453257" y="226475"/>
                  </a:lnTo>
                  <a:lnTo>
                    <a:pt x="468474" y="282891"/>
                  </a:lnTo>
                  <a:lnTo>
                    <a:pt x="480267" y="338446"/>
                  </a:lnTo>
                  <a:lnTo>
                    <a:pt x="486598" y="391930"/>
                  </a:lnTo>
                  <a:lnTo>
                    <a:pt x="487694" y="443367"/>
                  </a:lnTo>
                  <a:lnTo>
                    <a:pt x="488020" y="496532"/>
                  </a:lnTo>
                  <a:lnTo>
                    <a:pt x="485469" y="533450"/>
                  </a:lnTo>
                  <a:lnTo>
                    <a:pt x="465773" y="588464"/>
                  </a:lnTo>
                  <a:lnTo>
                    <a:pt x="448751" y="631620"/>
                  </a:lnTo>
                  <a:lnTo>
                    <a:pt x="430073" y="649055"/>
                  </a:lnTo>
                  <a:lnTo>
                    <a:pt x="406779" y="662977"/>
                  </a:lnTo>
                  <a:lnTo>
                    <a:pt x="387606" y="669165"/>
                  </a:lnTo>
                  <a:lnTo>
                    <a:pt x="355617" y="666328"/>
                  </a:lnTo>
                  <a:lnTo>
                    <a:pt x="327324" y="657109"/>
                  </a:lnTo>
                  <a:lnTo>
                    <a:pt x="310401" y="639217"/>
                  </a:lnTo>
                  <a:lnTo>
                    <a:pt x="277978" y="584613"/>
                  </a:lnTo>
                  <a:lnTo>
                    <a:pt x="260522" y="525987"/>
                  </a:lnTo>
                  <a:lnTo>
                    <a:pt x="256017" y="497156"/>
                  </a:lnTo>
                  <a:lnTo>
                    <a:pt x="273844" y="3883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06" name="SMARTInkShape-407"/>
          <p:cNvSpPr/>
          <p:nvPr>
            <p:custDataLst>
              <p:tags r:id="rId3"/>
            </p:custDataLst>
          </p:nvPr>
        </p:nvSpPr>
        <p:spPr>
          <a:xfrm>
            <a:off x="5798345" y="4726781"/>
            <a:ext cx="261936" cy="69770"/>
          </a:xfrm>
          <a:custGeom>
            <a:avLst/>
            <a:gdLst/>
            <a:ahLst/>
            <a:cxnLst/>
            <a:rect l="0" t="0" r="0" b="0"/>
            <a:pathLst>
              <a:path w="261936" h="69770">
                <a:moveTo>
                  <a:pt x="0" y="0"/>
                </a:moveTo>
                <a:lnTo>
                  <a:pt x="0" y="0"/>
                </a:lnTo>
                <a:lnTo>
                  <a:pt x="0" y="6321"/>
                </a:lnTo>
                <a:lnTo>
                  <a:pt x="3526" y="12952"/>
                </a:lnTo>
                <a:lnTo>
                  <a:pt x="10250" y="21667"/>
                </a:lnTo>
                <a:lnTo>
                  <a:pt x="11578" y="32894"/>
                </a:lnTo>
                <a:lnTo>
                  <a:pt x="11760" y="40196"/>
                </a:lnTo>
                <a:lnTo>
                  <a:pt x="13131" y="42673"/>
                </a:lnTo>
                <a:lnTo>
                  <a:pt x="15368" y="44324"/>
                </a:lnTo>
                <a:lnTo>
                  <a:pt x="18183" y="45424"/>
                </a:lnTo>
                <a:lnTo>
                  <a:pt x="20059" y="47481"/>
                </a:lnTo>
                <a:lnTo>
                  <a:pt x="22143" y="53294"/>
                </a:lnTo>
                <a:lnTo>
                  <a:pt x="24022" y="55373"/>
                </a:lnTo>
                <a:lnTo>
                  <a:pt x="33916" y="58984"/>
                </a:lnTo>
                <a:lnTo>
                  <a:pt x="41504" y="59369"/>
                </a:lnTo>
                <a:lnTo>
                  <a:pt x="48432" y="62987"/>
                </a:lnTo>
                <a:lnTo>
                  <a:pt x="57338" y="69769"/>
                </a:lnTo>
                <a:lnTo>
                  <a:pt x="59391" y="69002"/>
                </a:lnTo>
                <a:lnTo>
                  <a:pt x="69589" y="61040"/>
                </a:lnTo>
                <a:lnTo>
                  <a:pt x="81525" y="59664"/>
                </a:lnTo>
                <a:lnTo>
                  <a:pt x="116227" y="27961"/>
                </a:lnTo>
                <a:lnTo>
                  <a:pt x="123534" y="25656"/>
                </a:lnTo>
                <a:lnTo>
                  <a:pt x="126012" y="23719"/>
                </a:lnTo>
                <a:lnTo>
                  <a:pt x="128765" y="18038"/>
                </a:lnTo>
                <a:lnTo>
                  <a:pt x="130822" y="15994"/>
                </a:lnTo>
                <a:lnTo>
                  <a:pt x="141026" y="12445"/>
                </a:lnTo>
                <a:lnTo>
                  <a:pt x="148647" y="12066"/>
                </a:lnTo>
                <a:lnTo>
                  <a:pt x="155582" y="15505"/>
                </a:lnTo>
                <a:lnTo>
                  <a:pt x="164493" y="22172"/>
                </a:lnTo>
                <a:lnTo>
                  <a:pt x="175759" y="24812"/>
                </a:lnTo>
                <a:lnTo>
                  <a:pt x="188297" y="34021"/>
                </a:lnTo>
                <a:lnTo>
                  <a:pt x="199569" y="36707"/>
                </a:lnTo>
                <a:lnTo>
                  <a:pt x="212108" y="45926"/>
                </a:lnTo>
                <a:lnTo>
                  <a:pt x="223382" y="48613"/>
                </a:lnTo>
                <a:lnTo>
                  <a:pt x="235921" y="57832"/>
                </a:lnTo>
                <a:lnTo>
                  <a:pt x="261935" y="5953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6" name="SMARTInkShape-Group51"/>
          <p:cNvGrpSpPr/>
          <p:nvPr/>
        </p:nvGrpSpPr>
        <p:grpSpPr>
          <a:xfrm>
            <a:off x="6453678" y="4424829"/>
            <a:ext cx="1130604" cy="516267"/>
            <a:chOff x="6453678" y="4424829"/>
            <a:chExt cx="1130604" cy="516267"/>
          </a:xfrm>
        </p:grpSpPr>
        <p:sp>
          <p:nvSpPr>
            <p:cNvPr id="407" name="SMARTInkShape-408"/>
            <p:cNvSpPr/>
            <p:nvPr>
              <p:custDataLst>
                <p:tags r:id="rId65"/>
              </p:custDataLst>
            </p:nvPr>
          </p:nvSpPr>
          <p:spPr>
            <a:xfrm>
              <a:off x="6465095" y="4548188"/>
              <a:ext cx="35719" cy="380802"/>
            </a:xfrm>
            <a:custGeom>
              <a:avLst/>
              <a:gdLst/>
              <a:ahLst/>
              <a:cxnLst/>
              <a:rect l="0" t="0" r="0" b="0"/>
              <a:pathLst>
                <a:path w="35719" h="380802">
                  <a:moveTo>
                    <a:pt x="0" y="0"/>
                  </a:moveTo>
                  <a:lnTo>
                    <a:pt x="0" y="0"/>
                  </a:lnTo>
                  <a:lnTo>
                    <a:pt x="0" y="55975"/>
                  </a:lnTo>
                  <a:lnTo>
                    <a:pt x="0" y="111149"/>
                  </a:lnTo>
                  <a:lnTo>
                    <a:pt x="1322" y="134944"/>
                  </a:lnTo>
                  <a:lnTo>
                    <a:pt x="10802" y="190745"/>
                  </a:lnTo>
                  <a:lnTo>
                    <a:pt x="13131" y="241766"/>
                  </a:lnTo>
                  <a:lnTo>
                    <a:pt x="22699" y="289690"/>
                  </a:lnTo>
                  <a:lnTo>
                    <a:pt x="23782" y="347706"/>
                  </a:lnTo>
                  <a:lnTo>
                    <a:pt x="23798" y="352973"/>
                  </a:lnTo>
                  <a:lnTo>
                    <a:pt x="27333" y="358842"/>
                  </a:lnTo>
                  <a:lnTo>
                    <a:pt x="31991" y="365860"/>
                  </a:lnTo>
                  <a:lnTo>
                    <a:pt x="35674" y="380801"/>
                  </a:lnTo>
                  <a:lnTo>
                    <a:pt x="35718" y="3690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SMARTInkShape-409"/>
            <p:cNvSpPr/>
            <p:nvPr>
              <p:custDataLst>
                <p:tags r:id="rId66"/>
              </p:custDataLst>
            </p:nvPr>
          </p:nvSpPr>
          <p:spPr>
            <a:xfrm>
              <a:off x="6453678" y="4512512"/>
              <a:ext cx="306051" cy="428584"/>
            </a:xfrm>
            <a:custGeom>
              <a:avLst/>
              <a:gdLst/>
              <a:ahLst/>
              <a:cxnLst/>
              <a:rect l="0" t="0" r="0" b="0"/>
              <a:pathLst>
                <a:path w="306051" h="428584">
                  <a:moveTo>
                    <a:pt x="11417" y="11863"/>
                  </a:moveTo>
                  <a:lnTo>
                    <a:pt x="11417" y="11863"/>
                  </a:lnTo>
                  <a:lnTo>
                    <a:pt x="0" y="447"/>
                  </a:lnTo>
                  <a:lnTo>
                    <a:pt x="22445" y="0"/>
                  </a:lnTo>
                  <a:lnTo>
                    <a:pt x="78295" y="12914"/>
                  </a:lnTo>
                  <a:lnTo>
                    <a:pt x="130123" y="31845"/>
                  </a:lnTo>
                  <a:lnTo>
                    <a:pt x="179886" y="51569"/>
                  </a:lnTo>
                  <a:lnTo>
                    <a:pt x="237056" y="79295"/>
                  </a:lnTo>
                  <a:lnTo>
                    <a:pt x="273800" y="108676"/>
                  </a:lnTo>
                  <a:lnTo>
                    <a:pt x="293770" y="131389"/>
                  </a:lnTo>
                  <a:lnTo>
                    <a:pt x="298871" y="139172"/>
                  </a:lnTo>
                  <a:lnTo>
                    <a:pt x="306050" y="175408"/>
                  </a:lnTo>
                  <a:lnTo>
                    <a:pt x="301855" y="207018"/>
                  </a:lnTo>
                  <a:lnTo>
                    <a:pt x="284832" y="255452"/>
                  </a:lnTo>
                  <a:lnTo>
                    <a:pt x="254531" y="298577"/>
                  </a:lnTo>
                  <a:lnTo>
                    <a:pt x="196546" y="347545"/>
                  </a:lnTo>
                  <a:lnTo>
                    <a:pt x="143000" y="383907"/>
                  </a:lnTo>
                  <a:lnTo>
                    <a:pt x="87736" y="414129"/>
                  </a:lnTo>
                  <a:lnTo>
                    <a:pt x="86108" y="416301"/>
                  </a:lnTo>
                  <a:lnTo>
                    <a:pt x="82853" y="428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SMARTInkShape-410"/>
            <p:cNvSpPr/>
            <p:nvPr>
              <p:custDataLst>
                <p:tags r:id="rId67"/>
              </p:custDataLst>
            </p:nvPr>
          </p:nvSpPr>
          <p:spPr>
            <a:xfrm>
              <a:off x="6812030" y="4714875"/>
              <a:ext cx="10252" cy="95251"/>
            </a:xfrm>
            <a:custGeom>
              <a:avLst/>
              <a:gdLst/>
              <a:ahLst/>
              <a:cxnLst/>
              <a:rect l="0" t="0" r="0" b="0"/>
              <a:pathLst>
                <a:path w="10252" h="95251">
                  <a:moveTo>
                    <a:pt x="10251" y="0"/>
                  </a:moveTo>
                  <a:lnTo>
                    <a:pt x="10251" y="0"/>
                  </a:lnTo>
                  <a:lnTo>
                    <a:pt x="0" y="37074"/>
                  </a:lnTo>
                  <a:lnTo>
                    <a:pt x="10251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" name="SMARTInkShape-411"/>
            <p:cNvSpPr/>
            <p:nvPr>
              <p:custDataLst>
                <p:tags r:id="rId68"/>
              </p:custDataLst>
            </p:nvPr>
          </p:nvSpPr>
          <p:spPr>
            <a:xfrm>
              <a:off x="6905625" y="461962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" name="SMARTInkShape-412"/>
            <p:cNvSpPr/>
            <p:nvPr>
              <p:custDataLst>
                <p:tags r:id="rId69"/>
              </p:custDataLst>
            </p:nvPr>
          </p:nvSpPr>
          <p:spPr>
            <a:xfrm>
              <a:off x="7073364" y="4424829"/>
              <a:ext cx="129918" cy="421016"/>
            </a:xfrm>
            <a:custGeom>
              <a:avLst/>
              <a:gdLst/>
              <a:ahLst/>
              <a:cxnLst/>
              <a:rect l="0" t="0" r="0" b="0"/>
              <a:pathLst>
                <a:path w="129918" h="421016">
                  <a:moveTo>
                    <a:pt x="129917" y="99546"/>
                  </a:moveTo>
                  <a:lnTo>
                    <a:pt x="129917" y="99546"/>
                  </a:lnTo>
                  <a:lnTo>
                    <a:pt x="128594" y="68410"/>
                  </a:lnTo>
                  <a:lnTo>
                    <a:pt x="112180" y="17272"/>
                  </a:lnTo>
                  <a:lnTo>
                    <a:pt x="101750" y="6535"/>
                  </a:lnTo>
                  <a:lnTo>
                    <a:pt x="95264" y="1820"/>
                  </a:lnTo>
                  <a:lnTo>
                    <a:pt x="89617" y="0"/>
                  </a:lnTo>
                  <a:lnTo>
                    <a:pt x="84530" y="109"/>
                  </a:lnTo>
                  <a:lnTo>
                    <a:pt x="60539" y="9789"/>
                  </a:lnTo>
                  <a:lnTo>
                    <a:pt x="49252" y="23935"/>
                  </a:lnTo>
                  <a:lnTo>
                    <a:pt x="18949" y="79496"/>
                  </a:lnTo>
                  <a:lnTo>
                    <a:pt x="4271" y="132284"/>
                  </a:lnTo>
                  <a:lnTo>
                    <a:pt x="0" y="185829"/>
                  </a:lnTo>
                  <a:lnTo>
                    <a:pt x="2788" y="231386"/>
                  </a:lnTo>
                  <a:lnTo>
                    <a:pt x="9261" y="281546"/>
                  </a:lnTo>
                  <a:lnTo>
                    <a:pt x="14173" y="338119"/>
                  </a:lnTo>
                  <a:lnTo>
                    <a:pt x="22007" y="392668"/>
                  </a:lnTo>
                  <a:lnTo>
                    <a:pt x="22761" y="421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SMARTInkShape-413"/>
            <p:cNvSpPr/>
            <p:nvPr>
              <p:custDataLst>
                <p:tags r:id="rId70"/>
              </p:custDataLst>
            </p:nvPr>
          </p:nvSpPr>
          <p:spPr>
            <a:xfrm>
              <a:off x="7000875" y="4714875"/>
              <a:ext cx="250032" cy="23814"/>
            </a:xfrm>
            <a:custGeom>
              <a:avLst/>
              <a:gdLst/>
              <a:ahLst/>
              <a:cxnLst/>
              <a:rect l="0" t="0" r="0" b="0"/>
              <a:pathLst>
                <a:path w="250032" h="23814">
                  <a:moveTo>
                    <a:pt x="0" y="0"/>
                  </a:moveTo>
                  <a:lnTo>
                    <a:pt x="0" y="0"/>
                  </a:lnTo>
                  <a:lnTo>
                    <a:pt x="56165" y="0"/>
                  </a:lnTo>
                  <a:lnTo>
                    <a:pt x="102778" y="1323"/>
                  </a:lnTo>
                  <a:lnTo>
                    <a:pt x="150691" y="9505"/>
                  </a:lnTo>
                  <a:lnTo>
                    <a:pt x="197079" y="18986"/>
                  </a:lnTo>
                  <a:lnTo>
                    <a:pt x="250031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SMARTInkShape-414"/>
            <p:cNvSpPr/>
            <p:nvPr>
              <p:custDataLst>
                <p:tags r:id="rId71"/>
              </p:custDataLst>
            </p:nvPr>
          </p:nvSpPr>
          <p:spPr>
            <a:xfrm>
              <a:off x="7363605" y="4430671"/>
              <a:ext cx="161146" cy="403268"/>
            </a:xfrm>
            <a:custGeom>
              <a:avLst/>
              <a:gdLst/>
              <a:ahLst/>
              <a:cxnLst/>
              <a:rect l="0" t="0" r="0" b="0"/>
              <a:pathLst>
                <a:path w="161146" h="403268">
                  <a:moveTo>
                    <a:pt x="161145" y="93704"/>
                  </a:moveTo>
                  <a:lnTo>
                    <a:pt x="161145" y="93704"/>
                  </a:lnTo>
                  <a:lnTo>
                    <a:pt x="144573" y="43988"/>
                  </a:lnTo>
                  <a:lnTo>
                    <a:pt x="133158" y="16061"/>
                  </a:lnTo>
                  <a:lnTo>
                    <a:pt x="127935" y="10192"/>
                  </a:lnTo>
                  <a:lnTo>
                    <a:pt x="115076" y="3671"/>
                  </a:lnTo>
                  <a:lnTo>
                    <a:pt x="99282" y="0"/>
                  </a:lnTo>
                  <a:lnTo>
                    <a:pt x="86907" y="6197"/>
                  </a:lnTo>
                  <a:lnTo>
                    <a:pt x="44233" y="44218"/>
                  </a:lnTo>
                  <a:lnTo>
                    <a:pt x="14838" y="100172"/>
                  </a:lnTo>
                  <a:lnTo>
                    <a:pt x="6715" y="152112"/>
                  </a:lnTo>
                  <a:lnTo>
                    <a:pt x="0" y="195089"/>
                  </a:lnTo>
                  <a:lnTo>
                    <a:pt x="4714" y="241710"/>
                  </a:lnTo>
                  <a:lnTo>
                    <a:pt x="12359" y="301093"/>
                  </a:lnTo>
                  <a:lnTo>
                    <a:pt x="28003" y="358344"/>
                  </a:lnTo>
                  <a:lnTo>
                    <a:pt x="32738" y="373600"/>
                  </a:lnTo>
                  <a:lnTo>
                    <a:pt x="42083" y="4032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SMARTInkShape-415"/>
            <p:cNvSpPr/>
            <p:nvPr>
              <p:custDataLst>
                <p:tags r:id="rId72"/>
              </p:custDataLst>
            </p:nvPr>
          </p:nvSpPr>
          <p:spPr>
            <a:xfrm>
              <a:off x="7310438" y="4702969"/>
              <a:ext cx="119063" cy="11907"/>
            </a:xfrm>
            <a:custGeom>
              <a:avLst/>
              <a:gdLst/>
              <a:ahLst/>
              <a:cxnLst/>
              <a:rect l="0" t="0" r="0" b="0"/>
              <a:pathLst>
                <a:path w="119063" h="11907">
                  <a:moveTo>
                    <a:pt x="0" y="11906"/>
                  </a:moveTo>
                  <a:lnTo>
                    <a:pt x="0" y="11906"/>
                  </a:lnTo>
                  <a:lnTo>
                    <a:pt x="23534" y="8378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SMARTInkShape-416"/>
            <p:cNvSpPr/>
            <p:nvPr>
              <p:custDataLst>
                <p:tags r:id="rId73"/>
              </p:custDataLst>
            </p:nvPr>
          </p:nvSpPr>
          <p:spPr>
            <a:xfrm>
              <a:off x="7572375" y="4798219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8" name="SMARTInkShape-Group52"/>
          <p:cNvGrpSpPr/>
          <p:nvPr/>
        </p:nvGrpSpPr>
        <p:grpSpPr>
          <a:xfrm>
            <a:off x="7941469" y="4214813"/>
            <a:ext cx="2797692" cy="714376"/>
            <a:chOff x="7941469" y="4214813"/>
            <a:chExt cx="2797692" cy="714376"/>
          </a:xfrm>
        </p:grpSpPr>
        <p:sp>
          <p:nvSpPr>
            <p:cNvPr id="417" name="SMARTInkShape-417"/>
            <p:cNvSpPr/>
            <p:nvPr>
              <p:custDataLst>
                <p:tags r:id="rId54"/>
              </p:custDataLst>
            </p:nvPr>
          </p:nvSpPr>
          <p:spPr>
            <a:xfrm>
              <a:off x="7953375" y="4417482"/>
              <a:ext cx="226220" cy="511707"/>
            </a:xfrm>
            <a:custGeom>
              <a:avLst/>
              <a:gdLst/>
              <a:ahLst/>
              <a:cxnLst/>
              <a:rect l="0" t="0" r="0" b="0"/>
              <a:pathLst>
                <a:path w="226220" h="511707">
                  <a:moveTo>
                    <a:pt x="0" y="452174"/>
                  </a:moveTo>
                  <a:lnTo>
                    <a:pt x="0" y="452174"/>
                  </a:lnTo>
                  <a:lnTo>
                    <a:pt x="0" y="394974"/>
                  </a:lnTo>
                  <a:lnTo>
                    <a:pt x="3528" y="335787"/>
                  </a:lnTo>
                  <a:lnTo>
                    <a:pt x="12951" y="279224"/>
                  </a:lnTo>
                  <a:lnTo>
                    <a:pt x="24122" y="222777"/>
                  </a:lnTo>
                  <a:lnTo>
                    <a:pt x="39749" y="168148"/>
                  </a:lnTo>
                  <a:lnTo>
                    <a:pt x="58220" y="117817"/>
                  </a:lnTo>
                  <a:lnTo>
                    <a:pt x="90287" y="65346"/>
                  </a:lnTo>
                  <a:lnTo>
                    <a:pt x="123946" y="13521"/>
                  </a:lnTo>
                  <a:lnTo>
                    <a:pt x="139313" y="131"/>
                  </a:lnTo>
                  <a:lnTo>
                    <a:pt x="145792" y="0"/>
                  </a:lnTo>
                  <a:lnTo>
                    <a:pt x="151434" y="3881"/>
                  </a:lnTo>
                  <a:lnTo>
                    <a:pt x="165695" y="28305"/>
                  </a:lnTo>
                  <a:lnTo>
                    <a:pt x="182367" y="84755"/>
                  </a:lnTo>
                  <a:lnTo>
                    <a:pt x="192957" y="143747"/>
                  </a:lnTo>
                  <a:lnTo>
                    <a:pt x="200540" y="196782"/>
                  </a:lnTo>
                  <a:lnTo>
                    <a:pt x="208174" y="255235"/>
                  </a:lnTo>
                  <a:lnTo>
                    <a:pt x="212493" y="303863"/>
                  </a:lnTo>
                  <a:lnTo>
                    <a:pt x="222136" y="354527"/>
                  </a:lnTo>
                  <a:lnTo>
                    <a:pt x="225412" y="401969"/>
                  </a:lnTo>
                  <a:lnTo>
                    <a:pt x="226113" y="457714"/>
                  </a:lnTo>
                  <a:lnTo>
                    <a:pt x="226219" y="5117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8" name="SMARTInkShape-418"/>
            <p:cNvSpPr/>
            <p:nvPr>
              <p:custDataLst>
                <p:tags r:id="rId55"/>
              </p:custDataLst>
            </p:nvPr>
          </p:nvSpPr>
          <p:spPr>
            <a:xfrm>
              <a:off x="7941469" y="4643486"/>
              <a:ext cx="615926" cy="221947"/>
            </a:xfrm>
            <a:custGeom>
              <a:avLst/>
              <a:gdLst/>
              <a:ahLst/>
              <a:cxnLst/>
              <a:rect l="0" t="0" r="0" b="0"/>
              <a:pathLst>
                <a:path w="615926" h="221947">
                  <a:moveTo>
                    <a:pt x="0" y="95202"/>
                  </a:moveTo>
                  <a:lnTo>
                    <a:pt x="0" y="95202"/>
                  </a:lnTo>
                  <a:lnTo>
                    <a:pt x="12641" y="88881"/>
                  </a:lnTo>
                  <a:lnTo>
                    <a:pt x="70619" y="80503"/>
                  </a:lnTo>
                  <a:lnTo>
                    <a:pt x="118901" y="73189"/>
                  </a:lnTo>
                  <a:lnTo>
                    <a:pt x="167374" y="65602"/>
                  </a:lnTo>
                  <a:lnTo>
                    <a:pt x="217309" y="61296"/>
                  </a:lnTo>
                  <a:lnTo>
                    <a:pt x="273406" y="58518"/>
                  </a:lnTo>
                  <a:lnTo>
                    <a:pt x="318546" y="50083"/>
                  </a:lnTo>
                  <a:lnTo>
                    <a:pt x="374151" y="38909"/>
                  </a:lnTo>
                  <a:lnTo>
                    <a:pt x="424037" y="29989"/>
                  </a:lnTo>
                  <a:lnTo>
                    <a:pt x="480880" y="16811"/>
                  </a:lnTo>
                  <a:lnTo>
                    <a:pt x="534936" y="4110"/>
                  </a:lnTo>
                  <a:lnTo>
                    <a:pt x="592368" y="0"/>
                  </a:lnTo>
                  <a:lnTo>
                    <a:pt x="535783" y="38774"/>
                  </a:lnTo>
                  <a:lnTo>
                    <a:pt x="521230" y="50279"/>
                  </a:lnTo>
                  <a:lnTo>
                    <a:pt x="485730" y="68180"/>
                  </a:lnTo>
                  <a:lnTo>
                    <a:pt x="477498" y="81043"/>
                  </a:lnTo>
                  <a:lnTo>
                    <a:pt x="478405" y="81794"/>
                  </a:lnTo>
                  <a:lnTo>
                    <a:pt x="531093" y="93488"/>
                  </a:lnTo>
                  <a:lnTo>
                    <a:pt x="580829" y="98504"/>
                  </a:lnTo>
                  <a:lnTo>
                    <a:pt x="589626" y="101372"/>
                  </a:lnTo>
                  <a:lnTo>
                    <a:pt x="602927" y="111614"/>
                  </a:lnTo>
                  <a:lnTo>
                    <a:pt x="611926" y="124985"/>
                  </a:lnTo>
                  <a:lnTo>
                    <a:pt x="615925" y="139748"/>
                  </a:lnTo>
                  <a:lnTo>
                    <a:pt x="610648" y="158657"/>
                  </a:lnTo>
                  <a:lnTo>
                    <a:pt x="592021" y="190492"/>
                  </a:lnTo>
                  <a:lnTo>
                    <a:pt x="567419" y="216379"/>
                  </a:lnTo>
                  <a:lnTo>
                    <a:pt x="557339" y="221819"/>
                  </a:lnTo>
                  <a:lnTo>
                    <a:pt x="554122" y="221946"/>
                  </a:lnTo>
                  <a:lnTo>
                    <a:pt x="547687" y="1904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SMARTInkShape-419"/>
            <p:cNvSpPr/>
            <p:nvPr>
              <p:custDataLst>
                <p:tags r:id="rId56"/>
              </p:custDataLst>
            </p:nvPr>
          </p:nvSpPr>
          <p:spPr>
            <a:xfrm>
              <a:off x="8686626" y="4572000"/>
              <a:ext cx="120440" cy="261939"/>
            </a:xfrm>
            <a:custGeom>
              <a:avLst/>
              <a:gdLst/>
              <a:ahLst/>
              <a:cxnLst/>
              <a:rect l="0" t="0" r="0" b="0"/>
              <a:pathLst>
                <a:path w="120440" h="261939">
                  <a:moveTo>
                    <a:pt x="100187" y="0"/>
                  </a:moveTo>
                  <a:lnTo>
                    <a:pt x="100187" y="0"/>
                  </a:lnTo>
                  <a:lnTo>
                    <a:pt x="93866" y="0"/>
                  </a:lnTo>
                  <a:lnTo>
                    <a:pt x="87235" y="7056"/>
                  </a:lnTo>
                  <a:lnTo>
                    <a:pt x="37835" y="62197"/>
                  </a:lnTo>
                  <a:lnTo>
                    <a:pt x="5734" y="100335"/>
                  </a:lnTo>
                  <a:lnTo>
                    <a:pt x="1500" y="102609"/>
                  </a:lnTo>
                  <a:lnTo>
                    <a:pt x="0" y="104125"/>
                  </a:lnTo>
                  <a:lnTo>
                    <a:pt x="322" y="105135"/>
                  </a:lnTo>
                  <a:lnTo>
                    <a:pt x="4209" y="106258"/>
                  </a:lnTo>
                  <a:lnTo>
                    <a:pt x="59667" y="113442"/>
                  </a:lnTo>
                  <a:lnTo>
                    <a:pt x="98944" y="120598"/>
                  </a:lnTo>
                  <a:lnTo>
                    <a:pt x="111982" y="131210"/>
                  </a:lnTo>
                  <a:lnTo>
                    <a:pt x="118658" y="141219"/>
                  </a:lnTo>
                  <a:lnTo>
                    <a:pt x="120439" y="145740"/>
                  </a:lnTo>
                  <a:lnTo>
                    <a:pt x="115361" y="161346"/>
                  </a:lnTo>
                  <a:lnTo>
                    <a:pt x="96863" y="191062"/>
                  </a:lnTo>
                  <a:lnTo>
                    <a:pt x="38686" y="241036"/>
                  </a:lnTo>
                  <a:lnTo>
                    <a:pt x="22580" y="255157"/>
                  </a:lnTo>
                  <a:lnTo>
                    <a:pt x="4937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0" name="SMARTInkShape-420"/>
            <p:cNvSpPr/>
            <p:nvPr>
              <p:custDataLst>
                <p:tags r:id="rId57"/>
              </p:custDataLst>
            </p:nvPr>
          </p:nvSpPr>
          <p:spPr>
            <a:xfrm>
              <a:off x="8877632" y="4589058"/>
              <a:ext cx="361619" cy="188880"/>
            </a:xfrm>
            <a:custGeom>
              <a:avLst/>
              <a:gdLst/>
              <a:ahLst/>
              <a:cxnLst/>
              <a:rect l="0" t="0" r="0" b="0"/>
              <a:pathLst>
                <a:path w="361619" h="188880">
                  <a:moveTo>
                    <a:pt x="63962" y="6755"/>
                  </a:moveTo>
                  <a:lnTo>
                    <a:pt x="63962" y="6755"/>
                  </a:lnTo>
                  <a:lnTo>
                    <a:pt x="41069" y="35967"/>
                  </a:lnTo>
                  <a:lnTo>
                    <a:pt x="11306" y="93944"/>
                  </a:lnTo>
                  <a:lnTo>
                    <a:pt x="0" y="133424"/>
                  </a:lnTo>
                  <a:lnTo>
                    <a:pt x="1580" y="153892"/>
                  </a:lnTo>
                  <a:lnTo>
                    <a:pt x="6692" y="168281"/>
                  </a:lnTo>
                  <a:lnTo>
                    <a:pt x="9906" y="173970"/>
                  </a:lnTo>
                  <a:lnTo>
                    <a:pt x="14696" y="177763"/>
                  </a:lnTo>
                  <a:lnTo>
                    <a:pt x="27073" y="181977"/>
                  </a:lnTo>
                  <a:lnTo>
                    <a:pt x="32754" y="181778"/>
                  </a:lnTo>
                  <a:lnTo>
                    <a:pt x="42595" y="178029"/>
                  </a:lnTo>
                  <a:lnTo>
                    <a:pt x="78048" y="147022"/>
                  </a:lnTo>
                  <a:lnTo>
                    <a:pt x="83451" y="131273"/>
                  </a:lnTo>
                  <a:lnTo>
                    <a:pt x="84530" y="112367"/>
                  </a:lnTo>
                  <a:lnTo>
                    <a:pt x="75480" y="55670"/>
                  </a:lnTo>
                  <a:lnTo>
                    <a:pt x="64752" y="28624"/>
                  </a:lnTo>
                  <a:lnTo>
                    <a:pt x="64489" y="25303"/>
                  </a:lnTo>
                  <a:lnTo>
                    <a:pt x="65636" y="24412"/>
                  </a:lnTo>
                  <a:lnTo>
                    <a:pt x="67724" y="25141"/>
                  </a:lnTo>
                  <a:lnTo>
                    <a:pt x="70439" y="26950"/>
                  </a:lnTo>
                  <a:lnTo>
                    <a:pt x="123431" y="30091"/>
                  </a:lnTo>
                  <a:lnTo>
                    <a:pt x="166250" y="30426"/>
                  </a:lnTo>
                  <a:lnTo>
                    <a:pt x="213773" y="30525"/>
                  </a:lnTo>
                  <a:lnTo>
                    <a:pt x="265386" y="24238"/>
                  </a:lnTo>
                  <a:lnTo>
                    <a:pt x="318543" y="10805"/>
                  </a:lnTo>
                  <a:lnTo>
                    <a:pt x="345085" y="7288"/>
                  </a:lnTo>
                  <a:lnTo>
                    <a:pt x="345304" y="5788"/>
                  </a:lnTo>
                  <a:lnTo>
                    <a:pt x="342021" y="592"/>
                  </a:lnTo>
                  <a:lnTo>
                    <a:pt x="337970" y="0"/>
                  </a:lnTo>
                  <a:lnTo>
                    <a:pt x="298711" y="11924"/>
                  </a:lnTo>
                  <a:lnTo>
                    <a:pt x="271689" y="29306"/>
                  </a:lnTo>
                  <a:lnTo>
                    <a:pt x="233082" y="74461"/>
                  </a:lnTo>
                  <a:lnTo>
                    <a:pt x="216671" y="110747"/>
                  </a:lnTo>
                  <a:lnTo>
                    <a:pt x="209751" y="142371"/>
                  </a:lnTo>
                  <a:lnTo>
                    <a:pt x="211660" y="160074"/>
                  </a:lnTo>
                  <a:lnTo>
                    <a:pt x="214021" y="168499"/>
                  </a:lnTo>
                  <a:lnTo>
                    <a:pt x="219563" y="175438"/>
                  </a:lnTo>
                  <a:lnTo>
                    <a:pt x="236306" y="186676"/>
                  </a:lnTo>
                  <a:lnTo>
                    <a:pt x="245003" y="188879"/>
                  </a:lnTo>
                  <a:lnTo>
                    <a:pt x="272532" y="185659"/>
                  </a:lnTo>
                  <a:lnTo>
                    <a:pt x="361618" y="1496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1" name="SMARTInkShape-421"/>
            <p:cNvSpPr/>
            <p:nvPr>
              <p:custDataLst>
                <p:tags r:id="rId58"/>
              </p:custDataLst>
            </p:nvPr>
          </p:nvSpPr>
          <p:spPr>
            <a:xfrm>
              <a:off x="9322594" y="4619625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0"/>
                  </a:lnTo>
                  <a:lnTo>
                    <a:pt x="10251" y="53646"/>
                  </a:lnTo>
                  <a:lnTo>
                    <a:pt x="22012" y="106950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2" name="SMARTInkShape-422"/>
            <p:cNvSpPr/>
            <p:nvPr>
              <p:custDataLst>
                <p:tags r:id="rId59"/>
              </p:custDataLst>
            </p:nvPr>
          </p:nvSpPr>
          <p:spPr>
            <a:xfrm>
              <a:off x="9453563" y="458390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0" y="11907"/>
                  </a:lnTo>
                  <a:lnTo>
                    <a:pt x="0" y="5586"/>
                  </a:lnTo>
                  <a:lnTo>
                    <a:pt x="1323" y="3724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3" name="SMARTInkShape-423"/>
            <p:cNvSpPr/>
            <p:nvPr>
              <p:custDataLst>
                <p:tags r:id="rId60"/>
              </p:custDataLst>
            </p:nvPr>
          </p:nvSpPr>
          <p:spPr>
            <a:xfrm>
              <a:off x="9442676" y="4572000"/>
              <a:ext cx="201388" cy="246318"/>
            </a:xfrm>
            <a:custGeom>
              <a:avLst/>
              <a:gdLst/>
              <a:ahLst/>
              <a:cxnLst/>
              <a:rect l="0" t="0" r="0" b="0"/>
              <a:pathLst>
                <a:path w="201388" h="246318">
                  <a:moveTo>
                    <a:pt x="46605" y="0"/>
                  </a:moveTo>
                  <a:lnTo>
                    <a:pt x="46605" y="0"/>
                  </a:lnTo>
                  <a:lnTo>
                    <a:pt x="40285" y="0"/>
                  </a:lnTo>
                  <a:lnTo>
                    <a:pt x="38423" y="1323"/>
                  </a:lnTo>
                  <a:lnTo>
                    <a:pt x="37181" y="3528"/>
                  </a:lnTo>
                  <a:lnTo>
                    <a:pt x="21812" y="61713"/>
                  </a:lnTo>
                  <a:lnTo>
                    <a:pt x="6724" y="113908"/>
                  </a:lnTo>
                  <a:lnTo>
                    <a:pt x="0" y="168491"/>
                  </a:lnTo>
                  <a:lnTo>
                    <a:pt x="438" y="223810"/>
                  </a:lnTo>
                  <a:lnTo>
                    <a:pt x="5360" y="237496"/>
                  </a:lnTo>
                  <a:lnTo>
                    <a:pt x="8525" y="241674"/>
                  </a:lnTo>
                  <a:lnTo>
                    <a:pt x="15570" y="246317"/>
                  </a:lnTo>
                  <a:lnTo>
                    <a:pt x="20623" y="243586"/>
                  </a:lnTo>
                  <a:lnTo>
                    <a:pt x="39054" y="222104"/>
                  </a:lnTo>
                  <a:lnTo>
                    <a:pt x="53482" y="195748"/>
                  </a:lnTo>
                  <a:lnTo>
                    <a:pt x="74247" y="138242"/>
                  </a:lnTo>
                  <a:lnTo>
                    <a:pt x="90234" y="98304"/>
                  </a:lnTo>
                  <a:lnTo>
                    <a:pt x="98187" y="89993"/>
                  </a:lnTo>
                  <a:lnTo>
                    <a:pt x="100837" y="89099"/>
                  </a:lnTo>
                  <a:lnTo>
                    <a:pt x="102603" y="89826"/>
                  </a:lnTo>
                  <a:lnTo>
                    <a:pt x="103781" y="91634"/>
                  </a:lnTo>
                  <a:lnTo>
                    <a:pt x="115504" y="145161"/>
                  </a:lnTo>
                  <a:lnTo>
                    <a:pt x="127727" y="177948"/>
                  </a:lnTo>
                  <a:lnTo>
                    <a:pt x="147518" y="203685"/>
                  </a:lnTo>
                  <a:lnTo>
                    <a:pt x="162452" y="215322"/>
                  </a:lnTo>
                  <a:lnTo>
                    <a:pt x="168815" y="217631"/>
                  </a:lnTo>
                  <a:lnTo>
                    <a:pt x="201387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SMARTInkShape-424"/>
            <p:cNvSpPr/>
            <p:nvPr>
              <p:custDataLst>
                <p:tags r:id="rId61"/>
              </p:custDataLst>
            </p:nvPr>
          </p:nvSpPr>
          <p:spPr>
            <a:xfrm>
              <a:off x="9858375" y="4214813"/>
              <a:ext cx="47626" cy="654844"/>
            </a:xfrm>
            <a:custGeom>
              <a:avLst/>
              <a:gdLst/>
              <a:ahLst/>
              <a:cxnLst/>
              <a:rect l="0" t="0" r="0" b="0"/>
              <a:pathLst>
                <a:path w="47626" h="654844">
                  <a:moveTo>
                    <a:pt x="0" y="0"/>
                  </a:moveTo>
                  <a:lnTo>
                    <a:pt x="0" y="0"/>
                  </a:lnTo>
                  <a:lnTo>
                    <a:pt x="9424" y="42382"/>
                  </a:lnTo>
                  <a:lnTo>
                    <a:pt x="11170" y="88846"/>
                  </a:lnTo>
                  <a:lnTo>
                    <a:pt x="15216" y="137449"/>
                  </a:lnTo>
                  <a:lnTo>
                    <a:pt x="22115" y="195749"/>
                  </a:lnTo>
                  <a:lnTo>
                    <a:pt x="24800" y="250039"/>
                  </a:lnTo>
                  <a:lnTo>
                    <a:pt x="31896" y="294865"/>
                  </a:lnTo>
                  <a:lnTo>
                    <a:pt x="34964" y="353892"/>
                  </a:lnTo>
                  <a:lnTo>
                    <a:pt x="41889" y="410482"/>
                  </a:lnTo>
                  <a:lnTo>
                    <a:pt x="46493" y="465757"/>
                  </a:lnTo>
                  <a:lnTo>
                    <a:pt x="47289" y="514739"/>
                  </a:lnTo>
                  <a:lnTo>
                    <a:pt x="47558" y="564061"/>
                  </a:lnTo>
                  <a:lnTo>
                    <a:pt x="47613" y="617655"/>
                  </a:lnTo>
                  <a:lnTo>
                    <a:pt x="47625" y="6548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5" name="SMARTInkShape-425"/>
            <p:cNvSpPr/>
            <p:nvPr>
              <p:custDataLst>
                <p:tags r:id="rId62"/>
              </p:custDataLst>
            </p:nvPr>
          </p:nvSpPr>
          <p:spPr>
            <a:xfrm>
              <a:off x="9751219" y="4587471"/>
              <a:ext cx="309563" cy="210749"/>
            </a:xfrm>
            <a:custGeom>
              <a:avLst/>
              <a:gdLst/>
              <a:ahLst/>
              <a:cxnLst/>
              <a:rect l="0" t="0" r="0" b="0"/>
              <a:pathLst>
                <a:path w="309563" h="210749">
                  <a:moveTo>
                    <a:pt x="0" y="55967"/>
                  </a:moveTo>
                  <a:lnTo>
                    <a:pt x="0" y="55967"/>
                  </a:lnTo>
                  <a:lnTo>
                    <a:pt x="20332" y="38278"/>
                  </a:lnTo>
                  <a:lnTo>
                    <a:pt x="72546" y="16563"/>
                  </a:lnTo>
                  <a:lnTo>
                    <a:pt x="121692" y="0"/>
                  </a:lnTo>
                  <a:lnTo>
                    <a:pt x="162615" y="1019"/>
                  </a:lnTo>
                  <a:lnTo>
                    <a:pt x="209578" y="9700"/>
                  </a:lnTo>
                  <a:lnTo>
                    <a:pt x="233375" y="18206"/>
                  </a:lnTo>
                  <a:lnTo>
                    <a:pt x="248361" y="30805"/>
                  </a:lnTo>
                  <a:lnTo>
                    <a:pt x="264235" y="52774"/>
                  </a:lnTo>
                  <a:lnTo>
                    <a:pt x="280128" y="92084"/>
                  </a:lnTo>
                  <a:lnTo>
                    <a:pt x="285257" y="144288"/>
                  </a:lnTo>
                  <a:lnTo>
                    <a:pt x="286925" y="173858"/>
                  </a:lnTo>
                  <a:lnTo>
                    <a:pt x="292005" y="186856"/>
                  </a:lnTo>
                  <a:lnTo>
                    <a:pt x="309562" y="210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6" name="SMARTInkShape-426"/>
            <p:cNvSpPr/>
            <p:nvPr>
              <p:custDataLst>
                <p:tags r:id="rId63"/>
              </p:custDataLst>
            </p:nvPr>
          </p:nvSpPr>
          <p:spPr>
            <a:xfrm>
              <a:off x="10120314" y="451246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7" name="SMARTInkShape-427"/>
            <p:cNvSpPr/>
            <p:nvPr>
              <p:custDataLst>
                <p:tags r:id="rId64"/>
              </p:custDataLst>
            </p:nvPr>
          </p:nvSpPr>
          <p:spPr>
            <a:xfrm>
              <a:off x="10179844" y="4480584"/>
              <a:ext cx="559317" cy="365261"/>
            </a:xfrm>
            <a:custGeom>
              <a:avLst/>
              <a:gdLst/>
              <a:ahLst/>
              <a:cxnLst/>
              <a:rect l="0" t="0" r="0" b="0"/>
              <a:pathLst>
                <a:path w="559317" h="365261">
                  <a:moveTo>
                    <a:pt x="0" y="91416"/>
                  </a:moveTo>
                  <a:lnTo>
                    <a:pt x="0" y="91416"/>
                  </a:lnTo>
                  <a:lnTo>
                    <a:pt x="0" y="143612"/>
                  </a:lnTo>
                  <a:lnTo>
                    <a:pt x="0" y="195418"/>
                  </a:lnTo>
                  <a:lnTo>
                    <a:pt x="0" y="254161"/>
                  </a:lnTo>
                  <a:lnTo>
                    <a:pt x="0" y="263412"/>
                  </a:lnTo>
                  <a:lnTo>
                    <a:pt x="2646" y="270903"/>
                  </a:lnTo>
                  <a:lnTo>
                    <a:pt x="26823" y="296863"/>
                  </a:lnTo>
                  <a:lnTo>
                    <a:pt x="32433" y="298496"/>
                  </a:lnTo>
                  <a:lnTo>
                    <a:pt x="45724" y="296781"/>
                  </a:lnTo>
                  <a:lnTo>
                    <a:pt x="61760" y="288379"/>
                  </a:lnTo>
                  <a:lnTo>
                    <a:pt x="74891" y="271190"/>
                  </a:lnTo>
                  <a:lnTo>
                    <a:pt x="80839" y="255661"/>
                  </a:lnTo>
                  <a:lnTo>
                    <a:pt x="82602" y="236360"/>
                  </a:lnTo>
                  <a:lnTo>
                    <a:pt x="79486" y="225068"/>
                  </a:lnTo>
                  <a:lnTo>
                    <a:pt x="52766" y="167811"/>
                  </a:lnTo>
                  <a:lnTo>
                    <a:pt x="48301" y="130711"/>
                  </a:lnTo>
                  <a:lnTo>
                    <a:pt x="54147" y="107175"/>
                  </a:lnTo>
                  <a:lnTo>
                    <a:pt x="67721" y="94892"/>
                  </a:lnTo>
                  <a:lnTo>
                    <a:pt x="102452" y="76227"/>
                  </a:lnTo>
                  <a:lnTo>
                    <a:pt x="139422" y="70159"/>
                  </a:lnTo>
                  <a:lnTo>
                    <a:pt x="177570" y="74681"/>
                  </a:lnTo>
                  <a:lnTo>
                    <a:pt x="198423" y="84420"/>
                  </a:lnTo>
                  <a:lnTo>
                    <a:pt x="227049" y="105909"/>
                  </a:lnTo>
                  <a:lnTo>
                    <a:pt x="263976" y="157805"/>
                  </a:lnTo>
                  <a:lnTo>
                    <a:pt x="270920" y="188698"/>
                  </a:lnTo>
                  <a:lnTo>
                    <a:pt x="273265" y="241552"/>
                  </a:lnTo>
                  <a:lnTo>
                    <a:pt x="273828" y="297102"/>
                  </a:lnTo>
                  <a:lnTo>
                    <a:pt x="275162" y="283623"/>
                  </a:lnTo>
                  <a:lnTo>
                    <a:pt x="290416" y="226628"/>
                  </a:lnTo>
                  <a:lnTo>
                    <a:pt x="319078" y="172836"/>
                  </a:lnTo>
                  <a:lnTo>
                    <a:pt x="342321" y="124481"/>
                  </a:lnTo>
                  <a:lnTo>
                    <a:pt x="384007" y="71010"/>
                  </a:lnTo>
                  <a:lnTo>
                    <a:pt x="429219" y="23297"/>
                  </a:lnTo>
                  <a:lnTo>
                    <a:pt x="469312" y="1917"/>
                  </a:lnTo>
                  <a:lnTo>
                    <a:pt x="475592" y="0"/>
                  </a:lnTo>
                  <a:lnTo>
                    <a:pt x="503395" y="3623"/>
                  </a:lnTo>
                  <a:lnTo>
                    <a:pt x="521828" y="16678"/>
                  </a:lnTo>
                  <a:lnTo>
                    <a:pt x="537517" y="37032"/>
                  </a:lnTo>
                  <a:lnTo>
                    <a:pt x="554840" y="86161"/>
                  </a:lnTo>
                  <a:lnTo>
                    <a:pt x="558656" y="134769"/>
                  </a:lnTo>
                  <a:lnTo>
                    <a:pt x="559316" y="186135"/>
                  </a:lnTo>
                  <a:lnTo>
                    <a:pt x="558215" y="238204"/>
                  </a:lnTo>
                  <a:lnTo>
                    <a:pt x="551396" y="289396"/>
                  </a:lnTo>
                  <a:lnTo>
                    <a:pt x="547687" y="365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9" name="SMARTInkShape-428"/>
          <p:cNvSpPr/>
          <p:nvPr>
            <p:custDataLst>
              <p:tags r:id="rId4"/>
            </p:custDataLst>
          </p:nvPr>
        </p:nvSpPr>
        <p:spPr>
          <a:xfrm>
            <a:off x="5747306" y="5322095"/>
            <a:ext cx="289165" cy="83344"/>
          </a:xfrm>
          <a:custGeom>
            <a:avLst/>
            <a:gdLst/>
            <a:ahLst/>
            <a:cxnLst/>
            <a:rect l="0" t="0" r="0" b="0"/>
            <a:pathLst>
              <a:path w="289165" h="83344">
                <a:moveTo>
                  <a:pt x="15319" y="0"/>
                </a:moveTo>
                <a:lnTo>
                  <a:pt x="15319" y="0"/>
                </a:lnTo>
                <a:lnTo>
                  <a:pt x="2678" y="6319"/>
                </a:lnTo>
                <a:lnTo>
                  <a:pt x="277" y="10827"/>
                </a:lnTo>
                <a:lnTo>
                  <a:pt x="0" y="16478"/>
                </a:lnTo>
                <a:lnTo>
                  <a:pt x="2738" y="38238"/>
                </a:lnTo>
                <a:lnTo>
                  <a:pt x="5609" y="42689"/>
                </a:lnTo>
                <a:lnTo>
                  <a:pt x="15855" y="51163"/>
                </a:lnTo>
                <a:lnTo>
                  <a:pt x="25701" y="55811"/>
                </a:lnTo>
                <a:lnTo>
                  <a:pt x="30177" y="57051"/>
                </a:lnTo>
                <a:lnTo>
                  <a:pt x="42207" y="54901"/>
                </a:lnTo>
                <a:lnTo>
                  <a:pt x="96450" y="25887"/>
                </a:lnTo>
                <a:lnTo>
                  <a:pt x="105125" y="21227"/>
                </a:lnTo>
                <a:lnTo>
                  <a:pt x="125348" y="19575"/>
                </a:lnTo>
                <a:lnTo>
                  <a:pt x="146240" y="24575"/>
                </a:lnTo>
                <a:lnTo>
                  <a:pt x="195736" y="56707"/>
                </a:lnTo>
                <a:lnTo>
                  <a:pt x="218535" y="64890"/>
                </a:lnTo>
                <a:lnTo>
                  <a:pt x="289164" y="8334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36" name="SMARTInkShape-Group54"/>
          <p:cNvGrpSpPr/>
          <p:nvPr/>
        </p:nvGrpSpPr>
        <p:grpSpPr>
          <a:xfrm>
            <a:off x="6441708" y="5024438"/>
            <a:ext cx="1404512" cy="474341"/>
            <a:chOff x="6441708" y="5024438"/>
            <a:chExt cx="1404512" cy="474341"/>
          </a:xfrm>
        </p:grpSpPr>
        <p:sp>
          <p:nvSpPr>
            <p:cNvPr id="430" name="SMARTInkShape-429"/>
            <p:cNvSpPr/>
            <p:nvPr>
              <p:custDataLst>
                <p:tags r:id="rId48"/>
              </p:custDataLst>
            </p:nvPr>
          </p:nvSpPr>
          <p:spPr>
            <a:xfrm>
              <a:off x="7608094" y="5179220"/>
              <a:ext cx="238126" cy="261936"/>
            </a:xfrm>
            <a:custGeom>
              <a:avLst/>
              <a:gdLst/>
              <a:ahLst/>
              <a:cxnLst/>
              <a:rect l="0" t="0" r="0" b="0"/>
              <a:pathLst>
                <a:path w="238126" h="261936">
                  <a:moveTo>
                    <a:pt x="0" y="0"/>
                  </a:moveTo>
                  <a:lnTo>
                    <a:pt x="0" y="0"/>
                  </a:lnTo>
                  <a:lnTo>
                    <a:pt x="0" y="38238"/>
                  </a:lnTo>
                  <a:lnTo>
                    <a:pt x="12126" y="78186"/>
                  </a:lnTo>
                  <a:lnTo>
                    <a:pt x="19762" y="92250"/>
                  </a:lnTo>
                  <a:lnTo>
                    <a:pt x="23781" y="150712"/>
                  </a:lnTo>
                  <a:lnTo>
                    <a:pt x="23808" y="170642"/>
                  </a:lnTo>
                  <a:lnTo>
                    <a:pt x="25132" y="173292"/>
                  </a:lnTo>
                  <a:lnTo>
                    <a:pt x="27339" y="175059"/>
                  </a:lnTo>
                  <a:lnTo>
                    <a:pt x="35228" y="178386"/>
                  </a:lnTo>
                  <a:lnTo>
                    <a:pt x="35706" y="190003"/>
                  </a:lnTo>
                  <a:lnTo>
                    <a:pt x="35717" y="180204"/>
                  </a:lnTo>
                  <a:lnTo>
                    <a:pt x="37041" y="179667"/>
                  </a:lnTo>
                  <a:lnTo>
                    <a:pt x="42038" y="179070"/>
                  </a:lnTo>
                  <a:lnTo>
                    <a:pt x="43901" y="177588"/>
                  </a:lnTo>
                  <a:lnTo>
                    <a:pt x="53455" y="162063"/>
                  </a:lnTo>
                  <a:lnTo>
                    <a:pt x="64052" y="150617"/>
                  </a:lnTo>
                  <a:lnTo>
                    <a:pt x="68155" y="139259"/>
                  </a:lnTo>
                  <a:lnTo>
                    <a:pt x="71301" y="126715"/>
                  </a:lnTo>
                  <a:lnTo>
                    <a:pt x="84100" y="107883"/>
                  </a:lnTo>
                  <a:lnTo>
                    <a:pt x="134941" y="55565"/>
                  </a:lnTo>
                  <a:lnTo>
                    <a:pt x="142876" y="51153"/>
                  </a:lnTo>
                  <a:lnTo>
                    <a:pt x="150813" y="47869"/>
                  </a:lnTo>
                  <a:lnTo>
                    <a:pt x="164335" y="37579"/>
                  </a:lnTo>
                  <a:lnTo>
                    <a:pt x="172311" y="36269"/>
                  </a:lnTo>
                  <a:lnTo>
                    <a:pt x="179330" y="39491"/>
                  </a:lnTo>
                  <a:lnTo>
                    <a:pt x="206878" y="64055"/>
                  </a:lnTo>
                  <a:lnTo>
                    <a:pt x="211009" y="71684"/>
                  </a:lnTo>
                  <a:lnTo>
                    <a:pt x="214167" y="79483"/>
                  </a:lnTo>
                  <a:lnTo>
                    <a:pt x="222059" y="91313"/>
                  </a:lnTo>
                  <a:lnTo>
                    <a:pt x="224986" y="104519"/>
                  </a:lnTo>
                  <a:lnTo>
                    <a:pt x="226056" y="133282"/>
                  </a:lnTo>
                  <a:lnTo>
                    <a:pt x="229674" y="142139"/>
                  </a:lnTo>
                  <a:lnTo>
                    <a:pt x="232491" y="146353"/>
                  </a:lnTo>
                  <a:lnTo>
                    <a:pt x="236456" y="164924"/>
                  </a:lnTo>
                  <a:lnTo>
                    <a:pt x="238121" y="223853"/>
                  </a:lnTo>
                  <a:lnTo>
                    <a:pt x="238125" y="261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SMARTInkShape-430"/>
            <p:cNvSpPr/>
            <p:nvPr>
              <p:custDataLst>
                <p:tags r:id="rId49"/>
              </p:custDataLst>
            </p:nvPr>
          </p:nvSpPr>
          <p:spPr>
            <a:xfrm>
              <a:off x="7477125" y="5131595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11905"/>
                  </a:moveTo>
                  <a:lnTo>
                    <a:pt x="11906" y="119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SMARTInkShape-431"/>
            <p:cNvSpPr/>
            <p:nvPr>
              <p:custDataLst>
                <p:tags r:id="rId50"/>
              </p:custDataLst>
            </p:nvPr>
          </p:nvSpPr>
          <p:spPr>
            <a:xfrm>
              <a:off x="7418084" y="5250655"/>
              <a:ext cx="35230" cy="119066"/>
            </a:xfrm>
            <a:custGeom>
              <a:avLst/>
              <a:gdLst/>
              <a:ahLst/>
              <a:cxnLst/>
              <a:rect l="0" t="0" r="0" b="0"/>
              <a:pathLst>
                <a:path w="35230" h="119066">
                  <a:moveTo>
                    <a:pt x="11416" y="0"/>
                  </a:moveTo>
                  <a:lnTo>
                    <a:pt x="11416" y="0"/>
                  </a:lnTo>
                  <a:lnTo>
                    <a:pt x="5095" y="6323"/>
                  </a:lnTo>
                  <a:lnTo>
                    <a:pt x="1992" y="12953"/>
                  </a:lnTo>
                  <a:lnTo>
                    <a:pt x="0" y="27989"/>
                  </a:lnTo>
                  <a:lnTo>
                    <a:pt x="3255" y="35812"/>
                  </a:lnTo>
                  <a:lnTo>
                    <a:pt x="7789" y="43698"/>
                  </a:lnTo>
                  <a:lnTo>
                    <a:pt x="10700" y="59540"/>
                  </a:lnTo>
                  <a:lnTo>
                    <a:pt x="11274" y="75409"/>
                  </a:lnTo>
                  <a:lnTo>
                    <a:pt x="12645" y="78055"/>
                  </a:lnTo>
                  <a:lnTo>
                    <a:pt x="14881" y="79818"/>
                  </a:lnTo>
                  <a:lnTo>
                    <a:pt x="17695" y="80994"/>
                  </a:lnTo>
                  <a:lnTo>
                    <a:pt x="19571" y="83100"/>
                  </a:lnTo>
                  <a:lnTo>
                    <a:pt x="21655" y="88969"/>
                  </a:lnTo>
                  <a:lnTo>
                    <a:pt x="24316" y="103516"/>
                  </a:lnTo>
                  <a:lnTo>
                    <a:pt x="35229" y="1190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SMARTInkShape-432"/>
            <p:cNvSpPr/>
            <p:nvPr>
              <p:custDataLst>
                <p:tags r:id="rId51"/>
              </p:custDataLst>
            </p:nvPr>
          </p:nvSpPr>
          <p:spPr>
            <a:xfrm>
              <a:off x="6631781" y="5199042"/>
              <a:ext cx="666751" cy="277184"/>
            </a:xfrm>
            <a:custGeom>
              <a:avLst/>
              <a:gdLst/>
              <a:ahLst/>
              <a:cxnLst/>
              <a:rect l="0" t="0" r="0" b="0"/>
              <a:pathLst>
                <a:path w="666751" h="277184">
                  <a:moveTo>
                    <a:pt x="0" y="51613"/>
                  </a:moveTo>
                  <a:lnTo>
                    <a:pt x="0" y="51613"/>
                  </a:lnTo>
                  <a:lnTo>
                    <a:pt x="16480" y="25711"/>
                  </a:lnTo>
                  <a:lnTo>
                    <a:pt x="31136" y="12321"/>
                  </a:lnTo>
                  <a:lnTo>
                    <a:pt x="50880" y="1960"/>
                  </a:lnTo>
                  <a:lnTo>
                    <a:pt x="72885" y="0"/>
                  </a:lnTo>
                  <a:lnTo>
                    <a:pt x="119349" y="9522"/>
                  </a:lnTo>
                  <a:lnTo>
                    <a:pt x="173954" y="42159"/>
                  </a:lnTo>
                  <a:lnTo>
                    <a:pt x="228512" y="100500"/>
                  </a:lnTo>
                  <a:lnTo>
                    <a:pt x="263676" y="143617"/>
                  </a:lnTo>
                  <a:lnTo>
                    <a:pt x="287711" y="193848"/>
                  </a:lnTo>
                  <a:lnTo>
                    <a:pt x="324242" y="252221"/>
                  </a:lnTo>
                  <a:lnTo>
                    <a:pt x="344685" y="277183"/>
                  </a:lnTo>
                  <a:lnTo>
                    <a:pt x="345266" y="220615"/>
                  </a:lnTo>
                  <a:lnTo>
                    <a:pt x="346601" y="187498"/>
                  </a:lnTo>
                  <a:lnTo>
                    <a:pt x="361853" y="134037"/>
                  </a:lnTo>
                  <a:lnTo>
                    <a:pt x="392922" y="81374"/>
                  </a:lnTo>
                  <a:lnTo>
                    <a:pt x="404379" y="72337"/>
                  </a:lnTo>
                  <a:lnTo>
                    <a:pt x="446892" y="55257"/>
                  </a:lnTo>
                  <a:lnTo>
                    <a:pt x="505194" y="51934"/>
                  </a:lnTo>
                  <a:lnTo>
                    <a:pt x="561102" y="51657"/>
                  </a:lnTo>
                  <a:lnTo>
                    <a:pt x="618359" y="51613"/>
                  </a:lnTo>
                  <a:lnTo>
                    <a:pt x="596165" y="51613"/>
                  </a:lnTo>
                  <a:lnTo>
                    <a:pt x="568225" y="64255"/>
                  </a:lnTo>
                  <a:lnTo>
                    <a:pt x="553287" y="77517"/>
                  </a:lnTo>
                  <a:lnTo>
                    <a:pt x="521722" y="123572"/>
                  </a:lnTo>
                  <a:lnTo>
                    <a:pt x="514859" y="149811"/>
                  </a:lnTo>
                  <a:lnTo>
                    <a:pt x="512350" y="184065"/>
                  </a:lnTo>
                  <a:lnTo>
                    <a:pt x="513546" y="187540"/>
                  </a:lnTo>
                  <a:lnTo>
                    <a:pt x="515666" y="189856"/>
                  </a:lnTo>
                  <a:lnTo>
                    <a:pt x="518403" y="191400"/>
                  </a:lnTo>
                  <a:lnTo>
                    <a:pt x="521550" y="191107"/>
                  </a:lnTo>
                  <a:lnTo>
                    <a:pt x="528574" y="187254"/>
                  </a:lnTo>
                  <a:lnTo>
                    <a:pt x="530976" y="183051"/>
                  </a:lnTo>
                  <a:lnTo>
                    <a:pt x="541887" y="153767"/>
                  </a:lnTo>
                  <a:lnTo>
                    <a:pt x="580954" y="101917"/>
                  </a:lnTo>
                  <a:lnTo>
                    <a:pt x="589372" y="107484"/>
                  </a:lnTo>
                  <a:lnTo>
                    <a:pt x="600610" y="118779"/>
                  </a:lnTo>
                  <a:lnTo>
                    <a:pt x="613051" y="138690"/>
                  </a:lnTo>
                  <a:lnTo>
                    <a:pt x="617325" y="153556"/>
                  </a:lnTo>
                  <a:lnTo>
                    <a:pt x="618325" y="162185"/>
                  </a:lnTo>
                  <a:lnTo>
                    <a:pt x="619915" y="165016"/>
                  </a:lnTo>
                  <a:lnTo>
                    <a:pt x="622298" y="166903"/>
                  </a:lnTo>
                  <a:lnTo>
                    <a:pt x="625209" y="168161"/>
                  </a:lnTo>
                  <a:lnTo>
                    <a:pt x="627150" y="170323"/>
                  </a:lnTo>
                  <a:lnTo>
                    <a:pt x="629307" y="176252"/>
                  </a:lnTo>
                  <a:lnTo>
                    <a:pt x="630521" y="187028"/>
                  </a:lnTo>
                  <a:lnTo>
                    <a:pt x="632014" y="189514"/>
                  </a:lnTo>
                  <a:lnTo>
                    <a:pt x="634332" y="191173"/>
                  </a:lnTo>
                  <a:lnTo>
                    <a:pt x="642434" y="194295"/>
                  </a:lnTo>
                  <a:lnTo>
                    <a:pt x="666750" y="194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4" name="SMARTInkShape-433"/>
            <p:cNvSpPr/>
            <p:nvPr>
              <p:custDataLst>
                <p:tags r:id="rId52"/>
              </p:custDataLst>
            </p:nvPr>
          </p:nvSpPr>
          <p:spPr>
            <a:xfrm>
              <a:off x="6743984" y="5024438"/>
              <a:ext cx="18767" cy="440533"/>
            </a:xfrm>
            <a:custGeom>
              <a:avLst/>
              <a:gdLst/>
              <a:ahLst/>
              <a:cxnLst/>
              <a:rect l="0" t="0" r="0" b="0"/>
              <a:pathLst>
                <a:path w="18767" h="440533">
                  <a:moveTo>
                    <a:pt x="6860" y="0"/>
                  </a:moveTo>
                  <a:lnTo>
                    <a:pt x="6860" y="0"/>
                  </a:lnTo>
                  <a:lnTo>
                    <a:pt x="6860" y="56036"/>
                  </a:lnTo>
                  <a:lnTo>
                    <a:pt x="6860" y="106855"/>
                  </a:lnTo>
                  <a:lnTo>
                    <a:pt x="0" y="160062"/>
                  </a:lnTo>
                  <a:lnTo>
                    <a:pt x="4240" y="219405"/>
                  </a:lnTo>
                  <a:lnTo>
                    <a:pt x="5695" y="264200"/>
                  </a:lnTo>
                  <a:lnTo>
                    <a:pt x="6630" y="322258"/>
                  </a:lnTo>
                  <a:lnTo>
                    <a:pt x="6792" y="366534"/>
                  </a:lnTo>
                  <a:lnTo>
                    <a:pt x="6850" y="425724"/>
                  </a:lnTo>
                  <a:lnTo>
                    <a:pt x="8177" y="430658"/>
                  </a:lnTo>
                  <a:lnTo>
                    <a:pt x="18766" y="440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5" name="SMARTInkShape-434"/>
            <p:cNvSpPr/>
            <p:nvPr>
              <p:custDataLst>
                <p:tags r:id="rId53"/>
              </p:custDataLst>
            </p:nvPr>
          </p:nvSpPr>
          <p:spPr>
            <a:xfrm>
              <a:off x="6441708" y="5109052"/>
              <a:ext cx="178168" cy="389727"/>
            </a:xfrm>
            <a:custGeom>
              <a:avLst/>
              <a:gdLst/>
              <a:ahLst/>
              <a:cxnLst/>
              <a:rect l="0" t="0" r="0" b="0"/>
              <a:pathLst>
                <a:path w="178168" h="389727">
                  <a:moveTo>
                    <a:pt x="178167" y="46353"/>
                  </a:moveTo>
                  <a:lnTo>
                    <a:pt x="178167" y="46353"/>
                  </a:lnTo>
                  <a:lnTo>
                    <a:pt x="178167" y="33713"/>
                  </a:lnTo>
                  <a:lnTo>
                    <a:pt x="171111" y="20451"/>
                  </a:lnTo>
                  <a:lnTo>
                    <a:pt x="160479" y="8383"/>
                  </a:lnTo>
                  <a:lnTo>
                    <a:pt x="151344" y="3020"/>
                  </a:lnTo>
                  <a:lnTo>
                    <a:pt x="126122" y="0"/>
                  </a:lnTo>
                  <a:lnTo>
                    <a:pt x="99834" y="5427"/>
                  </a:lnTo>
                  <a:lnTo>
                    <a:pt x="59066" y="28617"/>
                  </a:lnTo>
                  <a:lnTo>
                    <a:pt x="10502" y="72998"/>
                  </a:lnTo>
                  <a:lnTo>
                    <a:pt x="4430" y="83772"/>
                  </a:lnTo>
                  <a:lnTo>
                    <a:pt x="0" y="130157"/>
                  </a:lnTo>
                  <a:lnTo>
                    <a:pt x="12341" y="157174"/>
                  </a:lnTo>
                  <a:lnTo>
                    <a:pt x="26434" y="177673"/>
                  </a:lnTo>
                  <a:lnTo>
                    <a:pt x="78876" y="210083"/>
                  </a:lnTo>
                  <a:lnTo>
                    <a:pt x="113869" y="234653"/>
                  </a:lnTo>
                  <a:lnTo>
                    <a:pt x="136754" y="256803"/>
                  </a:lnTo>
                  <a:lnTo>
                    <a:pt x="145650" y="270414"/>
                  </a:lnTo>
                  <a:lnTo>
                    <a:pt x="151776" y="292953"/>
                  </a:lnTo>
                  <a:lnTo>
                    <a:pt x="149680" y="308530"/>
                  </a:lnTo>
                  <a:lnTo>
                    <a:pt x="147270" y="316388"/>
                  </a:lnTo>
                  <a:lnTo>
                    <a:pt x="137535" y="328647"/>
                  </a:lnTo>
                  <a:lnTo>
                    <a:pt x="80079" y="373199"/>
                  </a:lnTo>
                  <a:lnTo>
                    <a:pt x="60111" y="381967"/>
                  </a:lnTo>
                  <a:lnTo>
                    <a:pt x="51615" y="387339"/>
                  </a:lnTo>
                  <a:lnTo>
                    <a:pt x="43429" y="389726"/>
                  </a:lnTo>
                  <a:lnTo>
                    <a:pt x="40716" y="389039"/>
                  </a:lnTo>
                  <a:lnTo>
                    <a:pt x="35292" y="3797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37" name="SMARTInkShape-435"/>
          <p:cNvSpPr/>
          <p:nvPr>
            <p:custDataLst>
              <p:tags r:id="rId5"/>
            </p:custDataLst>
          </p:nvPr>
        </p:nvSpPr>
        <p:spPr>
          <a:xfrm>
            <a:off x="5595993" y="5788092"/>
            <a:ext cx="416663" cy="122937"/>
          </a:xfrm>
          <a:custGeom>
            <a:avLst/>
            <a:gdLst/>
            <a:ahLst/>
            <a:cxnLst/>
            <a:rect l="0" t="0" r="0" b="0"/>
            <a:pathLst>
              <a:path w="416663" h="122937">
                <a:moveTo>
                  <a:pt x="23757" y="10253"/>
                </a:moveTo>
                <a:lnTo>
                  <a:pt x="23757" y="10253"/>
                </a:lnTo>
                <a:lnTo>
                  <a:pt x="17436" y="3930"/>
                </a:lnTo>
                <a:lnTo>
                  <a:pt x="10805" y="828"/>
                </a:lnTo>
                <a:lnTo>
                  <a:pt x="7185" y="0"/>
                </a:lnTo>
                <a:lnTo>
                  <a:pt x="4771" y="772"/>
                </a:lnTo>
                <a:lnTo>
                  <a:pt x="3163" y="2609"/>
                </a:lnTo>
                <a:lnTo>
                  <a:pt x="1375" y="8178"/>
                </a:lnTo>
                <a:lnTo>
                  <a:pt x="0" y="42037"/>
                </a:lnTo>
                <a:lnTo>
                  <a:pt x="12603" y="57447"/>
                </a:lnTo>
                <a:lnTo>
                  <a:pt x="22327" y="64300"/>
                </a:lnTo>
                <a:lnTo>
                  <a:pt x="31059" y="68669"/>
                </a:lnTo>
                <a:lnTo>
                  <a:pt x="64957" y="96736"/>
                </a:lnTo>
                <a:lnTo>
                  <a:pt x="122796" y="122936"/>
                </a:lnTo>
                <a:lnTo>
                  <a:pt x="128147" y="122416"/>
                </a:lnTo>
                <a:lnTo>
                  <a:pt x="187155" y="102840"/>
                </a:lnTo>
                <a:lnTo>
                  <a:pt x="211990" y="89101"/>
                </a:lnTo>
                <a:lnTo>
                  <a:pt x="259624" y="82665"/>
                </a:lnTo>
                <a:lnTo>
                  <a:pt x="301272" y="83141"/>
                </a:lnTo>
                <a:lnTo>
                  <a:pt x="357115" y="96395"/>
                </a:lnTo>
                <a:lnTo>
                  <a:pt x="416662" y="11740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42" name="SMARTInkShape-Group56"/>
          <p:cNvGrpSpPr/>
          <p:nvPr/>
        </p:nvGrpSpPr>
        <p:grpSpPr>
          <a:xfrm>
            <a:off x="6405890" y="5476875"/>
            <a:ext cx="1642736" cy="557947"/>
            <a:chOff x="6405890" y="5476875"/>
            <a:chExt cx="1642736" cy="557947"/>
          </a:xfrm>
        </p:grpSpPr>
        <p:sp>
          <p:nvSpPr>
            <p:cNvPr id="438" name="SMARTInkShape-436"/>
            <p:cNvSpPr/>
            <p:nvPr>
              <p:custDataLst>
                <p:tags r:id="rId44"/>
              </p:custDataLst>
            </p:nvPr>
          </p:nvSpPr>
          <p:spPr>
            <a:xfrm>
              <a:off x="8036719" y="5476875"/>
              <a:ext cx="11907" cy="488156"/>
            </a:xfrm>
            <a:custGeom>
              <a:avLst/>
              <a:gdLst/>
              <a:ahLst/>
              <a:cxnLst/>
              <a:rect l="0" t="0" r="0" b="0"/>
              <a:pathLst>
                <a:path w="11907" h="488156">
                  <a:moveTo>
                    <a:pt x="0" y="0"/>
                  </a:moveTo>
                  <a:lnTo>
                    <a:pt x="0" y="0"/>
                  </a:lnTo>
                  <a:lnTo>
                    <a:pt x="0" y="45785"/>
                  </a:lnTo>
                  <a:lnTo>
                    <a:pt x="0" y="101760"/>
                  </a:lnTo>
                  <a:lnTo>
                    <a:pt x="0" y="155975"/>
                  </a:lnTo>
                  <a:lnTo>
                    <a:pt x="0" y="205553"/>
                  </a:lnTo>
                  <a:lnTo>
                    <a:pt x="0" y="244815"/>
                  </a:lnTo>
                  <a:lnTo>
                    <a:pt x="0" y="288723"/>
                  </a:lnTo>
                  <a:lnTo>
                    <a:pt x="0" y="334697"/>
                  </a:lnTo>
                  <a:lnTo>
                    <a:pt x="6320" y="392563"/>
                  </a:lnTo>
                  <a:lnTo>
                    <a:pt x="11415" y="448352"/>
                  </a:lnTo>
                  <a:lnTo>
                    <a:pt x="11906" y="4881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SMARTInkShape-437"/>
            <p:cNvSpPr/>
            <p:nvPr>
              <p:custDataLst>
                <p:tags r:id="rId45"/>
              </p:custDataLst>
            </p:nvPr>
          </p:nvSpPr>
          <p:spPr>
            <a:xfrm>
              <a:off x="7167563" y="5774732"/>
              <a:ext cx="654241" cy="195528"/>
            </a:xfrm>
            <a:custGeom>
              <a:avLst/>
              <a:gdLst/>
              <a:ahLst/>
              <a:cxnLst/>
              <a:rect l="0" t="0" r="0" b="0"/>
              <a:pathLst>
                <a:path w="654241" h="195528">
                  <a:moveTo>
                    <a:pt x="0" y="35518"/>
                  </a:moveTo>
                  <a:lnTo>
                    <a:pt x="0" y="35518"/>
                  </a:lnTo>
                  <a:lnTo>
                    <a:pt x="50121" y="15210"/>
                  </a:lnTo>
                  <a:lnTo>
                    <a:pt x="95743" y="3235"/>
                  </a:lnTo>
                  <a:lnTo>
                    <a:pt x="154846" y="252"/>
                  </a:lnTo>
                  <a:lnTo>
                    <a:pt x="178623" y="0"/>
                  </a:lnTo>
                  <a:lnTo>
                    <a:pt x="198891" y="6944"/>
                  </a:lnTo>
                  <a:lnTo>
                    <a:pt x="227141" y="26640"/>
                  </a:lnTo>
                  <a:lnTo>
                    <a:pt x="270304" y="84455"/>
                  </a:lnTo>
                  <a:lnTo>
                    <a:pt x="296667" y="124000"/>
                  </a:lnTo>
                  <a:lnTo>
                    <a:pt x="319590" y="182038"/>
                  </a:lnTo>
                  <a:lnTo>
                    <a:pt x="321098" y="195527"/>
                  </a:lnTo>
                  <a:lnTo>
                    <a:pt x="321220" y="195107"/>
                  </a:lnTo>
                  <a:lnTo>
                    <a:pt x="321303" y="193504"/>
                  </a:lnTo>
                  <a:lnTo>
                    <a:pt x="312022" y="157763"/>
                  </a:lnTo>
                  <a:lnTo>
                    <a:pt x="311209" y="103651"/>
                  </a:lnTo>
                  <a:lnTo>
                    <a:pt x="316027" y="81674"/>
                  </a:lnTo>
                  <a:lnTo>
                    <a:pt x="347814" y="28149"/>
                  </a:lnTo>
                  <a:lnTo>
                    <a:pt x="367132" y="15486"/>
                  </a:lnTo>
                  <a:lnTo>
                    <a:pt x="404231" y="4447"/>
                  </a:lnTo>
                  <a:lnTo>
                    <a:pt x="458643" y="717"/>
                  </a:lnTo>
                  <a:lnTo>
                    <a:pt x="510842" y="1304"/>
                  </a:lnTo>
                  <a:lnTo>
                    <a:pt x="565031" y="10074"/>
                  </a:lnTo>
                  <a:lnTo>
                    <a:pt x="594343" y="11663"/>
                  </a:lnTo>
                  <a:lnTo>
                    <a:pt x="565442" y="13026"/>
                  </a:lnTo>
                  <a:lnTo>
                    <a:pt x="550727" y="18025"/>
                  </a:lnTo>
                  <a:lnTo>
                    <a:pt x="538896" y="28185"/>
                  </a:lnTo>
                  <a:lnTo>
                    <a:pt x="530551" y="41519"/>
                  </a:lnTo>
                  <a:lnTo>
                    <a:pt x="525193" y="71638"/>
                  </a:lnTo>
                  <a:lnTo>
                    <a:pt x="524135" y="109386"/>
                  </a:lnTo>
                  <a:lnTo>
                    <a:pt x="526694" y="117837"/>
                  </a:lnTo>
                  <a:lnTo>
                    <a:pt x="536593" y="130753"/>
                  </a:lnTo>
                  <a:lnTo>
                    <a:pt x="557041" y="145462"/>
                  </a:lnTo>
                  <a:lnTo>
                    <a:pt x="575657" y="147000"/>
                  </a:lnTo>
                  <a:lnTo>
                    <a:pt x="594514" y="143273"/>
                  </a:lnTo>
                  <a:lnTo>
                    <a:pt x="607304" y="137208"/>
                  </a:lnTo>
                  <a:lnTo>
                    <a:pt x="628263" y="120035"/>
                  </a:lnTo>
                  <a:lnTo>
                    <a:pt x="636415" y="109241"/>
                  </a:lnTo>
                  <a:lnTo>
                    <a:pt x="650261" y="76584"/>
                  </a:lnTo>
                  <a:lnTo>
                    <a:pt x="654240" y="35389"/>
                  </a:lnTo>
                  <a:lnTo>
                    <a:pt x="653119" y="31464"/>
                  </a:lnTo>
                  <a:lnTo>
                    <a:pt x="651047" y="28846"/>
                  </a:lnTo>
                  <a:lnTo>
                    <a:pt x="645219" y="25938"/>
                  </a:lnTo>
                  <a:lnTo>
                    <a:pt x="638219" y="24646"/>
                  </a:lnTo>
                  <a:lnTo>
                    <a:pt x="627170" y="31127"/>
                  </a:lnTo>
                  <a:lnTo>
                    <a:pt x="616086" y="41504"/>
                  </a:lnTo>
                  <a:lnTo>
                    <a:pt x="595312" y="712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0" name="SMARTInkShape-438"/>
            <p:cNvSpPr/>
            <p:nvPr>
              <p:custDataLst>
                <p:tags r:id="rId46"/>
              </p:custDataLst>
            </p:nvPr>
          </p:nvSpPr>
          <p:spPr>
            <a:xfrm>
              <a:off x="7239000" y="5560220"/>
              <a:ext cx="59532" cy="440531"/>
            </a:xfrm>
            <a:custGeom>
              <a:avLst/>
              <a:gdLst/>
              <a:ahLst/>
              <a:cxnLst/>
              <a:rect l="0" t="0" r="0" b="0"/>
              <a:pathLst>
                <a:path w="59532" h="440531">
                  <a:moveTo>
                    <a:pt x="0" y="0"/>
                  </a:moveTo>
                  <a:lnTo>
                    <a:pt x="0" y="0"/>
                  </a:lnTo>
                  <a:lnTo>
                    <a:pt x="6321" y="56035"/>
                  </a:lnTo>
                  <a:lnTo>
                    <a:pt x="10802" y="114647"/>
                  </a:lnTo>
                  <a:lnTo>
                    <a:pt x="15216" y="172870"/>
                  </a:lnTo>
                  <a:lnTo>
                    <a:pt x="24793" y="228049"/>
                  </a:lnTo>
                  <a:lnTo>
                    <a:pt x="32481" y="279236"/>
                  </a:lnTo>
                  <a:lnTo>
                    <a:pt x="41400" y="338408"/>
                  </a:lnTo>
                  <a:lnTo>
                    <a:pt x="54578" y="397085"/>
                  </a:lnTo>
                  <a:lnTo>
                    <a:pt x="59531" y="4405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1" name="SMARTInkShape-439"/>
            <p:cNvSpPr/>
            <p:nvPr>
              <p:custDataLst>
                <p:tags r:id="rId47"/>
              </p:custDataLst>
            </p:nvPr>
          </p:nvSpPr>
          <p:spPr>
            <a:xfrm>
              <a:off x="6405890" y="5645212"/>
              <a:ext cx="702142" cy="389610"/>
            </a:xfrm>
            <a:custGeom>
              <a:avLst/>
              <a:gdLst/>
              <a:ahLst/>
              <a:cxnLst/>
              <a:rect l="0" t="0" r="0" b="0"/>
              <a:pathLst>
                <a:path w="702142" h="389610">
                  <a:moveTo>
                    <a:pt x="261610" y="10258"/>
                  </a:moveTo>
                  <a:lnTo>
                    <a:pt x="261610" y="10258"/>
                  </a:lnTo>
                  <a:lnTo>
                    <a:pt x="222755" y="833"/>
                  </a:lnTo>
                  <a:lnTo>
                    <a:pt x="174129" y="0"/>
                  </a:lnTo>
                  <a:lnTo>
                    <a:pt x="124511" y="14965"/>
                  </a:lnTo>
                  <a:lnTo>
                    <a:pt x="73832" y="47118"/>
                  </a:lnTo>
                  <a:lnTo>
                    <a:pt x="39897" y="77951"/>
                  </a:lnTo>
                  <a:lnTo>
                    <a:pt x="30779" y="93700"/>
                  </a:lnTo>
                  <a:lnTo>
                    <a:pt x="18591" y="120970"/>
                  </a:lnTo>
                  <a:lnTo>
                    <a:pt x="8081" y="141484"/>
                  </a:lnTo>
                  <a:lnTo>
                    <a:pt x="1334" y="179739"/>
                  </a:lnTo>
                  <a:lnTo>
                    <a:pt x="0" y="231442"/>
                  </a:lnTo>
                  <a:lnTo>
                    <a:pt x="3243" y="285920"/>
                  </a:lnTo>
                  <a:lnTo>
                    <a:pt x="16165" y="320360"/>
                  </a:lnTo>
                  <a:lnTo>
                    <a:pt x="29492" y="341226"/>
                  </a:lnTo>
                  <a:lnTo>
                    <a:pt x="59606" y="365401"/>
                  </a:lnTo>
                  <a:lnTo>
                    <a:pt x="97353" y="382916"/>
                  </a:lnTo>
                  <a:lnTo>
                    <a:pt x="134846" y="389609"/>
                  </a:lnTo>
                  <a:lnTo>
                    <a:pt x="182625" y="387403"/>
                  </a:lnTo>
                  <a:lnTo>
                    <a:pt x="216600" y="378209"/>
                  </a:lnTo>
                  <a:lnTo>
                    <a:pt x="269059" y="351174"/>
                  </a:lnTo>
                  <a:lnTo>
                    <a:pt x="322971" y="305739"/>
                  </a:lnTo>
                  <a:lnTo>
                    <a:pt x="354096" y="271386"/>
                  </a:lnTo>
                  <a:lnTo>
                    <a:pt x="389853" y="220971"/>
                  </a:lnTo>
                  <a:lnTo>
                    <a:pt x="401595" y="188875"/>
                  </a:lnTo>
                  <a:lnTo>
                    <a:pt x="401236" y="183575"/>
                  </a:lnTo>
                  <a:lnTo>
                    <a:pt x="397308" y="174158"/>
                  </a:lnTo>
                  <a:lnTo>
                    <a:pt x="394409" y="172441"/>
                  </a:lnTo>
                  <a:lnTo>
                    <a:pt x="391153" y="172620"/>
                  </a:lnTo>
                  <a:lnTo>
                    <a:pt x="387660" y="174061"/>
                  </a:lnTo>
                  <a:lnTo>
                    <a:pt x="370102" y="188731"/>
                  </a:lnTo>
                  <a:lnTo>
                    <a:pt x="354462" y="209834"/>
                  </a:lnTo>
                  <a:lnTo>
                    <a:pt x="347771" y="239165"/>
                  </a:lnTo>
                  <a:lnTo>
                    <a:pt x="346833" y="283309"/>
                  </a:lnTo>
                  <a:lnTo>
                    <a:pt x="354624" y="309149"/>
                  </a:lnTo>
                  <a:lnTo>
                    <a:pt x="361598" y="320809"/>
                  </a:lnTo>
                  <a:lnTo>
                    <a:pt x="366634" y="324448"/>
                  </a:lnTo>
                  <a:lnTo>
                    <a:pt x="379283" y="328491"/>
                  </a:lnTo>
                  <a:lnTo>
                    <a:pt x="393725" y="326760"/>
                  </a:lnTo>
                  <a:lnTo>
                    <a:pt x="407641" y="321581"/>
                  </a:lnTo>
                  <a:lnTo>
                    <a:pt x="430880" y="303949"/>
                  </a:lnTo>
                  <a:lnTo>
                    <a:pt x="442675" y="291599"/>
                  </a:lnTo>
                  <a:lnTo>
                    <a:pt x="447916" y="281701"/>
                  </a:lnTo>
                  <a:lnTo>
                    <a:pt x="446718" y="269363"/>
                  </a:lnTo>
                  <a:lnTo>
                    <a:pt x="437248" y="227849"/>
                  </a:lnTo>
                  <a:lnTo>
                    <a:pt x="434265" y="222787"/>
                  </a:lnTo>
                  <a:lnTo>
                    <a:pt x="433598" y="218089"/>
                  </a:lnTo>
                  <a:lnTo>
                    <a:pt x="439072" y="196979"/>
                  </a:lnTo>
                  <a:lnTo>
                    <a:pt x="446756" y="188936"/>
                  </a:lnTo>
                  <a:lnTo>
                    <a:pt x="457668" y="182273"/>
                  </a:lnTo>
                  <a:lnTo>
                    <a:pt x="466927" y="179313"/>
                  </a:lnTo>
                  <a:lnTo>
                    <a:pt x="492219" y="177646"/>
                  </a:lnTo>
                  <a:lnTo>
                    <a:pt x="510065" y="184312"/>
                  </a:lnTo>
                  <a:lnTo>
                    <a:pt x="543080" y="210150"/>
                  </a:lnTo>
                  <a:lnTo>
                    <a:pt x="570086" y="248574"/>
                  </a:lnTo>
                  <a:lnTo>
                    <a:pt x="577304" y="264342"/>
                  </a:lnTo>
                  <a:lnTo>
                    <a:pt x="582318" y="291314"/>
                  </a:lnTo>
                  <a:lnTo>
                    <a:pt x="583894" y="291555"/>
                  </a:lnTo>
                  <a:lnTo>
                    <a:pt x="589174" y="288296"/>
                  </a:lnTo>
                  <a:lnTo>
                    <a:pt x="591111" y="285574"/>
                  </a:lnTo>
                  <a:lnTo>
                    <a:pt x="602828" y="246350"/>
                  </a:lnTo>
                  <a:lnTo>
                    <a:pt x="605085" y="229398"/>
                  </a:lnTo>
                  <a:lnTo>
                    <a:pt x="608333" y="222497"/>
                  </a:lnTo>
                  <a:lnTo>
                    <a:pt x="618997" y="211301"/>
                  </a:lnTo>
                  <a:lnTo>
                    <a:pt x="629029" y="205443"/>
                  </a:lnTo>
                  <a:lnTo>
                    <a:pt x="633556" y="203881"/>
                  </a:lnTo>
                  <a:lnTo>
                    <a:pt x="637897" y="206808"/>
                  </a:lnTo>
                  <a:lnTo>
                    <a:pt x="662389" y="253682"/>
                  </a:lnTo>
                  <a:lnTo>
                    <a:pt x="702141" y="319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43" name="SMARTInkShape-440"/>
          <p:cNvSpPr/>
          <p:nvPr>
            <p:custDataLst>
              <p:tags r:id="rId6"/>
            </p:custDataLst>
          </p:nvPr>
        </p:nvSpPr>
        <p:spPr>
          <a:xfrm>
            <a:off x="5743859" y="6369845"/>
            <a:ext cx="292612" cy="69423"/>
          </a:xfrm>
          <a:custGeom>
            <a:avLst/>
            <a:gdLst/>
            <a:ahLst/>
            <a:cxnLst/>
            <a:rect l="0" t="0" r="0" b="0"/>
            <a:pathLst>
              <a:path w="292612" h="69423">
                <a:moveTo>
                  <a:pt x="6861" y="0"/>
                </a:moveTo>
                <a:lnTo>
                  <a:pt x="6861" y="0"/>
                </a:lnTo>
                <a:lnTo>
                  <a:pt x="538" y="12640"/>
                </a:lnTo>
                <a:lnTo>
                  <a:pt x="0" y="17687"/>
                </a:lnTo>
                <a:lnTo>
                  <a:pt x="2929" y="26822"/>
                </a:lnTo>
                <a:lnTo>
                  <a:pt x="27017" y="55439"/>
                </a:lnTo>
                <a:lnTo>
                  <a:pt x="42230" y="64638"/>
                </a:lnTo>
                <a:lnTo>
                  <a:pt x="63495" y="69422"/>
                </a:lnTo>
                <a:lnTo>
                  <a:pt x="78774" y="67012"/>
                </a:lnTo>
                <a:lnTo>
                  <a:pt x="110994" y="59968"/>
                </a:lnTo>
                <a:lnTo>
                  <a:pt x="122926" y="51434"/>
                </a:lnTo>
                <a:lnTo>
                  <a:pt x="135605" y="48125"/>
                </a:lnTo>
                <a:lnTo>
                  <a:pt x="193400" y="47625"/>
                </a:lnTo>
                <a:lnTo>
                  <a:pt x="248512" y="47625"/>
                </a:lnTo>
                <a:lnTo>
                  <a:pt x="292611" y="4762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54" name="SMARTInkShape-Group58"/>
          <p:cNvGrpSpPr/>
          <p:nvPr/>
        </p:nvGrpSpPr>
        <p:grpSpPr>
          <a:xfrm>
            <a:off x="6265777" y="5941220"/>
            <a:ext cx="2068599" cy="583406"/>
            <a:chOff x="6265777" y="5941220"/>
            <a:chExt cx="2068599" cy="583406"/>
          </a:xfrm>
        </p:grpSpPr>
        <p:sp>
          <p:nvSpPr>
            <p:cNvPr id="444" name="SMARTInkShape-441"/>
            <p:cNvSpPr/>
            <p:nvPr>
              <p:custDataLst>
                <p:tags r:id="rId34"/>
              </p:custDataLst>
            </p:nvPr>
          </p:nvSpPr>
          <p:spPr>
            <a:xfrm>
              <a:off x="7560469" y="6131720"/>
              <a:ext cx="130970" cy="35719"/>
            </a:xfrm>
            <a:custGeom>
              <a:avLst/>
              <a:gdLst/>
              <a:ahLst/>
              <a:cxnLst/>
              <a:rect l="0" t="0" r="0" b="0"/>
              <a:pathLst>
                <a:path w="130970" h="35719">
                  <a:moveTo>
                    <a:pt x="130969" y="0"/>
                  </a:moveTo>
                  <a:lnTo>
                    <a:pt x="130969" y="0"/>
                  </a:lnTo>
                  <a:lnTo>
                    <a:pt x="81253" y="16571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SMARTInkShape-442"/>
            <p:cNvSpPr/>
            <p:nvPr>
              <p:custDataLst>
                <p:tags r:id="rId35"/>
              </p:custDataLst>
            </p:nvPr>
          </p:nvSpPr>
          <p:spPr>
            <a:xfrm>
              <a:off x="8048625" y="6286500"/>
              <a:ext cx="285751" cy="23814"/>
            </a:xfrm>
            <a:custGeom>
              <a:avLst/>
              <a:gdLst/>
              <a:ahLst/>
              <a:cxnLst/>
              <a:rect l="0" t="0" r="0" b="0"/>
              <a:pathLst>
                <a:path w="285751" h="23814">
                  <a:moveTo>
                    <a:pt x="0" y="23813"/>
                  </a:moveTo>
                  <a:lnTo>
                    <a:pt x="0" y="23813"/>
                  </a:lnTo>
                  <a:lnTo>
                    <a:pt x="49438" y="23813"/>
                  </a:lnTo>
                  <a:lnTo>
                    <a:pt x="104166" y="23813"/>
                  </a:lnTo>
                  <a:lnTo>
                    <a:pt x="153895" y="20285"/>
                  </a:lnTo>
                  <a:lnTo>
                    <a:pt x="205465" y="13561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SMARTInkShape-443"/>
            <p:cNvSpPr/>
            <p:nvPr>
              <p:custDataLst>
                <p:tags r:id="rId36"/>
              </p:custDataLst>
            </p:nvPr>
          </p:nvSpPr>
          <p:spPr>
            <a:xfrm>
              <a:off x="8191596" y="5941220"/>
              <a:ext cx="35624" cy="583406"/>
            </a:xfrm>
            <a:custGeom>
              <a:avLst/>
              <a:gdLst/>
              <a:ahLst/>
              <a:cxnLst/>
              <a:rect l="0" t="0" r="0" b="0"/>
              <a:pathLst>
                <a:path w="35624" h="583406">
                  <a:moveTo>
                    <a:pt x="11810" y="0"/>
                  </a:moveTo>
                  <a:lnTo>
                    <a:pt x="11810" y="0"/>
                  </a:lnTo>
                  <a:lnTo>
                    <a:pt x="1559" y="43395"/>
                  </a:lnTo>
                  <a:lnTo>
                    <a:pt x="395" y="86352"/>
                  </a:lnTo>
                  <a:lnTo>
                    <a:pt x="121" y="125690"/>
                  </a:lnTo>
                  <a:lnTo>
                    <a:pt x="0" y="166987"/>
                  </a:lnTo>
                  <a:lnTo>
                    <a:pt x="1256" y="218663"/>
                  </a:lnTo>
                  <a:lnTo>
                    <a:pt x="9334" y="275878"/>
                  </a:lnTo>
                  <a:lnTo>
                    <a:pt x="11321" y="331424"/>
                  </a:lnTo>
                  <a:lnTo>
                    <a:pt x="19897" y="388796"/>
                  </a:lnTo>
                  <a:lnTo>
                    <a:pt x="26490" y="446775"/>
                  </a:lnTo>
                  <a:lnTo>
                    <a:pt x="33819" y="502177"/>
                  </a:lnTo>
                  <a:lnTo>
                    <a:pt x="35623" y="5834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SMARTInkShape-444"/>
            <p:cNvSpPr/>
            <p:nvPr>
              <p:custDataLst>
                <p:tags r:id="rId37"/>
              </p:custDataLst>
            </p:nvPr>
          </p:nvSpPr>
          <p:spPr>
            <a:xfrm>
              <a:off x="7739977" y="6240528"/>
              <a:ext cx="213399" cy="222134"/>
            </a:xfrm>
            <a:custGeom>
              <a:avLst/>
              <a:gdLst/>
              <a:ahLst/>
              <a:cxnLst/>
              <a:rect l="0" t="0" r="0" b="0"/>
              <a:pathLst>
                <a:path w="213399" h="222134">
                  <a:moveTo>
                    <a:pt x="201492" y="57877"/>
                  </a:moveTo>
                  <a:lnTo>
                    <a:pt x="201492" y="57877"/>
                  </a:lnTo>
                  <a:lnTo>
                    <a:pt x="201492" y="51558"/>
                  </a:lnTo>
                  <a:lnTo>
                    <a:pt x="179116" y="24333"/>
                  </a:lnTo>
                  <a:lnTo>
                    <a:pt x="174669" y="19639"/>
                  </a:lnTo>
                  <a:lnTo>
                    <a:pt x="149447" y="6714"/>
                  </a:lnTo>
                  <a:lnTo>
                    <a:pt x="123056" y="0"/>
                  </a:lnTo>
                  <a:lnTo>
                    <a:pt x="100053" y="160"/>
                  </a:lnTo>
                  <a:lnTo>
                    <a:pt x="79678" y="4885"/>
                  </a:lnTo>
                  <a:lnTo>
                    <a:pt x="52216" y="21305"/>
                  </a:lnTo>
                  <a:lnTo>
                    <a:pt x="20556" y="50555"/>
                  </a:lnTo>
                  <a:lnTo>
                    <a:pt x="9510" y="66089"/>
                  </a:lnTo>
                  <a:lnTo>
                    <a:pt x="2174" y="102351"/>
                  </a:lnTo>
                  <a:lnTo>
                    <a:pt x="0" y="140288"/>
                  </a:lnTo>
                  <a:lnTo>
                    <a:pt x="6548" y="161092"/>
                  </a:lnTo>
                  <a:lnTo>
                    <a:pt x="25989" y="189685"/>
                  </a:lnTo>
                  <a:lnTo>
                    <a:pt x="44833" y="203794"/>
                  </a:lnTo>
                  <a:lnTo>
                    <a:pt x="88601" y="220916"/>
                  </a:lnTo>
                  <a:lnTo>
                    <a:pt x="94481" y="222133"/>
                  </a:lnTo>
                  <a:lnTo>
                    <a:pt x="152971" y="211294"/>
                  </a:lnTo>
                  <a:lnTo>
                    <a:pt x="213398" y="1888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SMARTInkShape-445"/>
            <p:cNvSpPr/>
            <p:nvPr>
              <p:custDataLst>
                <p:tags r:id="rId38"/>
              </p:custDataLst>
            </p:nvPr>
          </p:nvSpPr>
          <p:spPr>
            <a:xfrm>
              <a:off x="7584281" y="6381750"/>
              <a:ext cx="23814" cy="119064"/>
            </a:xfrm>
            <a:custGeom>
              <a:avLst/>
              <a:gdLst/>
              <a:ahLst/>
              <a:cxnLst/>
              <a:rect l="0" t="0" r="0" b="0"/>
              <a:pathLst>
                <a:path w="23814" h="119064">
                  <a:moveTo>
                    <a:pt x="0" y="0"/>
                  </a:moveTo>
                  <a:lnTo>
                    <a:pt x="0" y="0"/>
                  </a:lnTo>
                  <a:lnTo>
                    <a:pt x="1323" y="35376"/>
                  </a:lnTo>
                  <a:lnTo>
                    <a:pt x="23813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SMARTInkShape-446"/>
            <p:cNvSpPr/>
            <p:nvPr>
              <p:custDataLst>
                <p:tags r:id="rId39"/>
              </p:custDataLst>
            </p:nvPr>
          </p:nvSpPr>
          <p:spPr>
            <a:xfrm>
              <a:off x="7453313" y="6072188"/>
              <a:ext cx="23813" cy="404813"/>
            </a:xfrm>
            <a:custGeom>
              <a:avLst/>
              <a:gdLst/>
              <a:ahLst/>
              <a:cxnLst/>
              <a:rect l="0" t="0" r="0" b="0"/>
              <a:pathLst>
                <a:path w="23813" h="404813">
                  <a:moveTo>
                    <a:pt x="0" y="0"/>
                  </a:moveTo>
                  <a:lnTo>
                    <a:pt x="0" y="0"/>
                  </a:lnTo>
                  <a:lnTo>
                    <a:pt x="0" y="53544"/>
                  </a:lnTo>
                  <a:lnTo>
                    <a:pt x="0" y="111215"/>
                  </a:lnTo>
                  <a:lnTo>
                    <a:pt x="0" y="154661"/>
                  </a:lnTo>
                  <a:lnTo>
                    <a:pt x="0" y="194415"/>
                  </a:lnTo>
                  <a:lnTo>
                    <a:pt x="0" y="250015"/>
                  </a:lnTo>
                  <a:lnTo>
                    <a:pt x="3527" y="301573"/>
                  </a:lnTo>
                  <a:lnTo>
                    <a:pt x="23812" y="404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SMARTInkShape-447"/>
            <p:cNvSpPr/>
            <p:nvPr>
              <p:custDataLst>
                <p:tags r:id="rId40"/>
              </p:custDataLst>
            </p:nvPr>
          </p:nvSpPr>
          <p:spPr>
            <a:xfrm>
              <a:off x="7084219" y="6310313"/>
              <a:ext cx="297657" cy="23813"/>
            </a:xfrm>
            <a:custGeom>
              <a:avLst/>
              <a:gdLst/>
              <a:ahLst/>
              <a:cxnLst/>
              <a:rect l="0" t="0" r="0" b="0"/>
              <a:pathLst>
                <a:path w="297657" h="23813">
                  <a:moveTo>
                    <a:pt x="0" y="23812"/>
                  </a:moveTo>
                  <a:lnTo>
                    <a:pt x="0" y="23812"/>
                  </a:lnTo>
                  <a:lnTo>
                    <a:pt x="0" y="17491"/>
                  </a:lnTo>
                  <a:lnTo>
                    <a:pt x="1323" y="15630"/>
                  </a:lnTo>
                  <a:lnTo>
                    <a:pt x="3527" y="14388"/>
                  </a:lnTo>
                  <a:lnTo>
                    <a:pt x="12151" y="13009"/>
                  </a:lnTo>
                  <a:lnTo>
                    <a:pt x="39319" y="13556"/>
                  </a:lnTo>
                  <a:lnTo>
                    <a:pt x="91110" y="21394"/>
                  </a:lnTo>
                  <a:lnTo>
                    <a:pt x="141648" y="23097"/>
                  </a:lnTo>
                  <a:lnTo>
                    <a:pt x="170111" y="22171"/>
                  </a:lnTo>
                  <a:lnTo>
                    <a:pt x="229235" y="11658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SMARTInkShape-448"/>
            <p:cNvSpPr/>
            <p:nvPr>
              <p:custDataLst>
                <p:tags r:id="rId41"/>
              </p:custDataLst>
            </p:nvPr>
          </p:nvSpPr>
          <p:spPr>
            <a:xfrm>
              <a:off x="7160844" y="6039524"/>
              <a:ext cx="149595" cy="473196"/>
            </a:xfrm>
            <a:custGeom>
              <a:avLst/>
              <a:gdLst/>
              <a:ahLst/>
              <a:cxnLst/>
              <a:rect l="0" t="0" r="0" b="0"/>
              <a:pathLst>
                <a:path w="149595" h="473196">
                  <a:moveTo>
                    <a:pt x="149594" y="92196"/>
                  </a:moveTo>
                  <a:lnTo>
                    <a:pt x="149594" y="92196"/>
                  </a:lnTo>
                  <a:lnTo>
                    <a:pt x="110773" y="32781"/>
                  </a:lnTo>
                  <a:lnTo>
                    <a:pt x="89143" y="12414"/>
                  </a:lnTo>
                  <a:lnTo>
                    <a:pt x="73779" y="3820"/>
                  </a:lnTo>
                  <a:lnTo>
                    <a:pt x="58131" y="0"/>
                  </a:lnTo>
                  <a:lnTo>
                    <a:pt x="45884" y="1830"/>
                  </a:lnTo>
                  <a:lnTo>
                    <a:pt x="40766" y="4171"/>
                  </a:lnTo>
                  <a:lnTo>
                    <a:pt x="31553" y="13827"/>
                  </a:lnTo>
                  <a:lnTo>
                    <a:pt x="14858" y="47904"/>
                  </a:lnTo>
                  <a:lnTo>
                    <a:pt x="9130" y="68636"/>
                  </a:lnTo>
                  <a:lnTo>
                    <a:pt x="3508" y="127032"/>
                  </a:lnTo>
                  <a:lnTo>
                    <a:pt x="0" y="152657"/>
                  </a:lnTo>
                  <a:lnTo>
                    <a:pt x="4140" y="198157"/>
                  </a:lnTo>
                  <a:lnTo>
                    <a:pt x="7277" y="252943"/>
                  </a:lnTo>
                  <a:lnTo>
                    <a:pt x="14675" y="307099"/>
                  </a:lnTo>
                  <a:lnTo>
                    <a:pt x="18105" y="366378"/>
                  </a:lnTo>
                  <a:lnTo>
                    <a:pt x="28830" y="424864"/>
                  </a:lnTo>
                  <a:lnTo>
                    <a:pt x="30531" y="4731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SMARTInkShape-449"/>
            <p:cNvSpPr/>
            <p:nvPr>
              <p:custDataLst>
                <p:tags r:id="rId42"/>
              </p:custDataLst>
            </p:nvPr>
          </p:nvSpPr>
          <p:spPr>
            <a:xfrm>
              <a:off x="6645571" y="6298405"/>
              <a:ext cx="343399" cy="178281"/>
            </a:xfrm>
            <a:custGeom>
              <a:avLst/>
              <a:gdLst/>
              <a:ahLst/>
              <a:cxnLst/>
              <a:rect l="0" t="0" r="0" b="0"/>
              <a:pathLst>
                <a:path w="343399" h="178281">
                  <a:moveTo>
                    <a:pt x="69554" y="0"/>
                  </a:moveTo>
                  <a:lnTo>
                    <a:pt x="69554" y="0"/>
                  </a:lnTo>
                  <a:lnTo>
                    <a:pt x="63233" y="0"/>
                  </a:lnTo>
                  <a:lnTo>
                    <a:pt x="56603" y="3529"/>
                  </a:lnTo>
                  <a:lnTo>
                    <a:pt x="23485" y="34310"/>
                  </a:lnTo>
                  <a:lnTo>
                    <a:pt x="7691" y="56322"/>
                  </a:lnTo>
                  <a:lnTo>
                    <a:pt x="954" y="85922"/>
                  </a:lnTo>
                  <a:lnTo>
                    <a:pt x="0" y="123296"/>
                  </a:lnTo>
                  <a:lnTo>
                    <a:pt x="7788" y="153391"/>
                  </a:lnTo>
                  <a:lnTo>
                    <a:pt x="14763" y="166511"/>
                  </a:lnTo>
                  <a:lnTo>
                    <a:pt x="19797" y="170539"/>
                  </a:lnTo>
                  <a:lnTo>
                    <a:pt x="38201" y="176208"/>
                  </a:lnTo>
                  <a:lnTo>
                    <a:pt x="61147" y="178280"/>
                  </a:lnTo>
                  <a:lnTo>
                    <a:pt x="69345" y="174927"/>
                  </a:lnTo>
                  <a:lnTo>
                    <a:pt x="79067" y="168316"/>
                  </a:lnTo>
                  <a:lnTo>
                    <a:pt x="76868" y="160357"/>
                  </a:lnTo>
                  <a:lnTo>
                    <a:pt x="71721" y="144528"/>
                  </a:lnTo>
                  <a:lnTo>
                    <a:pt x="66669" y="127931"/>
                  </a:lnTo>
                  <a:lnTo>
                    <a:pt x="60320" y="109784"/>
                  </a:lnTo>
                  <a:lnTo>
                    <a:pt x="58176" y="79160"/>
                  </a:lnTo>
                  <a:lnTo>
                    <a:pt x="64938" y="61201"/>
                  </a:lnTo>
                  <a:lnTo>
                    <a:pt x="75440" y="47045"/>
                  </a:lnTo>
                  <a:lnTo>
                    <a:pt x="103386" y="30891"/>
                  </a:lnTo>
                  <a:lnTo>
                    <a:pt x="119413" y="25911"/>
                  </a:lnTo>
                  <a:lnTo>
                    <a:pt x="131842" y="31801"/>
                  </a:lnTo>
                  <a:lnTo>
                    <a:pt x="167813" y="57694"/>
                  </a:lnTo>
                  <a:lnTo>
                    <a:pt x="178488" y="75913"/>
                  </a:lnTo>
                  <a:lnTo>
                    <a:pt x="199954" y="130040"/>
                  </a:lnTo>
                  <a:lnTo>
                    <a:pt x="206794" y="101675"/>
                  </a:lnTo>
                  <a:lnTo>
                    <a:pt x="234062" y="50432"/>
                  </a:lnTo>
                  <a:lnTo>
                    <a:pt x="244533" y="34321"/>
                  </a:lnTo>
                  <a:lnTo>
                    <a:pt x="258007" y="22751"/>
                  </a:lnTo>
                  <a:lnTo>
                    <a:pt x="263981" y="20459"/>
                  </a:lnTo>
                  <a:lnTo>
                    <a:pt x="269287" y="20255"/>
                  </a:lnTo>
                  <a:lnTo>
                    <a:pt x="274147" y="21441"/>
                  </a:lnTo>
                  <a:lnTo>
                    <a:pt x="293627" y="42072"/>
                  </a:lnTo>
                  <a:lnTo>
                    <a:pt x="318779" y="86664"/>
                  </a:lnTo>
                  <a:lnTo>
                    <a:pt x="343398" y="154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SMARTInkShape-450"/>
            <p:cNvSpPr/>
            <p:nvPr>
              <p:custDataLst>
                <p:tags r:id="rId43"/>
              </p:custDataLst>
            </p:nvPr>
          </p:nvSpPr>
          <p:spPr>
            <a:xfrm>
              <a:off x="6265777" y="6179532"/>
              <a:ext cx="437443" cy="343238"/>
            </a:xfrm>
            <a:custGeom>
              <a:avLst/>
              <a:gdLst/>
              <a:ahLst/>
              <a:cxnLst/>
              <a:rect l="0" t="0" r="0" b="0"/>
              <a:pathLst>
                <a:path w="437443" h="343238">
                  <a:moveTo>
                    <a:pt x="330286" y="23623"/>
                  </a:moveTo>
                  <a:lnTo>
                    <a:pt x="330286" y="23623"/>
                  </a:lnTo>
                  <a:lnTo>
                    <a:pt x="319457" y="14119"/>
                  </a:lnTo>
                  <a:lnTo>
                    <a:pt x="307393" y="7052"/>
                  </a:lnTo>
                  <a:lnTo>
                    <a:pt x="269907" y="1242"/>
                  </a:lnTo>
                  <a:lnTo>
                    <a:pt x="214868" y="0"/>
                  </a:lnTo>
                  <a:lnTo>
                    <a:pt x="161597" y="12788"/>
                  </a:lnTo>
                  <a:lnTo>
                    <a:pt x="121490" y="24844"/>
                  </a:lnTo>
                  <a:lnTo>
                    <a:pt x="67891" y="64116"/>
                  </a:lnTo>
                  <a:lnTo>
                    <a:pt x="25154" y="109425"/>
                  </a:lnTo>
                  <a:lnTo>
                    <a:pt x="7337" y="149735"/>
                  </a:lnTo>
                  <a:lnTo>
                    <a:pt x="0" y="188872"/>
                  </a:lnTo>
                  <a:lnTo>
                    <a:pt x="6741" y="242598"/>
                  </a:lnTo>
                  <a:lnTo>
                    <a:pt x="7433" y="248982"/>
                  </a:lnTo>
                  <a:lnTo>
                    <a:pt x="15257" y="263131"/>
                  </a:lnTo>
                  <a:lnTo>
                    <a:pt x="57007" y="315391"/>
                  </a:lnTo>
                  <a:lnTo>
                    <a:pt x="83950" y="331442"/>
                  </a:lnTo>
                  <a:lnTo>
                    <a:pt x="115968" y="342396"/>
                  </a:lnTo>
                  <a:lnTo>
                    <a:pt x="163548" y="343237"/>
                  </a:lnTo>
                  <a:lnTo>
                    <a:pt x="220375" y="332036"/>
                  </a:lnTo>
                  <a:lnTo>
                    <a:pt x="250976" y="320939"/>
                  </a:lnTo>
                  <a:lnTo>
                    <a:pt x="307873" y="284486"/>
                  </a:lnTo>
                  <a:lnTo>
                    <a:pt x="363076" y="240189"/>
                  </a:lnTo>
                  <a:lnTo>
                    <a:pt x="437442" y="1664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75" name="SMARTInkShape-Group59"/>
          <p:cNvGrpSpPr/>
          <p:nvPr/>
        </p:nvGrpSpPr>
        <p:grpSpPr>
          <a:xfrm>
            <a:off x="3888841" y="3845719"/>
            <a:ext cx="2695316" cy="1154907"/>
            <a:chOff x="3888841" y="3845719"/>
            <a:chExt cx="2695316" cy="1154907"/>
          </a:xfrm>
        </p:grpSpPr>
        <p:sp>
          <p:nvSpPr>
            <p:cNvPr id="455" name="SMARTInkShape-451"/>
            <p:cNvSpPr/>
            <p:nvPr>
              <p:custDataLst>
                <p:tags r:id="rId14"/>
              </p:custDataLst>
            </p:nvPr>
          </p:nvSpPr>
          <p:spPr>
            <a:xfrm>
              <a:off x="6322220" y="4345781"/>
              <a:ext cx="261937" cy="201040"/>
            </a:xfrm>
            <a:custGeom>
              <a:avLst/>
              <a:gdLst/>
              <a:ahLst/>
              <a:cxnLst/>
              <a:rect l="0" t="0" r="0" b="0"/>
              <a:pathLst>
                <a:path w="261937" h="201040">
                  <a:moveTo>
                    <a:pt x="0" y="0"/>
                  </a:moveTo>
                  <a:lnTo>
                    <a:pt x="0" y="0"/>
                  </a:lnTo>
                  <a:lnTo>
                    <a:pt x="1322" y="12151"/>
                  </a:lnTo>
                  <a:lnTo>
                    <a:pt x="20307" y="64322"/>
                  </a:lnTo>
                  <a:lnTo>
                    <a:pt x="46068" y="119694"/>
                  </a:lnTo>
                  <a:lnTo>
                    <a:pt x="65054" y="149124"/>
                  </a:lnTo>
                  <a:lnTo>
                    <a:pt x="82779" y="201039"/>
                  </a:lnTo>
                  <a:lnTo>
                    <a:pt x="99866" y="152571"/>
                  </a:lnTo>
                  <a:lnTo>
                    <a:pt x="128571" y="102015"/>
                  </a:lnTo>
                  <a:lnTo>
                    <a:pt x="139162" y="90319"/>
                  </a:lnTo>
                  <a:lnTo>
                    <a:pt x="152689" y="80712"/>
                  </a:lnTo>
                  <a:lnTo>
                    <a:pt x="175180" y="74186"/>
                  </a:lnTo>
                  <a:lnTo>
                    <a:pt x="182933" y="75915"/>
                  </a:lnTo>
                  <a:lnTo>
                    <a:pt x="198601" y="84893"/>
                  </a:lnTo>
                  <a:lnTo>
                    <a:pt x="215977" y="104823"/>
                  </a:lnTo>
                  <a:lnTo>
                    <a:pt x="261936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6" name="SMARTInkShape-452"/>
            <p:cNvSpPr/>
            <p:nvPr>
              <p:custDataLst>
                <p:tags r:id="rId15"/>
              </p:custDataLst>
            </p:nvPr>
          </p:nvSpPr>
          <p:spPr>
            <a:xfrm>
              <a:off x="6226970" y="4417219"/>
              <a:ext cx="47626" cy="71438"/>
            </a:xfrm>
            <a:custGeom>
              <a:avLst/>
              <a:gdLst/>
              <a:ahLst/>
              <a:cxnLst/>
              <a:rect l="0" t="0" r="0" b="0"/>
              <a:pathLst>
                <a:path w="47626" h="71438">
                  <a:moveTo>
                    <a:pt x="47625" y="71437"/>
                  </a:moveTo>
                  <a:lnTo>
                    <a:pt x="47625" y="71437"/>
                  </a:lnTo>
                  <a:lnTo>
                    <a:pt x="23502" y="4378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7" name="SMARTInkShape-453"/>
            <p:cNvSpPr/>
            <p:nvPr>
              <p:custDataLst>
                <p:tags r:id="rId16"/>
              </p:custDataLst>
            </p:nvPr>
          </p:nvSpPr>
          <p:spPr>
            <a:xfrm>
              <a:off x="6191250" y="4452938"/>
              <a:ext cx="11906" cy="23813"/>
            </a:xfrm>
            <a:custGeom>
              <a:avLst/>
              <a:gdLst/>
              <a:ahLst/>
              <a:cxnLst/>
              <a:rect l="0" t="0" r="0" b="0"/>
              <a:pathLst>
                <a:path w="11906" h="23813">
                  <a:moveTo>
                    <a:pt x="11905" y="0"/>
                  </a:moveTo>
                  <a:lnTo>
                    <a:pt x="11905" y="0"/>
                  </a:lnTo>
                  <a:lnTo>
                    <a:pt x="5586" y="0"/>
                  </a:lnTo>
                  <a:lnTo>
                    <a:pt x="3724" y="264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SMARTInkShape-454"/>
            <p:cNvSpPr/>
            <p:nvPr>
              <p:custDataLst>
                <p:tags r:id="rId17"/>
              </p:custDataLst>
            </p:nvPr>
          </p:nvSpPr>
          <p:spPr>
            <a:xfrm>
              <a:off x="5881688" y="4250531"/>
              <a:ext cx="285751" cy="353611"/>
            </a:xfrm>
            <a:custGeom>
              <a:avLst/>
              <a:gdLst/>
              <a:ahLst/>
              <a:cxnLst/>
              <a:rect l="0" t="0" r="0" b="0"/>
              <a:pathLst>
                <a:path w="285751" h="353611">
                  <a:moveTo>
                    <a:pt x="0" y="0"/>
                  </a:moveTo>
                  <a:lnTo>
                    <a:pt x="0" y="0"/>
                  </a:lnTo>
                  <a:lnTo>
                    <a:pt x="1323" y="46204"/>
                  </a:lnTo>
                  <a:lnTo>
                    <a:pt x="9505" y="92036"/>
                  </a:lnTo>
                  <a:lnTo>
                    <a:pt x="24121" y="147875"/>
                  </a:lnTo>
                  <a:lnTo>
                    <a:pt x="46070" y="197808"/>
                  </a:lnTo>
                  <a:lnTo>
                    <a:pt x="74559" y="254660"/>
                  </a:lnTo>
                  <a:lnTo>
                    <a:pt x="85172" y="271050"/>
                  </a:lnTo>
                  <a:lnTo>
                    <a:pt x="101355" y="282745"/>
                  </a:lnTo>
                  <a:lnTo>
                    <a:pt x="144080" y="301031"/>
                  </a:lnTo>
                  <a:lnTo>
                    <a:pt x="167223" y="302243"/>
                  </a:lnTo>
                  <a:lnTo>
                    <a:pt x="188092" y="298372"/>
                  </a:lnTo>
                  <a:lnTo>
                    <a:pt x="201777" y="292242"/>
                  </a:lnTo>
                  <a:lnTo>
                    <a:pt x="246355" y="253176"/>
                  </a:lnTo>
                  <a:lnTo>
                    <a:pt x="255012" y="237759"/>
                  </a:lnTo>
                  <a:lnTo>
                    <a:pt x="257320" y="229944"/>
                  </a:lnTo>
                  <a:lnTo>
                    <a:pt x="256213" y="223411"/>
                  </a:lnTo>
                  <a:lnTo>
                    <a:pt x="252829" y="217732"/>
                  </a:lnTo>
                  <a:lnTo>
                    <a:pt x="247928" y="212623"/>
                  </a:lnTo>
                  <a:lnTo>
                    <a:pt x="235426" y="206947"/>
                  </a:lnTo>
                  <a:lnTo>
                    <a:pt x="228389" y="205434"/>
                  </a:lnTo>
                  <a:lnTo>
                    <a:pt x="209985" y="210808"/>
                  </a:lnTo>
                  <a:lnTo>
                    <a:pt x="180838" y="228708"/>
                  </a:lnTo>
                  <a:lnTo>
                    <a:pt x="165039" y="244523"/>
                  </a:lnTo>
                  <a:lnTo>
                    <a:pt x="139734" y="292179"/>
                  </a:lnTo>
                  <a:lnTo>
                    <a:pt x="138392" y="312420"/>
                  </a:lnTo>
                  <a:lnTo>
                    <a:pt x="141989" y="345111"/>
                  </a:lnTo>
                  <a:lnTo>
                    <a:pt x="144930" y="349136"/>
                  </a:lnTo>
                  <a:lnTo>
                    <a:pt x="149536" y="351821"/>
                  </a:lnTo>
                  <a:lnTo>
                    <a:pt x="155254" y="353610"/>
                  </a:lnTo>
                  <a:lnTo>
                    <a:pt x="160387" y="353479"/>
                  </a:lnTo>
                  <a:lnTo>
                    <a:pt x="169619" y="349807"/>
                  </a:lnTo>
                  <a:lnTo>
                    <a:pt x="188575" y="333981"/>
                  </a:lnTo>
                  <a:lnTo>
                    <a:pt x="196259" y="316447"/>
                  </a:lnTo>
                  <a:lnTo>
                    <a:pt x="209779" y="263922"/>
                  </a:lnTo>
                  <a:lnTo>
                    <a:pt x="213914" y="233705"/>
                  </a:lnTo>
                  <a:lnTo>
                    <a:pt x="214046" y="233855"/>
                  </a:lnTo>
                  <a:lnTo>
                    <a:pt x="214134" y="235279"/>
                  </a:lnTo>
                  <a:lnTo>
                    <a:pt x="247519" y="292892"/>
                  </a:lnTo>
                  <a:lnTo>
                    <a:pt x="285750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SMARTInkShape-455"/>
            <p:cNvSpPr/>
            <p:nvPr>
              <p:custDataLst>
                <p:tags r:id="rId18"/>
              </p:custDataLst>
            </p:nvPr>
          </p:nvSpPr>
          <p:spPr>
            <a:xfrm>
              <a:off x="5607845" y="4503497"/>
              <a:ext cx="193547" cy="223285"/>
            </a:xfrm>
            <a:custGeom>
              <a:avLst/>
              <a:gdLst/>
              <a:ahLst/>
              <a:cxnLst/>
              <a:rect l="0" t="0" r="0" b="0"/>
              <a:pathLst>
                <a:path w="193547" h="223285">
                  <a:moveTo>
                    <a:pt x="0" y="128034"/>
                  </a:moveTo>
                  <a:lnTo>
                    <a:pt x="0" y="128034"/>
                  </a:lnTo>
                  <a:lnTo>
                    <a:pt x="14697" y="74515"/>
                  </a:lnTo>
                  <a:lnTo>
                    <a:pt x="24638" y="49999"/>
                  </a:lnTo>
                  <a:lnTo>
                    <a:pt x="34763" y="37790"/>
                  </a:lnTo>
                  <a:lnTo>
                    <a:pt x="62775" y="17363"/>
                  </a:lnTo>
                  <a:lnTo>
                    <a:pt x="94887" y="3668"/>
                  </a:lnTo>
                  <a:lnTo>
                    <a:pt x="113168" y="0"/>
                  </a:lnTo>
                  <a:lnTo>
                    <a:pt x="130113" y="1897"/>
                  </a:lnTo>
                  <a:lnTo>
                    <a:pt x="158053" y="13931"/>
                  </a:lnTo>
                  <a:lnTo>
                    <a:pt x="168869" y="20216"/>
                  </a:lnTo>
                  <a:lnTo>
                    <a:pt x="184413" y="37781"/>
                  </a:lnTo>
                  <a:lnTo>
                    <a:pt x="190410" y="48022"/>
                  </a:lnTo>
                  <a:lnTo>
                    <a:pt x="193546" y="69984"/>
                  </a:lnTo>
                  <a:lnTo>
                    <a:pt x="191101" y="103779"/>
                  </a:lnTo>
                  <a:lnTo>
                    <a:pt x="168203" y="153356"/>
                  </a:lnTo>
                  <a:lnTo>
                    <a:pt x="138994" y="208456"/>
                  </a:lnTo>
                  <a:lnTo>
                    <a:pt x="119060" y="223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SMARTInkShape-456"/>
            <p:cNvSpPr/>
            <p:nvPr>
              <p:custDataLst>
                <p:tags r:id="rId19"/>
              </p:custDataLst>
            </p:nvPr>
          </p:nvSpPr>
          <p:spPr>
            <a:xfrm>
              <a:off x="5667375" y="4560094"/>
              <a:ext cx="83346" cy="440532"/>
            </a:xfrm>
            <a:custGeom>
              <a:avLst/>
              <a:gdLst/>
              <a:ahLst/>
              <a:cxnLst/>
              <a:rect l="0" t="0" r="0" b="0"/>
              <a:pathLst>
                <a:path w="83346" h="440532">
                  <a:moveTo>
                    <a:pt x="0" y="0"/>
                  </a:moveTo>
                  <a:lnTo>
                    <a:pt x="0" y="0"/>
                  </a:lnTo>
                  <a:lnTo>
                    <a:pt x="8182" y="56982"/>
                  </a:lnTo>
                  <a:lnTo>
                    <a:pt x="14698" y="104546"/>
                  </a:lnTo>
                  <a:lnTo>
                    <a:pt x="24640" y="154008"/>
                  </a:lnTo>
                  <a:lnTo>
                    <a:pt x="39851" y="211808"/>
                  </a:lnTo>
                  <a:lnTo>
                    <a:pt x="51642" y="261930"/>
                  </a:lnTo>
                  <a:lnTo>
                    <a:pt x="63514" y="312353"/>
                  </a:lnTo>
                  <a:lnTo>
                    <a:pt x="79818" y="364479"/>
                  </a:lnTo>
                  <a:lnTo>
                    <a:pt x="83345" y="440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SMARTInkShape-457"/>
            <p:cNvSpPr/>
            <p:nvPr>
              <p:custDataLst>
                <p:tags r:id="rId20"/>
              </p:custDataLst>
            </p:nvPr>
          </p:nvSpPr>
          <p:spPr>
            <a:xfrm>
              <a:off x="5470016" y="4595813"/>
              <a:ext cx="137830" cy="178594"/>
            </a:xfrm>
            <a:custGeom>
              <a:avLst/>
              <a:gdLst/>
              <a:ahLst/>
              <a:cxnLst/>
              <a:rect l="0" t="0" r="0" b="0"/>
              <a:pathLst>
                <a:path w="137830" h="178594">
                  <a:moveTo>
                    <a:pt x="6859" y="178593"/>
                  </a:moveTo>
                  <a:lnTo>
                    <a:pt x="6859" y="178593"/>
                  </a:lnTo>
                  <a:lnTo>
                    <a:pt x="538" y="178593"/>
                  </a:lnTo>
                  <a:lnTo>
                    <a:pt x="0" y="175948"/>
                  </a:lnTo>
                  <a:lnTo>
                    <a:pt x="12015" y="145450"/>
                  </a:lnTo>
                  <a:lnTo>
                    <a:pt x="36442" y="107958"/>
                  </a:lnTo>
                  <a:lnTo>
                    <a:pt x="90308" y="49573"/>
                  </a:lnTo>
                  <a:lnTo>
                    <a:pt x="104802" y="35262"/>
                  </a:lnTo>
                  <a:lnTo>
                    <a:pt x="1378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SMARTInkShape-458"/>
            <p:cNvSpPr/>
            <p:nvPr>
              <p:custDataLst>
                <p:tags r:id="rId21"/>
              </p:custDataLst>
            </p:nvPr>
          </p:nvSpPr>
          <p:spPr>
            <a:xfrm>
              <a:off x="5441155" y="4560094"/>
              <a:ext cx="166691" cy="238126"/>
            </a:xfrm>
            <a:custGeom>
              <a:avLst/>
              <a:gdLst/>
              <a:ahLst/>
              <a:cxnLst/>
              <a:rect l="0" t="0" r="0" b="0"/>
              <a:pathLst>
                <a:path w="166691" h="23812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9012" y="37996"/>
                  </a:lnTo>
                  <a:lnTo>
                    <a:pt x="63776" y="94023"/>
                  </a:lnTo>
                  <a:lnTo>
                    <a:pt x="103225" y="134465"/>
                  </a:lnTo>
                  <a:lnTo>
                    <a:pt x="134245" y="186141"/>
                  </a:lnTo>
                  <a:lnTo>
                    <a:pt x="16669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SMARTInkShape-459"/>
            <p:cNvSpPr/>
            <p:nvPr>
              <p:custDataLst>
                <p:tags r:id="rId22"/>
              </p:custDataLst>
            </p:nvPr>
          </p:nvSpPr>
          <p:spPr>
            <a:xfrm>
              <a:off x="5229212" y="4623972"/>
              <a:ext cx="152414" cy="231317"/>
            </a:xfrm>
            <a:custGeom>
              <a:avLst/>
              <a:gdLst/>
              <a:ahLst/>
              <a:cxnLst/>
              <a:rect l="0" t="0" r="0" b="0"/>
              <a:pathLst>
                <a:path w="152414" h="231317">
                  <a:moveTo>
                    <a:pt x="45258" y="162341"/>
                  </a:moveTo>
                  <a:lnTo>
                    <a:pt x="45258" y="162341"/>
                  </a:lnTo>
                  <a:lnTo>
                    <a:pt x="72080" y="162341"/>
                  </a:lnTo>
                  <a:lnTo>
                    <a:pt x="84078" y="155285"/>
                  </a:lnTo>
                  <a:lnTo>
                    <a:pt x="100697" y="141838"/>
                  </a:lnTo>
                  <a:lnTo>
                    <a:pt x="112163" y="113311"/>
                  </a:lnTo>
                  <a:lnTo>
                    <a:pt x="116097" y="81474"/>
                  </a:lnTo>
                  <a:lnTo>
                    <a:pt x="104533" y="24695"/>
                  </a:lnTo>
                  <a:lnTo>
                    <a:pt x="98943" y="10325"/>
                  </a:lnTo>
                  <a:lnTo>
                    <a:pt x="94276" y="5434"/>
                  </a:lnTo>
                  <a:lnTo>
                    <a:pt x="82037" y="0"/>
                  </a:lnTo>
                  <a:lnTo>
                    <a:pt x="67777" y="1112"/>
                  </a:lnTo>
                  <a:lnTo>
                    <a:pt x="60271" y="3261"/>
                  </a:lnTo>
                  <a:lnTo>
                    <a:pt x="53943" y="8663"/>
                  </a:lnTo>
                  <a:lnTo>
                    <a:pt x="25827" y="53191"/>
                  </a:lnTo>
                  <a:lnTo>
                    <a:pt x="9620" y="102024"/>
                  </a:lnTo>
                  <a:lnTo>
                    <a:pt x="0" y="143958"/>
                  </a:lnTo>
                  <a:lnTo>
                    <a:pt x="8091" y="197801"/>
                  </a:lnTo>
                  <a:lnTo>
                    <a:pt x="11219" y="203179"/>
                  </a:lnTo>
                  <a:lnTo>
                    <a:pt x="21750" y="212682"/>
                  </a:lnTo>
                  <a:lnTo>
                    <a:pt x="58252" y="228239"/>
                  </a:lnTo>
                  <a:lnTo>
                    <a:pt x="75727" y="231316"/>
                  </a:lnTo>
                  <a:lnTo>
                    <a:pt x="95841" y="225628"/>
                  </a:lnTo>
                  <a:lnTo>
                    <a:pt x="116686" y="212958"/>
                  </a:lnTo>
                  <a:lnTo>
                    <a:pt x="152413" y="174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SMARTInkShape-460"/>
            <p:cNvSpPr/>
            <p:nvPr>
              <p:custDataLst>
                <p:tags r:id="rId23"/>
              </p:custDataLst>
            </p:nvPr>
          </p:nvSpPr>
          <p:spPr>
            <a:xfrm>
              <a:off x="5667375" y="4071938"/>
              <a:ext cx="254771" cy="392907"/>
            </a:xfrm>
            <a:custGeom>
              <a:avLst/>
              <a:gdLst/>
              <a:ahLst/>
              <a:cxnLst/>
              <a:rect l="0" t="0" r="0" b="0"/>
              <a:pathLst>
                <a:path w="254771" h="392907">
                  <a:moveTo>
                    <a:pt x="0" y="0"/>
                  </a:moveTo>
                  <a:lnTo>
                    <a:pt x="0" y="0"/>
                  </a:lnTo>
                  <a:lnTo>
                    <a:pt x="0" y="18962"/>
                  </a:lnTo>
                  <a:lnTo>
                    <a:pt x="12641" y="49715"/>
                  </a:lnTo>
                  <a:lnTo>
                    <a:pt x="57669" y="103903"/>
                  </a:lnTo>
                  <a:lnTo>
                    <a:pt x="109802" y="154597"/>
                  </a:lnTo>
                  <a:lnTo>
                    <a:pt x="164472" y="191570"/>
                  </a:lnTo>
                  <a:lnTo>
                    <a:pt x="220749" y="234598"/>
                  </a:lnTo>
                  <a:lnTo>
                    <a:pt x="253171" y="254996"/>
                  </a:lnTo>
                  <a:lnTo>
                    <a:pt x="254770" y="258633"/>
                  </a:lnTo>
                  <a:lnTo>
                    <a:pt x="254514" y="262380"/>
                  </a:lnTo>
                  <a:lnTo>
                    <a:pt x="253019" y="266201"/>
                  </a:lnTo>
                  <a:lnTo>
                    <a:pt x="222105" y="299527"/>
                  </a:lnTo>
                  <a:lnTo>
                    <a:pt x="166146" y="341036"/>
                  </a:lnTo>
                  <a:lnTo>
                    <a:pt x="107564" y="383409"/>
                  </a:lnTo>
                  <a:lnTo>
                    <a:pt x="71438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SMARTInkShape-461"/>
            <p:cNvSpPr/>
            <p:nvPr>
              <p:custDataLst>
                <p:tags r:id="rId24"/>
              </p:custDataLst>
            </p:nvPr>
          </p:nvSpPr>
          <p:spPr>
            <a:xfrm>
              <a:off x="5060155" y="4202906"/>
              <a:ext cx="738191" cy="151760"/>
            </a:xfrm>
            <a:custGeom>
              <a:avLst/>
              <a:gdLst/>
              <a:ahLst/>
              <a:cxnLst/>
              <a:rect l="0" t="0" r="0" b="0"/>
              <a:pathLst>
                <a:path w="738191" h="151760">
                  <a:moveTo>
                    <a:pt x="0" y="0"/>
                  </a:moveTo>
                  <a:lnTo>
                    <a:pt x="0" y="0"/>
                  </a:lnTo>
                  <a:lnTo>
                    <a:pt x="1324" y="31137"/>
                  </a:lnTo>
                  <a:lnTo>
                    <a:pt x="9506" y="59056"/>
                  </a:lnTo>
                  <a:lnTo>
                    <a:pt x="21632" y="78206"/>
                  </a:lnTo>
                  <a:lnTo>
                    <a:pt x="77672" y="127605"/>
                  </a:lnTo>
                  <a:lnTo>
                    <a:pt x="91407" y="137411"/>
                  </a:lnTo>
                  <a:lnTo>
                    <a:pt x="121453" y="149047"/>
                  </a:lnTo>
                  <a:lnTo>
                    <a:pt x="155491" y="151759"/>
                  </a:lnTo>
                  <a:lnTo>
                    <a:pt x="178910" y="147706"/>
                  </a:lnTo>
                  <a:lnTo>
                    <a:pt x="208085" y="131665"/>
                  </a:lnTo>
                  <a:lnTo>
                    <a:pt x="267098" y="88689"/>
                  </a:lnTo>
                  <a:lnTo>
                    <a:pt x="322150" y="67650"/>
                  </a:lnTo>
                  <a:lnTo>
                    <a:pt x="354187" y="61135"/>
                  </a:lnTo>
                  <a:lnTo>
                    <a:pt x="403829" y="63376"/>
                  </a:lnTo>
                  <a:lnTo>
                    <a:pt x="457356" y="71699"/>
                  </a:lnTo>
                  <a:lnTo>
                    <a:pt x="510053" y="81549"/>
                  </a:lnTo>
                  <a:lnTo>
                    <a:pt x="567966" y="92531"/>
                  </a:lnTo>
                  <a:lnTo>
                    <a:pt x="614551" y="97972"/>
                  </a:lnTo>
                  <a:lnTo>
                    <a:pt x="665847" y="105342"/>
                  </a:lnTo>
                  <a:lnTo>
                    <a:pt x="738190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SMARTInkShape-462"/>
            <p:cNvSpPr/>
            <p:nvPr>
              <p:custDataLst>
                <p:tags r:id="rId25"/>
              </p:custDataLst>
            </p:nvPr>
          </p:nvSpPr>
          <p:spPr>
            <a:xfrm>
              <a:off x="4328506" y="4619625"/>
              <a:ext cx="160151" cy="237324"/>
            </a:xfrm>
            <a:custGeom>
              <a:avLst/>
              <a:gdLst/>
              <a:ahLst/>
              <a:cxnLst/>
              <a:rect l="0" t="0" r="0" b="0"/>
              <a:pathLst>
                <a:path w="160151" h="237324">
                  <a:moveTo>
                    <a:pt x="88713" y="0"/>
                  </a:moveTo>
                  <a:lnTo>
                    <a:pt x="88713" y="0"/>
                  </a:lnTo>
                  <a:lnTo>
                    <a:pt x="64590" y="51772"/>
                  </a:lnTo>
                  <a:lnTo>
                    <a:pt x="41032" y="110709"/>
                  </a:lnTo>
                  <a:lnTo>
                    <a:pt x="23901" y="162334"/>
                  </a:lnTo>
                  <a:lnTo>
                    <a:pt x="0" y="219556"/>
                  </a:lnTo>
                  <a:lnTo>
                    <a:pt x="467" y="224423"/>
                  </a:lnTo>
                  <a:lnTo>
                    <a:pt x="2101" y="228990"/>
                  </a:lnTo>
                  <a:lnTo>
                    <a:pt x="4513" y="232035"/>
                  </a:lnTo>
                  <a:lnTo>
                    <a:pt x="10721" y="235419"/>
                  </a:lnTo>
                  <a:lnTo>
                    <a:pt x="27975" y="237323"/>
                  </a:lnTo>
                  <a:lnTo>
                    <a:pt x="85721" y="221483"/>
                  </a:lnTo>
                  <a:lnTo>
                    <a:pt x="16015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7" name="SMARTInkShape-463"/>
            <p:cNvSpPr/>
            <p:nvPr>
              <p:custDataLst>
                <p:tags r:id="rId26"/>
              </p:custDataLst>
            </p:nvPr>
          </p:nvSpPr>
          <p:spPr>
            <a:xfrm>
              <a:off x="4464844" y="4359342"/>
              <a:ext cx="273845" cy="331722"/>
            </a:xfrm>
            <a:custGeom>
              <a:avLst/>
              <a:gdLst/>
              <a:ahLst/>
              <a:cxnLst/>
              <a:rect l="0" t="0" r="0" b="0"/>
              <a:pathLst>
                <a:path w="273845" h="331722">
                  <a:moveTo>
                    <a:pt x="273844" y="10252"/>
                  </a:moveTo>
                  <a:lnTo>
                    <a:pt x="273844" y="10252"/>
                  </a:lnTo>
                  <a:lnTo>
                    <a:pt x="273844" y="0"/>
                  </a:lnTo>
                  <a:lnTo>
                    <a:pt x="261202" y="11477"/>
                  </a:lnTo>
                  <a:lnTo>
                    <a:pt x="254996" y="20938"/>
                  </a:lnTo>
                  <a:lnTo>
                    <a:pt x="253341" y="25314"/>
                  </a:lnTo>
                  <a:lnTo>
                    <a:pt x="213247" y="76691"/>
                  </a:lnTo>
                  <a:lnTo>
                    <a:pt x="163747" y="134546"/>
                  </a:lnTo>
                  <a:lnTo>
                    <a:pt x="125870" y="191705"/>
                  </a:lnTo>
                  <a:lnTo>
                    <a:pt x="79276" y="249847"/>
                  </a:lnTo>
                  <a:lnTo>
                    <a:pt x="39924" y="302256"/>
                  </a:lnTo>
                  <a:lnTo>
                    <a:pt x="0" y="331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SMARTInkShape-464"/>
            <p:cNvSpPr/>
            <p:nvPr>
              <p:custDataLst>
                <p:tags r:id="rId27"/>
              </p:custDataLst>
            </p:nvPr>
          </p:nvSpPr>
          <p:spPr>
            <a:xfrm>
              <a:off x="4786313" y="4033900"/>
              <a:ext cx="142876" cy="204726"/>
            </a:xfrm>
            <a:custGeom>
              <a:avLst/>
              <a:gdLst/>
              <a:ahLst/>
              <a:cxnLst/>
              <a:rect l="0" t="0" r="0" b="0"/>
              <a:pathLst>
                <a:path w="142876" h="204726">
                  <a:moveTo>
                    <a:pt x="0" y="85663"/>
                  </a:moveTo>
                  <a:lnTo>
                    <a:pt x="0" y="85663"/>
                  </a:lnTo>
                  <a:lnTo>
                    <a:pt x="16571" y="118806"/>
                  </a:lnTo>
                  <a:lnTo>
                    <a:pt x="21631" y="123633"/>
                  </a:lnTo>
                  <a:lnTo>
                    <a:pt x="34307" y="128997"/>
                  </a:lnTo>
                  <a:lnTo>
                    <a:pt x="83530" y="122659"/>
                  </a:lnTo>
                  <a:lnTo>
                    <a:pt x="104418" y="115439"/>
                  </a:lnTo>
                  <a:lnTo>
                    <a:pt x="127365" y="98601"/>
                  </a:lnTo>
                  <a:lnTo>
                    <a:pt x="135981" y="80829"/>
                  </a:lnTo>
                  <a:lnTo>
                    <a:pt x="141513" y="43403"/>
                  </a:lnTo>
                  <a:lnTo>
                    <a:pt x="136150" y="18608"/>
                  </a:lnTo>
                  <a:lnTo>
                    <a:pt x="126216" y="6031"/>
                  </a:lnTo>
                  <a:lnTo>
                    <a:pt x="119863" y="824"/>
                  </a:lnTo>
                  <a:lnTo>
                    <a:pt x="112981" y="0"/>
                  </a:lnTo>
                  <a:lnTo>
                    <a:pt x="98280" y="6139"/>
                  </a:lnTo>
                  <a:lnTo>
                    <a:pt x="75127" y="24470"/>
                  </a:lnTo>
                  <a:lnTo>
                    <a:pt x="57832" y="52979"/>
                  </a:lnTo>
                  <a:lnTo>
                    <a:pt x="50649" y="73921"/>
                  </a:lnTo>
                  <a:lnTo>
                    <a:pt x="49545" y="113183"/>
                  </a:lnTo>
                  <a:lnTo>
                    <a:pt x="54211" y="140668"/>
                  </a:lnTo>
                  <a:lnTo>
                    <a:pt x="64222" y="159939"/>
                  </a:lnTo>
                  <a:lnTo>
                    <a:pt x="78814" y="172914"/>
                  </a:lnTo>
                  <a:lnTo>
                    <a:pt x="142875" y="204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SMARTInkShape-465"/>
            <p:cNvSpPr/>
            <p:nvPr>
              <p:custDataLst>
                <p:tags r:id="rId28"/>
              </p:custDataLst>
            </p:nvPr>
          </p:nvSpPr>
          <p:spPr>
            <a:xfrm>
              <a:off x="4583906" y="4036219"/>
              <a:ext cx="178595" cy="190844"/>
            </a:xfrm>
            <a:custGeom>
              <a:avLst/>
              <a:gdLst/>
              <a:ahLst/>
              <a:cxnLst/>
              <a:rect l="0" t="0" r="0" b="0"/>
              <a:pathLst>
                <a:path w="178595" h="190844">
                  <a:moveTo>
                    <a:pt x="0" y="0"/>
                  </a:moveTo>
                  <a:lnTo>
                    <a:pt x="0" y="0"/>
                  </a:lnTo>
                  <a:lnTo>
                    <a:pt x="12952" y="48278"/>
                  </a:lnTo>
                  <a:lnTo>
                    <a:pt x="23705" y="99060"/>
                  </a:lnTo>
                  <a:lnTo>
                    <a:pt x="33876" y="155283"/>
                  </a:lnTo>
                  <a:lnTo>
                    <a:pt x="28852" y="184328"/>
                  </a:lnTo>
                  <a:lnTo>
                    <a:pt x="26053" y="190843"/>
                  </a:lnTo>
                  <a:lnTo>
                    <a:pt x="25306" y="190729"/>
                  </a:lnTo>
                  <a:lnTo>
                    <a:pt x="23944" y="157376"/>
                  </a:lnTo>
                  <a:lnTo>
                    <a:pt x="35946" y="101809"/>
                  </a:lnTo>
                  <a:lnTo>
                    <a:pt x="41553" y="92432"/>
                  </a:lnTo>
                  <a:lnTo>
                    <a:pt x="58467" y="79716"/>
                  </a:lnTo>
                  <a:lnTo>
                    <a:pt x="73915" y="73890"/>
                  </a:lnTo>
                  <a:lnTo>
                    <a:pt x="78381" y="75718"/>
                  </a:lnTo>
                  <a:lnTo>
                    <a:pt x="103100" y="104015"/>
                  </a:lnTo>
                  <a:lnTo>
                    <a:pt x="123020" y="133217"/>
                  </a:lnTo>
                  <a:lnTo>
                    <a:pt x="178594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SMARTInkShape-466"/>
            <p:cNvSpPr/>
            <p:nvPr>
              <p:custDataLst>
                <p:tags r:id="rId29"/>
              </p:custDataLst>
            </p:nvPr>
          </p:nvSpPr>
          <p:spPr>
            <a:xfrm>
              <a:off x="4429125" y="4000500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35719" y="35719"/>
                  </a:moveTo>
                  <a:lnTo>
                    <a:pt x="35719" y="35719"/>
                  </a:lnTo>
                  <a:lnTo>
                    <a:pt x="29398" y="357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1" name="SMARTInkShape-467"/>
            <p:cNvSpPr/>
            <p:nvPr>
              <p:custDataLst>
                <p:tags r:id="rId30"/>
              </p:custDataLst>
            </p:nvPr>
          </p:nvSpPr>
          <p:spPr>
            <a:xfrm>
              <a:off x="4298156" y="4085371"/>
              <a:ext cx="238126" cy="129443"/>
            </a:xfrm>
            <a:custGeom>
              <a:avLst/>
              <a:gdLst/>
              <a:ahLst/>
              <a:cxnLst/>
              <a:rect l="0" t="0" r="0" b="0"/>
              <a:pathLst>
                <a:path w="238126" h="129443">
                  <a:moveTo>
                    <a:pt x="0" y="34192"/>
                  </a:moveTo>
                  <a:lnTo>
                    <a:pt x="0" y="34192"/>
                  </a:lnTo>
                  <a:lnTo>
                    <a:pt x="10829" y="24686"/>
                  </a:lnTo>
                  <a:lnTo>
                    <a:pt x="50880" y="6204"/>
                  </a:lnTo>
                  <a:lnTo>
                    <a:pt x="89034" y="0"/>
                  </a:lnTo>
                  <a:lnTo>
                    <a:pt x="127216" y="248"/>
                  </a:lnTo>
                  <a:lnTo>
                    <a:pt x="147381" y="4994"/>
                  </a:lnTo>
                  <a:lnTo>
                    <a:pt x="161635" y="15042"/>
                  </a:lnTo>
                  <a:lnTo>
                    <a:pt x="181564" y="43050"/>
                  </a:lnTo>
                  <a:lnTo>
                    <a:pt x="206288" y="93765"/>
                  </a:lnTo>
                  <a:lnTo>
                    <a:pt x="238125" y="1294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SMARTInkShape-468"/>
            <p:cNvSpPr/>
            <p:nvPr>
              <p:custDataLst>
                <p:tags r:id="rId31"/>
              </p:custDataLst>
            </p:nvPr>
          </p:nvSpPr>
          <p:spPr>
            <a:xfrm>
              <a:off x="4357978" y="3845719"/>
              <a:ext cx="94961" cy="416720"/>
            </a:xfrm>
            <a:custGeom>
              <a:avLst/>
              <a:gdLst/>
              <a:ahLst/>
              <a:cxnLst/>
              <a:rect l="0" t="0" r="0" b="0"/>
              <a:pathLst>
                <a:path w="94961" h="416720">
                  <a:moveTo>
                    <a:pt x="23522" y="0"/>
                  </a:moveTo>
                  <a:lnTo>
                    <a:pt x="23522" y="0"/>
                  </a:lnTo>
                  <a:lnTo>
                    <a:pt x="10881" y="18962"/>
                  </a:lnTo>
                  <a:lnTo>
                    <a:pt x="3019" y="62356"/>
                  </a:lnTo>
                  <a:lnTo>
                    <a:pt x="690" y="110786"/>
                  </a:lnTo>
                  <a:lnTo>
                    <a:pt x="0" y="164970"/>
                  </a:lnTo>
                  <a:lnTo>
                    <a:pt x="9272" y="217991"/>
                  </a:lnTo>
                  <a:lnTo>
                    <a:pt x="20035" y="268025"/>
                  </a:lnTo>
                  <a:lnTo>
                    <a:pt x="35524" y="322426"/>
                  </a:lnTo>
                  <a:lnTo>
                    <a:pt x="59249" y="378601"/>
                  </a:lnTo>
                  <a:lnTo>
                    <a:pt x="94960" y="416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SMARTInkShape-469"/>
            <p:cNvSpPr/>
            <p:nvPr>
              <p:custDataLst>
                <p:tags r:id="rId32"/>
              </p:custDataLst>
            </p:nvPr>
          </p:nvSpPr>
          <p:spPr>
            <a:xfrm>
              <a:off x="4148156" y="4115698"/>
              <a:ext cx="126189" cy="134834"/>
            </a:xfrm>
            <a:custGeom>
              <a:avLst/>
              <a:gdLst/>
              <a:ahLst/>
              <a:cxnLst/>
              <a:rect l="0" t="0" r="0" b="0"/>
              <a:pathLst>
                <a:path w="126189" h="134834">
                  <a:moveTo>
                    <a:pt x="19032" y="99115"/>
                  </a:moveTo>
                  <a:lnTo>
                    <a:pt x="19032" y="99115"/>
                  </a:lnTo>
                  <a:lnTo>
                    <a:pt x="35603" y="99115"/>
                  </a:lnTo>
                  <a:lnTo>
                    <a:pt x="43154" y="95586"/>
                  </a:lnTo>
                  <a:lnTo>
                    <a:pt x="77771" y="70624"/>
                  </a:lnTo>
                  <a:lnTo>
                    <a:pt x="95117" y="41629"/>
                  </a:lnTo>
                  <a:lnTo>
                    <a:pt x="100225" y="25490"/>
                  </a:lnTo>
                  <a:lnTo>
                    <a:pt x="99619" y="20928"/>
                  </a:lnTo>
                  <a:lnTo>
                    <a:pt x="95418" y="12330"/>
                  </a:lnTo>
                  <a:lnTo>
                    <a:pt x="85615" y="52"/>
                  </a:lnTo>
                  <a:lnTo>
                    <a:pt x="79295" y="0"/>
                  </a:lnTo>
                  <a:lnTo>
                    <a:pt x="35787" y="19492"/>
                  </a:lnTo>
                  <a:lnTo>
                    <a:pt x="11355" y="37893"/>
                  </a:lnTo>
                  <a:lnTo>
                    <a:pt x="2390" y="52502"/>
                  </a:lnTo>
                  <a:lnTo>
                    <a:pt x="0" y="60102"/>
                  </a:lnTo>
                  <a:lnTo>
                    <a:pt x="872" y="75602"/>
                  </a:lnTo>
                  <a:lnTo>
                    <a:pt x="2957" y="83439"/>
                  </a:lnTo>
                  <a:lnTo>
                    <a:pt x="12328" y="95676"/>
                  </a:lnTo>
                  <a:lnTo>
                    <a:pt x="26635" y="105524"/>
                  </a:lnTo>
                  <a:lnTo>
                    <a:pt x="126188" y="134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SMARTInkShape-470"/>
            <p:cNvSpPr/>
            <p:nvPr>
              <p:custDataLst>
                <p:tags r:id="rId33"/>
              </p:custDataLst>
            </p:nvPr>
          </p:nvSpPr>
          <p:spPr>
            <a:xfrm>
              <a:off x="3888841" y="3929063"/>
              <a:ext cx="194350" cy="372622"/>
            </a:xfrm>
            <a:custGeom>
              <a:avLst/>
              <a:gdLst/>
              <a:ahLst/>
              <a:cxnLst/>
              <a:rect l="0" t="0" r="0" b="0"/>
              <a:pathLst>
                <a:path w="194350" h="372622">
                  <a:moveTo>
                    <a:pt x="123565" y="0"/>
                  </a:moveTo>
                  <a:lnTo>
                    <a:pt x="123565" y="0"/>
                  </a:lnTo>
                  <a:lnTo>
                    <a:pt x="117245" y="0"/>
                  </a:lnTo>
                  <a:lnTo>
                    <a:pt x="115383" y="1322"/>
                  </a:lnTo>
                  <a:lnTo>
                    <a:pt x="114141" y="3528"/>
                  </a:lnTo>
                  <a:lnTo>
                    <a:pt x="113314" y="6320"/>
                  </a:lnTo>
                  <a:lnTo>
                    <a:pt x="122055" y="54810"/>
                  </a:lnTo>
                  <a:lnTo>
                    <a:pt x="131449" y="113034"/>
                  </a:lnTo>
                  <a:lnTo>
                    <a:pt x="138205" y="165496"/>
                  </a:lnTo>
                  <a:lnTo>
                    <a:pt x="155675" y="220525"/>
                  </a:lnTo>
                  <a:lnTo>
                    <a:pt x="167733" y="277961"/>
                  </a:lnTo>
                  <a:lnTo>
                    <a:pt x="180240" y="332594"/>
                  </a:lnTo>
                  <a:lnTo>
                    <a:pt x="193532" y="372400"/>
                  </a:lnTo>
                  <a:lnTo>
                    <a:pt x="194023" y="372621"/>
                  </a:lnTo>
                  <a:lnTo>
                    <a:pt x="194349" y="371445"/>
                  </a:lnTo>
                  <a:lnTo>
                    <a:pt x="168122" y="319584"/>
                  </a:lnTo>
                  <a:lnTo>
                    <a:pt x="133237" y="262506"/>
                  </a:lnTo>
                  <a:lnTo>
                    <a:pt x="91271" y="228234"/>
                  </a:lnTo>
                  <a:lnTo>
                    <a:pt x="83515" y="224916"/>
                  </a:lnTo>
                  <a:lnTo>
                    <a:pt x="67842" y="224757"/>
                  </a:lnTo>
                  <a:lnTo>
                    <a:pt x="37822" y="238426"/>
                  </a:lnTo>
                  <a:lnTo>
                    <a:pt x="22398" y="251929"/>
                  </a:lnTo>
                  <a:lnTo>
                    <a:pt x="1717" y="282156"/>
                  </a:lnTo>
                  <a:lnTo>
                    <a:pt x="0" y="288645"/>
                  </a:lnTo>
                  <a:lnTo>
                    <a:pt x="178" y="294295"/>
                  </a:lnTo>
                  <a:lnTo>
                    <a:pt x="1620" y="299384"/>
                  </a:lnTo>
                  <a:lnTo>
                    <a:pt x="16290" y="319187"/>
                  </a:lnTo>
                  <a:lnTo>
                    <a:pt x="30026" y="327069"/>
                  </a:lnTo>
                  <a:lnTo>
                    <a:pt x="79056" y="340727"/>
                  </a:lnTo>
                  <a:lnTo>
                    <a:pt x="135472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3" name="SMARTInkShape-Group60"/>
          <p:cNvGrpSpPr/>
          <p:nvPr/>
        </p:nvGrpSpPr>
        <p:grpSpPr>
          <a:xfrm>
            <a:off x="8667750" y="5369720"/>
            <a:ext cx="2190751" cy="641016"/>
            <a:chOff x="8667750" y="5369720"/>
            <a:chExt cx="2190751" cy="641016"/>
          </a:xfrm>
        </p:grpSpPr>
        <p:sp>
          <p:nvSpPr>
            <p:cNvPr id="476" name="SMARTInkShape-471"/>
            <p:cNvSpPr/>
            <p:nvPr>
              <p:custDataLst>
                <p:tags r:id="rId7"/>
              </p:custDataLst>
            </p:nvPr>
          </p:nvSpPr>
          <p:spPr>
            <a:xfrm>
              <a:off x="10846594" y="5941220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0"/>
                  </a:moveTo>
                  <a:lnTo>
                    <a:pt x="11906" y="0"/>
                  </a:lnTo>
                  <a:lnTo>
                    <a:pt x="0" y="11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SMARTInkShape-472"/>
            <p:cNvSpPr/>
            <p:nvPr>
              <p:custDataLst>
                <p:tags r:id="rId8"/>
              </p:custDataLst>
            </p:nvPr>
          </p:nvSpPr>
          <p:spPr>
            <a:xfrm>
              <a:off x="10120325" y="5632960"/>
              <a:ext cx="595301" cy="320166"/>
            </a:xfrm>
            <a:custGeom>
              <a:avLst/>
              <a:gdLst/>
              <a:ahLst/>
              <a:cxnLst/>
              <a:rect l="0" t="0" r="0" b="0"/>
              <a:pathLst>
                <a:path w="595301" h="320166">
                  <a:moveTo>
                    <a:pt x="11894" y="105853"/>
                  </a:moveTo>
                  <a:lnTo>
                    <a:pt x="11894" y="105853"/>
                  </a:lnTo>
                  <a:lnTo>
                    <a:pt x="5573" y="118494"/>
                  </a:lnTo>
                  <a:lnTo>
                    <a:pt x="1091" y="171017"/>
                  </a:lnTo>
                  <a:lnTo>
                    <a:pt x="133" y="225918"/>
                  </a:lnTo>
                  <a:lnTo>
                    <a:pt x="0" y="273548"/>
                  </a:lnTo>
                  <a:lnTo>
                    <a:pt x="3515" y="217550"/>
                  </a:lnTo>
                  <a:lnTo>
                    <a:pt x="12939" y="185691"/>
                  </a:lnTo>
                  <a:lnTo>
                    <a:pt x="46057" y="133429"/>
                  </a:lnTo>
                  <a:lnTo>
                    <a:pt x="61851" y="116081"/>
                  </a:lnTo>
                  <a:lnTo>
                    <a:pt x="66365" y="116639"/>
                  </a:lnTo>
                  <a:lnTo>
                    <a:pt x="70697" y="120982"/>
                  </a:lnTo>
                  <a:lnTo>
                    <a:pt x="83115" y="149582"/>
                  </a:lnTo>
                  <a:lnTo>
                    <a:pt x="92844" y="200334"/>
                  </a:lnTo>
                  <a:lnTo>
                    <a:pt x="86582" y="254112"/>
                  </a:lnTo>
                  <a:lnTo>
                    <a:pt x="83759" y="280190"/>
                  </a:lnTo>
                  <a:lnTo>
                    <a:pt x="83617" y="280286"/>
                  </a:lnTo>
                  <a:lnTo>
                    <a:pt x="83458" y="276865"/>
                  </a:lnTo>
                  <a:lnTo>
                    <a:pt x="96299" y="224831"/>
                  </a:lnTo>
                  <a:lnTo>
                    <a:pt x="109720" y="179373"/>
                  </a:lnTo>
                  <a:lnTo>
                    <a:pt x="112829" y="174710"/>
                  </a:lnTo>
                  <a:lnTo>
                    <a:pt x="129848" y="161827"/>
                  </a:lnTo>
                  <a:lnTo>
                    <a:pt x="136833" y="160367"/>
                  </a:lnTo>
                  <a:lnTo>
                    <a:pt x="151648" y="162272"/>
                  </a:lnTo>
                  <a:lnTo>
                    <a:pt x="174864" y="177103"/>
                  </a:lnTo>
                  <a:lnTo>
                    <a:pt x="222032" y="229105"/>
                  </a:lnTo>
                  <a:lnTo>
                    <a:pt x="272285" y="262279"/>
                  </a:lnTo>
                  <a:lnTo>
                    <a:pt x="321101" y="280019"/>
                  </a:lnTo>
                  <a:lnTo>
                    <a:pt x="363536" y="289603"/>
                  </a:lnTo>
                  <a:lnTo>
                    <a:pt x="384697" y="287620"/>
                  </a:lnTo>
                  <a:lnTo>
                    <a:pt x="441007" y="258961"/>
                  </a:lnTo>
                  <a:lnTo>
                    <a:pt x="461902" y="244015"/>
                  </a:lnTo>
                  <a:lnTo>
                    <a:pt x="482426" y="218080"/>
                  </a:lnTo>
                  <a:lnTo>
                    <a:pt x="508867" y="159722"/>
                  </a:lnTo>
                  <a:lnTo>
                    <a:pt x="520900" y="103852"/>
                  </a:lnTo>
                  <a:lnTo>
                    <a:pt x="522985" y="56900"/>
                  </a:lnTo>
                  <a:lnTo>
                    <a:pt x="522366" y="18473"/>
                  </a:lnTo>
                  <a:lnTo>
                    <a:pt x="517465" y="2636"/>
                  </a:lnTo>
                  <a:lnTo>
                    <a:pt x="512983" y="0"/>
                  </a:lnTo>
                  <a:lnTo>
                    <a:pt x="507350" y="888"/>
                  </a:lnTo>
                  <a:lnTo>
                    <a:pt x="500948" y="4126"/>
                  </a:lnTo>
                  <a:lnTo>
                    <a:pt x="479296" y="33965"/>
                  </a:lnTo>
                  <a:lnTo>
                    <a:pt x="462445" y="82642"/>
                  </a:lnTo>
                  <a:lnTo>
                    <a:pt x="447545" y="141984"/>
                  </a:lnTo>
                  <a:lnTo>
                    <a:pt x="451712" y="194316"/>
                  </a:lnTo>
                  <a:lnTo>
                    <a:pt x="464975" y="253022"/>
                  </a:lnTo>
                  <a:lnTo>
                    <a:pt x="468729" y="263496"/>
                  </a:lnTo>
                  <a:lnTo>
                    <a:pt x="483485" y="282191"/>
                  </a:lnTo>
                  <a:lnTo>
                    <a:pt x="512652" y="309430"/>
                  </a:lnTo>
                  <a:lnTo>
                    <a:pt x="570743" y="318045"/>
                  </a:lnTo>
                  <a:lnTo>
                    <a:pt x="595300" y="320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SMARTInkShape-473"/>
            <p:cNvSpPr/>
            <p:nvPr>
              <p:custDataLst>
                <p:tags r:id="rId9"/>
              </p:custDataLst>
            </p:nvPr>
          </p:nvSpPr>
          <p:spPr>
            <a:xfrm>
              <a:off x="9953625" y="5619750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11905"/>
                  </a:moveTo>
                  <a:lnTo>
                    <a:pt x="11906" y="119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SMARTInkShape-474"/>
            <p:cNvSpPr/>
            <p:nvPr>
              <p:custDataLst>
                <p:tags r:id="rId10"/>
              </p:custDataLst>
            </p:nvPr>
          </p:nvSpPr>
          <p:spPr>
            <a:xfrm>
              <a:off x="9934859" y="5738813"/>
              <a:ext cx="30673" cy="214313"/>
            </a:xfrm>
            <a:custGeom>
              <a:avLst/>
              <a:gdLst/>
              <a:ahLst/>
              <a:cxnLst/>
              <a:rect l="0" t="0" r="0" b="0"/>
              <a:pathLst>
                <a:path w="30673" h="214313">
                  <a:moveTo>
                    <a:pt x="6860" y="0"/>
                  </a:moveTo>
                  <a:lnTo>
                    <a:pt x="6860" y="0"/>
                  </a:lnTo>
                  <a:lnTo>
                    <a:pt x="3332" y="23534"/>
                  </a:lnTo>
                  <a:lnTo>
                    <a:pt x="0" y="48824"/>
                  </a:lnTo>
                  <a:lnTo>
                    <a:pt x="8641" y="104649"/>
                  </a:lnTo>
                  <a:lnTo>
                    <a:pt x="18755" y="159498"/>
                  </a:lnTo>
                  <a:lnTo>
                    <a:pt x="30672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0" name="SMARTInkShape-475"/>
            <p:cNvSpPr/>
            <p:nvPr>
              <p:custDataLst>
                <p:tags r:id="rId11"/>
              </p:custDataLst>
            </p:nvPr>
          </p:nvSpPr>
          <p:spPr>
            <a:xfrm>
              <a:off x="9620250" y="5738813"/>
              <a:ext cx="214315" cy="271923"/>
            </a:xfrm>
            <a:custGeom>
              <a:avLst/>
              <a:gdLst/>
              <a:ahLst/>
              <a:cxnLst/>
              <a:rect l="0" t="0" r="0" b="0"/>
              <a:pathLst>
                <a:path w="214315" h="271923">
                  <a:moveTo>
                    <a:pt x="0" y="0"/>
                  </a:moveTo>
                  <a:lnTo>
                    <a:pt x="0" y="0"/>
                  </a:lnTo>
                  <a:lnTo>
                    <a:pt x="0" y="55921"/>
                  </a:lnTo>
                  <a:lnTo>
                    <a:pt x="6321" y="109529"/>
                  </a:lnTo>
                  <a:lnTo>
                    <a:pt x="22892" y="158277"/>
                  </a:lnTo>
                  <a:lnTo>
                    <a:pt x="37557" y="212159"/>
                  </a:lnTo>
                  <a:lnTo>
                    <a:pt x="58534" y="270961"/>
                  </a:lnTo>
                  <a:lnTo>
                    <a:pt x="58866" y="271922"/>
                  </a:lnTo>
                  <a:lnTo>
                    <a:pt x="59088" y="271240"/>
                  </a:lnTo>
                  <a:lnTo>
                    <a:pt x="69766" y="218983"/>
                  </a:lnTo>
                  <a:lnTo>
                    <a:pt x="72430" y="168981"/>
                  </a:lnTo>
                  <a:lnTo>
                    <a:pt x="84857" y="111816"/>
                  </a:lnTo>
                  <a:lnTo>
                    <a:pt x="109023" y="73533"/>
                  </a:lnTo>
                  <a:lnTo>
                    <a:pt x="145596" y="40101"/>
                  </a:lnTo>
                  <a:lnTo>
                    <a:pt x="214314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1" name="SMARTInkShape-476"/>
            <p:cNvSpPr/>
            <p:nvPr>
              <p:custDataLst>
                <p:tags r:id="rId12"/>
              </p:custDataLst>
            </p:nvPr>
          </p:nvSpPr>
          <p:spPr>
            <a:xfrm>
              <a:off x="9382889" y="5707471"/>
              <a:ext cx="237362" cy="268083"/>
            </a:xfrm>
            <a:custGeom>
              <a:avLst/>
              <a:gdLst/>
              <a:ahLst/>
              <a:cxnLst/>
              <a:rect l="0" t="0" r="0" b="0"/>
              <a:pathLst>
                <a:path w="237362" h="268083">
                  <a:moveTo>
                    <a:pt x="237361" y="67059"/>
                  </a:moveTo>
                  <a:lnTo>
                    <a:pt x="237361" y="67059"/>
                  </a:lnTo>
                  <a:lnTo>
                    <a:pt x="179692" y="18816"/>
                  </a:lnTo>
                  <a:lnTo>
                    <a:pt x="171134" y="11085"/>
                  </a:lnTo>
                  <a:lnTo>
                    <a:pt x="147514" y="2495"/>
                  </a:lnTo>
                  <a:lnTo>
                    <a:pt x="120700" y="0"/>
                  </a:lnTo>
                  <a:lnTo>
                    <a:pt x="95553" y="3301"/>
                  </a:lnTo>
                  <a:lnTo>
                    <a:pt x="74676" y="16233"/>
                  </a:lnTo>
                  <a:lnTo>
                    <a:pt x="48047" y="49354"/>
                  </a:lnTo>
                  <a:lnTo>
                    <a:pt x="16835" y="107062"/>
                  </a:lnTo>
                  <a:lnTo>
                    <a:pt x="3104" y="163940"/>
                  </a:lnTo>
                  <a:lnTo>
                    <a:pt x="0" y="207170"/>
                  </a:lnTo>
                  <a:lnTo>
                    <a:pt x="5783" y="230136"/>
                  </a:lnTo>
                  <a:lnTo>
                    <a:pt x="22196" y="253697"/>
                  </a:lnTo>
                  <a:lnTo>
                    <a:pt x="36339" y="262458"/>
                  </a:lnTo>
                  <a:lnTo>
                    <a:pt x="66978" y="268082"/>
                  </a:lnTo>
                  <a:lnTo>
                    <a:pt x="142111" y="233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2" name="SMARTInkShape-477"/>
            <p:cNvSpPr/>
            <p:nvPr>
              <p:custDataLst>
                <p:tags r:id="rId13"/>
              </p:custDataLst>
            </p:nvPr>
          </p:nvSpPr>
          <p:spPr>
            <a:xfrm>
              <a:off x="8667750" y="5369720"/>
              <a:ext cx="631032" cy="428626"/>
            </a:xfrm>
            <a:custGeom>
              <a:avLst/>
              <a:gdLst/>
              <a:ahLst/>
              <a:cxnLst/>
              <a:rect l="0" t="0" r="0" b="0"/>
              <a:pathLst>
                <a:path w="631032" h="428626">
                  <a:moveTo>
                    <a:pt x="0" y="0"/>
                  </a:moveTo>
                  <a:lnTo>
                    <a:pt x="0" y="0"/>
                  </a:lnTo>
                  <a:lnTo>
                    <a:pt x="0" y="51444"/>
                  </a:lnTo>
                  <a:lnTo>
                    <a:pt x="3528" y="105166"/>
                  </a:lnTo>
                  <a:lnTo>
                    <a:pt x="16572" y="154387"/>
                  </a:lnTo>
                  <a:lnTo>
                    <a:pt x="33210" y="192822"/>
                  </a:lnTo>
                  <a:lnTo>
                    <a:pt x="74238" y="249933"/>
                  </a:lnTo>
                  <a:lnTo>
                    <a:pt x="103312" y="280199"/>
                  </a:lnTo>
                  <a:lnTo>
                    <a:pt x="116912" y="289015"/>
                  </a:lnTo>
                  <a:lnTo>
                    <a:pt x="139446" y="295095"/>
                  </a:lnTo>
                  <a:lnTo>
                    <a:pt x="176327" y="297430"/>
                  </a:lnTo>
                  <a:lnTo>
                    <a:pt x="187729" y="294027"/>
                  </a:lnTo>
                  <a:lnTo>
                    <a:pt x="240845" y="261842"/>
                  </a:lnTo>
                  <a:lnTo>
                    <a:pt x="298462" y="226215"/>
                  </a:lnTo>
                  <a:lnTo>
                    <a:pt x="335928" y="205933"/>
                  </a:lnTo>
                  <a:lnTo>
                    <a:pt x="343015" y="204757"/>
                  </a:lnTo>
                  <a:lnTo>
                    <a:pt x="357944" y="206978"/>
                  </a:lnTo>
                  <a:lnTo>
                    <a:pt x="389086" y="219183"/>
                  </a:lnTo>
                  <a:lnTo>
                    <a:pt x="401351" y="230147"/>
                  </a:lnTo>
                  <a:lnTo>
                    <a:pt x="448963" y="282010"/>
                  </a:lnTo>
                  <a:lnTo>
                    <a:pt x="502458" y="339676"/>
                  </a:lnTo>
                  <a:lnTo>
                    <a:pt x="555138" y="382472"/>
                  </a:lnTo>
                  <a:lnTo>
                    <a:pt x="609528" y="414882"/>
                  </a:lnTo>
                  <a:lnTo>
                    <a:pt x="631031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185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90414"/>
            <a:ext cx="9601200" cy="5076986"/>
          </a:xfrm>
        </p:spPr>
        <p:txBody>
          <a:bodyPr/>
          <a:lstStyle/>
          <a:p>
            <a:r>
              <a:rPr lang="en-US" dirty="0" smtClean="0"/>
              <a:t>Groups/Comparison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Discrimination</a:t>
            </a:r>
            <a:endParaRPr lang="en-CA" dirty="0"/>
          </a:p>
        </p:txBody>
      </p:sp>
      <p:grpSp>
        <p:nvGrpSpPr>
          <p:cNvPr id="16" name="SMARTInkShape-Group61"/>
          <p:cNvGrpSpPr/>
          <p:nvPr/>
        </p:nvGrpSpPr>
        <p:grpSpPr>
          <a:xfrm>
            <a:off x="1454708" y="1178719"/>
            <a:ext cx="2914887" cy="571501"/>
            <a:chOff x="1454708" y="1178719"/>
            <a:chExt cx="2914887" cy="571501"/>
          </a:xfrm>
        </p:grpSpPr>
        <p:sp>
          <p:nvSpPr>
            <p:cNvPr id="2" name="SMARTInkShape-478"/>
            <p:cNvSpPr/>
            <p:nvPr>
              <p:custDataLst>
                <p:tags r:id="rId268"/>
              </p:custDataLst>
            </p:nvPr>
          </p:nvSpPr>
          <p:spPr>
            <a:xfrm>
              <a:off x="4191004" y="1333500"/>
              <a:ext cx="178591" cy="202407"/>
            </a:xfrm>
            <a:custGeom>
              <a:avLst/>
              <a:gdLst/>
              <a:ahLst/>
              <a:cxnLst/>
              <a:rect l="0" t="0" r="0" b="0"/>
              <a:pathLst>
                <a:path w="178591" h="202407">
                  <a:moveTo>
                    <a:pt x="11902" y="190500"/>
                  </a:moveTo>
                  <a:lnTo>
                    <a:pt x="11902" y="190500"/>
                  </a:lnTo>
                  <a:lnTo>
                    <a:pt x="11902" y="202406"/>
                  </a:lnTo>
                  <a:lnTo>
                    <a:pt x="11902" y="196086"/>
                  </a:lnTo>
                  <a:lnTo>
                    <a:pt x="10579" y="194224"/>
                  </a:lnTo>
                  <a:lnTo>
                    <a:pt x="8374" y="192982"/>
                  </a:lnTo>
                  <a:lnTo>
                    <a:pt x="5582" y="192155"/>
                  </a:lnTo>
                  <a:lnTo>
                    <a:pt x="3720" y="190280"/>
                  </a:lnTo>
                  <a:lnTo>
                    <a:pt x="1651" y="184670"/>
                  </a:lnTo>
                  <a:lnTo>
                    <a:pt x="0" y="126996"/>
                  </a:lnTo>
                  <a:lnTo>
                    <a:pt x="3525" y="119061"/>
                  </a:lnTo>
                  <a:lnTo>
                    <a:pt x="18982" y="97895"/>
                  </a:lnTo>
                  <a:lnTo>
                    <a:pt x="26383" y="73920"/>
                  </a:lnTo>
                  <a:lnTo>
                    <a:pt x="29493" y="69124"/>
                  </a:lnTo>
                  <a:lnTo>
                    <a:pt x="87257" y="20950"/>
                  </a:lnTo>
                  <a:lnTo>
                    <a:pt x="123233" y="6777"/>
                  </a:lnTo>
                  <a:lnTo>
                    <a:pt x="1785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479"/>
            <p:cNvSpPr/>
            <p:nvPr>
              <p:custDataLst>
                <p:tags r:id="rId269"/>
              </p:custDataLst>
            </p:nvPr>
          </p:nvSpPr>
          <p:spPr>
            <a:xfrm>
              <a:off x="3559969" y="1214438"/>
              <a:ext cx="511970" cy="355312"/>
            </a:xfrm>
            <a:custGeom>
              <a:avLst/>
              <a:gdLst/>
              <a:ahLst/>
              <a:cxnLst/>
              <a:rect l="0" t="0" r="0" b="0"/>
              <a:pathLst>
                <a:path w="511970" h="355312">
                  <a:moveTo>
                    <a:pt x="83344" y="0"/>
                  </a:moveTo>
                  <a:lnTo>
                    <a:pt x="83344" y="0"/>
                  </a:lnTo>
                  <a:lnTo>
                    <a:pt x="77023" y="0"/>
                  </a:lnTo>
                  <a:lnTo>
                    <a:pt x="75161" y="2645"/>
                  </a:lnTo>
                  <a:lnTo>
                    <a:pt x="71217" y="17687"/>
                  </a:lnTo>
                  <a:lnTo>
                    <a:pt x="63582" y="32434"/>
                  </a:lnTo>
                  <a:lnTo>
                    <a:pt x="49438" y="91462"/>
                  </a:lnTo>
                  <a:lnTo>
                    <a:pt x="37533" y="149173"/>
                  </a:lnTo>
                  <a:lnTo>
                    <a:pt x="25626" y="208544"/>
                  </a:lnTo>
                  <a:lnTo>
                    <a:pt x="13720" y="268062"/>
                  </a:lnTo>
                  <a:lnTo>
                    <a:pt x="10942" y="293084"/>
                  </a:lnTo>
                  <a:lnTo>
                    <a:pt x="1135" y="328133"/>
                  </a:lnTo>
                  <a:lnTo>
                    <a:pt x="13" y="355311"/>
                  </a:lnTo>
                  <a:lnTo>
                    <a:pt x="0" y="339402"/>
                  </a:lnTo>
                  <a:lnTo>
                    <a:pt x="3528" y="332526"/>
                  </a:lnTo>
                  <a:lnTo>
                    <a:pt x="8182" y="325060"/>
                  </a:lnTo>
                  <a:lnTo>
                    <a:pt x="12126" y="313419"/>
                  </a:lnTo>
                  <a:lnTo>
                    <a:pt x="19762" y="301591"/>
                  </a:lnTo>
                  <a:lnTo>
                    <a:pt x="23935" y="289708"/>
                  </a:lnTo>
                  <a:lnTo>
                    <a:pt x="45433" y="264288"/>
                  </a:lnTo>
                  <a:lnTo>
                    <a:pt x="50178" y="262982"/>
                  </a:lnTo>
                  <a:lnTo>
                    <a:pt x="75555" y="261998"/>
                  </a:lnTo>
                  <a:lnTo>
                    <a:pt x="78152" y="263301"/>
                  </a:lnTo>
                  <a:lnTo>
                    <a:pt x="79882" y="265492"/>
                  </a:lnTo>
                  <a:lnTo>
                    <a:pt x="83128" y="271454"/>
                  </a:lnTo>
                  <a:lnTo>
                    <a:pt x="88980" y="278514"/>
                  </a:lnTo>
                  <a:lnTo>
                    <a:pt x="95991" y="282534"/>
                  </a:lnTo>
                  <a:lnTo>
                    <a:pt x="103517" y="285643"/>
                  </a:lnTo>
                  <a:lnTo>
                    <a:pt x="142881" y="318007"/>
                  </a:lnTo>
                  <a:lnTo>
                    <a:pt x="193292" y="332549"/>
                  </a:lnTo>
                  <a:lnTo>
                    <a:pt x="252187" y="333360"/>
                  </a:lnTo>
                  <a:lnTo>
                    <a:pt x="279022" y="332049"/>
                  </a:lnTo>
                  <a:lnTo>
                    <a:pt x="300660" y="323868"/>
                  </a:lnTo>
                  <a:lnTo>
                    <a:pt x="355513" y="281763"/>
                  </a:lnTo>
                  <a:lnTo>
                    <a:pt x="371390" y="269869"/>
                  </a:lnTo>
                  <a:lnTo>
                    <a:pt x="376729" y="261934"/>
                  </a:lnTo>
                  <a:lnTo>
                    <a:pt x="380425" y="253998"/>
                  </a:lnTo>
                  <a:lnTo>
                    <a:pt x="386477" y="246062"/>
                  </a:lnTo>
                  <a:lnTo>
                    <a:pt x="390049" y="234597"/>
                  </a:lnTo>
                  <a:lnTo>
                    <a:pt x="391001" y="227835"/>
                  </a:lnTo>
                  <a:lnTo>
                    <a:pt x="392959" y="223327"/>
                  </a:lnTo>
                  <a:lnTo>
                    <a:pt x="395587" y="220322"/>
                  </a:lnTo>
                  <a:lnTo>
                    <a:pt x="398662" y="218319"/>
                  </a:lnTo>
                  <a:lnTo>
                    <a:pt x="400712" y="215660"/>
                  </a:lnTo>
                  <a:lnTo>
                    <a:pt x="404272" y="204412"/>
                  </a:lnTo>
                  <a:lnTo>
                    <a:pt x="403129" y="203744"/>
                  </a:lnTo>
                  <a:lnTo>
                    <a:pt x="376475" y="202421"/>
                  </a:lnTo>
                  <a:lnTo>
                    <a:pt x="374015" y="203739"/>
                  </a:lnTo>
                  <a:lnTo>
                    <a:pt x="372374" y="205940"/>
                  </a:lnTo>
                  <a:lnTo>
                    <a:pt x="369229" y="211914"/>
                  </a:lnTo>
                  <a:lnTo>
                    <a:pt x="325408" y="268783"/>
                  </a:lnTo>
                  <a:lnTo>
                    <a:pt x="314845" y="281458"/>
                  </a:lnTo>
                  <a:lnTo>
                    <a:pt x="307078" y="297592"/>
                  </a:lnTo>
                  <a:lnTo>
                    <a:pt x="301843" y="305565"/>
                  </a:lnTo>
                  <a:lnTo>
                    <a:pt x="298208" y="319113"/>
                  </a:lnTo>
                  <a:lnTo>
                    <a:pt x="297820" y="327091"/>
                  </a:lnTo>
                  <a:lnTo>
                    <a:pt x="299088" y="329185"/>
                  </a:lnTo>
                  <a:lnTo>
                    <a:pt x="301257" y="330582"/>
                  </a:lnTo>
                  <a:lnTo>
                    <a:pt x="309076" y="333211"/>
                  </a:lnTo>
                  <a:lnTo>
                    <a:pt x="315739" y="339647"/>
                  </a:lnTo>
                  <a:lnTo>
                    <a:pt x="317649" y="340202"/>
                  </a:lnTo>
                  <a:lnTo>
                    <a:pt x="318922" y="339249"/>
                  </a:lnTo>
                  <a:lnTo>
                    <a:pt x="319771" y="337291"/>
                  </a:lnTo>
                  <a:lnTo>
                    <a:pt x="321660" y="335985"/>
                  </a:lnTo>
                  <a:lnTo>
                    <a:pt x="331571" y="333718"/>
                  </a:lnTo>
                  <a:lnTo>
                    <a:pt x="342524" y="325260"/>
                  </a:lnTo>
                  <a:lnTo>
                    <a:pt x="353577" y="321269"/>
                  </a:lnTo>
                  <a:lnTo>
                    <a:pt x="361316" y="315647"/>
                  </a:lnTo>
                  <a:lnTo>
                    <a:pt x="365637" y="308739"/>
                  </a:lnTo>
                  <a:lnTo>
                    <a:pt x="368880" y="301259"/>
                  </a:lnTo>
                  <a:lnTo>
                    <a:pt x="399618" y="255093"/>
                  </a:lnTo>
                  <a:lnTo>
                    <a:pt x="407314" y="238341"/>
                  </a:lnTo>
                  <a:lnTo>
                    <a:pt x="423663" y="218309"/>
                  </a:lnTo>
                  <a:lnTo>
                    <a:pt x="427971" y="204761"/>
                  </a:lnTo>
                  <a:lnTo>
                    <a:pt x="429512" y="203976"/>
                  </a:lnTo>
                  <a:lnTo>
                    <a:pt x="440381" y="202424"/>
                  </a:lnTo>
                  <a:lnTo>
                    <a:pt x="440486" y="208732"/>
                  </a:lnTo>
                  <a:lnTo>
                    <a:pt x="444039" y="215360"/>
                  </a:lnTo>
                  <a:lnTo>
                    <a:pt x="448705" y="222715"/>
                  </a:lnTo>
                  <a:lnTo>
                    <a:pt x="451700" y="238216"/>
                  </a:lnTo>
                  <a:lnTo>
                    <a:pt x="451946" y="242154"/>
                  </a:lnTo>
                  <a:lnTo>
                    <a:pt x="455746" y="250058"/>
                  </a:lnTo>
                  <a:lnTo>
                    <a:pt x="462645" y="259591"/>
                  </a:lnTo>
                  <a:lnTo>
                    <a:pt x="464008" y="270979"/>
                  </a:lnTo>
                  <a:lnTo>
                    <a:pt x="464194" y="278303"/>
                  </a:lnTo>
                  <a:lnTo>
                    <a:pt x="467805" y="285968"/>
                  </a:lnTo>
                  <a:lnTo>
                    <a:pt x="474582" y="295347"/>
                  </a:lnTo>
                  <a:lnTo>
                    <a:pt x="475756" y="303292"/>
                  </a:lnTo>
                  <a:lnTo>
                    <a:pt x="477243" y="305382"/>
                  </a:lnTo>
                  <a:lnTo>
                    <a:pt x="479558" y="306776"/>
                  </a:lnTo>
                  <a:lnTo>
                    <a:pt x="482424" y="307704"/>
                  </a:lnTo>
                  <a:lnTo>
                    <a:pt x="484335" y="309646"/>
                  </a:lnTo>
                  <a:lnTo>
                    <a:pt x="486458" y="315332"/>
                  </a:lnTo>
                  <a:lnTo>
                    <a:pt x="488347" y="317378"/>
                  </a:lnTo>
                  <a:lnTo>
                    <a:pt x="493973" y="319650"/>
                  </a:lnTo>
                  <a:lnTo>
                    <a:pt x="511969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480"/>
            <p:cNvSpPr/>
            <p:nvPr>
              <p:custDataLst>
                <p:tags r:id="rId270"/>
              </p:custDataLst>
            </p:nvPr>
          </p:nvSpPr>
          <p:spPr>
            <a:xfrm>
              <a:off x="3274280" y="1238293"/>
              <a:ext cx="238065" cy="357052"/>
            </a:xfrm>
            <a:custGeom>
              <a:avLst/>
              <a:gdLst/>
              <a:ahLst/>
              <a:cxnLst/>
              <a:rect l="0" t="0" r="0" b="0"/>
              <a:pathLst>
                <a:path w="238065" h="357052">
                  <a:moveTo>
                    <a:pt x="226158" y="11863"/>
                  </a:moveTo>
                  <a:lnTo>
                    <a:pt x="226158" y="11863"/>
                  </a:lnTo>
                  <a:lnTo>
                    <a:pt x="219837" y="11863"/>
                  </a:lnTo>
                  <a:lnTo>
                    <a:pt x="217975" y="10540"/>
                  </a:lnTo>
                  <a:lnTo>
                    <a:pt x="216734" y="8336"/>
                  </a:lnTo>
                  <a:lnTo>
                    <a:pt x="215906" y="5543"/>
                  </a:lnTo>
                  <a:lnTo>
                    <a:pt x="214031" y="3681"/>
                  </a:lnTo>
                  <a:lnTo>
                    <a:pt x="208421" y="1612"/>
                  </a:lnTo>
                  <a:lnTo>
                    <a:pt x="184767" y="0"/>
                  </a:lnTo>
                  <a:lnTo>
                    <a:pt x="177776" y="3504"/>
                  </a:lnTo>
                  <a:lnTo>
                    <a:pt x="170259" y="8148"/>
                  </a:lnTo>
                  <a:lnTo>
                    <a:pt x="158589" y="12085"/>
                  </a:lnTo>
                  <a:lnTo>
                    <a:pt x="104301" y="51182"/>
                  </a:lnTo>
                  <a:lnTo>
                    <a:pt x="85982" y="72461"/>
                  </a:lnTo>
                  <a:lnTo>
                    <a:pt x="45408" y="127019"/>
                  </a:lnTo>
                  <a:lnTo>
                    <a:pt x="15920" y="182523"/>
                  </a:lnTo>
                  <a:lnTo>
                    <a:pt x="5262" y="206333"/>
                  </a:lnTo>
                  <a:lnTo>
                    <a:pt x="250" y="261895"/>
                  </a:lnTo>
                  <a:lnTo>
                    <a:pt x="0" y="287324"/>
                  </a:lnTo>
                  <a:lnTo>
                    <a:pt x="6278" y="307206"/>
                  </a:lnTo>
                  <a:lnTo>
                    <a:pt x="20251" y="328122"/>
                  </a:lnTo>
                  <a:lnTo>
                    <a:pt x="39688" y="349044"/>
                  </a:lnTo>
                  <a:lnTo>
                    <a:pt x="51119" y="353544"/>
                  </a:lnTo>
                  <a:lnTo>
                    <a:pt x="109670" y="357051"/>
                  </a:lnTo>
                  <a:lnTo>
                    <a:pt x="147122" y="355809"/>
                  </a:lnTo>
                  <a:lnTo>
                    <a:pt x="186515" y="340571"/>
                  </a:lnTo>
                  <a:lnTo>
                    <a:pt x="238064" y="309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81"/>
            <p:cNvSpPr/>
            <p:nvPr>
              <p:custDataLst>
                <p:tags r:id="rId271"/>
              </p:custDataLst>
            </p:nvPr>
          </p:nvSpPr>
          <p:spPr>
            <a:xfrm>
              <a:off x="3072056" y="1178719"/>
              <a:ext cx="66148" cy="571501"/>
            </a:xfrm>
            <a:custGeom>
              <a:avLst/>
              <a:gdLst/>
              <a:ahLst/>
              <a:cxnLst/>
              <a:rect l="0" t="0" r="0" b="0"/>
              <a:pathLst>
                <a:path w="66148" h="571501">
                  <a:moveTo>
                    <a:pt x="59288" y="0"/>
                  </a:moveTo>
                  <a:lnTo>
                    <a:pt x="59288" y="0"/>
                  </a:lnTo>
                  <a:lnTo>
                    <a:pt x="66147" y="38021"/>
                  </a:lnTo>
                  <a:lnTo>
                    <a:pt x="60585" y="82556"/>
                  </a:lnTo>
                  <a:lnTo>
                    <a:pt x="51882" y="134410"/>
                  </a:lnTo>
                  <a:lnTo>
                    <a:pt x="44743" y="188828"/>
                  </a:lnTo>
                  <a:lnTo>
                    <a:pt x="37306" y="237794"/>
                  </a:lnTo>
                  <a:lnTo>
                    <a:pt x="26331" y="293867"/>
                  </a:lnTo>
                  <a:lnTo>
                    <a:pt x="14952" y="344532"/>
                  </a:lnTo>
                  <a:lnTo>
                    <a:pt x="5992" y="392758"/>
                  </a:lnTo>
                  <a:lnTo>
                    <a:pt x="988" y="443148"/>
                  </a:lnTo>
                  <a:lnTo>
                    <a:pt x="0" y="499942"/>
                  </a:lnTo>
                  <a:lnTo>
                    <a:pt x="3356" y="527367"/>
                  </a:lnTo>
                  <a:lnTo>
                    <a:pt x="11892" y="563532"/>
                  </a:lnTo>
                  <a:lnTo>
                    <a:pt x="23569" y="571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82"/>
            <p:cNvSpPr/>
            <p:nvPr>
              <p:custDataLst>
                <p:tags r:id="rId272"/>
              </p:custDataLst>
            </p:nvPr>
          </p:nvSpPr>
          <p:spPr>
            <a:xfrm>
              <a:off x="2667000" y="1405331"/>
              <a:ext cx="332609" cy="202014"/>
            </a:xfrm>
            <a:custGeom>
              <a:avLst/>
              <a:gdLst/>
              <a:ahLst/>
              <a:cxnLst/>
              <a:rect l="0" t="0" r="0" b="0"/>
              <a:pathLst>
                <a:path w="332609" h="202014">
                  <a:moveTo>
                    <a:pt x="0" y="59138"/>
                  </a:moveTo>
                  <a:lnTo>
                    <a:pt x="0" y="59138"/>
                  </a:lnTo>
                  <a:lnTo>
                    <a:pt x="10828" y="49632"/>
                  </a:lnTo>
                  <a:lnTo>
                    <a:pt x="32460" y="38829"/>
                  </a:lnTo>
                  <a:lnTo>
                    <a:pt x="89364" y="23327"/>
                  </a:lnTo>
                  <a:lnTo>
                    <a:pt x="141131" y="15013"/>
                  </a:lnTo>
                  <a:lnTo>
                    <a:pt x="199710" y="5884"/>
                  </a:lnTo>
                  <a:lnTo>
                    <a:pt x="217965" y="5924"/>
                  </a:lnTo>
                  <a:lnTo>
                    <a:pt x="224685" y="7787"/>
                  </a:lnTo>
                  <a:lnTo>
                    <a:pt x="239207" y="6329"/>
                  </a:lnTo>
                  <a:lnTo>
                    <a:pt x="272893" y="197"/>
                  </a:lnTo>
                  <a:lnTo>
                    <a:pt x="277179" y="0"/>
                  </a:lnTo>
                  <a:lnTo>
                    <a:pt x="278713" y="1192"/>
                  </a:lnTo>
                  <a:lnTo>
                    <a:pt x="278413" y="3309"/>
                  </a:lnTo>
                  <a:lnTo>
                    <a:pt x="271670" y="12610"/>
                  </a:lnTo>
                  <a:lnTo>
                    <a:pt x="229023" y="56315"/>
                  </a:lnTo>
                  <a:lnTo>
                    <a:pt x="227465" y="61411"/>
                  </a:lnTo>
                  <a:lnTo>
                    <a:pt x="227050" y="64622"/>
                  </a:lnTo>
                  <a:lnTo>
                    <a:pt x="229419" y="68085"/>
                  </a:lnTo>
                  <a:lnTo>
                    <a:pt x="239106" y="75462"/>
                  </a:lnTo>
                  <a:lnTo>
                    <a:pt x="275066" y="89654"/>
                  </a:lnTo>
                  <a:lnTo>
                    <a:pt x="299488" y="94638"/>
                  </a:lnTo>
                  <a:lnTo>
                    <a:pt x="310818" y="100492"/>
                  </a:lnTo>
                  <a:lnTo>
                    <a:pt x="324633" y="117546"/>
                  </a:lnTo>
                  <a:lnTo>
                    <a:pt x="329490" y="131840"/>
                  </a:lnTo>
                  <a:lnTo>
                    <a:pt x="332608" y="156254"/>
                  </a:lnTo>
                  <a:lnTo>
                    <a:pt x="320507" y="182281"/>
                  </a:lnTo>
                  <a:lnTo>
                    <a:pt x="285750" y="202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83"/>
            <p:cNvSpPr/>
            <p:nvPr>
              <p:custDataLst>
                <p:tags r:id="rId273"/>
              </p:custDataLst>
            </p:nvPr>
          </p:nvSpPr>
          <p:spPr>
            <a:xfrm>
              <a:off x="2750834" y="1214438"/>
              <a:ext cx="59042" cy="381001"/>
            </a:xfrm>
            <a:custGeom>
              <a:avLst/>
              <a:gdLst/>
              <a:ahLst/>
              <a:cxnLst/>
              <a:rect l="0" t="0" r="0" b="0"/>
              <a:pathLst>
                <a:path w="59042" h="381001">
                  <a:moveTo>
                    <a:pt x="11416" y="0"/>
                  </a:moveTo>
                  <a:lnTo>
                    <a:pt x="11416" y="0"/>
                  </a:lnTo>
                  <a:lnTo>
                    <a:pt x="5095" y="0"/>
                  </a:lnTo>
                  <a:lnTo>
                    <a:pt x="3233" y="3968"/>
                  </a:lnTo>
                  <a:lnTo>
                    <a:pt x="0" y="49715"/>
                  </a:lnTo>
                  <a:lnTo>
                    <a:pt x="5976" y="102924"/>
                  </a:lnTo>
                  <a:lnTo>
                    <a:pt x="9804" y="156320"/>
                  </a:lnTo>
                  <a:lnTo>
                    <a:pt x="19280" y="206728"/>
                  </a:lnTo>
                  <a:lnTo>
                    <a:pt x="23447" y="254986"/>
                  </a:lnTo>
                  <a:lnTo>
                    <a:pt x="39736" y="314232"/>
                  </a:lnTo>
                  <a:lnTo>
                    <a:pt x="59041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84"/>
            <p:cNvSpPr/>
            <p:nvPr>
              <p:custDataLst>
                <p:tags r:id="rId274"/>
              </p:custDataLst>
            </p:nvPr>
          </p:nvSpPr>
          <p:spPr>
            <a:xfrm>
              <a:off x="2369344" y="1436590"/>
              <a:ext cx="285751" cy="120656"/>
            </a:xfrm>
            <a:custGeom>
              <a:avLst/>
              <a:gdLst/>
              <a:ahLst/>
              <a:cxnLst/>
              <a:rect l="0" t="0" r="0" b="0"/>
              <a:pathLst>
                <a:path w="285751" h="120656">
                  <a:moveTo>
                    <a:pt x="0" y="99316"/>
                  </a:moveTo>
                  <a:lnTo>
                    <a:pt x="0" y="99316"/>
                  </a:lnTo>
                  <a:lnTo>
                    <a:pt x="19011" y="97993"/>
                  </a:lnTo>
                  <a:lnTo>
                    <a:pt x="51772" y="82837"/>
                  </a:lnTo>
                  <a:lnTo>
                    <a:pt x="70635" y="69503"/>
                  </a:lnTo>
                  <a:lnTo>
                    <a:pt x="87368" y="48443"/>
                  </a:lnTo>
                  <a:lnTo>
                    <a:pt x="91747" y="37900"/>
                  </a:lnTo>
                  <a:lnTo>
                    <a:pt x="94212" y="18207"/>
                  </a:lnTo>
                  <a:lnTo>
                    <a:pt x="91261" y="6823"/>
                  </a:lnTo>
                  <a:lnTo>
                    <a:pt x="88622" y="1935"/>
                  </a:lnTo>
                  <a:lnTo>
                    <a:pt x="84216" y="0"/>
                  </a:lnTo>
                  <a:lnTo>
                    <a:pt x="72266" y="1377"/>
                  </a:lnTo>
                  <a:lnTo>
                    <a:pt x="61663" y="9927"/>
                  </a:lnTo>
                  <a:lnTo>
                    <a:pt x="31875" y="59972"/>
                  </a:lnTo>
                  <a:lnTo>
                    <a:pt x="30510" y="67795"/>
                  </a:lnTo>
                  <a:lnTo>
                    <a:pt x="32522" y="83543"/>
                  </a:lnTo>
                  <a:lnTo>
                    <a:pt x="41092" y="100963"/>
                  </a:lnTo>
                  <a:lnTo>
                    <a:pt x="47238" y="104383"/>
                  </a:lnTo>
                  <a:lnTo>
                    <a:pt x="64651" y="108183"/>
                  </a:lnTo>
                  <a:lnTo>
                    <a:pt x="78564" y="106344"/>
                  </a:lnTo>
                  <a:lnTo>
                    <a:pt x="110915" y="88063"/>
                  </a:lnTo>
                  <a:lnTo>
                    <a:pt x="150703" y="58310"/>
                  </a:lnTo>
                  <a:lnTo>
                    <a:pt x="163530" y="52999"/>
                  </a:lnTo>
                  <a:lnTo>
                    <a:pt x="165905" y="53886"/>
                  </a:lnTo>
                  <a:lnTo>
                    <a:pt x="172072" y="58399"/>
                  </a:lnTo>
                  <a:lnTo>
                    <a:pt x="175695" y="68343"/>
                  </a:lnTo>
                  <a:lnTo>
                    <a:pt x="176661" y="74698"/>
                  </a:lnTo>
                  <a:lnTo>
                    <a:pt x="174207" y="85288"/>
                  </a:lnTo>
                  <a:lnTo>
                    <a:pt x="170029" y="94405"/>
                  </a:lnTo>
                  <a:lnTo>
                    <a:pt x="166818" y="110489"/>
                  </a:lnTo>
                  <a:lnTo>
                    <a:pt x="183271" y="84335"/>
                  </a:lnTo>
                  <a:lnTo>
                    <a:pt x="200116" y="66028"/>
                  </a:lnTo>
                  <a:lnTo>
                    <a:pt x="202203" y="66541"/>
                  </a:lnTo>
                  <a:lnTo>
                    <a:pt x="208048" y="70638"/>
                  </a:lnTo>
                  <a:lnTo>
                    <a:pt x="242137" y="114781"/>
                  </a:lnTo>
                  <a:lnTo>
                    <a:pt x="250050" y="119419"/>
                  </a:lnTo>
                  <a:lnTo>
                    <a:pt x="254013" y="120655"/>
                  </a:lnTo>
                  <a:lnTo>
                    <a:pt x="257977" y="120157"/>
                  </a:lnTo>
                  <a:lnTo>
                    <a:pt x="285750" y="874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85"/>
            <p:cNvSpPr/>
            <p:nvPr>
              <p:custDataLst>
                <p:tags r:id="rId275"/>
              </p:custDataLst>
            </p:nvPr>
          </p:nvSpPr>
          <p:spPr>
            <a:xfrm>
              <a:off x="2095500" y="1428750"/>
              <a:ext cx="214314" cy="135740"/>
            </a:xfrm>
            <a:custGeom>
              <a:avLst/>
              <a:gdLst/>
              <a:ahLst/>
              <a:cxnLst/>
              <a:rect l="0" t="0" r="0" b="0"/>
              <a:pathLst>
                <a:path w="214314" h="135740">
                  <a:moveTo>
                    <a:pt x="0" y="0"/>
                  </a:moveTo>
                  <a:lnTo>
                    <a:pt x="0" y="0"/>
                  </a:lnTo>
                  <a:lnTo>
                    <a:pt x="0" y="53646"/>
                  </a:lnTo>
                  <a:lnTo>
                    <a:pt x="6321" y="85128"/>
                  </a:lnTo>
                  <a:lnTo>
                    <a:pt x="12952" y="97366"/>
                  </a:lnTo>
                  <a:lnTo>
                    <a:pt x="16572" y="100629"/>
                  </a:lnTo>
                  <a:lnTo>
                    <a:pt x="20594" y="107783"/>
                  </a:lnTo>
                  <a:lnTo>
                    <a:pt x="23177" y="123155"/>
                  </a:lnTo>
                  <a:lnTo>
                    <a:pt x="24712" y="125760"/>
                  </a:lnTo>
                  <a:lnTo>
                    <a:pt x="27058" y="127496"/>
                  </a:lnTo>
                  <a:lnTo>
                    <a:pt x="29945" y="128653"/>
                  </a:lnTo>
                  <a:lnTo>
                    <a:pt x="31869" y="128102"/>
                  </a:lnTo>
                  <a:lnTo>
                    <a:pt x="33152" y="126412"/>
                  </a:lnTo>
                  <a:lnTo>
                    <a:pt x="52140" y="69777"/>
                  </a:lnTo>
                  <a:lnTo>
                    <a:pt x="69134" y="32998"/>
                  </a:lnTo>
                  <a:lnTo>
                    <a:pt x="71225" y="32582"/>
                  </a:lnTo>
                  <a:lnTo>
                    <a:pt x="77076" y="39175"/>
                  </a:lnTo>
                  <a:lnTo>
                    <a:pt x="80558" y="47397"/>
                  </a:lnTo>
                  <a:lnTo>
                    <a:pt x="83181" y="102216"/>
                  </a:lnTo>
                  <a:lnTo>
                    <a:pt x="83329" y="134155"/>
                  </a:lnTo>
                  <a:lnTo>
                    <a:pt x="84657" y="135739"/>
                  </a:lnTo>
                  <a:lnTo>
                    <a:pt x="86865" y="135472"/>
                  </a:lnTo>
                  <a:lnTo>
                    <a:pt x="89660" y="133971"/>
                  </a:lnTo>
                  <a:lnTo>
                    <a:pt x="115231" y="79725"/>
                  </a:lnTo>
                  <a:lnTo>
                    <a:pt x="134956" y="46054"/>
                  </a:lnTo>
                  <a:lnTo>
                    <a:pt x="138918" y="43932"/>
                  </a:lnTo>
                  <a:lnTo>
                    <a:pt x="142883" y="43840"/>
                  </a:lnTo>
                  <a:lnTo>
                    <a:pt x="146849" y="45102"/>
                  </a:lnTo>
                  <a:lnTo>
                    <a:pt x="149493" y="47266"/>
                  </a:lnTo>
                  <a:lnTo>
                    <a:pt x="152431" y="53198"/>
                  </a:lnTo>
                  <a:lnTo>
                    <a:pt x="167423" y="90496"/>
                  </a:lnTo>
                  <a:lnTo>
                    <a:pt x="186628" y="121327"/>
                  </a:lnTo>
                  <a:lnTo>
                    <a:pt x="214313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86"/>
            <p:cNvSpPr/>
            <p:nvPr>
              <p:custDataLst>
                <p:tags r:id="rId276"/>
              </p:custDataLst>
            </p:nvPr>
          </p:nvSpPr>
          <p:spPr>
            <a:xfrm>
              <a:off x="1869281" y="1419352"/>
              <a:ext cx="119064" cy="119319"/>
            </a:xfrm>
            <a:custGeom>
              <a:avLst/>
              <a:gdLst/>
              <a:ahLst/>
              <a:cxnLst/>
              <a:rect l="0" t="0" r="0" b="0"/>
              <a:pathLst>
                <a:path w="119064" h="119319">
                  <a:moveTo>
                    <a:pt x="0" y="80836"/>
                  </a:moveTo>
                  <a:lnTo>
                    <a:pt x="0" y="80836"/>
                  </a:lnTo>
                  <a:lnTo>
                    <a:pt x="6321" y="87156"/>
                  </a:lnTo>
                  <a:lnTo>
                    <a:pt x="16479" y="90259"/>
                  </a:lnTo>
                  <a:lnTo>
                    <a:pt x="22893" y="91087"/>
                  </a:lnTo>
                  <a:lnTo>
                    <a:pt x="44560" y="85931"/>
                  </a:lnTo>
                  <a:lnTo>
                    <a:pt x="56405" y="76045"/>
                  </a:lnTo>
                  <a:lnTo>
                    <a:pt x="87130" y="35244"/>
                  </a:lnTo>
                  <a:lnTo>
                    <a:pt x="92844" y="19114"/>
                  </a:lnTo>
                  <a:lnTo>
                    <a:pt x="92323" y="14552"/>
                  </a:lnTo>
                  <a:lnTo>
                    <a:pt x="88217" y="5956"/>
                  </a:lnTo>
                  <a:lnTo>
                    <a:pt x="85270" y="3135"/>
                  </a:lnTo>
                  <a:lnTo>
                    <a:pt x="78467" y="0"/>
                  </a:lnTo>
                  <a:lnTo>
                    <a:pt x="67506" y="2134"/>
                  </a:lnTo>
                  <a:lnTo>
                    <a:pt x="60879" y="4555"/>
                  </a:lnTo>
                  <a:lnTo>
                    <a:pt x="49988" y="17829"/>
                  </a:lnTo>
                  <a:lnTo>
                    <a:pt x="29416" y="61857"/>
                  </a:lnTo>
                  <a:lnTo>
                    <a:pt x="26303" y="82984"/>
                  </a:lnTo>
                  <a:lnTo>
                    <a:pt x="28447" y="98547"/>
                  </a:lnTo>
                  <a:lnTo>
                    <a:pt x="30871" y="104550"/>
                  </a:lnTo>
                  <a:lnTo>
                    <a:pt x="40620" y="114747"/>
                  </a:lnTo>
                  <a:lnTo>
                    <a:pt x="46924" y="119318"/>
                  </a:lnTo>
                  <a:lnTo>
                    <a:pt x="119063" y="116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87"/>
            <p:cNvSpPr/>
            <p:nvPr>
              <p:custDataLst>
                <p:tags r:id="rId277"/>
              </p:custDataLst>
            </p:nvPr>
          </p:nvSpPr>
          <p:spPr>
            <a:xfrm>
              <a:off x="1785938" y="1202531"/>
              <a:ext cx="23813" cy="345283"/>
            </a:xfrm>
            <a:custGeom>
              <a:avLst/>
              <a:gdLst/>
              <a:ahLst/>
              <a:cxnLst/>
              <a:rect l="0" t="0" r="0" b="0"/>
              <a:pathLst>
                <a:path w="23813" h="345283">
                  <a:moveTo>
                    <a:pt x="0" y="0"/>
                  </a:moveTo>
                  <a:lnTo>
                    <a:pt x="0" y="0"/>
                  </a:lnTo>
                  <a:lnTo>
                    <a:pt x="0" y="53270"/>
                  </a:lnTo>
                  <a:lnTo>
                    <a:pt x="0" y="112779"/>
                  </a:lnTo>
                  <a:lnTo>
                    <a:pt x="0" y="159812"/>
                  </a:lnTo>
                  <a:lnTo>
                    <a:pt x="0" y="219275"/>
                  </a:lnTo>
                  <a:lnTo>
                    <a:pt x="0" y="276544"/>
                  </a:lnTo>
                  <a:lnTo>
                    <a:pt x="23812" y="345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88"/>
            <p:cNvSpPr/>
            <p:nvPr>
              <p:custDataLst>
                <p:tags r:id="rId278"/>
              </p:custDataLst>
            </p:nvPr>
          </p:nvSpPr>
          <p:spPr>
            <a:xfrm>
              <a:off x="1476375" y="1309688"/>
              <a:ext cx="166689" cy="59532"/>
            </a:xfrm>
            <a:custGeom>
              <a:avLst/>
              <a:gdLst/>
              <a:ahLst/>
              <a:cxnLst/>
              <a:rect l="0" t="0" r="0" b="0"/>
              <a:pathLst>
                <a:path w="166689" h="59532">
                  <a:moveTo>
                    <a:pt x="0" y="59531"/>
                  </a:moveTo>
                  <a:lnTo>
                    <a:pt x="0" y="59531"/>
                  </a:lnTo>
                  <a:lnTo>
                    <a:pt x="0" y="53210"/>
                  </a:lnTo>
                  <a:lnTo>
                    <a:pt x="7056" y="46579"/>
                  </a:lnTo>
                  <a:lnTo>
                    <a:pt x="39464" y="31543"/>
                  </a:lnTo>
                  <a:lnTo>
                    <a:pt x="94844" y="14240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89"/>
            <p:cNvSpPr/>
            <p:nvPr>
              <p:custDataLst>
                <p:tags r:id="rId279"/>
              </p:custDataLst>
            </p:nvPr>
          </p:nvSpPr>
          <p:spPr>
            <a:xfrm>
              <a:off x="1454708" y="1440656"/>
              <a:ext cx="152637" cy="83345"/>
            </a:xfrm>
            <a:custGeom>
              <a:avLst/>
              <a:gdLst/>
              <a:ahLst/>
              <a:cxnLst/>
              <a:rect l="0" t="0" r="0" b="0"/>
              <a:pathLst>
                <a:path w="152637" h="83345">
                  <a:moveTo>
                    <a:pt x="21667" y="83344"/>
                  </a:moveTo>
                  <a:lnTo>
                    <a:pt x="21667" y="83344"/>
                  </a:lnTo>
                  <a:lnTo>
                    <a:pt x="5095" y="83344"/>
                  </a:lnTo>
                  <a:lnTo>
                    <a:pt x="2682" y="82021"/>
                  </a:lnTo>
                  <a:lnTo>
                    <a:pt x="1073" y="79816"/>
                  </a:lnTo>
                  <a:lnTo>
                    <a:pt x="0" y="77023"/>
                  </a:lnTo>
                  <a:lnTo>
                    <a:pt x="1931" y="73839"/>
                  </a:lnTo>
                  <a:lnTo>
                    <a:pt x="31187" y="55356"/>
                  </a:lnTo>
                  <a:lnTo>
                    <a:pt x="75396" y="39220"/>
                  </a:lnTo>
                  <a:lnTo>
                    <a:pt x="102248" y="30090"/>
                  </a:lnTo>
                  <a:lnTo>
                    <a:pt x="1526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490"/>
            <p:cNvSpPr/>
            <p:nvPr>
              <p:custDataLst>
                <p:tags r:id="rId280"/>
              </p:custDataLst>
            </p:nvPr>
          </p:nvSpPr>
          <p:spPr>
            <a:xfrm>
              <a:off x="1466130" y="1346042"/>
              <a:ext cx="165027" cy="261303"/>
            </a:xfrm>
            <a:custGeom>
              <a:avLst/>
              <a:gdLst/>
              <a:ahLst/>
              <a:cxnLst/>
              <a:rect l="0" t="0" r="0" b="0"/>
              <a:pathLst>
                <a:path w="165027" h="261303">
                  <a:moveTo>
                    <a:pt x="45964" y="23177"/>
                  </a:moveTo>
                  <a:lnTo>
                    <a:pt x="45964" y="23177"/>
                  </a:lnTo>
                  <a:lnTo>
                    <a:pt x="25655" y="4191"/>
                  </a:lnTo>
                  <a:lnTo>
                    <a:pt x="12536" y="0"/>
                  </a:lnTo>
                  <a:lnTo>
                    <a:pt x="11772" y="1111"/>
                  </a:lnTo>
                  <a:lnTo>
                    <a:pt x="53" y="56581"/>
                  </a:lnTo>
                  <a:lnTo>
                    <a:pt x="0" y="115569"/>
                  </a:lnTo>
                  <a:lnTo>
                    <a:pt x="7829" y="171122"/>
                  </a:lnTo>
                  <a:lnTo>
                    <a:pt x="11817" y="192118"/>
                  </a:lnTo>
                  <a:lnTo>
                    <a:pt x="32408" y="230879"/>
                  </a:lnTo>
                  <a:lnTo>
                    <a:pt x="42585" y="242489"/>
                  </a:lnTo>
                  <a:lnTo>
                    <a:pt x="55927" y="252059"/>
                  </a:lnTo>
                  <a:lnTo>
                    <a:pt x="78314" y="258563"/>
                  </a:lnTo>
                  <a:lnTo>
                    <a:pt x="165026" y="2613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" name="SMARTInkShape-Group62"/>
          <p:cNvGrpSpPr/>
          <p:nvPr/>
        </p:nvGrpSpPr>
        <p:grpSpPr>
          <a:xfrm>
            <a:off x="4692275" y="1083870"/>
            <a:ext cx="296446" cy="391161"/>
            <a:chOff x="4692275" y="1083870"/>
            <a:chExt cx="296446" cy="391161"/>
          </a:xfrm>
        </p:grpSpPr>
        <p:sp>
          <p:nvSpPr>
            <p:cNvPr id="17" name="SMARTInkShape-491"/>
            <p:cNvSpPr/>
            <p:nvPr>
              <p:custDataLst>
                <p:tags r:id="rId265"/>
              </p:custDataLst>
            </p:nvPr>
          </p:nvSpPr>
          <p:spPr>
            <a:xfrm>
              <a:off x="4738688" y="1291019"/>
              <a:ext cx="250033" cy="18670"/>
            </a:xfrm>
            <a:custGeom>
              <a:avLst/>
              <a:gdLst/>
              <a:ahLst/>
              <a:cxnLst/>
              <a:rect l="0" t="0" r="0" b="0"/>
              <a:pathLst>
                <a:path w="250033" h="18670">
                  <a:moveTo>
                    <a:pt x="0" y="18669"/>
                  </a:moveTo>
                  <a:lnTo>
                    <a:pt x="0" y="18669"/>
                  </a:lnTo>
                  <a:lnTo>
                    <a:pt x="6320" y="18669"/>
                  </a:lnTo>
                  <a:lnTo>
                    <a:pt x="57200" y="8417"/>
                  </a:lnTo>
                  <a:lnTo>
                    <a:pt x="112859" y="3452"/>
                  </a:lnTo>
                  <a:lnTo>
                    <a:pt x="142764" y="0"/>
                  </a:lnTo>
                  <a:lnTo>
                    <a:pt x="250032" y="6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492"/>
            <p:cNvSpPr/>
            <p:nvPr>
              <p:custDataLst>
                <p:tags r:id="rId266"/>
              </p:custDataLst>
            </p:nvPr>
          </p:nvSpPr>
          <p:spPr>
            <a:xfrm>
              <a:off x="4822890" y="1083870"/>
              <a:ext cx="165831" cy="368694"/>
            </a:xfrm>
            <a:custGeom>
              <a:avLst/>
              <a:gdLst/>
              <a:ahLst/>
              <a:cxnLst/>
              <a:rect l="0" t="0" r="0" b="0"/>
              <a:pathLst>
                <a:path w="165831" h="368694">
                  <a:moveTo>
                    <a:pt x="165830" y="94849"/>
                  </a:moveTo>
                  <a:lnTo>
                    <a:pt x="165830" y="94849"/>
                  </a:lnTo>
                  <a:lnTo>
                    <a:pt x="152877" y="63050"/>
                  </a:lnTo>
                  <a:lnTo>
                    <a:pt x="119759" y="15006"/>
                  </a:lnTo>
                  <a:lnTo>
                    <a:pt x="108752" y="6446"/>
                  </a:lnTo>
                  <a:lnTo>
                    <a:pt x="98127" y="2642"/>
                  </a:lnTo>
                  <a:lnTo>
                    <a:pt x="62088" y="0"/>
                  </a:lnTo>
                  <a:lnTo>
                    <a:pt x="50048" y="3305"/>
                  </a:lnTo>
                  <a:lnTo>
                    <a:pt x="44985" y="6038"/>
                  </a:lnTo>
                  <a:lnTo>
                    <a:pt x="25219" y="28847"/>
                  </a:lnTo>
                  <a:lnTo>
                    <a:pt x="8926" y="67061"/>
                  </a:lnTo>
                  <a:lnTo>
                    <a:pt x="2040" y="118218"/>
                  </a:lnTo>
                  <a:lnTo>
                    <a:pt x="0" y="168948"/>
                  </a:lnTo>
                  <a:lnTo>
                    <a:pt x="5716" y="217493"/>
                  </a:lnTo>
                  <a:lnTo>
                    <a:pt x="13873" y="274829"/>
                  </a:lnTo>
                  <a:lnTo>
                    <a:pt x="25685" y="328522"/>
                  </a:lnTo>
                  <a:lnTo>
                    <a:pt x="30782" y="340256"/>
                  </a:lnTo>
                  <a:lnTo>
                    <a:pt x="34860" y="368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493"/>
            <p:cNvSpPr/>
            <p:nvPr>
              <p:custDataLst>
                <p:tags r:id="rId267"/>
              </p:custDataLst>
            </p:nvPr>
          </p:nvSpPr>
          <p:spPr>
            <a:xfrm>
              <a:off x="4692275" y="1369219"/>
              <a:ext cx="67735" cy="105812"/>
            </a:xfrm>
            <a:custGeom>
              <a:avLst/>
              <a:gdLst/>
              <a:ahLst/>
              <a:cxnLst/>
              <a:rect l="0" t="0" r="0" b="0"/>
              <a:pathLst>
                <a:path w="67735" h="105812">
                  <a:moveTo>
                    <a:pt x="58319" y="0"/>
                  </a:moveTo>
                  <a:lnTo>
                    <a:pt x="58319" y="0"/>
                  </a:lnTo>
                  <a:lnTo>
                    <a:pt x="31496" y="16572"/>
                  </a:lnTo>
                  <a:lnTo>
                    <a:pt x="7992" y="40070"/>
                  </a:lnTo>
                  <a:lnTo>
                    <a:pt x="2879" y="50000"/>
                  </a:lnTo>
                  <a:lnTo>
                    <a:pt x="0" y="69348"/>
                  </a:lnTo>
                  <a:lnTo>
                    <a:pt x="5467" y="91838"/>
                  </a:lnTo>
                  <a:lnTo>
                    <a:pt x="8532" y="96944"/>
                  </a:lnTo>
                  <a:lnTo>
                    <a:pt x="11899" y="100348"/>
                  </a:lnTo>
                  <a:lnTo>
                    <a:pt x="15466" y="102617"/>
                  </a:lnTo>
                  <a:lnTo>
                    <a:pt x="33127" y="105811"/>
                  </a:lnTo>
                  <a:lnTo>
                    <a:pt x="38879" y="103614"/>
                  </a:lnTo>
                  <a:lnTo>
                    <a:pt x="61818" y="80215"/>
                  </a:lnTo>
                  <a:lnTo>
                    <a:pt x="66489" y="68283"/>
                  </a:lnTo>
                  <a:lnTo>
                    <a:pt x="67734" y="61397"/>
                  </a:lnTo>
                  <a:lnTo>
                    <a:pt x="65590" y="50218"/>
                  </a:lnTo>
                  <a:lnTo>
                    <a:pt x="56946" y="36487"/>
                  </a:lnTo>
                  <a:lnTo>
                    <a:pt x="46413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SMARTInkShape-494"/>
          <p:cNvSpPr/>
          <p:nvPr>
            <p:custDataLst>
              <p:tags r:id="rId1"/>
            </p:custDataLst>
          </p:nvPr>
        </p:nvSpPr>
        <p:spPr>
          <a:xfrm>
            <a:off x="5370470" y="1333500"/>
            <a:ext cx="130219" cy="95251"/>
          </a:xfrm>
          <a:custGeom>
            <a:avLst/>
            <a:gdLst/>
            <a:ahLst/>
            <a:cxnLst/>
            <a:rect l="0" t="0" r="0" b="0"/>
            <a:pathLst>
              <a:path w="130219" h="95251">
                <a:moveTo>
                  <a:pt x="82593" y="0"/>
                </a:moveTo>
                <a:lnTo>
                  <a:pt x="82593" y="0"/>
                </a:lnTo>
                <a:lnTo>
                  <a:pt x="59700" y="0"/>
                </a:lnTo>
                <a:lnTo>
                  <a:pt x="45519" y="7056"/>
                </a:lnTo>
                <a:lnTo>
                  <a:pt x="31720" y="19011"/>
                </a:lnTo>
                <a:lnTo>
                  <a:pt x="16514" y="41939"/>
                </a:lnTo>
                <a:lnTo>
                  <a:pt x="939" y="80509"/>
                </a:lnTo>
                <a:lnTo>
                  <a:pt x="0" y="87817"/>
                </a:lnTo>
                <a:lnTo>
                  <a:pt x="1073" y="90294"/>
                </a:lnTo>
                <a:lnTo>
                  <a:pt x="3110" y="91946"/>
                </a:lnTo>
                <a:lnTo>
                  <a:pt x="8902" y="93782"/>
                </a:lnTo>
                <a:lnTo>
                  <a:pt x="15886" y="94597"/>
                </a:lnTo>
                <a:lnTo>
                  <a:pt x="19601" y="92169"/>
                </a:lnTo>
                <a:lnTo>
                  <a:pt x="31150" y="78756"/>
                </a:lnTo>
                <a:lnTo>
                  <a:pt x="39003" y="74690"/>
                </a:lnTo>
                <a:lnTo>
                  <a:pt x="58789" y="71866"/>
                </a:lnTo>
                <a:lnTo>
                  <a:pt x="62755" y="71723"/>
                </a:lnTo>
                <a:lnTo>
                  <a:pt x="80977" y="77843"/>
                </a:lnTo>
                <a:lnTo>
                  <a:pt x="102656" y="90440"/>
                </a:lnTo>
                <a:lnTo>
                  <a:pt x="130218" y="952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8" name="SMARTInkShape-Group64"/>
          <p:cNvGrpSpPr/>
          <p:nvPr/>
        </p:nvGrpSpPr>
        <p:grpSpPr>
          <a:xfrm>
            <a:off x="5860768" y="989874"/>
            <a:ext cx="1306796" cy="688908"/>
            <a:chOff x="5860768" y="989874"/>
            <a:chExt cx="1306796" cy="688908"/>
          </a:xfrm>
        </p:grpSpPr>
        <p:sp>
          <p:nvSpPr>
            <p:cNvPr id="22" name="SMARTInkShape-495"/>
            <p:cNvSpPr/>
            <p:nvPr>
              <p:custDataLst>
                <p:tags r:id="rId259"/>
              </p:custDataLst>
            </p:nvPr>
          </p:nvSpPr>
          <p:spPr>
            <a:xfrm>
              <a:off x="6955805" y="989874"/>
              <a:ext cx="211759" cy="426971"/>
            </a:xfrm>
            <a:custGeom>
              <a:avLst/>
              <a:gdLst/>
              <a:ahLst/>
              <a:cxnLst/>
              <a:rect l="0" t="0" r="0" b="0"/>
              <a:pathLst>
                <a:path w="211759" h="426971">
                  <a:moveTo>
                    <a:pt x="152226" y="10251"/>
                  </a:moveTo>
                  <a:lnTo>
                    <a:pt x="152226" y="10251"/>
                  </a:lnTo>
                  <a:lnTo>
                    <a:pt x="140075" y="8928"/>
                  </a:lnTo>
                  <a:lnTo>
                    <a:pt x="103736" y="0"/>
                  </a:lnTo>
                  <a:lnTo>
                    <a:pt x="90546" y="6136"/>
                  </a:lnTo>
                  <a:lnTo>
                    <a:pt x="60521" y="31634"/>
                  </a:lnTo>
                  <a:lnTo>
                    <a:pt x="24729" y="88832"/>
                  </a:lnTo>
                  <a:lnTo>
                    <a:pt x="10381" y="126580"/>
                  </a:lnTo>
                  <a:lnTo>
                    <a:pt x="0" y="179632"/>
                  </a:lnTo>
                  <a:lnTo>
                    <a:pt x="4522" y="226097"/>
                  </a:lnTo>
                  <a:lnTo>
                    <a:pt x="19226" y="283369"/>
                  </a:lnTo>
                  <a:lnTo>
                    <a:pt x="40205" y="327389"/>
                  </a:lnTo>
                  <a:lnTo>
                    <a:pt x="72292" y="364832"/>
                  </a:lnTo>
                  <a:lnTo>
                    <a:pt x="122816" y="398331"/>
                  </a:lnTo>
                  <a:lnTo>
                    <a:pt x="211758" y="426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496"/>
            <p:cNvSpPr/>
            <p:nvPr>
              <p:custDataLst>
                <p:tags r:id="rId260"/>
              </p:custDataLst>
            </p:nvPr>
          </p:nvSpPr>
          <p:spPr>
            <a:xfrm>
              <a:off x="6697463" y="1264614"/>
              <a:ext cx="159634" cy="151473"/>
            </a:xfrm>
            <a:custGeom>
              <a:avLst/>
              <a:gdLst/>
              <a:ahLst/>
              <a:cxnLst/>
              <a:rect l="0" t="0" r="0" b="0"/>
              <a:pathLst>
                <a:path w="159634" h="151473">
                  <a:moveTo>
                    <a:pt x="17662" y="104605"/>
                  </a:moveTo>
                  <a:lnTo>
                    <a:pt x="17662" y="104605"/>
                  </a:lnTo>
                  <a:lnTo>
                    <a:pt x="8157" y="93777"/>
                  </a:lnTo>
                  <a:lnTo>
                    <a:pt x="1090" y="81712"/>
                  </a:lnTo>
                  <a:lnTo>
                    <a:pt x="0" y="74791"/>
                  </a:lnTo>
                  <a:lnTo>
                    <a:pt x="2316" y="60045"/>
                  </a:lnTo>
                  <a:lnTo>
                    <a:pt x="11057" y="36868"/>
                  </a:lnTo>
                  <a:lnTo>
                    <a:pt x="25310" y="24670"/>
                  </a:lnTo>
                  <a:lnTo>
                    <a:pt x="68695" y="3189"/>
                  </a:lnTo>
                  <a:lnTo>
                    <a:pt x="84881" y="0"/>
                  </a:lnTo>
                  <a:lnTo>
                    <a:pt x="100895" y="2110"/>
                  </a:lnTo>
                  <a:lnTo>
                    <a:pt x="116831" y="8781"/>
                  </a:lnTo>
                  <a:lnTo>
                    <a:pt x="139355" y="27412"/>
                  </a:lnTo>
                  <a:lnTo>
                    <a:pt x="150242" y="42074"/>
                  </a:lnTo>
                  <a:lnTo>
                    <a:pt x="155961" y="57411"/>
                  </a:lnTo>
                  <a:lnTo>
                    <a:pt x="159633" y="88815"/>
                  </a:lnTo>
                  <a:lnTo>
                    <a:pt x="153948" y="112567"/>
                  </a:lnTo>
                  <a:lnTo>
                    <a:pt x="143886" y="130042"/>
                  </a:lnTo>
                  <a:lnTo>
                    <a:pt x="132526" y="143598"/>
                  </a:lnTo>
                  <a:lnTo>
                    <a:pt x="121188" y="148393"/>
                  </a:lnTo>
                  <a:lnTo>
                    <a:pt x="104992" y="151472"/>
                  </a:lnTo>
                  <a:lnTo>
                    <a:pt x="103663" y="150402"/>
                  </a:lnTo>
                  <a:lnTo>
                    <a:pt x="101006" y="140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497"/>
            <p:cNvSpPr/>
            <p:nvPr>
              <p:custDataLst>
                <p:tags r:id="rId261"/>
              </p:custDataLst>
            </p:nvPr>
          </p:nvSpPr>
          <p:spPr>
            <a:xfrm>
              <a:off x="6727031" y="1297781"/>
              <a:ext cx="83345" cy="381001"/>
            </a:xfrm>
            <a:custGeom>
              <a:avLst/>
              <a:gdLst/>
              <a:ahLst/>
              <a:cxnLst/>
              <a:rect l="0" t="0" r="0" b="0"/>
              <a:pathLst>
                <a:path w="83345" h="381001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14699" y="53553"/>
                  </a:lnTo>
                  <a:lnTo>
                    <a:pt x="22013" y="105976"/>
                  </a:lnTo>
                  <a:lnTo>
                    <a:pt x="33000" y="163005"/>
                  </a:lnTo>
                  <a:lnTo>
                    <a:pt x="41502" y="210351"/>
                  </a:lnTo>
                  <a:lnTo>
                    <a:pt x="45811" y="261499"/>
                  </a:lnTo>
                  <a:lnTo>
                    <a:pt x="56772" y="317708"/>
                  </a:lnTo>
                  <a:lnTo>
                    <a:pt x="83344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498"/>
            <p:cNvSpPr/>
            <p:nvPr>
              <p:custDataLst>
                <p:tags r:id="rId262"/>
              </p:custDataLst>
            </p:nvPr>
          </p:nvSpPr>
          <p:spPr>
            <a:xfrm>
              <a:off x="6500813" y="1285875"/>
              <a:ext cx="125544" cy="82594"/>
            </a:xfrm>
            <a:custGeom>
              <a:avLst/>
              <a:gdLst/>
              <a:ahLst/>
              <a:cxnLst/>
              <a:rect l="0" t="0" r="0" b="0"/>
              <a:pathLst>
                <a:path w="125544" h="82594">
                  <a:moveTo>
                    <a:pt x="0" y="0"/>
                  </a:moveTo>
                  <a:lnTo>
                    <a:pt x="0" y="0"/>
                  </a:lnTo>
                  <a:lnTo>
                    <a:pt x="1323" y="29814"/>
                  </a:lnTo>
                  <a:lnTo>
                    <a:pt x="9504" y="50873"/>
                  </a:lnTo>
                  <a:lnTo>
                    <a:pt x="16571" y="61416"/>
                  </a:lnTo>
                  <a:lnTo>
                    <a:pt x="34307" y="74789"/>
                  </a:lnTo>
                  <a:lnTo>
                    <a:pt x="56320" y="80809"/>
                  </a:lnTo>
                  <a:lnTo>
                    <a:pt x="79599" y="82593"/>
                  </a:lnTo>
                  <a:lnTo>
                    <a:pt x="91821" y="79482"/>
                  </a:lnTo>
                  <a:lnTo>
                    <a:pt x="96933" y="76801"/>
                  </a:lnTo>
                  <a:lnTo>
                    <a:pt x="110447" y="60385"/>
                  </a:lnTo>
                  <a:lnTo>
                    <a:pt x="125543" y="32458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499"/>
            <p:cNvSpPr/>
            <p:nvPr>
              <p:custDataLst>
                <p:tags r:id="rId263"/>
              </p:custDataLst>
            </p:nvPr>
          </p:nvSpPr>
          <p:spPr>
            <a:xfrm>
              <a:off x="6375670" y="1286511"/>
              <a:ext cx="83492" cy="115875"/>
            </a:xfrm>
            <a:custGeom>
              <a:avLst/>
              <a:gdLst/>
              <a:ahLst/>
              <a:cxnLst/>
              <a:rect l="0" t="0" r="0" b="0"/>
              <a:pathLst>
                <a:path w="83492" h="115875">
                  <a:moveTo>
                    <a:pt x="53705" y="23177"/>
                  </a:moveTo>
                  <a:lnTo>
                    <a:pt x="53705" y="23177"/>
                  </a:lnTo>
                  <a:lnTo>
                    <a:pt x="53705" y="0"/>
                  </a:lnTo>
                  <a:lnTo>
                    <a:pt x="19397" y="33689"/>
                  </a:lnTo>
                  <a:lnTo>
                    <a:pt x="11997" y="48133"/>
                  </a:lnTo>
                  <a:lnTo>
                    <a:pt x="0" y="85504"/>
                  </a:lnTo>
                  <a:lnTo>
                    <a:pt x="2496" y="96298"/>
                  </a:lnTo>
                  <a:lnTo>
                    <a:pt x="11339" y="109812"/>
                  </a:lnTo>
                  <a:lnTo>
                    <a:pt x="18559" y="114598"/>
                  </a:lnTo>
                  <a:lnTo>
                    <a:pt x="22337" y="115874"/>
                  </a:lnTo>
                  <a:lnTo>
                    <a:pt x="33590" y="113764"/>
                  </a:lnTo>
                  <a:lnTo>
                    <a:pt x="47411" y="107094"/>
                  </a:lnTo>
                  <a:lnTo>
                    <a:pt x="67421" y="89786"/>
                  </a:lnTo>
                  <a:lnTo>
                    <a:pt x="82509" y="60922"/>
                  </a:lnTo>
                  <a:lnTo>
                    <a:pt x="83491" y="54955"/>
                  </a:lnTo>
                  <a:lnTo>
                    <a:pt x="81054" y="44797"/>
                  </a:lnTo>
                  <a:lnTo>
                    <a:pt x="72245" y="31640"/>
                  </a:lnTo>
                  <a:lnTo>
                    <a:pt x="65031" y="26938"/>
                  </a:lnTo>
                  <a:lnTo>
                    <a:pt x="53874" y="23672"/>
                  </a:lnTo>
                  <a:lnTo>
                    <a:pt x="41800" y="23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500"/>
            <p:cNvSpPr/>
            <p:nvPr>
              <p:custDataLst>
                <p:tags r:id="rId264"/>
              </p:custDataLst>
            </p:nvPr>
          </p:nvSpPr>
          <p:spPr>
            <a:xfrm>
              <a:off x="5860768" y="1014177"/>
              <a:ext cx="461453" cy="425599"/>
            </a:xfrm>
            <a:custGeom>
              <a:avLst/>
              <a:gdLst/>
              <a:ahLst/>
              <a:cxnLst/>
              <a:rect l="0" t="0" r="0" b="0"/>
              <a:pathLst>
                <a:path w="461453" h="425599">
                  <a:moveTo>
                    <a:pt x="223327" y="21667"/>
                  </a:moveTo>
                  <a:lnTo>
                    <a:pt x="223327" y="21667"/>
                  </a:lnTo>
                  <a:lnTo>
                    <a:pt x="206754" y="5095"/>
                  </a:lnTo>
                  <a:lnTo>
                    <a:pt x="195675" y="1072"/>
                  </a:lnTo>
                  <a:lnTo>
                    <a:pt x="189017" y="0"/>
                  </a:lnTo>
                  <a:lnTo>
                    <a:pt x="181933" y="1930"/>
                  </a:lnTo>
                  <a:lnTo>
                    <a:pt x="150047" y="24866"/>
                  </a:lnTo>
                  <a:lnTo>
                    <a:pt x="102453" y="74809"/>
                  </a:lnTo>
                  <a:lnTo>
                    <a:pt x="63504" y="131705"/>
                  </a:lnTo>
                  <a:lnTo>
                    <a:pt x="41145" y="182413"/>
                  </a:lnTo>
                  <a:lnTo>
                    <a:pt x="20970" y="236765"/>
                  </a:lnTo>
                  <a:lnTo>
                    <a:pt x="2406" y="288754"/>
                  </a:lnTo>
                  <a:lnTo>
                    <a:pt x="0" y="328639"/>
                  </a:lnTo>
                  <a:lnTo>
                    <a:pt x="7077" y="363535"/>
                  </a:lnTo>
                  <a:lnTo>
                    <a:pt x="25156" y="399555"/>
                  </a:lnTo>
                  <a:lnTo>
                    <a:pt x="40001" y="411426"/>
                  </a:lnTo>
                  <a:lnTo>
                    <a:pt x="63615" y="422019"/>
                  </a:lnTo>
                  <a:lnTo>
                    <a:pt x="96087" y="425598"/>
                  </a:lnTo>
                  <a:lnTo>
                    <a:pt x="129181" y="419898"/>
                  </a:lnTo>
                  <a:lnTo>
                    <a:pt x="157801" y="403510"/>
                  </a:lnTo>
                  <a:lnTo>
                    <a:pt x="190701" y="375308"/>
                  </a:lnTo>
                  <a:lnTo>
                    <a:pt x="192315" y="371198"/>
                  </a:lnTo>
                  <a:lnTo>
                    <a:pt x="192070" y="367136"/>
                  </a:lnTo>
                  <a:lnTo>
                    <a:pt x="188929" y="355097"/>
                  </a:lnTo>
                  <a:lnTo>
                    <a:pt x="188488" y="351110"/>
                  </a:lnTo>
                  <a:lnTo>
                    <a:pt x="175227" y="332857"/>
                  </a:lnTo>
                  <a:lnTo>
                    <a:pt x="165348" y="325338"/>
                  </a:lnTo>
                  <a:lnTo>
                    <a:pt x="152349" y="317577"/>
                  </a:lnTo>
                  <a:lnTo>
                    <a:pt x="142425" y="309424"/>
                  </a:lnTo>
                  <a:lnTo>
                    <a:pt x="142934" y="307432"/>
                  </a:lnTo>
                  <a:lnTo>
                    <a:pt x="147027" y="301691"/>
                  </a:lnTo>
                  <a:lnTo>
                    <a:pt x="153255" y="298257"/>
                  </a:lnTo>
                  <a:lnTo>
                    <a:pt x="205323" y="283492"/>
                  </a:lnTo>
                  <a:lnTo>
                    <a:pt x="260632" y="272908"/>
                  </a:lnTo>
                  <a:lnTo>
                    <a:pt x="302415" y="271745"/>
                  </a:lnTo>
                  <a:lnTo>
                    <a:pt x="303833" y="273052"/>
                  </a:lnTo>
                  <a:lnTo>
                    <a:pt x="309638" y="284656"/>
                  </a:lnTo>
                  <a:lnTo>
                    <a:pt x="312617" y="288274"/>
                  </a:lnTo>
                  <a:lnTo>
                    <a:pt x="315927" y="299350"/>
                  </a:lnTo>
                  <a:lnTo>
                    <a:pt x="319795" y="342795"/>
                  </a:lnTo>
                  <a:lnTo>
                    <a:pt x="329369" y="365802"/>
                  </a:lnTo>
                  <a:lnTo>
                    <a:pt x="330478" y="378803"/>
                  </a:lnTo>
                  <a:lnTo>
                    <a:pt x="330482" y="321931"/>
                  </a:lnTo>
                  <a:lnTo>
                    <a:pt x="330482" y="303963"/>
                  </a:lnTo>
                  <a:lnTo>
                    <a:pt x="334010" y="295740"/>
                  </a:lnTo>
                  <a:lnTo>
                    <a:pt x="336803" y="291694"/>
                  </a:lnTo>
                  <a:lnTo>
                    <a:pt x="343434" y="287200"/>
                  </a:lnTo>
                  <a:lnTo>
                    <a:pt x="386803" y="273563"/>
                  </a:lnTo>
                  <a:lnTo>
                    <a:pt x="410081" y="272251"/>
                  </a:lnTo>
                  <a:lnTo>
                    <a:pt x="461452" y="283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SMARTInkShape-Group65"/>
          <p:cNvGrpSpPr/>
          <p:nvPr/>
        </p:nvGrpSpPr>
        <p:grpSpPr>
          <a:xfrm>
            <a:off x="7179469" y="940594"/>
            <a:ext cx="470175" cy="488157"/>
            <a:chOff x="7179469" y="940594"/>
            <a:chExt cx="470175" cy="488157"/>
          </a:xfrm>
        </p:grpSpPr>
        <p:sp>
          <p:nvSpPr>
            <p:cNvPr id="29" name="SMARTInkShape-501"/>
            <p:cNvSpPr/>
            <p:nvPr>
              <p:custDataLst>
                <p:tags r:id="rId257"/>
              </p:custDataLst>
            </p:nvPr>
          </p:nvSpPr>
          <p:spPr>
            <a:xfrm>
              <a:off x="7465219" y="940594"/>
              <a:ext cx="184425" cy="488157"/>
            </a:xfrm>
            <a:custGeom>
              <a:avLst/>
              <a:gdLst/>
              <a:ahLst/>
              <a:cxnLst/>
              <a:rect l="0" t="0" r="0" b="0"/>
              <a:pathLst>
                <a:path w="184425" h="488157">
                  <a:moveTo>
                    <a:pt x="0" y="0"/>
                  </a:moveTo>
                  <a:lnTo>
                    <a:pt x="0" y="0"/>
                  </a:lnTo>
                  <a:lnTo>
                    <a:pt x="49715" y="33143"/>
                  </a:lnTo>
                  <a:lnTo>
                    <a:pt x="102674" y="79497"/>
                  </a:lnTo>
                  <a:lnTo>
                    <a:pt x="152231" y="135558"/>
                  </a:lnTo>
                  <a:lnTo>
                    <a:pt x="173386" y="176413"/>
                  </a:lnTo>
                  <a:lnTo>
                    <a:pt x="184424" y="225739"/>
                  </a:lnTo>
                  <a:lnTo>
                    <a:pt x="180138" y="282911"/>
                  </a:lnTo>
                  <a:lnTo>
                    <a:pt x="176634" y="310946"/>
                  </a:lnTo>
                  <a:lnTo>
                    <a:pt x="159786" y="359949"/>
                  </a:lnTo>
                  <a:lnTo>
                    <a:pt x="130389" y="409277"/>
                  </a:lnTo>
                  <a:lnTo>
                    <a:pt x="83344" y="488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502"/>
            <p:cNvSpPr/>
            <p:nvPr>
              <p:custDataLst>
                <p:tags r:id="rId258"/>
              </p:custDataLst>
            </p:nvPr>
          </p:nvSpPr>
          <p:spPr>
            <a:xfrm>
              <a:off x="7179469" y="1059656"/>
              <a:ext cx="214313" cy="273845"/>
            </a:xfrm>
            <a:custGeom>
              <a:avLst/>
              <a:gdLst/>
              <a:ahLst/>
              <a:cxnLst/>
              <a:rect l="0" t="0" r="0" b="0"/>
              <a:pathLst>
                <a:path w="214313" h="273845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9424" y="16480"/>
                  </a:lnTo>
                  <a:lnTo>
                    <a:pt x="18081" y="74057"/>
                  </a:lnTo>
                  <a:lnTo>
                    <a:pt x="23663" y="132938"/>
                  </a:lnTo>
                  <a:lnTo>
                    <a:pt x="25036" y="136250"/>
                  </a:lnTo>
                  <a:lnTo>
                    <a:pt x="27274" y="138459"/>
                  </a:lnTo>
                  <a:lnTo>
                    <a:pt x="30089" y="139931"/>
                  </a:lnTo>
                  <a:lnTo>
                    <a:pt x="74689" y="142617"/>
                  </a:lnTo>
                  <a:lnTo>
                    <a:pt x="108120" y="136478"/>
                  </a:lnTo>
                  <a:lnTo>
                    <a:pt x="164982" y="110983"/>
                  </a:lnTo>
                  <a:lnTo>
                    <a:pt x="194634" y="79370"/>
                  </a:lnTo>
                  <a:lnTo>
                    <a:pt x="198952" y="67907"/>
                  </a:lnTo>
                  <a:lnTo>
                    <a:pt x="202380" y="9707"/>
                  </a:lnTo>
                  <a:lnTo>
                    <a:pt x="202401" y="1918"/>
                  </a:lnTo>
                  <a:lnTo>
                    <a:pt x="202404" y="6889"/>
                  </a:lnTo>
                  <a:lnTo>
                    <a:pt x="192155" y="61182"/>
                  </a:lnTo>
                  <a:lnTo>
                    <a:pt x="199009" y="114342"/>
                  </a:lnTo>
                  <a:lnTo>
                    <a:pt x="201735" y="160121"/>
                  </a:lnTo>
                  <a:lnTo>
                    <a:pt x="208594" y="213016"/>
                  </a:lnTo>
                  <a:lnTo>
                    <a:pt x="213559" y="266618"/>
                  </a:lnTo>
                  <a:lnTo>
                    <a:pt x="214312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1" name="SMARTInkShape-Group66"/>
          <p:cNvGrpSpPr/>
          <p:nvPr/>
        </p:nvGrpSpPr>
        <p:grpSpPr>
          <a:xfrm>
            <a:off x="904875" y="1440656"/>
            <a:ext cx="190501" cy="202408"/>
            <a:chOff x="904875" y="1440656"/>
            <a:chExt cx="190501" cy="202408"/>
          </a:xfrm>
        </p:grpSpPr>
        <p:sp>
          <p:nvSpPr>
            <p:cNvPr id="288" name="SMARTInkShape-503"/>
            <p:cNvSpPr/>
            <p:nvPr>
              <p:custDataLst>
                <p:tags r:id="rId254"/>
              </p:custDataLst>
            </p:nvPr>
          </p:nvSpPr>
          <p:spPr>
            <a:xfrm>
              <a:off x="904875" y="1440656"/>
              <a:ext cx="166689" cy="130970"/>
            </a:xfrm>
            <a:custGeom>
              <a:avLst/>
              <a:gdLst/>
              <a:ahLst/>
              <a:cxnLst/>
              <a:rect l="0" t="0" r="0" b="0"/>
              <a:pathLst>
                <a:path w="166689" h="130970">
                  <a:moveTo>
                    <a:pt x="0" y="130969"/>
                  </a:moveTo>
                  <a:lnTo>
                    <a:pt x="0" y="130969"/>
                  </a:lnTo>
                  <a:lnTo>
                    <a:pt x="56139" y="78773"/>
                  </a:lnTo>
                  <a:lnTo>
                    <a:pt x="112950" y="38557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504"/>
            <p:cNvSpPr/>
            <p:nvPr>
              <p:custDataLst>
                <p:tags r:id="rId255"/>
              </p:custDataLst>
            </p:nvPr>
          </p:nvSpPr>
          <p:spPr>
            <a:xfrm>
              <a:off x="1000125" y="1464469"/>
              <a:ext cx="83345" cy="178595"/>
            </a:xfrm>
            <a:custGeom>
              <a:avLst/>
              <a:gdLst/>
              <a:ahLst/>
              <a:cxnLst/>
              <a:rect l="0" t="0" r="0" b="0"/>
              <a:pathLst>
                <a:path w="83345" h="178595">
                  <a:moveTo>
                    <a:pt x="83344" y="0"/>
                  </a:moveTo>
                  <a:lnTo>
                    <a:pt x="83344" y="0"/>
                  </a:lnTo>
                  <a:lnTo>
                    <a:pt x="48051" y="53519"/>
                  </a:lnTo>
                  <a:lnTo>
                    <a:pt x="27378" y="112524"/>
                  </a:lnTo>
                  <a:lnTo>
                    <a:pt x="24074" y="124094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SMARTInkShape-505"/>
            <p:cNvSpPr/>
            <p:nvPr>
              <p:custDataLst>
                <p:tags r:id="rId256"/>
              </p:custDataLst>
            </p:nvPr>
          </p:nvSpPr>
          <p:spPr>
            <a:xfrm>
              <a:off x="1013012" y="1440656"/>
              <a:ext cx="82364" cy="130970"/>
            </a:xfrm>
            <a:custGeom>
              <a:avLst/>
              <a:gdLst/>
              <a:ahLst/>
              <a:cxnLst/>
              <a:rect l="0" t="0" r="0" b="0"/>
              <a:pathLst>
                <a:path w="82364" h="130970">
                  <a:moveTo>
                    <a:pt x="22832" y="0"/>
                  </a:moveTo>
                  <a:lnTo>
                    <a:pt x="22832" y="0"/>
                  </a:lnTo>
                  <a:lnTo>
                    <a:pt x="0" y="0"/>
                  </a:lnTo>
                  <a:lnTo>
                    <a:pt x="536" y="28516"/>
                  </a:lnTo>
                  <a:lnTo>
                    <a:pt x="9905" y="59602"/>
                  </a:lnTo>
                  <a:lnTo>
                    <a:pt x="29049" y="94480"/>
                  </a:lnTo>
                  <a:lnTo>
                    <a:pt x="30945" y="102674"/>
                  </a:lnTo>
                  <a:lnTo>
                    <a:pt x="40108" y="115307"/>
                  </a:lnTo>
                  <a:lnTo>
                    <a:pt x="51677" y="124008"/>
                  </a:lnTo>
                  <a:lnTo>
                    <a:pt x="82363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5" name="SMARTInkShape-Group67"/>
          <p:cNvGrpSpPr/>
          <p:nvPr/>
        </p:nvGrpSpPr>
        <p:grpSpPr>
          <a:xfrm>
            <a:off x="964407" y="1893094"/>
            <a:ext cx="214313" cy="178595"/>
            <a:chOff x="964407" y="1893094"/>
            <a:chExt cx="214313" cy="178595"/>
          </a:xfrm>
        </p:grpSpPr>
        <p:sp>
          <p:nvSpPr>
            <p:cNvPr id="292" name="SMARTInkShape-506"/>
            <p:cNvSpPr/>
            <p:nvPr>
              <p:custDataLst>
                <p:tags r:id="rId251"/>
              </p:custDataLst>
            </p:nvPr>
          </p:nvSpPr>
          <p:spPr>
            <a:xfrm>
              <a:off x="1012031" y="1893094"/>
              <a:ext cx="166689" cy="154782"/>
            </a:xfrm>
            <a:custGeom>
              <a:avLst/>
              <a:gdLst/>
              <a:ahLst/>
              <a:cxnLst/>
              <a:rect l="0" t="0" r="0" b="0"/>
              <a:pathLst>
                <a:path w="166689" h="154782">
                  <a:moveTo>
                    <a:pt x="0" y="154781"/>
                  </a:moveTo>
                  <a:lnTo>
                    <a:pt x="0" y="154781"/>
                  </a:lnTo>
                  <a:lnTo>
                    <a:pt x="0" y="148460"/>
                  </a:lnTo>
                  <a:lnTo>
                    <a:pt x="6321" y="131889"/>
                  </a:lnTo>
                  <a:lnTo>
                    <a:pt x="37996" y="95725"/>
                  </a:lnTo>
                  <a:lnTo>
                    <a:pt x="95151" y="47072"/>
                  </a:lnTo>
                  <a:lnTo>
                    <a:pt x="126089" y="23649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507"/>
            <p:cNvSpPr/>
            <p:nvPr>
              <p:custDataLst>
                <p:tags r:id="rId252"/>
              </p:custDataLst>
            </p:nvPr>
          </p:nvSpPr>
          <p:spPr>
            <a:xfrm>
              <a:off x="1051060" y="1893094"/>
              <a:ext cx="44316" cy="178595"/>
            </a:xfrm>
            <a:custGeom>
              <a:avLst/>
              <a:gdLst/>
              <a:ahLst/>
              <a:cxnLst/>
              <a:rect l="0" t="0" r="0" b="0"/>
              <a:pathLst>
                <a:path w="44316" h="178595">
                  <a:moveTo>
                    <a:pt x="20503" y="0"/>
                  </a:moveTo>
                  <a:lnTo>
                    <a:pt x="20503" y="0"/>
                  </a:lnTo>
                  <a:lnTo>
                    <a:pt x="7861" y="0"/>
                  </a:lnTo>
                  <a:lnTo>
                    <a:pt x="4138" y="1323"/>
                  </a:lnTo>
                  <a:lnTo>
                    <a:pt x="1655" y="3528"/>
                  </a:lnTo>
                  <a:lnTo>
                    <a:pt x="0" y="6320"/>
                  </a:lnTo>
                  <a:lnTo>
                    <a:pt x="3991" y="35533"/>
                  </a:lnTo>
                  <a:lnTo>
                    <a:pt x="20941" y="85802"/>
                  </a:lnTo>
                  <a:lnTo>
                    <a:pt x="44315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508"/>
            <p:cNvSpPr/>
            <p:nvPr>
              <p:custDataLst>
                <p:tags r:id="rId253"/>
              </p:custDataLst>
            </p:nvPr>
          </p:nvSpPr>
          <p:spPr>
            <a:xfrm>
              <a:off x="964407" y="1940719"/>
              <a:ext cx="166688" cy="59532"/>
            </a:xfrm>
            <a:custGeom>
              <a:avLst/>
              <a:gdLst/>
              <a:ahLst/>
              <a:cxnLst/>
              <a:rect l="0" t="0" r="0" b="0"/>
              <a:pathLst>
                <a:path w="166688" h="59532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  <a:lnTo>
                    <a:pt x="28332" y="0"/>
                  </a:lnTo>
                  <a:lnTo>
                    <a:pt x="35963" y="3528"/>
                  </a:lnTo>
                  <a:lnTo>
                    <a:pt x="43764" y="8182"/>
                  </a:lnTo>
                  <a:lnTo>
                    <a:pt x="55594" y="12126"/>
                  </a:lnTo>
                  <a:lnTo>
                    <a:pt x="67478" y="19762"/>
                  </a:lnTo>
                  <a:lnTo>
                    <a:pt x="79377" y="22612"/>
                  </a:lnTo>
                  <a:lnTo>
                    <a:pt x="87313" y="23279"/>
                  </a:lnTo>
                  <a:lnTo>
                    <a:pt x="95250" y="27103"/>
                  </a:lnTo>
                  <a:lnTo>
                    <a:pt x="103187" y="31889"/>
                  </a:lnTo>
                  <a:lnTo>
                    <a:pt x="119062" y="34962"/>
                  </a:lnTo>
                  <a:lnTo>
                    <a:pt x="128616" y="35569"/>
                  </a:lnTo>
                  <a:lnTo>
                    <a:pt x="142323" y="47131"/>
                  </a:lnTo>
                  <a:lnTo>
                    <a:pt x="153077" y="47581"/>
                  </a:lnTo>
                  <a:lnTo>
                    <a:pt x="166687" y="59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4" name="SMARTInkShape-Group68"/>
          <p:cNvGrpSpPr/>
          <p:nvPr/>
        </p:nvGrpSpPr>
        <p:grpSpPr>
          <a:xfrm>
            <a:off x="1547813" y="1775490"/>
            <a:ext cx="1821657" cy="629574"/>
            <a:chOff x="1547813" y="1775490"/>
            <a:chExt cx="1821657" cy="629574"/>
          </a:xfrm>
        </p:grpSpPr>
        <p:sp>
          <p:nvSpPr>
            <p:cNvPr id="296" name="SMARTInkShape-509"/>
            <p:cNvSpPr/>
            <p:nvPr>
              <p:custDataLst>
                <p:tags r:id="rId243"/>
              </p:custDataLst>
            </p:nvPr>
          </p:nvSpPr>
          <p:spPr>
            <a:xfrm>
              <a:off x="3155156" y="1957008"/>
              <a:ext cx="214314" cy="126587"/>
            </a:xfrm>
            <a:custGeom>
              <a:avLst/>
              <a:gdLst/>
              <a:ahLst/>
              <a:cxnLst/>
              <a:rect l="0" t="0" r="0" b="0"/>
              <a:pathLst>
                <a:path w="214314" h="126587">
                  <a:moveTo>
                    <a:pt x="0" y="19430"/>
                  </a:moveTo>
                  <a:lnTo>
                    <a:pt x="0" y="19430"/>
                  </a:lnTo>
                  <a:lnTo>
                    <a:pt x="1323" y="38440"/>
                  </a:lnTo>
                  <a:lnTo>
                    <a:pt x="22383" y="97318"/>
                  </a:lnTo>
                  <a:lnTo>
                    <a:pt x="23624" y="112132"/>
                  </a:lnTo>
                  <a:lnTo>
                    <a:pt x="25010" y="112981"/>
                  </a:lnTo>
                  <a:lnTo>
                    <a:pt x="30077" y="113925"/>
                  </a:lnTo>
                  <a:lnTo>
                    <a:pt x="31958" y="111530"/>
                  </a:lnTo>
                  <a:lnTo>
                    <a:pt x="48450" y="60510"/>
                  </a:lnTo>
                  <a:lnTo>
                    <a:pt x="92027" y="11109"/>
                  </a:lnTo>
                  <a:lnTo>
                    <a:pt x="111016" y="2502"/>
                  </a:lnTo>
                  <a:lnTo>
                    <a:pt x="130038" y="0"/>
                  </a:lnTo>
                  <a:lnTo>
                    <a:pt x="142902" y="3298"/>
                  </a:lnTo>
                  <a:lnTo>
                    <a:pt x="163903" y="18912"/>
                  </a:lnTo>
                  <a:lnTo>
                    <a:pt x="172065" y="29342"/>
                  </a:lnTo>
                  <a:lnTo>
                    <a:pt x="214313" y="126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SMARTInkShape-510"/>
            <p:cNvSpPr/>
            <p:nvPr>
              <p:custDataLst>
                <p:tags r:id="rId244"/>
              </p:custDataLst>
            </p:nvPr>
          </p:nvSpPr>
          <p:spPr>
            <a:xfrm>
              <a:off x="2717572" y="1935869"/>
              <a:ext cx="389960" cy="180807"/>
            </a:xfrm>
            <a:custGeom>
              <a:avLst/>
              <a:gdLst/>
              <a:ahLst/>
              <a:cxnLst/>
              <a:rect l="0" t="0" r="0" b="0"/>
              <a:pathLst>
                <a:path w="389960" h="180807">
                  <a:moveTo>
                    <a:pt x="44678" y="4850"/>
                  </a:moveTo>
                  <a:lnTo>
                    <a:pt x="44678" y="4850"/>
                  </a:lnTo>
                  <a:lnTo>
                    <a:pt x="32037" y="11170"/>
                  </a:lnTo>
                  <a:lnTo>
                    <a:pt x="22303" y="24857"/>
                  </a:lnTo>
                  <a:lnTo>
                    <a:pt x="2534" y="70494"/>
                  </a:lnTo>
                  <a:lnTo>
                    <a:pt x="0" y="108379"/>
                  </a:lnTo>
                  <a:lnTo>
                    <a:pt x="13839" y="160982"/>
                  </a:lnTo>
                  <a:lnTo>
                    <a:pt x="18827" y="168470"/>
                  </a:lnTo>
                  <a:lnTo>
                    <a:pt x="24798" y="173461"/>
                  </a:lnTo>
                  <a:lnTo>
                    <a:pt x="39811" y="179007"/>
                  </a:lnTo>
                  <a:lnTo>
                    <a:pt x="69253" y="180806"/>
                  </a:lnTo>
                  <a:lnTo>
                    <a:pt x="93999" y="173549"/>
                  </a:lnTo>
                  <a:lnTo>
                    <a:pt x="105404" y="166699"/>
                  </a:lnTo>
                  <a:lnTo>
                    <a:pt x="108975" y="160374"/>
                  </a:lnTo>
                  <a:lnTo>
                    <a:pt x="114705" y="125235"/>
                  </a:lnTo>
                  <a:lnTo>
                    <a:pt x="115175" y="116856"/>
                  </a:lnTo>
                  <a:lnTo>
                    <a:pt x="108642" y="100492"/>
                  </a:lnTo>
                  <a:lnTo>
                    <a:pt x="97144" y="79931"/>
                  </a:lnTo>
                  <a:lnTo>
                    <a:pt x="93132" y="69969"/>
                  </a:lnTo>
                  <a:lnTo>
                    <a:pt x="71834" y="40663"/>
                  </a:lnTo>
                  <a:lnTo>
                    <a:pt x="69151" y="24712"/>
                  </a:lnTo>
                  <a:lnTo>
                    <a:pt x="71577" y="20737"/>
                  </a:lnTo>
                  <a:lnTo>
                    <a:pt x="87632" y="8822"/>
                  </a:lnTo>
                  <a:lnTo>
                    <a:pt x="101692" y="883"/>
                  </a:lnTo>
                  <a:lnTo>
                    <a:pt x="120289" y="0"/>
                  </a:lnTo>
                  <a:lnTo>
                    <a:pt x="140460" y="5340"/>
                  </a:lnTo>
                  <a:lnTo>
                    <a:pt x="183132" y="37710"/>
                  </a:lnTo>
                  <a:lnTo>
                    <a:pt x="192203" y="60024"/>
                  </a:lnTo>
                  <a:lnTo>
                    <a:pt x="200837" y="91753"/>
                  </a:lnTo>
                  <a:lnTo>
                    <a:pt x="206686" y="105651"/>
                  </a:lnTo>
                  <a:lnTo>
                    <a:pt x="210749" y="131323"/>
                  </a:lnTo>
                  <a:lnTo>
                    <a:pt x="212278" y="132822"/>
                  </a:lnTo>
                  <a:lnTo>
                    <a:pt x="217503" y="134487"/>
                  </a:lnTo>
                  <a:lnTo>
                    <a:pt x="220749" y="133608"/>
                  </a:lnTo>
                  <a:lnTo>
                    <a:pt x="227883" y="129103"/>
                  </a:lnTo>
                  <a:lnTo>
                    <a:pt x="231936" y="119164"/>
                  </a:lnTo>
                  <a:lnTo>
                    <a:pt x="237745" y="98693"/>
                  </a:lnTo>
                  <a:lnTo>
                    <a:pt x="247845" y="79398"/>
                  </a:lnTo>
                  <a:lnTo>
                    <a:pt x="256789" y="67347"/>
                  </a:lnTo>
                  <a:lnTo>
                    <a:pt x="261540" y="65699"/>
                  </a:lnTo>
                  <a:lnTo>
                    <a:pt x="264659" y="65260"/>
                  </a:lnTo>
                  <a:lnTo>
                    <a:pt x="268061" y="67613"/>
                  </a:lnTo>
                  <a:lnTo>
                    <a:pt x="298303" y="109132"/>
                  </a:lnTo>
                  <a:lnTo>
                    <a:pt x="312182" y="117343"/>
                  </a:lnTo>
                  <a:lnTo>
                    <a:pt x="344161" y="123047"/>
                  </a:lnTo>
                  <a:lnTo>
                    <a:pt x="353289" y="120000"/>
                  </a:lnTo>
                  <a:lnTo>
                    <a:pt x="369928" y="107264"/>
                  </a:lnTo>
                  <a:lnTo>
                    <a:pt x="381966" y="83261"/>
                  </a:lnTo>
                  <a:lnTo>
                    <a:pt x="389959" y="28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SMARTInkShape-511"/>
            <p:cNvSpPr/>
            <p:nvPr>
              <p:custDataLst>
                <p:tags r:id="rId245"/>
              </p:custDataLst>
            </p:nvPr>
          </p:nvSpPr>
          <p:spPr>
            <a:xfrm>
              <a:off x="2324010" y="1775490"/>
              <a:ext cx="304866" cy="343824"/>
            </a:xfrm>
            <a:custGeom>
              <a:avLst/>
              <a:gdLst/>
              <a:ahLst/>
              <a:cxnLst/>
              <a:rect l="0" t="0" r="0" b="0"/>
              <a:pathLst>
                <a:path w="304866" h="343824">
                  <a:moveTo>
                    <a:pt x="33428" y="34260"/>
                  </a:moveTo>
                  <a:lnTo>
                    <a:pt x="33428" y="34260"/>
                  </a:lnTo>
                  <a:lnTo>
                    <a:pt x="16856" y="34260"/>
                  </a:lnTo>
                  <a:lnTo>
                    <a:pt x="9305" y="30732"/>
                  </a:lnTo>
                  <a:lnTo>
                    <a:pt x="0" y="24009"/>
                  </a:lnTo>
                  <a:lnTo>
                    <a:pt x="5782" y="19562"/>
                  </a:lnTo>
                  <a:lnTo>
                    <a:pt x="31054" y="5927"/>
                  </a:lnTo>
                  <a:lnTo>
                    <a:pt x="71029" y="0"/>
                  </a:lnTo>
                  <a:lnTo>
                    <a:pt x="120671" y="2357"/>
                  </a:lnTo>
                  <a:lnTo>
                    <a:pt x="174721" y="8849"/>
                  </a:lnTo>
                  <a:lnTo>
                    <a:pt x="211553" y="22615"/>
                  </a:lnTo>
                  <a:lnTo>
                    <a:pt x="249115" y="49206"/>
                  </a:lnTo>
                  <a:lnTo>
                    <a:pt x="262903" y="64715"/>
                  </a:lnTo>
                  <a:lnTo>
                    <a:pt x="290985" y="115051"/>
                  </a:lnTo>
                  <a:lnTo>
                    <a:pt x="304865" y="163896"/>
                  </a:lnTo>
                  <a:lnTo>
                    <a:pt x="294003" y="214246"/>
                  </a:lnTo>
                  <a:lnTo>
                    <a:pt x="283055" y="241929"/>
                  </a:lnTo>
                  <a:lnTo>
                    <a:pt x="232708" y="299049"/>
                  </a:lnTo>
                  <a:lnTo>
                    <a:pt x="214770" y="314534"/>
                  </a:lnTo>
                  <a:lnTo>
                    <a:pt x="163190" y="335687"/>
                  </a:lnTo>
                  <a:lnTo>
                    <a:pt x="104865" y="343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SMARTInkShape-512"/>
            <p:cNvSpPr/>
            <p:nvPr>
              <p:custDataLst>
                <p:tags r:id="rId246"/>
              </p:custDataLst>
            </p:nvPr>
          </p:nvSpPr>
          <p:spPr>
            <a:xfrm>
              <a:off x="2347181" y="1857375"/>
              <a:ext cx="57883" cy="285751"/>
            </a:xfrm>
            <a:custGeom>
              <a:avLst/>
              <a:gdLst/>
              <a:ahLst/>
              <a:cxnLst/>
              <a:rect l="0" t="0" r="0" b="0"/>
              <a:pathLst>
                <a:path w="57883" h="285751">
                  <a:moveTo>
                    <a:pt x="10257" y="0"/>
                  </a:moveTo>
                  <a:lnTo>
                    <a:pt x="10257" y="0"/>
                  </a:lnTo>
                  <a:lnTo>
                    <a:pt x="5" y="37074"/>
                  </a:lnTo>
                  <a:lnTo>
                    <a:pt x="0" y="89099"/>
                  </a:lnTo>
                  <a:lnTo>
                    <a:pt x="11367" y="136025"/>
                  </a:lnTo>
                  <a:lnTo>
                    <a:pt x="26351" y="189147"/>
                  </a:lnTo>
                  <a:lnTo>
                    <a:pt x="46004" y="240430"/>
                  </a:lnTo>
                  <a:lnTo>
                    <a:pt x="5788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513"/>
            <p:cNvSpPr/>
            <p:nvPr>
              <p:custDataLst>
                <p:tags r:id="rId247"/>
              </p:custDataLst>
            </p:nvPr>
          </p:nvSpPr>
          <p:spPr>
            <a:xfrm>
              <a:off x="2187442" y="1785938"/>
              <a:ext cx="27122" cy="404813"/>
            </a:xfrm>
            <a:custGeom>
              <a:avLst/>
              <a:gdLst/>
              <a:ahLst/>
              <a:cxnLst/>
              <a:rect l="0" t="0" r="0" b="0"/>
              <a:pathLst>
                <a:path w="27122" h="404813">
                  <a:moveTo>
                    <a:pt x="27121" y="0"/>
                  </a:moveTo>
                  <a:lnTo>
                    <a:pt x="27121" y="0"/>
                  </a:lnTo>
                  <a:lnTo>
                    <a:pt x="16869" y="43394"/>
                  </a:lnTo>
                  <a:lnTo>
                    <a:pt x="15541" y="97011"/>
                  </a:lnTo>
                  <a:lnTo>
                    <a:pt x="13988" y="154862"/>
                  </a:lnTo>
                  <a:lnTo>
                    <a:pt x="7060" y="202871"/>
                  </a:lnTo>
                  <a:lnTo>
                    <a:pt x="4420" y="260311"/>
                  </a:lnTo>
                  <a:lnTo>
                    <a:pt x="0" y="313161"/>
                  </a:lnTo>
                  <a:lnTo>
                    <a:pt x="3308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514"/>
            <p:cNvSpPr/>
            <p:nvPr>
              <p:custDataLst>
                <p:tags r:id="rId248"/>
              </p:custDataLst>
            </p:nvPr>
          </p:nvSpPr>
          <p:spPr>
            <a:xfrm>
              <a:off x="1809750" y="2001160"/>
              <a:ext cx="143099" cy="140260"/>
            </a:xfrm>
            <a:custGeom>
              <a:avLst/>
              <a:gdLst/>
              <a:ahLst/>
              <a:cxnLst/>
              <a:rect l="0" t="0" r="0" b="0"/>
              <a:pathLst>
                <a:path w="143099" h="140260">
                  <a:moveTo>
                    <a:pt x="0" y="70528"/>
                  </a:moveTo>
                  <a:lnTo>
                    <a:pt x="0" y="70528"/>
                  </a:lnTo>
                  <a:lnTo>
                    <a:pt x="10828" y="43334"/>
                  </a:lnTo>
                  <a:lnTo>
                    <a:pt x="38239" y="9457"/>
                  </a:lnTo>
                  <a:lnTo>
                    <a:pt x="50509" y="3697"/>
                  </a:lnTo>
                  <a:lnTo>
                    <a:pt x="86265" y="0"/>
                  </a:lnTo>
                  <a:lnTo>
                    <a:pt x="113607" y="5680"/>
                  </a:lnTo>
                  <a:lnTo>
                    <a:pt x="130308" y="19217"/>
                  </a:lnTo>
                  <a:lnTo>
                    <a:pt x="138466" y="28383"/>
                  </a:lnTo>
                  <a:lnTo>
                    <a:pt x="142581" y="37140"/>
                  </a:lnTo>
                  <a:lnTo>
                    <a:pt x="143098" y="78249"/>
                  </a:lnTo>
                  <a:lnTo>
                    <a:pt x="135918" y="94244"/>
                  </a:lnTo>
                  <a:lnTo>
                    <a:pt x="124057" y="114596"/>
                  </a:lnTo>
                  <a:lnTo>
                    <a:pt x="122392" y="119750"/>
                  </a:lnTo>
                  <a:lnTo>
                    <a:pt x="113487" y="129005"/>
                  </a:lnTo>
                  <a:lnTo>
                    <a:pt x="102032" y="136205"/>
                  </a:lnTo>
                  <a:lnTo>
                    <a:pt x="88146" y="140259"/>
                  </a:lnTo>
                  <a:lnTo>
                    <a:pt x="71438" y="1300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SMARTInkShape-515"/>
            <p:cNvSpPr/>
            <p:nvPr>
              <p:custDataLst>
                <p:tags r:id="rId249"/>
              </p:custDataLst>
            </p:nvPr>
          </p:nvSpPr>
          <p:spPr>
            <a:xfrm>
              <a:off x="1836045" y="2000250"/>
              <a:ext cx="68956" cy="404814"/>
            </a:xfrm>
            <a:custGeom>
              <a:avLst/>
              <a:gdLst/>
              <a:ahLst/>
              <a:cxnLst/>
              <a:rect l="0" t="0" r="0" b="0"/>
              <a:pathLst>
                <a:path w="68956" h="404814">
                  <a:moveTo>
                    <a:pt x="9424" y="0"/>
                  </a:moveTo>
                  <a:lnTo>
                    <a:pt x="9424" y="0"/>
                  </a:lnTo>
                  <a:lnTo>
                    <a:pt x="0" y="48278"/>
                  </a:lnTo>
                  <a:lnTo>
                    <a:pt x="1781" y="90593"/>
                  </a:lnTo>
                  <a:lnTo>
                    <a:pt x="7159" y="137967"/>
                  </a:lnTo>
                  <a:lnTo>
                    <a:pt x="15297" y="189531"/>
                  </a:lnTo>
                  <a:lnTo>
                    <a:pt x="24063" y="240480"/>
                  </a:lnTo>
                  <a:lnTo>
                    <a:pt x="37745" y="292536"/>
                  </a:lnTo>
                  <a:lnTo>
                    <a:pt x="53187" y="344270"/>
                  </a:lnTo>
                  <a:lnTo>
                    <a:pt x="68955" y="404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SMARTInkShape-516"/>
            <p:cNvSpPr/>
            <p:nvPr>
              <p:custDataLst>
                <p:tags r:id="rId250"/>
              </p:custDataLst>
            </p:nvPr>
          </p:nvSpPr>
          <p:spPr>
            <a:xfrm>
              <a:off x="1547813" y="1809750"/>
              <a:ext cx="166131" cy="292439"/>
            </a:xfrm>
            <a:custGeom>
              <a:avLst/>
              <a:gdLst/>
              <a:ahLst/>
              <a:cxnLst/>
              <a:rect l="0" t="0" r="0" b="0"/>
              <a:pathLst>
                <a:path w="166131" h="292439">
                  <a:moveTo>
                    <a:pt x="0" y="0"/>
                  </a:moveTo>
                  <a:lnTo>
                    <a:pt x="0" y="0"/>
                  </a:lnTo>
                  <a:lnTo>
                    <a:pt x="0" y="57201"/>
                  </a:lnTo>
                  <a:lnTo>
                    <a:pt x="3527" y="116388"/>
                  </a:lnTo>
                  <a:lnTo>
                    <a:pt x="12951" y="169423"/>
                  </a:lnTo>
                  <a:lnTo>
                    <a:pt x="24122" y="212918"/>
                  </a:lnTo>
                  <a:lnTo>
                    <a:pt x="53202" y="261999"/>
                  </a:lnTo>
                  <a:lnTo>
                    <a:pt x="68183" y="280045"/>
                  </a:lnTo>
                  <a:lnTo>
                    <a:pt x="83661" y="289829"/>
                  </a:lnTo>
                  <a:lnTo>
                    <a:pt x="91493" y="292438"/>
                  </a:lnTo>
                  <a:lnTo>
                    <a:pt x="99360" y="291532"/>
                  </a:lnTo>
                  <a:lnTo>
                    <a:pt x="115156" y="283469"/>
                  </a:lnTo>
                  <a:lnTo>
                    <a:pt x="127468" y="267538"/>
                  </a:lnTo>
                  <a:lnTo>
                    <a:pt x="146152" y="231294"/>
                  </a:lnTo>
                  <a:lnTo>
                    <a:pt x="154399" y="172786"/>
                  </a:lnTo>
                  <a:lnTo>
                    <a:pt x="163868" y="116739"/>
                  </a:lnTo>
                  <a:lnTo>
                    <a:pt x="166130" y="61424"/>
                  </a:lnTo>
                  <a:lnTo>
                    <a:pt x="160201" y="30694"/>
                  </a:lnTo>
                  <a:lnTo>
                    <a:pt x="142875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3" name="SMARTInkShape-Group69"/>
          <p:cNvGrpSpPr/>
          <p:nvPr/>
        </p:nvGrpSpPr>
        <p:grpSpPr>
          <a:xfrm>
            <a:off x="3861795" y="1690688"/>
            <a:ext cx="2269926" cy="666751"/>
            <a:chOff x="3861795" y="1690688"/>
            <a:chExt cx="2269926" cy="666751"/>
          </a:xfrm>
        </p:grpSpPr>
        <p:sp>
          <p:nvSpPr>
            <p:cNvPr id="305" name="SMARTInkShape-517"/>
            <p:cNvSpPr/>
            <p:nvPr>
              <p:custDataLst>
                <p:tags r:id="rId235"/>
              </p:custDataLst>
            </p:nvPr>
          </p:nvSpPr>
          <p:spPr>
            <a:xfrm>
              <a:off x="5691188" y="1785985"/>
              <a:ext cx="440533" cy="190454"/>
            </a:xfrm>
            <a:custGeom>
              <a:avLst/>
              <a:gdLst/>
              <a:ahLst/>
              <a:cxnLst/>
              <a:rect l="0" t="0" r="0" b="0"/>
              <a:pathLst>
                <a:path w="440533" h="190454">
                  <a:moveTo>
                    <a:pt x="0" y="23765"/>
                  </a:moveTo>
                  <a:lnTo>
                    <a:pt x="0" y="23765"/>
                  </a:lnTo>
                  <a:lnTo>
                    <a:pt x="3527" y="79686"/>
                  </a:lnTo>
                  <a:lnTo>
                    <a:pt x="24121" y="136500"/>
                  </a:lnTo>
                  <a:lnTo>
                    <a:pt x="27987" y="142578"/>
                  </a:lnTo>
                  <a:lnTo>
                    <a:pt x="33210" y="146630"/>
                  </a:lnTo>
                  <a:lnTo>
                    <a:pt x="55542" y="153667"/>
                  </a:lnTo>
                  <a:lnTo>
                    <a:pt x="61286" y="150732"/>
                  </a:lnTo>
                  <a:lnTo>
                    <a:pt x="64669" y="148097"/>
                  </a:lnTo>
                  <a:lnTo>
                    <a:pt x="68429" y="141642"/>
                  </a:lnTo>
                  <a:lnTo>
                    <a:pt x="70546" y="127042"/>
                  </a:lnTo>
                  <a:lnTo>
                    <a:pt x="69718" y="111999"/>
                  </a:lnTo>
                  <a:lnTo>
                    <a:pt x="60243" y="57636"/>
                  </a:lnTo>
                  <a:lnTo>
                    <a:pt x="59543" y="18316"/>
                  </a:lnTo>
                  <a:lnTo>
                    <a:pt x="60862" y="16164"/>
                  </a:lnTo>
                  <a:lnTo>
                    <a:pt x="63064" y="14728"/>
                  </a:lnTo>
                  <a:lnTo>
                    <a:pt x="69039" y="11811"/>
                  </a:lnTo>
                  <a:lnTo>
                    <a:pt x="79840" y="4054"/>
                  </a:lnTo>
                  <a:lnTo>
                    <a:pt x="91418" y="1168"/>
                  </a:lnTo>
                  <a:lnTo>
                    <a:pt x="123036" y="0"/>
                  </a:lnTo>
                  <a:lnTo>
                    <a:pt x="141259" y="6287"/>
                  </a:lnTo>
                  <a:lnTo>
                    <a:pt x="165952" y="20549"/>
                  </a:lnTo>
                  <a:lnTo>
                    <a:pt x="188738" y="29450"/>
                  </a:lnTo>
                  <a:lnTo>
                    <a:pt x="204677" y="40148"/>
                  </a:lnTo>
                  <a:lnTo>
                    <a:pt x="232733" y="78254"/>
                  </a:lnTo>
                  <a:lnTo>
                    <a:pt x="240588" y="94990"/>
                  </a:lnTo>
                  <a:lnTo>
                    <a:pt x="256970" y="115018"/>
                  </a:lnTo>
                  <a:lnTo>
                    <a:pt x="260465" y="126944"/>
                  </a:lnTo>
                  <a:lnTo>
                    <a:pt x="261937" y="178545"/>
                  </a:lnTo>
                  <a:lnTo>
                    <a:pt x="263260" y="122723"/>
                  </a:lnTo>
                  <a:lnTo>
                    <a:pt x="283023" y="67531"/>
                  </a:lnTo>
                  <a:lnTo>
                    <a:pt x="325451" y="19844"/>
                  </a:lnTo>
                  <a:lnTo>
                    <a:pt x="336908" y="15408"/>
                  </a:lnTo>
                  <a:lnTo>
                    <a:pt x="367086" y="11920"/>
                  </a:lnTo>
                  <a:lnTo>
                    <a:pt x="374820" y="18198"/>
                  </a:lnTo>
                  <a:lnTo>
                    <a:pt x="378253" y="24818"/>
                  </a:lnTo>
                  <a:lnTo>
                    <a:pt x="379168" y="28436"/>
                  </a:lnTo>
                  <a:lnTo>
                    <a:pt x="390181" y="47670"/>
                  </a:lnTo>
                  <a:lnTo>
                    <a:pt x="405776" y="104137"/>
                  </a:lnTo>
                  <a:lnTo>
                    <a:pt x="415016" y="133192"/>
                  </a:lnTo>
                  <a:lnTo>
                    <a:pt x="416569" y="152233"/>
                  </a:lnTo>
                  <a:lnTo>
                    <a:pt x="424870" y="163745"/>
                  </a:lnTo>
                  <a:lnTo>
                    <a:pt x="428835" y="174896"/>
                  </a:lnTo>
                  <a:lnTo>
                    <a:pt x="440532" y="190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518"/>
            <p:cNvSpPr/>
            <p:nvPr>
              <p:custDataLst>
                <p:tags r:id="rId236"/>
              </p:custDataLst>
            </p:nvPr>
          </p:nvSpPr>
          <p:spPr>
            <a:xfrm>
              <a:off x="5503077" y="1774031"/>
              <a:ext cx="78422" cy="214314"/>
            </a:xfrm>
            <a:custGeom>
              <a:avLst/>
              <a:gdLst/>
              <a:ahLst/>
              <a:cxnLst/>
              <a:rect l="0" t="0" r="0" b="0"/>
              <a:pathLst>
                <a:path w="78422" h="214314">
                  <a:moveTo>
                    <a:pt x="69048" y="0"/>
                  </a:moveTo>
                  <a:lnTo>
                    <a:pt x="69048" y="0"/>
                  </a:lnTo>
                  <a:lnTo>
                    <a:pt x="40557" y="27168"/>
                  </a:lnTo>
                  <a:lnTo>
                    <a:pt x="13772" y="44474"/>
                  </a:lnTo>
                  <a:lnTo>
                    <a:pt x="2987" y="55805"/>
                  </a:lnTo>
                  <a:lnTo>
                    <a:pt x="0" y="63608"/>
                  </a:lnTo>
                  <a:lnTo>
                    <a:pt x="527" y="67541"/>
                  </a:lnTo>
                  <a:lnTo>
                    <a:pt x="4639" y="75438"/>
                  </a:lnTo>
                  <a:lnTo>
                    <a:pt x="27564" y="91288"/>
                  </a:lnTo>
                  <a:lnTo>
                    <a:pt x="63702" y="115095"/>
                  </a:lnTo>
                  <a:lnTo>
                    <a:pt x="75255" y="127000"/>
                  </a:lnTo>
                  <a:lnTo>
                    <a:pt x="78421" y="134938"/>
                  </a:lnTo>
                  <a:lnTo>
                    <a:pt x="76301" y="146403"/>
                  </a:lnTo>
                  <a:lnTo>
                    <a:pt x="69626" y="160318"/>
                  </a:lnTo>
                  <a:lnTo>
                    <a:pt x="42650" y="192324"/>
                  </a:lnTo>
                  <a:lnTo>
                    <a:pt x="951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SMARTInkShape-519"/>
            <p:cNvSpPr/>
            <p:nvPr>
              <p:custDataLst>
                <p:tags r:id="rId237"/>
              </p:custDataLst>
            </p:nvPr>
          </p:nvSpPr>
          <p:spPr>
            <a:xfrm>
              <a:off x="5405438" y="1762125"/>
              <a:ext cx="11908" cy="23814"/>
            </a:xfrm>
            <a:custGeom>
              <a:avLst/>
              <a:gdLst/>
              <a:ahLst/>
              <a:cxnLst/>
              <a:rect l="0" t="0" r="0" b="0"/>
              <a:pathLst>
                <a:path w="11908" h="23814">
                  <a:moveTo>
                    <a:pt x="11907" y="23813"/>
                  </a:moveTo>
                  <a:lnTo>
                    <a:pt x="11907" y="238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SMARTInkShape-520"/>
            <p:cNvSpPr/>
            <p:nvPr>
              <p:custDataLst>
                <p:tags r:id="rId238"/>
              </p:custDataLst>
            </p:nvPr>
          </p:nvSpPr>
          <p:spPr>
            <a:xfrm>
              <a:off x="5369720" y="1809750"/>
              <a:ext cx="11906" cy="83345"/>
            </a:xfrm>
            <a:custGeom>
              <a:avLst/>
              <a:gdLst/>
              <a:ahLst/>
              <a:cxnLst/>
              <a:rect l="0" t="0" r="0" b="0"/>
              <a:pathLst>
                <a:path w="11906" h="83345">
                  <a:moveTo>
                    <a:pt x="0" y="0"/>
                  </a:moveTo>
                  <a:lnTo>
                    <a:pt x="0" y="0"/>
                  </a:lnTo>
                  <a:lnTo>
                    <a:pt x="1322" y="37996"/>
                  </a:lnTo>
                  <a:lnTo>
                    <a:pt x="11905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SMARTInkShape-521"/>
            <p:cNvSpPr/>
            <p:nvPr>
              <p:custDataLst>
                <p:tags r:id="rId239"/>
              </p:custDataLst>
            </p:nvPr>
          </p:nvSpPr>
          <p:spPr>
            <a:xfrm>
              <a:off x="5003654" y="1833783"/>
              <a:ext cx="306535" cy="137568"/>
            </a:xfrm>
            <a:custGeom>
              <a:avLst/>
              <a:gdLst/>
              <a:ahLst/>
              <a:cxnLst/>
              <a:rect l="0" t="0" r="0" b="0"/>
              <a:pathLst>
                <a:path w="306535" h="137568">
                  <a:moveTo>
                    <a:pt x="104126" y="35498"/>
                  </a:moveTo>
                  <a:lnTo>
                    <a:pt x="104126" y="35498"/>
                  </a:lnTo>
                  <a:lnTo>
                    <a:pt x="97807" y="22857"/>
                  </a:lnTo>
                  <a:lnTo>
                    <a:pt x="94622" y="19133"/>
                  </a:lnTo>
                  <a:lnTo>
                    <a:pt x="87555" y="14996"/>
                  </a:lnTo>
                  <a:lnTo>
                    <a:pt x="69819" y="12667"/>
                  </a:lnTo>
                  <a:lnTo>
                    <a:pt x="55365" y="19177"/>
                  </a:lnTo>
                  <a:lnTo>
                    <a:pt x="24527" y="44916"/>
                  </a:lnTo>
                  <a:lnTo>
                    <a:pt x="7194" y="67687"/>
                  </a:lnTo>
                  <a:lnTo>
                    <a:pt x="0" y="91191"/>
                  </a:lnTo>
                  <a:lnTo>
                    <a:pt x="1845" y="103466"/>
                  </a:lnTo>
                  <a:lnTo>
                    <a:pt x="4189" y="108591"/>
                  </a:lnTo>
                  <a:lnTo>
                    <a:pt x="7075" y="112008"/>
                  </a:lnTo>
                  <a:lnTo>
                    <a:pt x="13809" y="115805"/>
                  </a:lnTo>
                  <a:lnTo>
                    <a:pt x="25038" y="117942"/>
                  </a:lnTo>
                  <a:lnTo>
                    <a:pt x="36344" y="111386"/>
                  </a:lnTo>
                  <a:lnTo>
                    <a:pt x="73580" y="83514"/>
                  </a:lnTo>
                  <a:lnTo>
                    <a:pt x="75825" y="79415"/>
                  </a:lnTo>
                  <a:lnTo>
                    <a:pt x="78644" y="76682"/>
                  </a:lnTo>
                  <a:lnTo>
                    <a:pt x="90172" y="71937"/>
                  </a:lnTo>
                  <a:lnTo>
                    <a:pt x="97935" y="77751"/>
                  </a:lnTo>
                  <a:lnTo>
                    <a:pt x="150149" y="122831"/>
                  </a:lnTo>
                  <a:lnTo>
                    <a:pt x="165976" y="128402"/>
                  </a:lnTo>
                  <a:lnTo>
                    <a:pt x="191295" y="130542"/>
                  </a:lnTo>
                  <a:lnTo>
                    <a:pt x="193988" y="131934"/>
                  </a:lnTo>
                  <a:lnTo>
                    <a:pt x="195785" y="134184"/>
                  </a:lnTo>
                  <a:lnTo>
                    <a:pt x="196983" y="137008"/>
                  </a:lnTo>
                  <a:lnTo>
                    <a:pt x="197781" y="137567"/>
                  </a:lnTo>
                  <a:lnTo>
                    <a:pt x="198313" y="136617"/>
                  </a:lnTo>
                  <a:lnTo>
                    <a:pt x="199167" y="119266"/>
                  </a:lnTo>
                  <a:lnTo>
                    <a:pt x="192476" y="83501"/>
                  </a:lnTo>
                  <a:lnTo>
                    <a:pt x="199223" y="26219"/>
                  </a:lnTo>
                  <a:lnTo>
                    <a:pt x="199274" y="21374"/>
                  </a:lnTo>
                  <a:lnTo>
                    <a:pt x="202859" y="12464"/>
                  </a:lnTo>
                  <a:lnTo>
                    <a:pt x="205668" y="8236"/>
                  </a:lnTo>
                  <a:lnTo>
                    <a:pt x="208862" y="5417"/>
                  </a:lnTo>
                  <a:lnTo>
                    <a:pt x="215940" y="2285"/>
                  </a:lnTo>
                  <a:lnTo>
                    <a:pt x="255697" y="0"/>
                  </a:lnTo>
                  <a:lnTo>
                    <a:pt x="306534" y="11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522"/>
            <p:cNvSpPr/>
            <p:nvPr>
              <p:custDataLst>
                <p:tags r:id="rId240"/>
              </p:custDataLst>
            </p:nvPr>
          </p:nvSpPr>
          <p:spPr>
            <a:xfrm>
              <a:off x="4738688" y="1836168"/>
              <a:ext cx="210795" cy="173379"/>
            </a:xfrm>
            <a:custGeom>
              <a:avLst/>
              <a:gdLst/>
              <a:ahLst/>
              <a:cxnLst/>
              <a:rect l="0" t="0" r="0" b="0"/>
              <a:pathLst>
                <a:path w="210795" h="173379">
                  <a:moveTo>
                    <a:pt x="0" y="152176"/>
                  </a:moveTo>
                  <a:lnTo>
                    <a:pt x="0" y="152176"/>
                  </a:lnTo>
                  <a:lnTo>
                    <a:pt x="1322" y="116800"/>
                  </a:lnTo>
                  <a:lnTo>
                    <a:pt x="10828" y="88630"/>
                  </a:lnTo>
                  <a:lnTo>
                    <a:pt x="31136" y="57059"/>
                  </a:lnTo>
                  <a:lnTo>
                    <a:pt x="79528" y="15198"/>
                  </a:lnTo>
                  <a:lnTo>
                    <a:pt x="98845" y="6189"/>
                  </a:lnTo>
                  <a:lnTo>
                    <a:pt x="144675" y="0"/>
                  </a:lnTo>
                  <a:lnTo>
                    <a:pt x="181185" y="4487"/>
                  </a:lnTo>
                  <a:lnTo>
                    <a:pt x="189581" y="10060"/>
                  </a:lnTo>
                  <a:lnTo>
                    <a:pt x="202439" y="26836"/>
                  </a:lnTo>
                  <a:lnTo>
                    <a:pt x="210794" y="45952"/>
                  </a:lnTo>
                  <a:lnTo>
                    <a:pt x="206949" y="72636"/>
                  </a:lnTo>
                  <a:lnTo>
                    <a:pt x="184292" y="115886"/>
                  </a:lnTo>
                  <a:lnTo>
                    <a:pt x="152868" y="153195"/>
                  </a:lnTo>
                  <a:lnTo>
                    <a:pt x="120553" y="167177"/>
                  </a:lnTo>
                  <a:lnTo>
                    <a:pt x="96427" y="173378"/>
                  </a:lnTo>
                  <a:lnTo>
                    <a:pt x="82102" y="171300"/>
                  </a:lnTo>
                  <a:lnTo>
                    <a:pt x="69563" y="165967"/>
                  </a:lnTo>
                  <a:lnTo>
                    <a:pt x="59531" y="152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523"/>
            <p:cNvSpPr/>
            <p:nvPr>
              <p:custDataLst>
                <p:tags r:id="rId241"/>
              </p:custDataLst>
            </p:nvPr>
          </p:nvSpPr>
          <p:spPr>
            <a:xfrm>
              <a:off x="4788795" y="1881188"/>
              <a:ext cx="68956" cy="476251"/>
            </a:xfrm>
            <a:custGeom>
              <a:avLst/>
              <a:gdLst/>
              <a:ahLst/>
              <a:cxnLst/>
              <a:rect l="0" t="0" r="0" b="0"/>
              <a:pathLst>
                <a:path w="68956" h="476251">
                  <a:moveTo>
                    <a:pt x="9424" y="0"/>
                  </a:moveTo>
                  <a:lnTo>
                    <a:pt x="9424" y="0"/>
                  </a:lnTo>
                  <a:lnTo>
                    <a:pt x="0" y="51805"/>
                  </a:lnTo>
                  <a:lnTo>
                    <a:pt x="1781" y="103544"/>
                  </a:lnTo>
                  <a:lnTo>
                    <a:pt x="10687" y="155034"/>
                  </a:lnTo>
                  <a:lnTo>
                    <a:pt x="21704" y="201158"/>
                  </a:lnTo>
                  <a:lnTo>
                    <a:pt x="29434" y="242862"/>
                  </a:lnTo>
                  <a:lnTo>
                    <a:pt x="37279" y="287855"/>
                  </a:lnTo>
                  <a:lnTo>
                    <a:pt x="42812" y="338849"/>
                  </a:lnTo>
                  <a:lnTo>
                    <a:pt x="50773" y="385414"/>
                  </a:lnTo>
                  <a:lnTo>
                    <a:pt x="65646" y="444395"/>
                  </a:lnTo>
                  <a:lnTo>
                    <a:pt x="68955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SMARTInkShape-524"/>
            <p:cNvSpPr/>
            <p:nvPr>
              <p:custDataLst>
                <p:tags r:id="rId242"/>
              </p:custDataLst>
            </p:nvPr>
          </p:nvSpPr>
          <p:spPr>
            <a:xfrm>
              <a:off x="3861795" y="1690688"/>
              <a:ext cx="781644" cy="378547"/>
            </a:xfrm>
            <a:custGeom>
              <a:avLst/>
              <a:gdLst/>
              <a:ahLst/>
              <a:cxnLst/>
              <a:rect l="0" t="0" r="0" b="0"/>
              <a:pathLst>
                <a:path w="781644" h="378547">
                  <a:moveTo>
                    <a:pt x="233955" y="0"/>
                  </a:moveTo>
                  <a:lnTo>
                    <a:pt x="233955" y="0"/>
                  </a:lnTo>
                  <a:lnTo>
                    <a:pt x="185677" y="12951"/>
                  </a:lnTo>
                  <a:lnTo>
                    <a:pt x="163550" y="21631"/>
                  </a:lnTo>
                  <a:lnTo>
                    <a:pt x="113199" y="62641"/>
                  </a:lnTo>
                  <a:lnTo>
                    <a:pt x="68256" y="110416"/>
                  </a:lnTo>
                  <a:lnTo>
                    <a:pt x="42278" y="158099"/>
                  </a:lnTo>
                  <a:lnTo>
                    <a:pt x="17450" y="206981"/>
                  </a:lnTo>
                  <a:lnTo>
                    <a:pt x="5439" y="236189"/>
                  </a:lnTo>
                  <a:lnTo>
                    <a:pt x="0" y="278414"/>
                  </a:lnTo>
                  <a:lnTo>
                    <a:pt x="12777" y="324161"/>
                  </a:lnTo>
                  <a:lnTo>
                    <a:pt x="23929" y="345344"/>
                  </a:lnTo>
                  <a:lnTo>
                    <a:pt x="38745" y="355451"/>
                  </a:lnTo>
                  <a:lnTo>
                    <a:pt x="86916" y="372719"/>
                  </a:lnTo>
                  <a:lnTo>
                    <a:pt x="119244" y="378546"/>
                  </a:lnTo>
                  <a:lnTo>
                    <a:pt x="164542" y="373952"/>
                  </a:lnTo>
                  <a:lnTo>
                    <a:pt x="213535" y="364212"/>
                  </a:lnTo>
                  <a:lnTo>
                    <a:pt x="261132" y="347746"/>
                  </a:lnTo>
                  <a:lnTo>
                    <a:pt x="311692" y="320387"/>
                  </a:lnTo>
                  <a:lnTo>
                    <a:pt x="368603" y="276094"/>
                  </a:lnTo>
                  <a:lnTo>
                    <a:pt x="397220" y="242677"/>
                  </a:lnTo>
                  <a:lnTo>
                    <a:pt x="397038" y="241160"/>
                  </a:lnTo>
                  <a:lnTo>
                    <a:pt x="395594" y="240148"/>
                  </a:lnTo>
                  <a:lnTo>
                    <a:pt x="393308" y="239473"/>
                  </a:lnTo>
                  <a:lnTo>
                    <a:pt x="390461" y="241670"/>
                  </a:lnTo>
                  <a:lnTo>
                    <a:pt x="368696" y="271960"/>
                  </a:lnTo>
                  <a:lnTo>
                    <a:pt x="355343" y="303826"/>
                  </a:lnTo>
                  <a:lnTo>
                    <a:pt x="357579" y="314069"/>
                  </a:lnTo>
                  <a:lnTo>
                    <a:pt x="369794" y="342202"/>
                  </a:lnTo>
                  <a:lnTo>
                    <a:pt x="380758" y="354055"/>
                  </a:lnTo>
                  <a:lnTo>
                    <a:pt x="393128" y="362410"/>
                  </a:lnTo>
                  <a:lnTo>
                    <a:pt x="407529" y="367113"/>
                  </a:lnTo>
                  <a:lnTo>
                    <a:pt x="416050" y="368213"/>
                  </a:lnTo>
                  <a:lnTo>
                    <a:pt x="424247" y="365174"/>
                  </a:lnTo>
                  <a:lnTo>
                    <a:pt x="428285" y="362512"/>
                  </a:lnTo>
                  <a:lnTo>
                    <a:pt x="430977" y="359414"/>
                  </a:lnTo>
                  <a:lnTo>
                    <a:pt x="433968" y="352444"/>
                  </a:lnTo>
                  <a:lnTo>
                    <a:pt x="431770" y="341409"/>
                  </a:lnTo>
                  <a:lnTo>
                    <a:pt x="423095" y="323849"/>
                  </a:lnTo>
                  <a:lnTo>
                    <a:pt x="405755" y="300615"/>
                  </a:lnTo>
                  <a:lnTo>
                    <a:pt x="401091" y="273896"/>
                  </a:lnTo>
                  <a:lnTo>
                    <a:pt x="400842" y="262402"/>
                  </a:lnTo>
                  <a:lnTo>
                    <a:pt x="404259" y="252001"/>
                  </a:lnTo>
                  <a:lnTo>
                    <a:pt x="407022" y="247375"/>
                  </a:lnTo>
                  <a:lnTo>
                    <a:pt x="412833" y="244292"/>
                  </a:lnTo>
                  <a:lnTo>
                    <a:pt x="455459" y="238937"/>
                  </a:lnTo>
                  <a:lnTo>
                    <a:pt x="471748" y="245541"/>
                  </a:lnTo>
                  <a:lnTo>
                    <a:pt x="530999" y="297103"/>
                  </a:lnTo>
                  <a:lnTo>
                    <a:pt x="543337" y="312926"/>
                  </a:lnTo>
                  <a:lnTo>
                    <a:pt x="553036" y="329335"/>
                  </a:lnTo>
                  <a:lnTo>
                    <a:pt x="555214" y="343271"/>
                  </a:lnTo>
                  <a:lnTo>
                    <a:pt x="556705" y="334055"/>
                  </a:lnTo>
                  <a:lnTo>
                    <a:pt x="563594" y="314026"/>
                  </a:lnTo>
                  <a:lnTo>
                    <a:pt x="568869" y="283545"/>
                  </a:lnTo>
                  <a:lnTo>
                    <a:pt x="584690" y="253346"/>
                  </a:lnTo>
                  <a:lnTo>
                    <a:pt x="594007" y="244890"/>
                  </a:lnTo>
                  <a:lnTo>
                    <a:pt x="613011" y="233808"/>
                  </a:lnTo>
                  <a:lnTo>
                    <a:pt x="618951" y="232601"/>
                  </a:lnTo>
                  <a:lnTo>
                    <a:pt x="624234" y="233119"/>
                  </a:lnTo>
                  <a:lnTo>
                    <a:pt x="629078" y="234788"/>
                  </a:lnTo>
                  <a:lnTo>
                    <a:pt x="637989" y="243697"/>
                  </a:lnTo>
                  <a:lnTo>
                    <a:pt x="645036" y="255153"/>
                  </a:lnTo>
                  <a:lnTo>
                    <a:pt x="649003" y="270363"/>
                  </a:lnTo>
                  <a:lnTo>
                    <a:pt x="650654" y="297294"/>
                  </a:lnTo>
                  <a:lnTo>
                    <a:pt x="656988" y="291228"/>
                  </a:lnTo>
                  <a:lnTo>
                    <a:pt x="683884" y="234651"/>
                  </a:lnTo>
                  <a:lnTo>
                    <a:pt x="706216" y="207175"/>
                  </a:lnTo>
                  <a:lnTo>
                    <a:pt x="711960" y="204525"/>
                  </a:lnTo>
                  <a:lnTo>
                    <a:pt x="726426" y="202824"/>
                  </a:lnTo>
                  <a:lnTo>
                    <a:pt x="728957" y="205331"/>
                  </a:lnTo>
                  <a:lnTo>
                    <a:pt x="735164" y="221499"/>
                  </a:lnTo>
                  <a:lnTo>
                    <a:pt x="749938" y="243047"/>
                  </a:lnTo>
                  <a:lnTo>
                    <a:pt x="758138" y="266188"/>
                  </a:lnTo>
                  <a:lnTo>
                    <a:pt x="781643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4" name="SMARTInkShape-Group70"/>
          <p:cNvGrpSpPr/>
          <p:nvPr/>
        </p:nvGrpSpPr>
        <p:grpSpPr>
          <a:xfrm>
            <a:off x="6405563" y="1440656"/>
            <a:ext cx="3655219" cy="737390"/>
            <a:chOff x="6405563" y="1440656"/>
            <a:chExt cx="3655219" cy="737390"/>
          </a:xfrm>
        </p:grpSpPr>
        <p:sp>
          <p:nvSpPr>
            <p:cNvPr id="314" name="SMARTInkShape-525"/>
            <p:cNvSpPr/>
            <p:nvPr>
              <p:custDataLst>
                <p:tags r:id="rId219"/>
              </p:custDataLst>
            </p:nvPr>
          </p:nvSpPr>
          <p:spPr>
            <a:xfrm>
              <a:off x="7548563" y="1797844"/>
              <a:ext cx="119063" cy="119063"/>
            </a:xfrm>
            <a:custGeom>
              <a:avLst/>
              <a:gdLst/>
              <a:ahLst/>
              <a:cxnLst/>
              <a:rect l="0" t="0" r="0" b="0"/>
              <a:pathLst>
                <a:path w="119063" h="119063">
                  <a:moveTo>
                    <a:pt x="0" y="0"/>
                  </a:moveTo>
                  <a:lnTo>
                    <a:pt x="0" y="0"/>
                  </a:lnTo>
                  <a:lnTo>
                    <a:pt x="1323" y="31136"/>
                  </a:lnTo>
                  <a:lnTo>
                    <a:pt x="18985" y="85065"/>
                  </a:lnTo>
                  <a:lnTo>
                    <a:pt x="23624" y="116468"/>
                  </a:lnTo>
                  <a:lnTo>
                    <a:pt x="30128" y="78366"/>
                  </a:lnTo>
                  <a:lnTo>
                    <a:pt x="58320" y="30845"/>
                  </a:lnTo>
                  <a:lnTo>
                    <a:pt x="64725" y="26938"/>
                  </a:lnTo>
                  <a:lnTo>
                    <a:pt x="68285" y="27219"/>
                  </a:lnTo>
                  <a:lnTo>
                    <a:pt x="75769" y="31059"/>
                  </a:lnTo>
                  <a:lnTo>
                    <a:pt x="99250" y="51881"/>
                  </a:lnTo>
                  <a:lnTo>
                    <a:pt x="103643" y="63187"/>
                  </a:lnTo>
                  <a:lnTo>
                    <a:pt x="108016" y="90195"/>
                  </a:lnTo>
                  <a:lnTo>
                    <a:pt x="119062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SMARTInkShape-526"/>
            <p:cNvSpPr/>
            <p:nvPr>
              <p:custDataLst>
                <p:tags r:id="rId220"/>
              </p:custDataLst>
            </p:nvPr>
          </p:nvSpPr>
          <p:spPr>
            <a:xfrm>
              <a:off x="7715250" y="1787785"/>
              <a:ext cx="142876" cy="141029"/>
            </a:xfrm>
            <a:custGeom>
              <a:avLst/>
              <a:gdLst/>
              <a:ahLst/>
              <a:cxnLst/>
              <a:rect l="0" t="0" r="0" b="0"/>
              <a:pathLst>
                <a:path w="142876" h="141029">
                  <a:moveTo>
                    <a:pt x="0" y="21965"/>
                  </a:moveTo>
                  <a:lnTo>
                    <a:pt x="0" y="21965"/>
                  </a:lnTo>
                  <a:lnTo>
                    <a:pt x="1323" y="40976"/>
                  </a:lnTo>
                  <a:lnTo>
                    <a:pt x="14698" y="93586"/>
                  </a:lnTo>
                  <a:lnTo>
                    <a:pt x="23654" y="128221"/>
                  </a:lnTo>
                  <a:lnTo>
                    <a:pt x="27335" y="97908"/>
                  </a:lnTo>
                  <a:lnTo>
                    <a:pt x="46220" y="39558"/>
                  </a:lnTo>
                  <a:lnTo>
                    <a:pt x="64112" y="12185"/>
                  </a:lnTo>
                  <a:lnTo>
                    <a:pt x="73915" y="4389"/>
                  </a:lnTo>
                  <a:lnTo>
                    <a:pt x="86871" y="0"/>
                  </a:lnTo>
                  <a:lnTo>
                    <a:pt x="90987" y="707"/>
                  </a:lnTo>
                  <a:lnTo>
                    <a:pt x="99088" y="5020"/>
                  </a:lnTo>
                  <a:lnTo>
                    <a:pt x="111086" y="21207"/>
                  </a:lnTo>
                  <a:lnTo>
                    <a:pt x="126778" y="75070"/>
                  </a:lnTo>
                  <a:lnTo>
                    <a:pt x="131924" y="122498"/>
                  </a:lnTo>
                  <a:lnTo>
                    <a:pt x="142875" y="141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SMARTInkShape-527"/>
            <p:cNvSpPr/>
            <p:nvPr>
              <p:custDataLst>
                <p:tags r:id="rId221"/>
              </p:custDataLst>
            </p:nvPr>
          </p:nvSpPr>
          <p:spPr>
            <a:xfrm>
              <a:off x="7953375" y="1797844"/>
              <a:ext cx="23814" cy="119063"/>
            </a:xfrm>
            <a:custGeom>
              <a:avLst/>
              <a:gdLst/>
              <a:ahLst/>
              <a:cxnLst/>
              <a:rect l="0" t="0" r="0" b="0"/>
              <a:pathLst>
                <a:path w="23814" h="119063">
                  <a:moveTo>
                    <a:pt x="0" y="0"/>
                  </a:moveTo>
                  <a:lnTo>
                    <a:pt x="0" y="0"/>
                  </a:lnTo>
                  <a:lnTo>
                    <a:pt x="1323" y="12151"/>
                  </a:lnTo>
                  <a:lnTo>
                    <a:pt x="12126" y="69858"/>
                  </a:lnTo>
                  <a:lnTo>
                    <a:pt x="23813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SMARTInkShape-528"/>
            <p:cNvSpPr/>
            <p:nvPr>
              <p:custDataLst>
                <p:tags r:id="rId222"/>
              </p:custDataLst>
            </p:nvPr>
          </p:nvSpPr>
          <p:spPr>
            <a:xfrm>
              <a:off x="7953375" y="1738313"/>
              <a:ext cx="23814" cy="11907"/>
            </a:xfrm>
            <a:custGeom>
              <a:avLst/>
              <a:gdLst/>
              <a:ahLst/>
              <a:cxnLst/>
              <a:rect l="0" t="0" r="0" b="0"/>
              <a:pathLst>
                <a:path w="23814" h="11907">
                  <a:moveTo>
                    <a:pt x="23813" y="11906"/>
                  </a:moveTo>
                  <a:lnTo>
                    <a:pt x="23813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2" name="SMARTInkShape-529"/>
            <p:cNvSpPr/>
            <p:nvPr>
              <p:custDataLst>
                <p:tags r:id="rId223"/>
              </p:custDataLst>
            </p:nvPr>
          </p:nvSpPr>
          <p:spPr>
            <a:xfrm>
              <a:off x="8048682" y="1774031"/>
              <a:ext cx="379067" cy="404015"/>
            </a:xfrm>
            <a:custGeom>
              <a:avLst/>
              <a:gdLst/>
              <a:ahLst/>
              <a:cxnLst/>
              <a:rect l="0" t="0" r="0" b="0"/>
              <a:pathLst>
                <a:path w="379067" h="404015">
                  <a:moveTo>
                    <a:pt x="35662" y="0"/>
                  </a:moveTo>
                  <a:lnTo>
                    <a:pt x="35662" y="0"/>
                  </a:lnTo>
                  <a:lnTo>
                    <a:pt x="26238" y="38855"/>
                  </a:lnTo>
                  <a:lnTo>
                    <a:pt x="20963" y="68839"/>
                  </a:lnTo>
                  <a:lnTo>
                    <a:pt x="592" y="127875"/>
                  </a:lnTo>
                  <a:lnTo>
                    <a:pt x="376" y="127584"/>
                  </a:lnTo>
                  <a:lnTo>
                    <a:pt x="0" y="107805"/>
                  </a:lnTo>
                  <a:lnTo>
                    <a:pt x="7024" y="93775"/>
                  </a:lnTo>
                  <a:lnTo>
                    <a:pt x="18798" y="74528"/>
                  </a:lnTo>
                  <a:lnTo>
                    <a:pt x="22875" y="64874"/>
                  </a:lnTo>
                  <a:lnTo>
                    <a:pt x="29096" y="56173"/>
                  </a:lnTo>
                  <a:lnTo>
                    <a:pt x="39799" y="51424"/>
                  </a:lnTo>
                  <a:lnTo>
                    <a:pt x="61908" y="48376"/>
                  </a:lnTo>
                  <a:lnTo>
                    <a:pt x="115386" y="70598"/>
                  </a:lnTo>
                  <a:lnTo>
                    <a:pt x="169759" y="90233"/>
                  </a:lnTo>
                  <a:lnTo>
                    <a:pt x="210176" y="94590"/>
                  </a:lnTo>
                  <a:lnTo>
                    <a:pt x="234067" y="88734"/>
                  </a:lnTo>
                  <a:lnTo>
                    <a:pt x="246432" y="78684"/>
                  </a:lnTo>
                  <a:lnTo>
                    <a:pt x="255014" y="66721"/>
                  </a:lnTo>
                  <a:lnTo>
                    <a:pt x="258829" y="56994"/>
                  </a:lnTo>
                  <a:lnTo>
                    <a:pt x="261612" y="21625"/>
                  </a:lnTo>
                  <a:lnTo>
                    <a:pt x="259056" y="17062"/>
                  </a:lnTo>
                  <a:lnTo>
                    <a:pt x="249160" y="8465"/>
                  </a:lnTo>
                  <a:lnTo>
                    <a:pt x="245463" y="6966"/>
                  </a:lnTo>
                  <a:lnTo>
                    <a:pt x="242998" y="7290"/>
                  </a:lnTo>
                  <a:lnTo>
                    <a:pt x="222352" y="28986"/>
                  </a:lnTo>
                  <a:lnTo>
                    <a:pt x="217854" y="38459"/>
                  </a:lnTo>
                  <a:lnTo>
                    <a:pt x="215322" y="63871"/>
                  </a:lnTo>
                  <a:lnTo>
                    <a:pt x="218257" y="78217"/>
                  </a:lnTo>
                  <a:lnTo>
                    <a:pt x="225294" y="90326"/>
                  </a:lnTo>
                  <a:lnTo>
                    <a:pt x="242809" y="109372"/>
                  </a:lnTo>
                  <a:lnTo>
                    <a:pt x="259107" y="117786"/>
                  </a:lnTo>
                  <a:lnTo>
                    <a:pt x="264176" y="114968"/>
                  </a:lnTo>
                  <a:lnTo>
                    <a:pt x="267379" y="112364"/>
                  </a:lnTo>
                  <a:lnTo>
                    <a:pt x="270939" y="105943"/>
                  </a:lnTo>
                  <a:lnTo>
                    <a:pt x="285646" y="48363"/>
                  </a:lnTo>
                  <a:lnTo>
                    <a:pt x="287006" y="66782"/>
                  </a:lnTo>
                  <a:lnTo>
                    <a:pt x="308585" y="116261"/>
                  </a:lnTo>
                  <a:lnTo>
                    <a:pt x="336566" y="166134"/>
                  </a:lnTo>
                  <a:lnTo>
                    <a:pt x="360481" y="219826"/>
                  </a:lnTo>
                  <a:lnTo>
                    <a:pt x="371438" y="274570"/>
                  </a:lnTo>
                  <a:lnTo>
                    <a:pt x="379066" y="308971"/>
                  </a:lnTo>
                  <a:lnTo>
                    <a:pt x="376581" y="322970"/>
                  </a:lnTo>
                  <a:lnTo>
                    <a:pt x="356748" y="375122"/>
                  </a:lnTo>
                  <a:lnTo>
                    <a:pt x="347700" y="386325"/>
                  </a:lnTo>
                  <a:lnTo>
                    <a:pt x="334859" y="395714"/>
                  </a:lnTo>
                  <a:lnTo>
                    <a:pt x="306434" y="402117"/>
                  </a:lnTo>
                  <a:lnTo>
                    <a:pt x="279197" y="404014"/>
                  </a:lnTo>
                  <a:lnTo>
                    <a:pt x="272102" y="401634"/>
                  </a:lnTo>
                  <a:lnTo>
                    <a:pt x="260691" y="391935"/>
                  </a:lnTo>
                  <a:lnTo>
                    <a:pt x="246829" y="371599"/>
                  </a:lnTo>
                  <a:lnTo>
                    <a:pt x="249974" y="297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3" name="SMARTInkShape-530"/>
            <p:cNvSpPr/>
            <p:nvPr>
              <p:custDataLst>
                <p:tags r:id="rId224"/>
              </p:custDataLst>
            </p:nvPr>
          </p:nvSpPr>
          <p:spPr>
            <a:xfrm>
              <a:off x="8465344" y="1762125"/>
              <a:ext cx="95251" cy="23814"/>
            </a:xfrm>
            <a:custGeom>
              <a:avLst/>
              <a:gdLst/>
              <a:ahLst/>
              <a:cxnLst/>
              <a:rect l="0" t="0" r="0" b="0"/>
              <a:pathLst>
                <a:path w="95251" h="23814">
                  <a:moveTo>
                    <a:pt x="0" y="23813"/>
                  </a:moveTo>
                  <a:lnTo>
                    <a:pt x="0" y="23813"/>
                  </a:lnTo>
                  <a:lnTo>
                    <a:pt x="6320" y="23813"/>
                  </a:lnTo>
                  <a:lnTo>
                    <a:pt x="12951" y="20285"/>
                  </a:lnTo>
                  <a:lnTo>
                    <a:pt x="22953" y="14307"/>
                  </a:lnTo>
                  <a:lnTo>
                    <a:pt x="50898" y="482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4" name="SMARTInkShape-531"/>
            <p:cNvSpPr/>
            <p:nvPr>
              <p:custDataLst>
                <p:tags r:id="rId225"/>
              </p:custDataLst>
            </p:nvPr>
          </p:nvSpPr>
          <p:spPr>
            <a:xfrm>
              <a:off x="8715375" y="1452563"/>
              <a:ext cx="71439" cy="392907"/>
            </a:xfrm>
            <a:custGeom>
              <a:avLst/>
              <a:gdLst/>
              <a:ahLst/>
              <a:cxnLst/>
              <a:rect l="0" t="0" r="0" b="0"/>
              <a:pathLst>
                <a:path w="71439" h="392907">
                  <a:moveTo>
                    <a:pt x="0" y="0"/>
                  </a:moveTo>
                  <a:lnTo>
                    <a:pt x="0" y="0"/>
                  </a:lnTo>
                  <a:lnTo>
                    <a:pt x="3528" y="51806"/>
                  </a:lnTo>
                  <a:lnTo>
                    <a:pt x="12951" y="96488"/>
                  </a:lnTo>
                  <a:lnTo>
                    <a:pt x="21667" y="152674"/>
                  </a:lnTo>
                  <a:lnTo>
                    <a:pt x="24712" y="211495"/>
                  </a:lnTo>
                  <a:lnTo>
                    <a:pt x="33153" y="267015"/>
                  </a:lnTo>
                  <a:lnTo>
                    <a:pt x="44886" y="322137"/>
                  </a:lnTo>
                  <a:lnTo>
                    <a:pt x="59394" y="372631"/>
                  </a:lnTo>
                  <a:lnTo>
                    <a:pt x="71438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5" name="SMARTInkShape-532"/>
            <p:cNvSpPr/>
            <p:nvPr>
              <p:custDataLst>
                <p:tags r:id="rId226"/>
              </p:custDataLst>
            </p:nvPr>
          </p:nvSpPr>
          <p:spPr>
            <a:xfrm>
              <a:off x="8751851" y="1440656"/>
              <a:ext cx="261181" cy="333376"/>
            </a:xfrm>
            <a:custGeom>
              <a:avLst/>
              <a:gdLst/>
              <a:ahLst/>
              <a:cxnLst/>
              <a:rect l="0" t="0" r="0" b="0"/>
              <a:pathLst>
                <a:path w="261181" h="333376">
                  <a:moveTo>
                    <a:pt x="261180" y="0"/>
                  </a:moveTo>
                  <a:lnTo>
                    <a:pt x="261180" y="0"/>
                  </a:lnTo>
                  <a:lnTo>
                    <a:pt x="229381" y="12952"/>
                  </a:lnTo>
                  <a:lnTo>
                    <a:pt x="175146" y="62351"/>
                  </a:lnTo>
                  <a:lnTo>
                    <a:pt x="128437" y="115259"/>
                  </a:lnTo>
                  <a:lnTo>
                    <a:pt x="101295" y="145554"/>
                  </a:lnTo>
                  <a:lnTo>
                    <a:pt x="70455" y="172705"/>
                  </a:lnTo>
                  <a:lnTo>
                    <a:pt x="46801" y="197134"/>
                  </a:lnTo>
                  <a:lnTo>
                    <a:pt x="0" y="237401"/>
                  </a:lnTo>
                  <a:lnTo>
                    <a:pt x="48086" y="265251"/>
                  </a:lnTo>
                  <a:lnTo>
                    <a:pt x="105080" y="289454"/>
                  </a:lnTo>
                  <a:lnTo>
                    <a:pt x="150999" y="310128"/>
                  </a:lnTo>
                  <a:lnTo>
                    <a:pt x="160617" y="316429"/>
                  </a:lnTo>
                  <a:lnTo>
                    <a:pt x="189743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6" name="SMARTInkShape-533"/>
            <p:cNvSpPr/>
            <p:nvPr>
              <p:custDataLst>
                <p:tags r:id="rId227"/>
              </p:custDataLst>
            </p:nvPr>
          </p:nvSpPr>
          <p:spPr>
            <a:xfrm>
              <a:off x="9018078" y="1631156"/>
              <a:ext cx="125923" cy="142651"/>
            </a:xfrm>
            <a:custGeom>
              <a:avLst/>
              <a:gdLst/>
              <a:ahLst/>
              <a:cxnLst/>
              <a:rect l="0" t="0" r="0" b="0"/>
              <a:pathLst>
                <a:path w="125923" h="142651">
                  <a:moveTo>
                    <a:pt x="6860" y="59532"/>
                  </a:moveTo>
                  <a:lnTo>
                    <a:pt x="6860" y="59532"/>
                  </a:lnTo>
                  <a:lnTo>
                    <a:pt x="539" y="59532"/>
                  </a:lnTo>
                  <a:lnTo>
                    <a:pt x="0" y="63500"/>
                  </a:lnTo>
                  <a:lnTo>
                    <a:pt x="6515" y="120602"/>
                  </a:lnTo>
                  <a:lnTo>
                    <a:pt x="6857" y="142650"/>
                  </a:lnTo>
                  <a:lnTo>
                    <a:pt x="8182" y="123820"/>
                  </a:lnTo>
                  <a:lnTo>
                    <a:pt x="16284" y="91094"/>
                  </a:lnTo>
                  <a:lnTo>
                    <a:pt x="18986" y="72236"/>
                  </a:lnTo>
                  <a:lnTo>
                    <a:pt x="41512" y="32166"/>
                  </a:lnTo>
                  <a:lnTo>
                    <a:pt x="63282" y="11589"/>
                  </a:lnTo>
                  <a:lnTo>
                    <a:pt x="78680" y="5151"/>
                  </a:lnTo>
                  <a:lnTo>
                    <a:pt x="12592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7" name="SMARTInkShape-534"/>
            <p:cNvSpPr/>
            <p:nvPr>
              <p:custDataLst>
                <p:tags r:id="rId228"/>
              </p:custDataLst>
            </p:nvPr>
          </p:nvSpPr>
          <p:spPr>
            <a:xfrm>
              <a:off x="9215438" y="1643063"/>
              <a:ext cx="142876" cy="92268"/>
            </a:xfrm>
            <a:custGeom>
              <a:avLst/>
              <a:gdLst/>
              <a:ahLst/>
              <a:cxnLst/>
              <a:rect l="0" t="0" r="0" b="0"/>
              <a:pathLst>
                <a:path w="142876" h="92268">
                  <a:moveTo>
                    <a:pt x="0" y="11906"/>
                  </a:moveTo>
                  <a:lnTo>
                    <a:pt x="0" y="11906"/>
                  </a:lnTo>
                  <a:lnTo>
                    <a:pt x="1323" y="53299"/>
                  </a:lnTo>
                  <a:lnTo>
                    <a:pt x="9504" y="74588"/>
                  </a:lnTo>
                  <a:lnTo>
                    <a:pt x="16571" y="85185"/>
                  </a:lnTo>
                  <a:lnTo>
                    <a:pt x="21631" y="88540"/>
                  </a:lnTo>
                  <a:lnTo>
                    <a:pt x="34307" y="92267"/>
                  </a:lnTo>
                  <a:lnTo>
                    <a:pt x="48762" y="90397"/>
                  </a:lnTo>
                  <a:lnTo>
                    <a:pt x="62682" y="85155"/>
                  </a:lnTo>
                  <a:lnTo>
                    <a:pt x="119534" y="45227"/>
                  </a:lnTo>
                  <a:lnTo>
                    <a:pt x="133901" y="2589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8" name="SMARTInkShape-535"/>
            <p:cNvSpPr/>
            <p:nvPr>
              <p:custDataLst>
                <p:tags r:id="rId229"/>
              </p:custDataLst>
            </p:nvPr>
          </p:nvSpPr>
          <p:spPr>
            <a:xfrm>
              <a:off x="9358313" y="1632957"/>
              <a:ext cx="197002" cy="483628"/>
            </a:xfrm>
            <a:custGeom>
              <a:avLst/>
              <a:gdLst/>
              <a:ahLst/>
              <a:cxnLst/>
              <a:rect l="0" t="0" r="0" b="0"/>
              <a:pathLst>
                <a:path w="197002" h="483628">
                  <a:moveTo>
                    <a:pt x="119062" y="22012"/>
                  </a:moveTo>
                  <a:lnTo>
                    <a:pt x="119062" y="22012"/>
                  </a:lnTo>
                  <a:lnTo>
                    <a:pt x="119062" y="11760"/>
                  </a:lnTo>
                  <a:lnTo>
                    <a:pt x="112741" y="4275"/>
                  </a:lnTo>
                  <a:lnTo>
                    <a:pt x="106111" y="900"/>
                  </a:lnTo>
                  <a:lnTo>
                    <a:pt x="102490" y="0"/>
                  </a:lnTo>
                  <a:lnTo>
                    <a:pt x="84754" y="5053"/>
                  </a:lnTo>
                  <a:lnTo>
                    <a:pt x="56421" y="21250"/>
                  </a:lnTo>
                  <a:lnTo>
                    <a:pt x="44919" y="35343"/>
                  </a:lnTo>
                  <a:lnTo>
                    <a:pt x="30071" y="72470"/>
                  </a:lnTo>
                  <a:lnTo>
                    <a:pt x="32326" y="83243"/>
                  </a:lnTo>
                  <a:lnTo>
                    <a:pt x="41266" y="92441"/>
                  </a:lnTo>
                  <a:lnTo>
                    <a:pt x="52737" y="99616"/>
                  </a:lnTo>
                  <a:lnTo>
                    <a:pt x="67954" y="103655"/>
                  </a:lnTo>
                  <a:lnTo>
                    <a:pt x="81354" y="104600"/>
                  </a:lnTo>
                  <a:lnTo>
                    <a:pt x="103773" y="98811"/>
                  </a:lnTo>
                  <a:lnTo>
                    <a:pt x="139424" y="81204"/>
                  </a:lnTo>
                  <a:lnTo>
                    <a:pt x="147956" y="73455"/>
                  </a:lnTo>
                  <a:lnTo>
                    <a:pt x="154082" y="62977"/>
                  </a:lnTo>
                  <a:lnTo>
                    <a:pt x="160202" y="60063"/>
                  </a:lnTo>
                  <a:lnTo>
                    <a:pt x="161041" y="60608"/>
                  </a:lnTo>
                  <a:lnTo>
                    <a:pt x="157224" y="69020"/>
                  </a:lnTo>
                  <a:lnTo>
                    <a:pt x="154995" y="122118"/>
                  </a:lnTo>
                  <a:lnTo>
                    <a:pt x="156167" y="171323"/>
                  </a:lnTo>
                  <a:lnTo>
                    <a:pt x="162982" y="220005"/>
                  </a:lnTo>
                  <a:lnTo>
                    <a:pt x="169483" y="276806"/>
                  </a:lnTo>
                  <a:lnTo>
                    <a:pt x="175894" y="316229"/>
                  </a:lnTo>
                  <a:lnTo>
                    <a:pt x="181321" y="362746"/>
                  </a:lnTo>
                  <a:lnTo>
                    <a:pt x="190614" y="418043"/>
                  </a:lnTo>
                  <a:lnTo>
                    <a:pt x="197001" y="448917"/>
                  </a:lnTo>
                  <a:lnTo>
                    <a:pt x="194271" y="462220"/>
                  </a:lnTo>
                  <a:lnTo>
                    <a:pt x="185297" y="477146"/>
                  </a:lnTo>
                  <a:lnTo>
                    <a:pt x="180416" y="480216"/>
                  </a:lnTo>
                  <a:lnTo>
                    <a:pt x="167938" y="483627"/>
                  </a:lnTo>
                  <a:lnTo>
                    <a:pt x="117659" y="476573"/>
                  </a:lnTo>
                  <a:lnTo>
                    <a:pt x="94626" y="472747"/>
                  </a:lnTo>
                  <a:lnTo>
                    <a:pt x="41445" y="450281"/>
                  </a:lnTo>
                  <a:lnTo>
                    <a:pt x="26799" y="439013"/>
                  </a:lnTo>
                  <a:lnTo>
                    <a:pt x="0" y="367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9" name="SMARTInkShape-536"/>
            <p:cNvSpPr/>
            <p:nvPr>
              <p:custDataLst>
                <p:tags r:id="rId230"/>
              </p:custDataLst>
            </p:nvPr>
          </p:nvSpPr>
          <p:spPr>
            <a:xfrm>
              <a:off x="9572625" y="1633593"/>
              <a:ext cx="142876" cy="149310"/>
            </a:xfrm>
            <a:custGeom>
              <a:avLst/>
              <a:gdLst/>
              <a:ahLst/>
              <a:cxnLst/>
              <a:rect l="0" t="0" r="0" b="0"/>
              <a:pathLst>
                <a:path w="142876" h="149310">
                  <a:moveTo>
                    <a:pt x="0" y="92813"/>
                  </a:moveTo>
                  <a:lnTo>
                    <a:pt x="0" y="92813"/>
                  </a:lnTo>
                  <a:lnTo>
                    <a:pt x="22954" y="91490"/>
                  </a:lnTo>
                  <a:lnTo>
                    <a:pt x="66571" y="76241"/>
                  </a:lnTo>
                  <a:lnTo>
                    <a:pt x="91015" y="52184"/>
                  </a:lnTo>
                  <a:lnTo>
                    <a:pt x="102374" y="32562"/>
                  </a:lnTo>
                  <a:lnTo>
                    <a:pt x="106211" y="14080"/>
                  </a:lnTo>
                  <a:lnTo>
                    <a:pt x="106736" y="5786"/>
                  </a:lnTo>
                  <a:lnTo>
                    <a:pt x="104230" y="3045"/>
                  </a:lnTo>
                  <a:lnTo>
                    <a:pt x="94390" y="0"/>
                  </a:lnTo>
                  <a:lnTo>
                    <a:pt x="81198" y="2174"/>
                  </a:lnTo>
                  <a:lnTo>
                    <a:pt x="66515" y="8873"/>
                  </a:lnTo>
                  <a:lnTo>
                    <a:pt x="27656" y="42186"/>
                  </a:lnTo>
                  <a:lnTo>
                    <a:pt x="18906" y="53996"/>
                  </a:lnTo>
                  <a:lnTo>
                    <a:pt x="6969" y="78678"/>
                  </a:lnTo>
                  <a:lnTo>
                    <a:pt x="6625" y="93586"/>
                  </a:lnTo>
                  <a:lnTo>
                    <a:pt x="10863" y="124716"/>
                  </a:lnTo>
                  <a:lnTo>
                    <a:pt x="15179" y="131280"/>
                  </a:lnTo>
                  <a:lnTo>
                    <a:pt x="30559" y="142100"/>
                  </a:lnTo>
                  <a:lnTo>
                    <a:pt x="48888" y="149309"/>
                  </a:lnTo>
                  <a:lnTo>
                    <a:pt x="75340" y="145124"/>
                  </a:lnTo>
                  <a:lnTo>
                    <a:pt x="142875" y="104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0" name="SMARTInkShape-537"/>
            <p:cNvSpPr/>
            <p:nvPr>
              <p:custDataLst>
                <p:tags r:id="rId231"/>
              </p:custDataLst>
            </p:nvPr>
          </p:nvSpPr>
          <p:spPr>
            <a:xfrm>
              <a:off x="9810750" y="1535906"/>
              <a:ext cx="250032" cy="226144"/>
            </a:xfrm>
            <a:custGeom>
              <a:avLst/>
              <a:gdLst/>
              <a:ahLst/>
              <a:cxnLst/>
              <a:rect l="0" t="0" r="0" b="0"/>
              <a:pathLst>
                <a:path w="250032" h="226144">
                  <a:moveTo>
                    <a:pt x="0" y="166688"/>
                  </a:moveTo>
                  <a:lnTo>
                    <a:pt x="0" y="166688"/>
                  </a:lnTo>
                  <a:lnTo>
                    <a:pt x="1323" y="185699"/>
                  </a:lnTo>
                  <a:lnTo>
                    <a:pt x="12126" y="219635"/>
                  </a:lnTo>
                  <a:lnTo>
                    <a:pt x="14699" y="221829"/>
                  </a:lnTo>
                  <a:lnTo>
                    <a:pt x="23654" y="226143"/>
                  </a:lnTo>
                  <a:lnTo>
                    <a:pt x="7226" y="186748"/>
                  </a:lnTo>
                  <a:lnTo>
                    <a:pt x="6741" y="165020"/>
                  </a:lnTo>
                  <a:lnTo>
                    <a:pt x="8462" y="153670"/>
                  </a:lnTo>
                  <a:lnTo>
                    <a:pt x="20959" y="130475"/>
                  </a:lnTo>
                  <a:lnTo>
                    <a:pt x="50307" y="98631"/>
                  </a:lnTo>
                  <a:lnTo>
                    <a:pt x="108832" y="56008"/>
                  </a:lnTo>
                  <a:lnTo>
                    <a:pt x="156454" y="31882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1" name="SMARTInkShape-538"/>
            <p:cNvSpPr/>
            <p:nvPr>
              <p:custDataLst>
                <p:tags r:id="rId232"/>
              </p:custDataLst>
            </p:nvPr>
          </p:nvSpPr>
          <p:spPr>
            <a:xfrm>
              <a:off x="7381875" y="1821656"/>
              <a:ext cx="119064" cy="80128"/>
            </a:xfrm>
            <a:custGeom>
              <a:avLst/>
              <a:gdLst/>
              <a:ahLst/>
              <a:cxnLst/>
              <a:rect l="0" t="0" r="0" b="0"/>
              <a:pathLst>
                <a:path w="119064" h="80128">
                  <a:moveTo>
                    <a:pt x="0" y="0"/>
                  </a:moveTo>
                  <a:lnTo>
                    <a:pt x="0" y="0"/>
                  </a:lnTo>
                  <a:lnTo>
                    <a:pt x="1323" y="35376"/>
                  </a:lnTo>
                  <a:lnTo>
                    <a:pt x="6321" y="53646"/>
                  </a:lnTo>
                  <a:lnTo>
                    <a:pt x="12151" y="60900"/>
                  </a:lnTo>
                  <a:lnTo>
                    <a:pt x="29214" y="72487"/>
                  </a:lnTo>
                  <a:lnTo>
                    <a:pt x="54811" y="80127"/>
                  </a:lnTo>
                  <a:lnTo>
                    <a:pt x="71104" y="78387"/>
                  </a:lnTo>
                  <a:lnTo>
                    <a:pt x="96800" y="72810"/>
                  </a:lnTo>
                  <a:lnTo>
                    <a:pt x="101575" y="68384"/>
                  </a:lnTo>
                  <a:lnTo>
                    <a:pt x="113293" y="45839"/>
                  </a:lnTo>
                  <a:lnTo>
                    <a:pt x="117353" y="28281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2" name="SMARTInkShape-539"/>
            <p:cNvSpPr/>
            <p:nvPr>
              <p:custDataLst>
                <p:tags r:id="rId233"/>
              </p:custDataLst>
            </p:nvPr>
          </p:nvSpPr>
          <p:spPr>
            <a:xfrm>
              <a:off x="7001239" y="1654969"/>
              <a:ext cx="346228" cy="357188"/>
            </a:xfrm>
            <a:custGeom>
              <a:avLst/>
              <a:gdLst/>
              <a:ahLst/>
              <a:cxnLst/>
              <a:rect l="0" t="0" r="0" b="0"/>
              <a:pathLst>
                <a:path w="346228" h="357188">
                  <a:moveTo>
                    <a:pt x="82980" y="0"/>
                  </a:moveTo>
                  <a:lnTo>
                    <a:pt x="82980" y="0"/>
                  </a:lnTo>
                  <a:lnTo>
                    <a:pt x="76659" y="0"/>
                  </a:lnTo>
                  <a:lnTo>
                    <a:pt x="74797" y="1323"/>
                  </a:lnTo>
                  <a:lnTo>
                    <a:pt x="73556" y="3528"/>
                  </a:lnTo>
                  <a:lnTo>
                    <a:pt x="72177" y="13474"/>
                  </a:lnTo>
                  <a:lnTo>
                    <a:pt x="71219" y="71382"/>
                  </a:lnTo>
                  <a:lnTo>
                    <a:pt x="77437" y="119781"/>
                  </a:lnTo>
                  <a:lnTo>
                    <a:pt x="83208" y="170847"/>
                  </a:lnTo>
                  <a:lnTo>
                    <a:pt x="92161" y="219220"/>
                  </a:lnTo>
                  <a:lnTo>
                    <a:pt x="107037" y="265405"/>
                  </a:lnTo>
                  <a:lnTo>
                    <a:pt x="113516" y="279354"/>
                  </a:lnTo>
                  <a:lnTo>
                    <a:pt x="118496" y="308229"/>
                  </a:lnTo>
                  <a:lnTo>
                    <a:pt x="118639" y="302847"/>
                  </a:lnTo>
                  <a:lnTo>
                    <a:pt x="102121" y="248396"/>
                  </a:lnTo>
                  <a:lnTo>
                    <a:pt x="82888" y="193812"/>
                  </a:lnTo>
                  <a:lnTo>
                    <a:pt x="61801" y="141743"/>
                  </a:lnTo>
                  <a:lnTo>
                    <a:pt x="33039" y="89515"/>
                  </a:lnTo>
                  <a:lnTo>
                    <a:pt x="3788" y="46201"/>
                  </a:lnTo>
                  <a:lnTo>
                    <a:pt x="0" y="9816"/>
                  </a:lnTo>
                  <a:lnTo>
                    <a:pt x="2525" y="6544"/>
                  </a:lnTo>
                  <a:lnTo>
                    <a:pt x="12386" y="2908"/>
                  </a:lnTo>
                  <a:lnTo>
                    <a:pt x="49779" y="1897"/>
                  </a:lnTo>
                  <a:lnTo>
                    <a:pt x="107124" y="16647"/>
                  </a:lnTo>
                  <a:lnTo>
                    <a:pt x="156944" y="39348"/>
                  </a:lnTo>
                  <a:lnTo>
                    <a:pt x="194412" y="57079"/>
                  </a:lnTo>
                  <a:lnTo>
                    <a:pt x="251063" y="80375"/>
                  </a:lnTo>
                  <a:lnTo>
                    <a:pt x="309048" y="121836"/>
                  </a:lnTo>
                  <a:lnTo>
                    <a:pt x="325007" y="138816"/>
                  </a:lnTo>
                  <a:lnTo>
                    <a:pt x="340919" y="164001"/>
                  </a:lnTo>
                  <a:lnTo>
                    <a:pt x="346227" y="185778"/>
                  </a:lnTo>
                  <a:lnTo>
                    <a:pt x="338856" y="227638"/>
                  </a:lnTo>
                  <a:lnTo>
                    <a:pt x="306972" y="272801"/>
                  </a:lnTo>
                  <a:lnTo>
                    <a:pt x="273824" y="305045"/>
                  </a:lnTo>
                  <a:lnTo>
                    <a:pt x="224332" y="336994"/>
                  </a:lnTo>
                  <a:lnTo>
                    <a:pt x="170649" y="356563"/>
                  </a:lnTo>
                  <a:lnTo>
                    <a:pt x="118699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3" name="SMARTInkShape-540"/>
            <p:cNvSpPr/>
            <p:nvPr>
              <p:custDataLst>
                <p:tags r:id="rId234"/>
              </p:custDataLst>
            </p:nvPr>
          </p:nvSpPr>
          <p:spPr>
            <a:xfrm>
              <a:off x="6405563" y="1883453"/>
              <a:ext cx="333376" cy="31616"/>
            </a:xfrm>
            <a:custGeom>
              <a:avLst/>
              <a:gdLst/>
              <a:ahLst/>
              <a:cxnLst/>
              <a:rect l="0" t="0" r="0" b="0"/>
              <a:pathLst>
                <a:path w="333376" h="31616">
                  <a:moveTo>
                    <a:pt x="0" y="9641"/>
                  </a:moveTo>
                  <a:lnTo>
                    <a:pt x="0" y="9641"/>
                  </a:lnTo>
                  <a:lnTo>
                    <a:pt x="6320" y="22282"/>
                  </a:lnTo>
                  <a:lnTo>
                    <a:pt x="9505" y="26006"/>
                  </a:lnTo>
                  <a:lnTo>
                    <a:pt x="16571" y="30143"/>
                  </a:lnTo>
                  <a:lnTo>
                    <a:pt x="40628" y="26152"/>
                  </a:lnTo>
                  <a:lnTo>
                    <a:pt x="99042" y="2831"/>
                  </a:lnTo>
                  <a:lnTo>
                    <a:pt x="115014" y="0"/>
                  </a:lnTo>
                  <a:lnTo>
                    <a:pt x="130933" y="2269"/>
                  </a:lnTo>
                  <a:lnTo>
                    <a:pt x="188014" y="18417"/>
                  </a:lnTo>
                  <a:lnTo>
                    <a:pt x="243802" y="30696"/>
                  </a:lnTo>
                  <a:lnTo>
                    <a:pt x="249847" y="31615"/>
                  </a:lnTo>
                  <a:lnTo>
                    <a:pt x="333375" y="21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7" name="SMARTInkShape-Group71"/>
          <p:cNvGrpSpPr/>
          <p:nvPr/>
        </p:nvGrpSpPr>
        <p:grpSpPr>
          <a:xfrm>
            <a:off x="958086" y="2476500"/>
            <a:ext cx="551447" cy="261939"/>
            <a:chOff x="958086" y="2476500"/>
            <a:chExt cx="551447" cy="261939"/>
          </a:xfrm>
        </p:grpSpPr>
        <p:sp>
          <p:nvSpPr>
            <p:cNvPr id="645" name="SMARTInkShape-541"/>
            <p:cNvSpPr/>
            <p:nvPr>
              <p:custDataLst>
                <p:tags r:id="rId217"/>
              </p:custDataLst>
            </p:nvPr>
          </p:nvSpPr>
          <p:spPr>
            <a:xfrm>
              <a:off x="958086" y="2571750"/>
              <a:ext cx="434946" cy="88724"/>
            </a:xfrm>
            <a:custGeom>
              <a:avLst/>
              <a:gdLst/>
              <a:ahLst/>
              <a:cxnLst/>
              <a:rect l="0" t="0" r="0" b="0"/>
              <a:pathLst>
                <a:path w="434946" h="88724">
                  <a:moveTo>
                    <a:pt x="6320" y="0"/>
                  </a:moveTo>
                  <a:lnTo>
                    <a:pt x="6320" y="0"/>
                  </a:lnTo>
                  <a:lnTo>
                    <a:pt x="0" y="18962"/>
                  </a:lnTo>
                  <a:lnTo>
                    <a:pt x="424" y="38855"/>
                  </a:lnTo>
                  <a:lnTo>
                    <a:pt x="5156" y="65001"/>
                  </a:lnTo>
                  <a:lnTo>
                    <a:pt x="12296" y="75851"/>
                  </a:lnTo>
                  <a:lnTo>
                    <a:pt x="29111" y="87444"/>
                  </a:lnTo>
                  <a:lnTo>
                    <a:pt x="36066" y="88723"/>
                  </a:lnTo>
                  <a:lnTo>
                    <a:pt x="50850" y="86616"/>
                  </a:lnTo>
                  <a:lnTo>
                    <a:pt x="80576" y="74485"/>
                  </a:lnTo>
                  <a:lnTo>
                    <a:pt x="136465" y="24532"/>
                  </a:lnTo>
                  <a:lnTo>
                    <a:pt x="140708" y="20324"/>
                  </a:lnTo>
                  <a:lnTo>
                    <a:pt x="147506" y="18841"/>
                  </a:lnTo>
                  <a:lnTo>
                    <a:pt x="165642" y="20721"/>
                  </a:lnTo>
                  <a:lnTo>
                    <a:pt x="183404" y="29494"/>
                  </a:lnTo>
                  <a:lnTo>
                    <a:pt x="239462" y="68409"/>
                  </a:lnTo>
                  <a:lnTo>
                    <a:pt x="284765" y="80394"/>
                  </a:lnTo>
                  <a:lnTo>
                    <a:pt x="335557" y="81438"/>
                  </a:lnTo>
                  <a:lnTo>
                    <a:pt x="388605" y="73016"/>
                  </a:lnTo>
                  <a:lnTo>
                    <a:pt x="434945" y="59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6" name="SMARTInkShape-542"/>
            <p:cNvSpPr/>
            <p:nvPr>
              <p:custDataLst>
                <p:tags r:id="rId218"/>
              </p:custDataLst>
            </p:nvPr>
          </p:nvSpPr>
          <p:spPr>
            <a:xfrm>
              <a:off x="1323249" y="2476500"/>
              <a:ext cx="186284" cy="261939"/>
            </a:xfrm>
            <a:custGeom>
              <a:avLst/>
              <a:gdLst/>
              <a:ahLst/>
              <a:cxnLst/>
              <a:rect l="0" t="0" r="0" b="0"/>
              <a:pathLst>
                <a:path w="186284" h="261939">
                  <a:moveTo>
                    <a:pt x="10251" y="0"/>
                  </a:moveTo>
                  <a:lnTo>
                    <a:pt x="10251" y="0"/>
                  </a:lnTo>
                  <a:lnTo>
                    <a:pt x="0" y="0"/>
                  </a:lnTo>
                  <a:lnTo>
                    <a:pt x="28255" y="1323"/>
                  </a:lnTo>
                  <a:lnTo>
                    <a:pt x="61824" y="16479"/>
                  </a:lnTo>
                  <a:lnTo>
                    <a:pt x="116709" y="59933"/>
                  </a:lnTo>
                  <a:lnTo>
                    <a:pt x="175875" y="106857"/>
                  </a:lnTo>
                  <a:lnTo>
                    <a:pt x="183080" y="114961"/>
                  </a:lnTo>
                  <a:lnTo>
                    <a:pt x="186283" y="122972"/>
                  </a:lnTo>
                  <a:lnTo>
                    <a:pt x="184178" y="134470"/>
                  </a:lnTo>
                  <a:lnTo>
                    <a:pt x="154470" y="193057"/>
                  </a:lnTo>
                  <a:lnTo>
                    <a:pt x="112207" y="251039"/>
                  </a:lnTo>
                  <a:lnTo>
                    <a:pt x="105501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1" name="SMARTInkShape-Group72"/>
          <p:cNvGrpSpPr/>
          <p:nvPr/>
        </p:nvGrpSpPr>
        <p:grpSpPr>
          <a:xfrm>
            <a:off x="1847821" y="2488940"/>
            <a:ext cx="533430" cy="166155"/>
            <a:chOff x="1847821" y="2488940"/>
            <a:chExt cx="533430" cy="166155"/>
          </a:xfrm>
        </p:grpSpPr>
        <p:sp>
          <p:nvSpPr>
            <p:cNvPr id="648" name="SMARTInkShape-543"/>
            <p:cNvSpPr/>
            <p:nvPr>
              <p:custDataLst>
                <p:tags r:id="rId214"/>
              </p:custDataLst>
            </p:nvPr>
          </p:nvSpPr>
          <p:spPr>
            <a:xfrm>
              <a:off x="1847821" y="2524270"/>
              <a:ext cx="92899" cy="130825"/>
            </a:xfrm>
            <a:custGeom>
              <a:avLst/>
              <a:gdLst/>
              <a:ahLst/>
              <a:cxnLst/>
              <a:rect l="0" t="0" r="0" b="0"/>
              <a:pathLst>
                <a:path w="92899" h="130825">
                  <a:moveTo>
                    <a:pt x="92898" y="11761"/>
                  </a:moveTo>
                  <a:lnTo>
                    <a:pt x="92898" y="11761"/>
                  </a:lnTo>
                  <a:lnTo>
                    <a:pt x="70523" y="2337"/>
                  </a:lnTo>
                  <a:lnTo>
                    <a:pt x="41388" y="0"/>
                  </a:lnTo>
                  <a:lnTo>
                    <a:pt x="33404" y="3447"/>
                  </a:lnTo>
                  <a:lnTo>
                    <a:pt x="29423" y="6219"/>
                  </a:lnTo>
                  <a:lnTo>
                    <a:pt x="5587" y="38098"/>
                  </a:lnTo>
                  <a:lnTo>
                    <a:pt x="0" y="69983"/>
                  </a:lnTo>
                  <a:lnTo>
                    <a:pt x="2221" y="87467"/>
                  </a:lnTo>
                  <a:lnTo>
                    <a:pt x="8941" y="100971"/>
                  </a:lnTo>
                  <a:lnTo>
                    <a:pt x="20747" y="115792"/>
                  </a:lnTo>
                  <a:lnTo>
                    <a:pt x="92898" y="130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9" name="SMARTInkShape-544"/>
            <p:cNvSpPr/>
            <p:nvPr>
              <p:custDataLst>
                <p:tags r:id="rId215"/>
              </p:custDataLst>
            </p:nvPr>
          </p:nvSpPr>
          <p:spPr>
            <a:xfrm>
              <a:off x="2042680" y="2488940"/>
              <a:ext cx="148071" cy="118530"/>
            </a:xfrm>
            <a:custGeom>
              <a:avLst/>
              <a:gdLst/>
              <a:ahLst/>
              <a:cxnLst/>
              <a:rect l="0" t="0" r="0" b="0"/>
              <a:pathLst>
                <a:path w="148071" h="118530">
                  <a:moveTo>
                    <a:pt x="100445" y="23279"/>
                  </a:moveTo>
                  <a:lnTo>
                    <a:pt x="100445" y="23279"/>
                  </a:lnTo>
                  <a:lnTo>
                    <a:pt x="100445" y="16958"/>
                  </a:lnTo>
                  <a:lnTo>
                    <a:pt x="99122" y="15096"/>
                  </a:lnTo>
                  <a:lnTo>
                    <a:pt x="96917" y="13855"/>
                  </a:lnTo>
                  <a:lnTo>
                    <a:pt x="94124" y="13027"/>
                  </a:lnTo>
                  <a:lnTo>
                    <a:pt x="76323" y="2167"/>
                  </a:lnTo>
                  <a:lnTo>
                    <a:pt x="60696" y="0"/>
                  </a:lnTo>
                  <a:lnTo>
                    <a:pt x="42512" y="5945"/>
                  </a:lnTo>
                  <a:lnTo>
                    <a:pt x="31482" y="16016"/>
                  </a:lnTo>
                  <a:lnTo>
                    <a:pt x="17834" y="40089"/>
                  </a:lnTo>
                  <a:lnTo>
                    <a:pt x="0" y="77674"/>
                  </a:lnTo>
                  <a:lnTo>
                    <a:pt x="4250" y="108608"/>
                  </a:lnTo>
                  <a:lnTo>
                    <a:pt x="7211" y="111915"/>
                  </a:lnTo>
                  <a:lnTo>
                    <a:pt x="17556" y="115589"/>
                  </a:lnTo>
                  <a:lnTo>
                    <a:pt x="22696" y="115246"/>
                  </a:lnTo>
                  <a:lnTo>
                    <a:pt x="44574" y="108020"/>
                  </a:lnTo>
                  <a:lnTo>
                    <a:pt x="52683" y="100188"/>
                  </a:lnTo>
                  <a:lnTo>
                    <a:pt x="62347" y="86243"/>
                  </a:lnTo>
                  <a:lnTo>
                    <a:pt x="67197" y="84336"/>
                  </a:lnTo>
                  <a:lnTo>
                    <a:pt x="70342" y="83827"/>
                  </a:lnTo>
                  <a:lnTo>
                    <a:pt x="72439" y="84811"/>
                  </a:lnTo>
                  <a:lnTo>
                    <a:pt x="73837" y="86790"/>
                  </a:lnTo>
                  <a:lnTo>
                    <a:pt x="76713" y="92516"/>
                  </a:lnTo>
                  <a:lnTo>
                    <a:pt x="93041" y="110824"/>
                  </a:lnTo>
                  <a:lnTo>
                    <a:pt x="104210" y="115105"/>
                  </a:lnTo>
                  <a:lnTo>
                    <a:pt x="148070" y="118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0" name="SMARTInkShape-545"/>
            <p:cNvSpPr/>
            <p:nvPr>
              <p:custDataLst>
                <p:tags r:id="rId216"/>
              </p:custDataLst>
            </p:nvPr>
          </p:nvSpPr>
          <p:spPr>
            <a:xfrm>
              <a:off x="2250281" y="2536031"/>
              <a:ext cx="130970" cy="93181"/>
            </a:xfrm>
            <a:custGeom>
              <a:avLst/>
              <a:gdLst/>
              <a:ahLst/>
              <a:cxnLst/>
              <a:rect l="0" t="0" r="0" b="0"/>
              <a:pathLst>
                <a:path w="130970" h="93181">
                  <a:moveTo>
                    <a:pt x="0" y="0"/>
                  </a:moveTo>
                  <a:lnTo>
                    <a:pt x="0" y="0"/>
                  </a:lnTo>
                  <a:lnTo>
                    <a:pt x="1323" y="51420"/>
                  </a:lnTo>
                  <a:lnTo>
                    <a:pt x="10252" y="78617"/>
                  </a:lnTo>
                  <a:lnTo>
                    <a:pt x="22012" y="93180"/>
                  </a:lnTo>
                  <a:lnTo>
                    <a:pt x="23935" y="92547"/>
                  </a:lnTo>
                  <a:lnTo>
                    <a:pt x="29600" y="88316"/>
                  </a:lnTo>
                  <a:lnTo>
                    <a:pt x="32999" y="74970"/>
                  </a:lnTo>
                  <a:lnTo>
                    <a:pt x="35833" y="58456"/>
                  </a:lnTo>
                  <a:lnTo>
                    <a:pt x="41502" y="46706"/>
                  </a:lnTo>
                  <a:lnTo>
                    <a:pt x="67590" y="26432"/>
                  </a:lnTo>
                  <a:lnTo>
                    <a:pt x="76783" y="28505"/>
                  </a:lnTo>
                  <a:lnTo>
                    <a:pt x="93307" y="37109"/>
                  </a:lnTo>
                  <a:lnTo>
                    <a:pt x="130969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9" name="SMARTInkShape-Group73"/>
          <p:cNvGrpSpPr/>
          <p:nvPr/>
        </p:nvGrpSpPr>
        <p:grpSpPr>
          <a:xfrm>
            <a:off x="2792028" y="2238375"/>
            <a:ext cx="1529942" cy="369095"/>
            <a:chOff x="2792028" y="2238375"/>
            <a:chExt cx="1529942" cy="369095"/>
          </a:xfrm>
        </p:grpSpPr>
        <p:sp>
          <p:nvSpPr>
            <p:cNvPr id="652" name="SMARTInkShape-546"/>
            <p:cNvSpPr/>
            <p:nvPr>
              <p:custDataLst>
                <p:tags r:id="rId207"/>
              </p:custDataLst>
            </p:nvPr>
          </p:nvSpPr>
          <p:spPr>
            <a:xfrm>
              <a:off x="2792028" y="2431020"/>
              <a:ext cx="113098" cy="176450"/>
            </a:xfrm>
            <a:custGeom>
              <a:avLst/>
              <a:gdLst/>
              <a:ahLst/>
              <a:cxnLst/>
              <a:rect l="0" t="0" r="0" b="0"/>
              <a:pathLst>
                <a:path w="113098" h="176450">
                  <a:moveTo>
                    <a:pt x="113097" y="21668"/>
                  </a:moveTo>
                  <a:lnTo>
                    <a:pt x="113097" y="21668"/>
                  </a:lnTo>
                  <a:lnTo>
                    <a:pt x="113097" y="15347"/>
                  </a:lnTo>
                  <a:lnTo>
                    <a:pt x="106042" y="8716"/>
                  </a:lnTo>
                  <a:lnTo>
                    <a:pt x="95409" y="2682"/>
                  </a:lnTo>
                  <a:lnTo>
                    <a:pt x="86274" y="0"/>
                  </a:lnTo>
                  <a:lnTo>
                    <a:pt x="74277" y="2336"/>
                  </a:lnTo>
                  <a:lnTo>
                    <a:pt x="45015" y="14615"/>
                  </a:lnTo>
                  <a:lnTo>
                    <a:pt x="21634" y="38540"/>
                  </a:lnTo>
                  <a:lnTo>
                    <a:pt x="12916" y="56066"/>
                  </a:lnTo>
                  <a:lnTo>
                    <a:pt x="0" y="103759"/>
                  </a:lnTo>
                  <a:lnTo>
                    <a:pt x="2418" y="116802"/>
                  </a:lnTo>
                  <a:lnTo>
                    <a:pt x="11218" y="137903"/>
                  </a:lnTo>
                  <a:lnTo>
                    <a:pt x="21956" y="149616"/>
                  </a:lnTo>
                  <a:lnTo>
                    <a:pt x="46405" y="163648"/>
                  </a:lnTo>
                  <a:lnTo>
                    <a:pt x="113097" y="176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3" name="SMARTInkShape-547"/>
            <p:cNvSpPr/>
            <p:nvPr>
              <p:custDataLst>
                <p:tags r:id="rId208"/>
              </p:custDataLst>
            </p:nvPr>
          </p:nvSpPr>
          <p:spPr>
            <a:xfrm>
              <a:off x="3027200" y="2428875"/>
              <a:ext cx="318457" cy="142876"/>
            </a:xfrm>
            <a:custGeom>
              <a:avLst/>
              <a:gdLst/>
              <a:ahLst/>
              <a:cxnLst/>
              <a:rect l="0" t="0" r="0" b="0"/>
              <a:pathLst>
                <a:path w="318457" h="142876">
                  <a:moveTo>
                    <a:pt x="80331" y="0"/>
                  </a:moveTo>
                  <a:lnTo>
                    <a:pt x="80331" y="0"/>
                  </a:lnTo>
                  <a:lnTo>
                    <a:pt x="67690" y="0"/>
                  </a:lnTo>
                  <a:lnTo>
                    <a:pt x="54428" y="7055"/>
                  </a:lnTo>
                  <a:lnTo>
                    <a:pt x="17879" y="40617"/>
                  </a:lnTo>
                  <a:lnTo>
                    <a:pt x="7154" y="55975"/>
                  </a:lnTo>
                  <a:lnTo>
                    <a:pt x="0" y="85818"/>
                  </a:lnTo>
                  <a:lnTo>
                    <a:pt x="1854" y="104728"/>
                  </a:lnTo>
                  <a:lnTo>
                    <a:pt x="4201" y="113475"/>
                  </a:lnTo>
                  <a:lnTo>
                    <a:pt x="13864" y="126722"/>
                  </a:lnTo>
                  <a:lnTo>
                    <a:pt x="20144" y="132106"/>
                  </a:lnTo>
                  <a:lnTo>
                    <a:pt x="34179" y="138089"/>
                  </a:lnTo>
                  <a:lnTo>
                    <a:pt x="41625" y="139684"/>
                  </a:lnTo>
                  <a:lnTo>
                    <a:pt x="56955" y="137929"/>
                  </a:lnTo>
                  <a:lnTo>
                    <a:pt x="71265" y="132739"/>
                  </a:lnTo>
                  <a:lnTo>
                    <a:pt x="82034" y="126023"/>
                  </a:lnTo>
                  <a:lnTo>
                    <a:pt x="85436" y="121057"/>
                  </a:lnTo>
                  <a:lnTo>
                    <a:pt x="90222" y="102750"/>
                  </a:lnTo>
                  <a:lnTo>
                    <a:pt x="91972" y="73519"/>
                  </a:lnTo>
                  <a:lnTo>
                    <a:pt x="88592" y="62220"/>
                  </a:lnTo>
                  <a:lnTo>
                    <a:pt x="84003" y="51466"/>
                  </a:lnTo>
                  <a:lnTo>
                    <a:pt x="80815" y="27977"/>
                  </a:lnTo>
                  <a:lnTo>
                    <a:pt x="86795" y="12405"/>
                  </a:lnTo>
                  <a:lnTo>
                    <a:pt x="91255" y="8270"/>
                  </a:lnTo>
                  <a:lnTo>
                    <a:pt x="103266" y="3676"/>
                  </a:lnTo>
                  <a:lnTo>
                    <a:pt x="117424" y="5162"/>
                  </a:lnTo>
                  <a:lnTo>
                    <a:pt x="132536" y="11555"/>
                  </a:lnTo>
                  <a:lnTo>
                    <a:pt x="171693" y="44655"/>
                  </a:lnTo>
                  <a:lnTo>
                    <a:pt x="202673" y="91369"/>
                  </a:lnTo>
                  <a:lnTo>
                    <a:pt x="211076" y="118161"/>
                  </a:lnTo>
                  <a:lnTo>
                    <a:pt x="217601" y="89770"/>
                  </a:lnTo>
                  <a:lnTo>
                    <a:pt x="235420" y="42053"/>
                  </a:lnTo>
                  <a:lnTo>
                    <a:pt x="243186" y="31919"/>
                  </a:lnTo>
                  <a:lnTo>
                    <a:pt x="251048" y="27415"/>
                  </a:lnTo>
                  <a:lnTo>
                    <a:pt x="262912" y="24880"/>
                  </a:lnTo>
                  <a:lnTo>
                    <a:pt x="274367" y="31342"/>
                  </a:lnTo>
                  <a:lnTo>
                    <a:pt x="281126" y="36770"/>
                  </a:lnTo>
                  <a:lnTo>
                    <a:pt x="288636" y="49856"/>
                  </a:lnTo>
                  <a:lnTo>
                    <a:pt x="304544" y="107249"/>
                  </a:lnTo>
                  <a:lnTo>
                    <a:pt x="31845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4" name="SMARTInkShape-548"/>
            <p:cNvSpPr/>
            <p:nvPr>
              <p:custDataLst>
                <p:tags r:id="rId209"/>
              </p:custDataLst>
            </p:nvPr>
          </p:nvSpPr>
          <p:spPr>
            <a:xfrm>
              <a:off x="3417094" y="2428875"/>
              <a:ext cx="130970" cy="154782"/>
            </a:xfrm>
            <a:custGeom>
              <a:avLst/>
              <a:gdLst/>
              <a:ahLst/>
              <a:cxnLst/>
              <a:rect l="0" t="0" r="0" b="0"/>
              <a:pathLst>
                <a:path w="130970" h="154782">
                  <a:moveTo>
                    <a:pt x="0" y="0"/>
                  </a:moveTo>
                  <a:lnTo>
                    <a:pt x="0" y="0"/>
                  </a:lnTo>
                  <a:lnTo>
                    <a:pt x="3528" y="55921"/>
                  </a:lnTo>
                  <a:lnTo>
                    <a:pt x="10251" y="96889"/>
                  </a:lnTo>
                  <a:lnTo>
                    <a:pt x="447" y="141317"/>
                  </a:lnTo>
                  <a:lnTo>
                    <a:pt x="132" y="136093"/>
                  </a:lnTo>
                  <a:lnTo>
                    <a:pt x="16583" y="88024"/>
                  </a:lnTo>
                  <a:lnTo>
                    <a:pt x="50001" y="46071"/>
                  </a:lnTo>
                  <a:lnTo>
                    <a:pt x="54500" y="43943"/>
                  </a:lnTo>
                  <a:lnTo>
                    <a:pt x="58823" y="43847"/>
                  </a:lnTo>
                  <a:lnTo>
                    <a:pt x="63028" y="45107"/>
                  </a:lnTo>
                  <a:lnTo>
                    <a:pt x="71228" y="53561"/>
                  </a:lnTo>
                  <a:lnTo>
                    <a:pt x="77959" y="66138"/>
                  </a:lnTo>
                  <a:lnTo>
                    <a:pt x="89335" y="99299"/>
                  </a:lnTo>
                  <a:lnTo>
                    <a:pt x="107455" y="136304"/>
                  </a:lnTo>
                  <a:lnTo>
                    <a:pt x="130969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5" name="SMARTInkShape-549"/>
            <p:cNvSpPr/>
            <p:nvPr>
              <p:custDataLst>
                <p:tags r:id="rId210"/>
              </p:custDataLst>
            </p:nvPr>
          </p:nvSpPr>
          <p:spPr>
            <a:xfrm>
              <a:off x="3600511" y="2421651"/>
              <a:ext cx="149959" cy="143466"/>
            </a:xfrm>
            <a:custGeom>
              <a:avLst/>
              <a:gdLst/>
              <a:ahLst/>
              <a:cxnLst/>
              <a:rect l="0" t="0" r="0" b="0"/>
              <a:pathLst>
                <a:path w="149959" h="143466">
                  <a:moveTo>
                    <a:pt x="7083" y="90568"/>
                  </a:moveTo>
                  <a:lnTo>
                    <a:pt x="7083" y="90568"/>
                  </a:lnTo>
                  <a:lnTo>
                    <a:pt x="7083" y="96888"/>
                  </a:lnTo>
                  <a:lnTo>
                    <a:pt x="10611" y="103519"/>
                  </a:lnTo>
                  <a:lnTo>
                    <a:pt x="13403" y="107139"/>
                  </a:lnTo>
                  <a:lnTo>
                    <a:pt x="19234" y="108230"/>
                  </a:lnTo>
                  <a:lnTo>
                    <a:pt x="45079" y="103444"/>
                  </a:lnTo>
                  <a:lnTo>
                    <a:pt x="70082" y="92325"/>
                  </a:lnTo>
                  <a:lnTo>
                    <a:pt x="92924" y="72861"/>
                  </a:lnTo>
                  <a:lnTo>
                    <a:pt x="103884" y="58004"/>
                  </a:lnTo>
                  <a:lnTo>
                    <a:pt x="109637" y="42581"/>
                  </a:lnTo>
                  <a:lnTo>
                    <a:pt x="111171" y="34764"/>
                  </a:lnTo>
                  <a:lnTo>
                    <a:pt x="109347" y="19023"/>
                  </a:lnTo>
                  <a:lnTo>
                    <a:pt x="107009" y="11121"/>
                  </a:lnTo>
                  <a:lnTo>
                    <a:pt x="102804" y="5854"/>
                  </a:lnTo>
                  <a:lnTo>
                    <a:pt x="91077" y="0"/>
                  </a:lnTo>
                  <a:lnTo>
                    <a:pt x="73517" y="927"/>
                  </a:lnTo>
                  <a:lnTo>
                    <a:pt x="53807" y="7071"/>
                  </a:lnTo>
                  <a:lnTo>
                    <a:pt x="36227" y="18621"/>
                  </a:lnTo>
                  <a:lnTo>
                    <a:pt x="11455" y="46320"/>
                  </a:lnTo>
                  <a:lnTo>
                    <a:pt x="2412" y="64728"/>
                  </a:lnTo>
                  <a:lnTo>
                    <a:pt x="0" y="73341"/>
                  </a:lnTo>
                  <a:lnTo>
                    <a:pt x="848" y="89967"/>
                  </a:lnTo>
                  <a:lnTo>
                    <a:pt x="6958" y="106176"/>
                  </a:lnTo>
                  <a:lnTo>
                    <a:pt x="23950" y="127530"/>
                  </a:lnTo>
                  <a:lnTo>
                    <a:pt x="33541" y="133454"/>
                  </a:lnTo>
                  <a:lnTo>
                    <a:pt x="59020" y="143109"/>
                  </a:lnTo>
                  <a:lnTo>
                    <a:pt x="80436" y="143465"/>
                  </a:lnTo>
                  <a:lnTo>
                    <a:pt x="149958" y="138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6" name="SMARTInkShape-550"/>
            <p:cNvSpPr/>
            <p:nvPr>
              <p:custDataLst>
                <p:tags r:id="rId211"/>
              </p:custDataLst>
            </p:nvPr>
          </p:nvSpPr>
          <p:spPr>
            <a:xfrm>
              <a:off x="3823135" y="2416969"/>
              <a:ext cx="201179" cy="151692"/>
            </a:xfrm>
            <a:custGeom>
              <a:avLst/>
              <a:gdLst/>
              <a:ahLst/>
              <a:cxnLst/>
              <a:rect l="0" t="0" r="0" b="0"/>
              <a:pathLst>
                <a:path w="201179" h="151692">
                  <a:moveTo>
                    <a:pt x="82115" y="0"/>
                  </a:moveTo>
                  <a:lnTo>
                    <a:pt x="82115" y="0"/>
                  </a:lnTo>
                  <a:lnTo>
                    <a:pt x="65543" y="0"/>
                  </a:lnTo>
                  <a:lnTo>
                    <a:pt x="47807" y="6320"/>
                  </a:lnTo>
                  <a:lnTo>
                    <a:pt x="36881" y="16479"/>
                  </a:lnTo>
                  <a:lnTo>
                    <a:pt x="8102" y="53519"/>
                  </a:lnTo>
                  <a:lnTo>
                    <a:pt x="614" y="92886"/>
                  </a:lnTo>
                  <a:lnTo>
                    <a:pt x="0" y="101612"/>
                  </a:lnTo>
                  <a:lnTo>
                    <a:pt x="6373" y="118362"/>
                  </a:lnTo>
                  <a:lnTo>
                    <a:pt x="18025" y="133303"/>
                  </a:lnTo>
                  <a:lnTo>
                    <a:pt x="32023" y="144353"/>
                  </a:lnTo>
                  <a:lnTo>
                    <a:pt x="67420" y="151691"/>
                  </a:lnTo>
                  <a:lnTo>
                    <a:pt x="105101" y="147545"/>
                  </a:lnTo>
                  <a:lnTo>
                    <a:pt x="153389" y="126109"/>
                  </a:lnTo>
                  <a:lnTo>
                    <a:pt x="20117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7" name="SMARTInkShape-551"/>
            <p:cNvSpPr/>
            <p:nvPr>
              <p:custDataLst>
                <p:tags r:id="rId212"/>
              </p:custDataLst>
            </p:nvPr>
          </p:nvSpPr>
          <p:spPr>
            <a:xfrm>
              <a:off x="4119563" y="2238375"/>
              <a:ext cx="47626" cy="345282"/>
            </a:xfrm>
            <a:custGeom>
              <a:avLst/>
              <a:gdLst/>
              <a:ahLst/>
              <a:cxnLst/>
              <a:rect l="0" t="0" r="0" b="0"/>
              <a:pathLst>
                <a:path w="47626" h="345282">
                  <a:moveTo>
                    <a:pt x="0" y="0"/>
                  </a:moveTo>
                  <a:lnTo>
                    <a:pt x="0" y="0"/>
                  </a:lnTo>
                  <a:lnTo>
                    <a:pt x="0" y="52106"/>
                  </a:lnTo>
                  <a:lnTo>
                    <a:pt x="6320" y="99370"/>
                  </a:lnTo>
                  <a:lnTo>
                    <a:pt x="10251" y="146889"/>
                  </a:lnTo>
                  <a:lnTo>
                    <a:pt x="21111" y="203849"/>
                  </a:lnTo>
                  <a:lnTo>
                    <a:pt x="31639" y="260805"/>
                  </a:lnTo>
                  <a:lnTo>
                    <a:pt x="44903" y="317643"/>
                  </a:lnTo>
                  <a:lnTo>
                    <a:pt x="47625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8" name="SMARTInkShape-552"/>
            <p:cNvSpPr/>
            <p:nvPr>
              <p:custDataLst>
                <p:tags r:id="rId213"/>
              </p:custDataLst>
            </p:nvPr>
          </p:nvSpPr>
          <p:spPr>
            <a:xfrm>
              <a:off x="4036219" y="2381250"/>
              <a:ext cx="285751" cy="71439"/>
            </a:xfrm>
            <a:custGeom>
              <a:avLst/>
              <a:gdLst/>
              <a:ahLst/>
              <a:cxnLst/>
              <a:rect l="0" t="0" r="0" b="0"/>
              <a:pathLst>
                <a:path w="285751" h="71439">
                  <a:moveTo>
                    <a:pt x="0" y="71438"/>
                  </a:moveTo>
                  <a:lnTo>
                    <a:pt x="0" y="71438"/>
                  </a:lnTo>
                  <a:lnTo>
                    <a:pt x="31799" y="58486"/>
                  </a:lnTo>
                  <a:lnTo>
                    <a:pt x="45883" y="51129"/>
                  </a:lnTo>
                  <a:lnTo>
                    <a:pt x="98041" y="35627"/>
                  </a:lnTo>
                  <a:lnTo>
                    <a:pt x="146660" y="19826"/>
                  </a:lnTo>
                  <a:lnTo>
                    <a:pt x="199430" y="12148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2" name="SMARTInkShape-Group74"/>
          <p:cNvGrpSpPr/>
          <p:nvPr/>
        </p:nvGrpSpPr>
        <p:grpSpPr>
          <a:xfrm>
            <a:off x="4619625" y="2250427"/>
            <a:ext cx="404796" cy="321324"/>
            <a:chOff x="4619625" y="2250427"/>
            <a:chExt cx="404796" cy="321324"/>
          </a:xfrm>
        </p:grpSpPr>
        <p:sp>
          <p:nvSpPr>
            <p:cNvPr id="660" name="SMARTInkShape-553"/>
            <p:cNvSpPr/>
            <p:nvPr>
              <p:custDataLst>
                <p:tags r:id="rId205"/>
              </p:custDataLst>
            </p:nvPr>
          </p:nvSpPr>
          <p:spPr>
            <a:xfrm>
              <a:off x="4702969" y="2250427"/>
              <a:ext cx="47626" cy="321324"/>
            </a:xfrm>
            <a:custGeom>
              <a:avLst/>
              <a:gdLst/>
              <a:ahLst/>
              <a:cxnLst/>
              <a:rect l="0" t="0" r="0" b="0"/>
              <a:pathLst>
                <a:path w="47626" h="321324">
                  <a:moveTo>
                    <a:pt x="0" y="11761"/>
                  </a:moveTo>
                  <a:lnTo>
                    <a:pt x="0" y="11761"/>
                  </a:lnTo>
                  <a:lnTo>
                    <a:pt x="0" y="0"/>
                  </a:lnTo>
                  <a:lnTo>
                    <a:pt x="0" y="57787"/>
                  </a:lnTo>
                  <a:lnTo>
                    <a:pt x="3528" y="68817"/>
                  </a:lnTo>
                  <a:lnTo>
                    <a:pt x="8182" y="79452"/>
                  </a:lnTo>
                  <a:lnTo>
                    <a:pt x="11761" y="138924"/>
                  </a:lnTo>
                  <a:lnTo>
                    <a:pt x="11897" y="193010"/>
                  </a:lnTo>
                  <a:lnTo>
                    <a:pt x="13226" y="209956"/>
                  </a:lnTo>
                  <a:lnTo>
                    <a:pt x="22157" y="240087"/>
                  </a:lnTo>
                  <a:lnTo>
                    <a:pt x="24808" y="265638"/>
                  </a:lnTo>
                  <a:lnTo>
                    <a:pt x="34021" y="289034"/>
                  </a:lnTo>
                  <a:lnTo>
                    <a:pt x="35569" y="307018"/>
                  </a:lnTo>
                  <a:lnTo>
                    <a:pt x="47625" y="321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1" name="SMARTInkShape-554"/>
            <p:cNvSpPr/>
            <p:nvPr>
              <p:custDataLst>
                <p:tags r:id="rId206"/>
              </p:custDataLst>
            </p:nvPr>
          </p:nvSpPr>
          <p:spPr>
            <a:xfrm>
              <a:off x="4619625" y="2405076"/>
              <a:ext cx="404796" cy="142818"/>
            </a:xfrm>
            <a:custGeom>
              <a:avLst/>
              <a:gdLst/>
              <a:ahLst/>
              <a:cxnLst/>
              <a:rect l="0" t="0" r="0" b="0"/>
              <a:pathLst>
                <a:path w="404796" h="142818">
                  <a:moveTo>
                    <a:pt x="0" y="59518"/>
                  </a:moveTo>
                  <a:lnTo>
                    <a:pt x="0" y="59518"/>
                  </a:lnTo>
                  <a:lnTo>
                    <a:pt x="27988" y="59518"/>
                  </a:lnTo>
                  <a:lnTo>
                    <a:pt x="35811" y="55990"/>
                  </a:lnTo>
                  <a:lnTo>
                    <a:pt x="43697" y="51335"/>
                  </a:lnTo>
                  <a:lnTo>
                    <a:pt x="56897" y="48715"/>
                  </a:lnTo>
                  <a:lnTo>
                    <a:pt x="75655" y="46615"/>
                  </a:lnTo>
                  <a:lnTo>
                    <a:pt x="91502" y="39526"/>
                  </a:lnTo>
                  <a:lnTo>
                    <a:pt x="150676" y="35805"/>
                  </a:lnTo>
                  <a:lnTo>
                    <a:pt x="171792" y="34412"/>
                  </a:lnTo>
                  <a:lnTo>
                    <a:pt x="213333" y="24536"/>
                  </a:lnTo>
                  <a:lnTo>
                    <a:pt x="242036" y="23842"/>
                  </a:lnTo>
                  <a:lnTo>
                    <a:pt x="250006" y="27346"/>
                  </a:lnTo>
                  <a:lnTo>
                    <a:pt x="259581" y="34054"/>
                  </a:lnTo>
                  <a:lnTo>
                    <a:pt x="271982" y="35560"/>
                  </a:lnTo>
                  <a:lnTo>
                    <a:pt x="283932" y="45944"/>
                  </a:lnTo>
                  <a:lnTo>
                    <a:pt x="285591" y="57716"/>
                  </a:lnTo>
                  <a:lnTo>
                    <a:pt x="293901" y="68668"/>
                  </a:lnTo>
                  <a:lnTo>
                    <a:pt x="296544" y="79721"/>
                  </a:lnTo>
                  <a:lnTo>
                    <a:pt x="297511" y="99253"/>
                  </a:lnTo>
                  <a:lnTo>
                    <a:pt x="301119" y="107164"/>
                  </a:lnTo>
                  <a:lnTo>
                    <a:pt x="305810" y="115090"/>
                  </a:lnTo>
                  <a:lnTo>
                    <a:pt x="309068" y="128605"/>
                  </a:lnTo>
                  <a:lnTo>
                    <a:pt x="310556" y="129388"/>
                  </a:lnTo>
                  <a:lnTo>
                    <a:pt x="315737" y="130259"/>
                  </a:lnTo>
                  <a:lnTo>
                    <a:pt x="333260" y="141717"/>
                  </a:lnTo>
                  <a:lnTo>
                    <a:pt x="351055" y="142817"/>
                  </a:lnTo>
                  <a:lnTo>
                    <a:pt x="357991" y="139314"/>
                  </a:lnTo>
                  <a:lnTo>
                    <a:pt x="374764" y="125124"/>
                  </a:lnTo>
                  <a:lnTo>
                    <a:pt x="378229" y="118221"/>
                  </a:lnTo>
                  <a:lnTo>
                    <a:pt x="379152" y="114528"/>
                  </a:lnTo>
                  <a:lnTo>
                    <a:pt x="386773" y="103010"/>
                  </a:lnTo>
                  <a:lnTo>
                    <a:pt x="393708" y="98692"/>
                  </a:lnTo>
                  <a:lnTo>
                    <a:pt x="397409" y="97540"/>
                  </a:lnTo>
                  <a:lnTo>
                    <a:pt x="399877" y="94126"/>
                  </a:lnTo>
                  <a:lnTo>
                    <a:pt x="403837" y="73165"/>
                  </a:lnTo>
                  <a:lnTo>
                    <a:pt x="404795" y="38087"/>
                  </a:lnTo>
                  <a:lnTo>
                    <a:pt x="396627" y="26670"/>
                  </a:lnTo>
                  <a:lnTo>
                    <a:pt x="394560" y="19343"/>
                  </a:lnTo>
                  <a:lnTo>
                    <a:pt x="392685" y="16859"/>
                  </a:lnTo>
                  <a:lnTo>
                    <a:pt x="387076" y="14100"/>
                  </a:lnTo>
                  <a:lnTo>
                    <a:pt x="376479" y="12547"/>
                  </a:lnTo>
                  <a:lnTo>
                    <a:pt x="374018" y="11006"/>
                  </a:lnTo>
                  <a:lnTo>
                    <a:pt x="372376" y="8656"/>
                  </a:lnTo>
                  <a:lnTo>
                    <a:pt x="371282" y="5766"/>
                  </a:lnTo>
                  <a:lnTo>
                    <a:pt x="369230" y="3839"/>
                  </a:lnTo>
                  <a:lnTo>
                    <a:pt x="363421" y="1699"/>
                  </a:lnTo>
                  <a:lnTo>
                    <a:pt x="323807" y="0"/>
                  </a:lnTo>
                  <a:lnTo>
                    <a:pt x="323028" y="1318"/>
                  </a:lnTo>
                  <a:lnTo>
                    <a:pt x="322163" y="6311"/>
                  </a:lnTo>
                  <a:lnTo>
                    <a:pt x="320608" y="8172"/>
                  </a:lnTo>
                  <a:lnTo>
                    <a:pt x="309563" y="11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7" name="SMARTInkShape-Group75"/>
          <p:cNvGrpSpPr/>
          <p:nvPr/>
        </p:nvGrpSpPr>
        <p:grpSpPr>
          <a:xfrm>
            <a:off x="5465163" y="2132874"/>
            <a:ext cx="2893026" cy="403158"/>
            <a:chOff x="5465163" y="2132874"/>
            <a:chExt cx="2893026" cy="403158"/>
          </a:xfrm>
        </p:grpSpPr>
        <p:sp>
          <p:nvSpPr>
            <p:cNvPr id="663" name="SMARTInkShape-555"/>
            <p:cNvSpPr/>
            <p:nvPr>
              <p:custDataLst>
                <p:tags r:id="rId191"/>
              </p:custDataLst>
            </p:nvPr>
          </p:nvSpPr>
          <p:spPr>
            <a:xfrm>
              <a:off x="5465163" y="2333625"/>
              <a:ext cx="118868" cy="190351"/>
            </a:xfrm>
            <a:custGeom>
              <a:avLst/>
              <a:gdLst/>
              <a:ahLst/>
              <a:cxnLst/>
              <a:rect l="0" t="0" r="0" b="0"/>
              <a:pathLst>
                <a:path w="118868" h="190351">
                  <a:moveTo>
                    <a:pt x="118867" y="0"/>
                  </a:moveTo>
                  <a:lnTo>
                    <a:pt x="118867" y="0"/>
                  </a:lnTo>
                  <a:lnTo>
                    <a:pt x="108617" y="0"/>
                  </a:lnTo>
                  <a:lnTo>
                    <a:pt x="96856" y="10251"/>
                  </a:lnTo>
                  <a:lnTo>
                    <a:pt x="77723" y="12902"/>
                  </a:lnTo>
                  <a:lnTo>
                    <a:pt x="59833" y="21266"/>
                  </a:lnTo>
                  <a:lnTo>
                    <a:pt x="31584" y="23663"/>
                  </a:lnTo>
                  <a:lnTo>
                    <a:pt x="28930" y="25036"/>
                  </a:lnTo>
                  <a:lnTo>
                    <a:pt x="27159" y="27274"/>
                  </a:lnTo>
                  <a:lnTo>
                    <a:pt x="25979" y="30089"/>
                  </a:lnTo>
                  <a:lnTo>
                    <a:pt x="23869" y="31966"/>
                  </a:lnTo>
                  <a:lnTo>
                    <a:pt x="17997" y="34051"/>
                  </a:lnTo>
                  <a:lnTo>
                    <a:pt x="2013" y="35572"/>
                  </a:lnTo>
                  <a:lnTo>
                    <a:pt x="1277" y="36944"/>
                  </a:lnTo>
                  <a:lnTo>
                    <a:pt x="0" y="45957"/>
                  </a:lnTo>
                  <a:lnTo>
                    <a:pt x="1258" y="46513"/>
                  </a:lnTo>
                  <a:lnTo>
                    <a:pt x="6184" y="47131"/>
                  </a:lnTo>
                  <a:lnTo>
                    <a:pt x="8027" y="48619"/>
                  </a:lnTo>
                  <a:lnTo>
                    <a:pt x="10074" y="53799"/>
                  </a:lnTo>
                  <a:lnTo>
                    <a:pt x="11943" y="55710"/>
                  </a:lnTo>
                  <a:lnTo>
                    <a:pt x="17547" y="57833"/>
                  </a:lnTo>
                  <a:lnTo>
                    <a:pt x="19571" y="59722"/>
                  </a:lnTo>
                  <a:lnTo>
                    <a:pt x="21820" y="65349"/>
                  </a:lnTo>
                  <a:lnTo>
                    <a:pt x="23742" y="67378"/>
                  </a:lnTo>
                  <a:lnTo>
                    <a:pt x="47669" y="80624"/>
                  </a:lnTo>
                  <a:lnTo>
                    <a:pt x="69674" y="89127"/>
                  </a:lnTo>
                  <a:lnTo>
                    <a:pt x="94487" y="107017"/>
                  </a:lnTo>
                  <a:lnTo>
                    <a:pt x="104001" y="114905"/>
                  </a:lnTo>
                  <a:lnTo>
                    <a:pt x="111378" y="117215"/>
                  </a:lnTo>
                  <a:lnTo>
                    <a:pt x="113875" y="119154"/>
                  </a:lnTo>
                  <a:lnTo>
                    <a:pt x="118211" y="129151"/>
                  </a:lnTo>
                  <a:lnTo>
                    <a:pt x="118863" y="159288"/>
                  </a:lnTo>
                  <a:lnTo>
                    <a:pt x="117542" y="161754"/>
                  </a:lnTo>
                  <a:lnTo>
                    <a:pt x="115337" y="163399"/>
                  </a:lnTo>
                  <a:lnTo>
                    <a:pt x="109362" y="166549"/>
                  </a:lnTo>
                  <a:lnTo>
                    <a:pt x="97201" y="176746"/>
                  </a:lnTo>
                  <a:lnTo>
                    <a:pt x="85974" y="179552"/>
                  </a:lnTo>
                  <a:lnTo>
                    <a:pt x="73444" y="188797"/>
                  </a:lnTo>
                  <a:lnTo>
                    <a:pt x="61185" y="190350"/>
                  </a:lnTo>
                  <a:lnTo>
                    <a:pt x="47432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4" name="SMARTInkShape-556"/>
            <p:cNvSpPr/>
            <p:nvPr>
              <p:custDataLst>
                <p:tags r:id="rId192"/>
              </p:custDataLst>
            </p:nvPr>
          </p:nvSpPr>
          <p:spPr>
            <a:xfrm>
              <a:off x="5738813" y="2155031"/>
              <a:ext cx="35718" cy="381001"/>
            </a:xfrm>
            <a:custGeom>
              <a:avLst/>
              <a:gdLst/>
              <a:ahLst/>
              <a:cxnLst/>
              <a:rect l="0" t="0" r="0" b="0"/>
              <a:pathLst>
                <a:path w="35718" h="381001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7" y="12952"/>
                  </a:lnTo>
                  <a:lnTo>
                    <a:pt x="6320" y="16572"/>
                  </a:lnTo>
                  <a:lnTo>
                    <a:pt x="12126" y="68586"/>
                  </a:lnTo>
                  <a:lnTo>
                    <a:pt x="19762" y="115425"/>
                  </a:lnTo>
                  <a:lnTo>
                    <a:pt x="22612" y="161494"/>
                  </a:lnTo>
                  <a:lnTo>
                    <a:pt x="23576" y="216815"/>
                  </a:lnTo>
                  <a:lnTo>
                    <a:pt x="23741" y="262679"/>
                  </a:lnTo>
                  <a:lnTo>
                    <a:pt x="30119" y="319264"/>
                  </a:lnTo>
                  <a:lnTo>
                    <a:pt x="35717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5" name="SMARTInkShape-557"/>
            <p:cNvSpPr/>
            <p:nvPr>
              <p:custDataLst>
                <p:tags r:id="rId193"/>
              </p:custDataLst>
            </p:nvPr>
          </p:nvSpPr>
          <p:spPr>
            <a:xfrm>
              <a:off x="5655470" y="2339701"/>
              <a:ext cx="559594" cy="172519"/>
            </a:xfrm>
            <a:custGeom>
              <a:avLst/>
              <a:gdLst/>
              <a:ahLst/>
              <a:cxnLst/>
              <a:rect l="0" t="0" r="0" b="0"/>
              <a:pathLst>
                <a:path w="559594" h="172519">
                  <a:moveTo>
                    <a:pt x="0" y="17737"/>
                  </a:moveTo>
                  <a:lnTo>
                    <a:pt x="0" y="17737"/>
                  </a:lnTo>
                  <a:lnTo>
                    <a:pt x="38853" y="8313"/>
                  </a:lnTo>
                  <a:lnTo>
                    <a:pt x="90283" y="0"/>
                  </a:lnTo>
                  <a:lnTo>
                    <a:pt x="113327" y="152"/>
                  </a:lnTo>
                  <a:lnTo>
                    <a:pt x="157993" y="14588"/>
                  </a:lnTo>
                  <a:lnTo>
                    <a:pt x="174288" y="22070"/>
                  </a:lnTo>
                  <a:lnTo>
                    <a:pt x="186821" y="36860"/>
                  </a:lnTo>
                  <a:lnTo>
                    <a:pt x="221996" y="90517"/>
                  </a:lnTo>
                  <a:lnTo>
                    <a:pt x="246278" y="146615"/>
                  </a:lnTo>
                  <a:lnTo>
                    <a:pt x="261732" y="160450"/>
                  </a:lnTo>
                  <a:lnTo>
                    <a:pt x="261877" y="154243"/>
                  </a:lnTo>
                  <a:lnTo>
                    <a:pt x="244270" y="108413"/>
                  </a:lnTo>
                  <a:lnTo>
                    <a:pt x="246588" y="92874"/>
                  </a:lnTo>
                  <a:lnTo>
                    <a:pt x="268361" y="53157"/>
                  </a:lnTo>
                  <a:lnTo>
                    <a:pt x="282871" y="35243"/>
                  </a:lnTo>
                  <a:lnTo>
                    <a:pt x="312236" y="16603"/>
                  </a:lnTo>
                  <a:lnTo>
                    <a:pt x="339752" y="9022"/>
                  </a:lnTo>
                  <a:lnTo>
                    <a:pt x="380935" y="7784"/>
                  </a:lnTo>
                  <a:lnTo>
                    <a:pt x="432239" y="26194"/>
                  </a:lnTo>
                  <a:lnTo>
                    <a:pt x="478710" y="49958"/>
                  </a:lnTo>
                  <a:lnTo>
                    <a:pt x="509942" y="53394"/>
                  </a:lnTo>
                  <a:lnTo>
                    <a:pt x="507539" y="49900"/>
                  </a:lnTo>
                  <a:lnTo>
                    <a:pt x="505047" y="47117"/>
                  </a:lnTo>
                  <a:lnTo>
                    <a:pt x="498749" y="44024"/>
                  </a:lnTo>
                  <a:lnTo>
                    <a:pt x="495218" y="43199"/>
                  </a:lnTo>
                  <a:lnTo>
                    <a:pt x="471285" y="48358"/>
                  </a:lnTo>
                  <a:lnTo>
                    <a:pt x="451701" y="58266"/>
                  </a:lnTo>
                  <a:lnTo>
                    <a:pt x="419625" y="83275"/>
                  </a:lnTo>
                  <a:lnTo>
                    <a:pt x="414687" y="85241"/>
                  </a:lnTo>
                  <a:lnTo>
                    <a:pt x="405673" y="94481"/>
                  </a:lnTo>
                  <a:lnTo>
                    <a:pt x="398580" y="106085"/>
                  </a:lnTo>
                  <a:lnTo>
                    <a:pt x="394586" y="120055"/>
                  </a:lnTo>
                  <a:lnTo>
                    <a:pt x="393652" y="128475"/>
                  </a:lnTo>
                  <a:lnTo>
                    <a:pt x="394726" y="131250"/>
                  </a:lnTo>
                  <a:lnTo>
                    <a:pt x="396764" y="133100"/>
                  </a:lnTo>
                  <a:lnTo>
                    <a:pt x="399447" y="134333"/>
                  </a:lnTo>
                  <a:lnTo>
                    <a:pt x="415863" y="136068"/>
                  </a:lnTo>
                  <a:lnTo>
                    <a:pt x="426480" y="132947"/>
                  </a:lnTo>
                  <a:lnTo>
                    <a:pt x="452249" y="116176"/>
                  </a:lnTo>
                  <a:lnTo>
                    <a:pt x="460290" y="113081"/>
                  </a:lnTo>
                  <a:lnTo>
                    <a:pt x="473886" y="102922"/>
                  </a:lnTo>
                  <a:lnTo>
                    <a:pt x="488190" y="107946"/>
                  </a:lnTo>
                  <a:lnTo>
                    <a:pt x="511450" y="125274"/>
                  </a:lnTo>
                  <a:lnTo>
                    <a:pt x="559593" y="172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6" name="SMARTInkShape-558"/>
            <p:cNvSpPr/>
            <p:nvPr>
              <p:custDataLst>
                <p:tags r:id="rId194"/>
              </p:custDataLst>
            </p:nvPr>
          </p:nvSpPr>
          <p:spPr>
            <a:xfrm>
              <a:off x="6358428" y="2132874"/>
              <a:ext cx="82853" cy="367440"/>
            </a:xfrm>
            <a:custGeom>
              <a:avLst/>
              <a:gdLst/>
              <a:ahLst/>
              <a:cxnLst/>
              <a:rect l="0" t="0" r="0" b="0"/>
              <a:pathLst>
                <a:path w="82853" h="367440">
                  <a:moveTo>
                    <a:pt x="11417" y="10251"/>
                  </a:moveTo>
                  <a:lnTo>
                    <a:pt x="11417" y="10251"/>
                  </a:lnTo>
                  <a:lnTo>
                    <a:pt x="1164" y="0"/>
                  </a:lnTo>
                  <a:lnTo>
                    <a:pt x="0" y="11476"/>
                  </a:lnTo>
                  <a:lnTo>
                    <a:pt x="18523" y="70331"/>
                  </a:lnTo>
                  <a:lnTo>
                    <a:pt x="29011" y="125629"/>
                  </a:lnTo>
                  <a:lnTo>
                    <a:pt x="43506" y="176211"/>
                  </a:lnTo>
                  <a:lnTo>
                    <a:pt x="59108" y="227948"/>
                  </a:lnTo>
                  <a:lnTo>
                    <a:pt x="69388" y="285373"/>
                  </a:lnTo>
                  <a:lnTo>
                    <a:pt x="78993" y="342312"/>
                  </a:lnTo>
                  <a:lnTo>
                    <a:pt x="82852" y="367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7" name="SMARTInkShape-559"/>
            <p:cNvSpPr/>
            <p:nvPr>
              <p:custDataLst>
                <p:tags r:id="rId195"/>
              </p:custDataLst>
            </p:nvPr>
          </p:nvSpPr>
          <p:spPr>
            <a:xfrm>
              <a:off x="6310313" y="2358218"/>
              <a:ext cx="202407" cy="154002"/>
            </a:xfrm>
            <a:custGeom>
              <a:avLst/>
              <a:gdLst/>
              <a:ahLst/>
              <a:cxnLst/>
              <a:rect l="0" t="0" r="0" b="0"/>
              <a:pathLst>
                <a:path w="202407" h="154002">
                  <a:moveTo>
                    <a:pt x="0" y="34938"/>
                  </a:moveTo>
                  <a:lnTo>
                    <a:pt x="0" y="34938"/>
                  </a:lnTo>
                  <a:lnTo>
                    <a:pt x="25903" y="12563"/>
                  </a:lnTo>
                  <a:lnTo>
                    <a:pt x="33143" y="8115"/>
                  </a:lnTo>
                  <a:lnTo>
                    <a:pt x="80140" y="977"/>
                  </a:lnTo>
                  <a:lnTo>
                    <a:pt x="99999" y="0"/>
                  </a:lnTo>
                  <a:lnTo>
                    <a:pt x="117645" y="6622"/>
                  </a:lnTo>
                  <a:lnTo>
                    <a:pt x="144212" y="26111"/>
                  </a:lnTo>
                  <a:lnTo>
                    <a:pt x="180676" y="77558"/>
                  </a:lnTo>
                  <a:lnTo>
                    <a:pt x="202406" y="1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8" name="SMARTInkShape-560"/>
            <p:cNvSpPr/>
            <p:nvPr>
              <p:custDataLst>
                <p:tags r:id="rId196"/>
              </p:custDataLst>
            </p:nvPr>
          </p:nvSpPr>
          <p:spPr>
            <a:xfrm>
              <a:off x="6536531" y="2369344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11907" y="0"/>
                  </a:moveTo>
                  <a:lnTo>
                    <a:pt x="1190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9" name="SMARTInkShape-561"/>
            <p:cNvSpPr/>
            <p:nvPr>
              <p:custDataLst>
                <p:tags r:id="rId197"/>
              </p:custDataLst>
            </p:nvPr>
          </p:nvSpPr>
          <p:spPr>
            <a:xfrm>
              <a:off x="6716933" y="2155253"/>
              <a:ext cx="152974" cy="368873"/>
            </a:xfrm>
            <a:custGeom>
              <a:avLst/>
              <a:gdLst/>
              <a:ahLst/>
              <a:cxnLst/>
              <a:rect l="0" t="0" r="0" b="0"/>
              <a:pathLst>
                <a:path w="152974" h="368873">
                  <a:moveTo>
                    <a:pt x="152973" y="71216"/>
                  </a:moveTo>
                  <a:lnTo>
                    <a:pt x="152973" y="71216"/>
                  </a:lnTo>
                  <a:lnTo>
                    <a:pt x="136401" y="38072"/>
                  </a:lnTo>
                  <a:lnTo>
                    <a:pt x="121795" y="26499"/>
                  </a:lnTo>
                  <a:lnTo>
                    <a:pt x="76841" y="5453"/>
                  </a:lnTo>
                  <a:lnTo>
                    <a:pt x="19247" y="0"/>
                  </a:lnTo>
                  <a:lnTo>
                    <a:pt x="14874" y="2572"/>
                  </a:lnTo>
                  <a:lnTo>
                    <a:pt x="6488" y="12485"/>
                  </a:lnTo>
                  <a:lnTo>
                    <a:pt x="650" y="39262"/>
                  </a:lnTo>
                  <a:lnTo>
                    <a:pt x="0" y="92048"/>
                  </a:lnTo>
                  <a:lnTo>
                    <a:pt x="8507" y="147847"/>
                  </a:lnTo>
                  <a:lnTo>
                    <a:pt x="17966" y="206346"/>
                  </a:lnTo>
                  <a:lnTo>
                    <a:pt x="27793" y="262525"/>
                  </a:lnTo>
                  <a:lnTo>
                    <a:pt x="40885" y="316360"/>
                  </a:lnTo>
                  <a:lnTo>
                    <a:pt x="57723" y="368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0" name="SMARTInkShape-562"/>
            <p:cNvSpPr/>
            <p:nvPr>
              <p:custDataLst>
                <p:tags r:id="rId198"/>
              </p:custDataLst>
            </p:nvPr>
          </p:nvSpPr>
          <p:spPr>
            <a:xfrm>
              <a:off x="6643688" y="2369890"/>
              <a:ext cx="226219" cy="142330"/>
            </a:xfrm>
            <a:custGeom>
              <a:avLst/>
              <a:gdLst/>
              <a:ahLst/>
              <a:cxnLst/>
              <a:rect l="0" t="0" r="0" b="0"/>
              <a:pathLst>
                <a:path w="226219" h="142330">
                  <a:moveTo>
                    <a:pt x="0" y="35173"/>
                  </a:moveTo>
                  <a:lnTo>
                    <a:pt x="0" y="35173"/>
                  </a:lnTo>
                  <a:lnTo>
                    <a:pt x="48799" y="16187"/>
                  </a:lnTo>
                  <a:lnTo>
                    <a:pt x="105833" y="3601"/>
                  </a:lnTo>
                  <a:lnTo>
                    <a:pt x="140038" y="0"/>
                  </a:lnTo>
                  <a:lnTo>
                    <a:pt x="155285" y="6752"/>
                  </a:lnTo>
                  <a:lnTo>
                    <a:pt x="163053" y="12257"/>
                  </a:lnTo>
                  <a:lnTo>
                    <a:pt x="175214" y="28956"/>
                  </a:lnTo>
                  <a:lnTo>
                    <a:pt x="202110" y="82252"/>
                  </a:lnTo>
                  <a:lnTo>
                    <a:pt x="208888" y="98430"/>
                  </a:lnTo>
                  <a:lnTo>
                    <a:pt x="226218" y="142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1" name="SMARTInkShape-563"/>
            <p:cNvSpPr/>
            <p:nvPr>
              <p:custDataLst>
                <p:tags r:id="rId199"/>
              </p:custDataLst>
            </p:nvPr>
          </p:nvSpPr>
          <p:spPr>
            <a:xfrm>
              <a:off x="6905625" y="232171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2" name="SMARTInkShape-564"/>
            <p:cNvSpPr/>
            <p:nvPr>
              <p:custDataLst>
                <p:tags r:id="rId200"/>
              </p:custDataLst>
            </p:nvPr>
          </p:nvSpPr>
          <p:spPr>
            <a:xfrm>
              <a:off x="7001511" y="2357438"/>
              <a:ext cx="404178" cy="127886"/>
            </a:xfrm>
            <a:custGeom>
              <a:avLst/>
              <a:gdLst/>
              <a:ahLst/>
              <a:cxnLst/>
              <a:rect l="0" t="0" r="0" b="0"/>
              <a:pathLst>
                <a:path w="404178" h="127886">
                  <a:moveTo>
                    <a:pt x="23177" y="0"/>
                  </a:moveTo>
                  <a:lnTo>
                    <a:pt x="23177" y="0"/>
                  </a:lnTo>
                  <a:lnTo>
                    <a:pt x="13672" y="10828"/>
                  </a:lnTo>
                  <a:lnTo>
                    <a:pt x="6605" y="22892"/>
                  </a:lnTo>
                  <a:lnTo>
                    <a:pt x="317" y="65828"/>
                  </a:lnTo>
                  <a:lnTo>
                    <a:pt x="0" y="71666"/>
                  </a:lnTo>
                  <a:lnTo>
                    <a:pt x="6702" y="85209"/>
                  </a:lnTo>
                  <a:lnTo>
                    <a:pt x="26243" y="109141"/>
                  </a:lnTo>
                  <a:lnTo>
                    <a:pt x="45265" y="114653"/>
                  </a:lnTo>
                  <a:lnTo>
                    <a:pt x="71358" y="115779"/>
                  </a:lnTo>
                  <a:lnTo>
                    <a:pt x="127699" y="105723"/>
                  </a:lnTo>
                  <a:lnTo>
                    <a:pt x="165272" y="91297"/>
                  </a:lnTo>
                  <a:lnTo>
                    <a:pt x="224469" y="56701"/>
                  </a:lnTo>
                  <a:lnTo>
                    <a:pt x="268439" y="16444"/>
                  </a:lnTo>
                  <a:lnTo>
                    <a:pt x="271088" y="10395"/>
                  </a:lnTo>
                  <a:lnTo>
                    <a:pt x="271795" y="6930"/>
                  </a:lnTo>
                  <a:lnTo>
                    <a:pt x="272266" y="5943"/>
                  </a:lnTo>
                  <a:lnTo>
                    <a:pt x="272580" y="6607"/>
                  </a:lnTo>
                  <a:lnTo>
                    <a:pt x="272789" y="8373"/>
                  </a:lnTo>
                  <a:lnTo>
                    <a:pt x="242072" y="60498"/>
                  </a:lnTo>
                  <a:lnTo>
                    <a:pt x="229232" y="94657"/>
                  </a:lnTo>
                  <a:lnTo>
                    <a:pt x="226304" y="120562"/>
                  </a:lnTo>
                  <a:lnTo>
                    <a:pt x="227386" y="124031"/>
                  </a:lnTo>
                  <a:lnTo>
                    <a:pt x="229431" y="126343"/>
                  </a:lnTo>
                  <a:lnTo>
                    <a:pt x="232116" y="127885"/>
                  </a:lnTo>
                  <a:lnTo>
                    <a:pt x="235230" y="127590"/>
                  </a:lnTo>
                  <a:lnTo>
                    <a:pt x="242217" y="123734"/>
                  </a:lnTo>
                  <a:lnTo>
                    <a:pt x="289341" y="67493"/>
                  </a:lnTo>
                  <a:lnTo>
                    <a:pt x="302535" y="52777"/>
                  </a:lnTo>
                  <a:lnTo>
                    <a:pt x="306086" y="44182"/>
                  </a:lnTo>
                  <a:lnTo>
                    <a:pt x="308356" y="44007"/>
                  </a:lnTo>
                  <a:lnTo>
                    <a:pt x="329068" y="68648"/>
                  </a:lnTo>
                  <a:lnTo>
                    <a:pt x="342088" y="87515"/>
                  </a:lnTo>
                  <a:lnTo>
                    <a:pt x="404177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3" name="SMARTInkShape-565"/>
            <p:cNvSpPr/>
            <p:nvPr>
              <p:custDataLst>
                <p:tags r:id="rId201"/>
              </p:custDataLst>
            </p:nvPr>
          </p:nvSpPr>
          <p:spPr>
            <a:xfrm>
              <a:off x="7524750" y="2155031"/>
              <a:ext cx="35720" cy="357189"/>
            </a:xfrm>
            <a:custGeom>
              <a:avLst/>
              <a:gdLst/>
              <a:ahLst/>
              <a:cxnLst/>
              <a:rect l="0" t="0" r="0" b="0"/>
              <a:pathLst>
                <a:path w="35720" h="357189">
                  <a:moveTo>
                    <a:pt x="0" y="0"/>
                  </a:moveTo>
                  <a:lnTo>
                    <a:pt x="0" y="0"/>
                  </a:lnTo>
                  <a:lnTo>
                    <a:pt x="0" y="52106"/>
                  </a:lnTo>
                  <a:lnTo>
                    <a:pt x="9505" y="107013"/>
                  </a:lnTo>
                  <a:lnTo>
                    <a:pt x="20594" y="163916"/>
                  </a:lnTo>
                  <a:lnTo>
                    <a:pt x="23177" y="213765"/>
                  </a:lnTo>
                  <a:lnTo>
                    <a:pt x="23624" y="262511"/>
                  </a:lnTo>
                  <a:lnTo>
                    <a:pt x="23788" y="318931"/>
                  </a:lnTo>
                  <a:lnTo>
                    <a:pt x="25125" y="334893"/>
                  </a:lnTo>
                  <a:lnTo>
                    <a:pt x="35719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4" name="SMARTInkShape-566"/>
            <p:cNvSpPr/>
            <p:nvPr>
              <p:custDataLst>
                <p:tags r:id="rId202"/>
              </p:custDataLst>
            </p:nvPr>
          </p:nvSpPr>
          <p:spPr>
            <a:xfrm>
              <a:off x="7393781" y="2335152"/>
              <a:ext cx="273845" cy="141349"/>
            </a:xfrm>
            <a:custGeom>
              <a:avLst/>
              <a:gdLst/>
              <a:ahLst/>
              <a:cxnLst/>
              <a:rect l="0" t="0" r="0" b="0"/>
              <a:pathLst>
                <a:path w="273845" h="141349">
                  <a:moveTo>
                    <a:pt x="0" y="34192"/>
                  </a:moveTo>
                  <a:lnTo>
                    <a:pt x="0" y="34192"/>
                  </a:lnTo>
                  <a:lnTo>
                    <a:pt x="6321" y="27871"/>
                  </a:lnTo>
                  <a:lnTo>
                    <a:pt x="53554" y="10070"/>
                  </a:lnTo>
                  <a:lnTo>
                    <a:pt x="111415" y="0"/>
                  </a:lnTo>
                  <a:lnTo>
                    <a:pt x="150605" y="248"/>
                  </a:lnTo>
                  <a:lnTo>
                    <a:pt x="197365" y="15104"/>
                  </a:lnTo>
                  <a:lnTo>
                    <a:pt x="210308" y="26150"/>
                  </a:lnTo>
                  <a:lnTo>
                    <a:pt x="220471" y="41201"/>
                  </a:lnTo>
                  <a:lnTo>
                    <a:pt x="245907" y="96739"/>
                  </a:lnTo>
                  <a:lnTo>
                    <a:pt x="273844" y="141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5" name="SMARTInkShape-567"/>
            <p:cNvSpPr/>
            <p:nvPr>
              <p:custDataLst>
                <p:tags r:id="rId203"/>
              </p:custDataLst>
            </p:nvPr>
          </p:nvSpPr>
          <p:spPr>
            <a:xfrm>
              <a:off x="7703344" y="227409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6" name="SMARTInkShape-568"/>
            <p:cNvSpPr/>
            <p:nvPr>
              <p:custDataLst>
                <p:tags r:id="rId204"/>
              </p:custDataLst>
            </p:nvPr>
          </p:nvSpPr>
          <p:spPr>
            <a:xfrm>
              <a:off x="7800249" y="2281346"/>
              <a:ext cx="557940" cy="195155"/>
            </a:xfrm>
            <a:custGeom>
              <a:avLst/>
              <a:gdLst/>
              <a:ahLst/>
              <a:cxnLst/>
              <a:rect l="0" t="0" r="0" b="0"/>
              <a:pathLst>
                <a:path w="557940" h="195155">
                  <a:moveTo>
                    <a:pt x="10251" y="40373"/>
                  </a:moveTo>
                  <a:lnTo>
                    <a:pt x="10251" y="40373"/>
                  </a:lnTo>
                  <a:lnTo>
                    <a:pt x="8928" y="60706"/>
                  </a:lnTo>
                  <a:lnTo>
                    <a:pt x="0" y="106599"/>
                  </a:lnTo>
                  <a:lnTo>
                    <a:pt x="5156" y="131286"/>
                  </a:lnTo>
                  <a:lnTo>
                    <a:pt x="15062" y="149037"/>
                  </a:lnTo>
                  <a:lnTo>
                    <a:pt x="38107" y="175094"/>
                  </a:lnTo>
                  <a:lnTo>
                    <a:pt x="42051" y="176489"/>
                  </a:lnTo>
                  <a:lnTo>
                    <a:pt x="46003" y="176096"/>
                  </a:lnTo>
                  <a:lnTo>
                    <a:pt x="68171" y="165960"/>
                  </a:lnTo>
                  <a:lnTo>
                    <a:pt x="79208" y="155279"/>
                  </a:lnTo>
                  <a:lnTo>
                    <a:pt x="87201" y="141713"/>
                  </a:lnTo>
                  <a:lnTo>
                    <a:pt x="92753" y="109950"/>
                  </a:lnTo>
                  <a:lnTo>
                    <a:pt x="83269" y="73963"/>
                  </a:lnTo>
                  <a:lnTo>
                    <a:pt x="88477" y="54441"/>
                  </a:lnTo>
                  <a:lnTo>
                    <a:pt x="98399" y="38220"/>
                  </a:lnTo>
                  <a:lnTo>
                    <a:pt x="131701" y="12751"/>
                  </a:lnTo>
                  <a:lnTo>
                    <a:pt x="163682" y="7053"/>
                  </a:lnTo>
                  <a:lnTo>
                    <a:pt x="200351" y="11685"/>
                  </a:lnTo>
                  <a:lnTo>
                    <a:pt x="248297" y="34608"/>
                  </a:lnTo>
                  <a:lnTo>
                    <a:pt x="281426" y="56892"/>
                  </a:lnTo>
                  <a:lnTo>
                    <a:pt x="316800" y="102340"/>
                  </a:lnTo>
                  <a:lnTo>
                    <a:pt x="327299" y="130024"/>
                  </a:lnTo>
                  <a:lnTo>
                    <a:pt x="331686" y="159155"/>
                  </a:lnTo>
                  <a:lnTo>
                    <a:pt x="331710" y="153032"/>
                  </a:lnTo>
                  <a:lnTo>
                    <a:pt x="354094" y="105871"/>
                  </a:lnTo>
                  <a:lnTo>
                    <a:pt x="365477" y="78744"/>
                  </a:lnTo>
                  <a:lnTo>
                    <a:pt x="403732" y="29551"/>
                  </a:lnTo>
                  <a:lnTo>
                    <a:pt x="424347" y="14089"/>
                  </a:lnTo>
                  <a:lnTo>
                    <a:pt x="453533" y="1129"/>
                  </a:lnTo>
                  <a:lnTo>
                    <a:pt x="472289" y="0"/>
                  </a:lnTo>
                  <a:lnTo>
                    <a:pt x="480996" y="1552"/>
                  </a:lnTo>
                  <a:lnTo>
                    <a:pt x="497725" y="13858"/>
                  </a:lnTo>
                  <a:lnTo>
                    <a:pt x="523702" y="47777"/>
                  </a:lnTo>
                  <a:lnTo>
                    <a:pt x="549782" y="99819"/>
                  </a:lnTo>
                  <a:lnTo>
                    <a:pt x="555522" y="127219"/>
                  </a:lnTo>
                  <a:lnTo>
                    <a:pt x="557876" y="186404"/>
                  </a:lnTo>
                  <a:lnTo>
                    <a:pt x="557939" y="1951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81" name="SMARTInkShape-Group76"/>
          <p:cNvGrpSpPr/>
          <p:nvPr/>
        </p:nvGrpSpPr>
        <p:grpSpPr>
          <a:xfrm>
            <a:off x="1023938" y="3048000"/>
            <a:ext cx="202407" cy="261939"/>
            <a:chOff x="1023938" y="3048000"/>
            <a:chExt cx="202407" cy="261939"/>
          </a:xfrm>
        </p:grpSpPr>
        <p:sp>
          <p:nvSpPr>
            <p:cNvPr id="678" name="SMARTInkShape-569"/>
            <p:cNvSpPr/>
            <p:nvPr>
              <p:custDataLst>
                <p:tags r:id="rId188"/>
              </p:custDataLst>
            </p:nvPr>
          </p:nvSpPr>
          <p:spPr>
            <a:xfrm>
              <a:off x="1049405" y="3071813"/>
              <a:ext cx="176940" cy="178594"/>
            </a:xfrm>
            <a:custGeom>
              <a:avLst/>
              <a:gdLst/>
              <a:ahLst/>
              <a:cxnLst/>
              <a:rect l="0" t="0" r="0" b="0"/>
              <a:pathLst>
                <a:path w="176940" h="178594">
                  <a:moveTo>
                    <a:pt x="10251" y="0"/>
                  </a:moveTo>
                  <a:lnTo>
                    <a:pt x="10251" y="0"/>
                  </a:lnTo>
                  <a:lnTo>
                    <a:pt x="3931" y="0"/>
                  </a:lnTo>
                  <a:lnTo>
                    <a:pt x="2069" y="1322"/>
                  </a:lnTo>
                  <a:lnTo>
                    <a:pt x="828" y="3528"/>
                  </a:lnTo>
                  <a:lnTo>
                    <a:pt x="0" y="6320"/>
                  </a:lnTo>
                  <a:lnTo>
                    <a:pt x="771" y="9505"/>
                  </a:lnTo>
                  <a:lnTo>
                    <a:pt x="9500" y="21631"/>
                  </a:lnTo>
                  <a:lnTo>
                    <a:pt x="54953" y="76659"/>
                  </a:lnTo>
                  <a:lnTo>
                    <a:pt x="110704" y="134750"/>
                  </a:lnTo>
                  <a:lnTo>
                    <a:pt x="152153" y="162916"/>
                  </a:lnTo>
                  <a:lnTo>
                    <a:pt x="160631" y="166334"/>
                  </a:lnTo>
                  <a:lnTo>
                    <a:pt x="176939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9" name="SMARTInkShape-570"/>
            <p:cNvSpPr/>
            <p:nvPr>
              <p:custDataLst>
                <p:tags r:id="rId189"/>
              </p:custDataLst>
            </p:nvPr>
          </p:nvSpPr>
          <p:spPr>
            <a:xfrm>
              <a:off x="1107917" y="3048000"/>
              <a:ext cx="35084" cy="261939"/>
            </a:xfrm>
            <a:custGeom>
              <a:avLst/>
              <a:gdLst/>
              <a:ahLst/>
              <a:cxnLst/>
              <a:rect l="0" t="0" r="0" b="0"/>
              <a:pathLst>
                <a:path w="35084" h="261939">
                  <a:moveTo>
                    <a:pt x="23177" y="0"/>
                  </a:moveTo>
                  <a:lnTo>
                    <a:pt x="23177" y="0"/>
                  </a:lnTo>
                  <a:lnTo>
                    <a:pt x="6605" y="16572"/>
                  </a:lnTo>
                  <a:lnTo>
                    <a:pt x="2582" y="31178"/>
                  </a:lnTo>
                  <a:lnTo>
                    <a:pt x="0" y="66572"/>
                  </a:lnTo>
                  <a:lnTo>
                    <a:pt x="9671" y="125266"/>
                  </a:lnTo>
                  <a:lnTo>
                    <a:pt x="20484" y="173515"/>
                  </a:lnTo>
                  <a:lnTo>
                    <a:pt x="22822" y="226628"/>
                  </a:lnTo>
                  <a:lnTo>
                    <a:pt x="35083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0" name="SMARTInkShape-571"/>
            <p:cNvSpPr/>
            <p:nvPr>
              <p:custDataLst>
                <p:tags r:id="rId190"/>
              </p:custDataLst>
            </p:nvPr>
          </p:nvSpPr>
          <p:spPr>
            <a:xfrm>
              <a:off x="1023938" y="3167063"/>
              <a:ext cx="202407" cy="107157"/>
            </a:xfrm>
            <a:custGeom>
              <a:avLst/>
              <a:gdLst/>
              <a:ahLst/>
              <a:cxnLst/>
              <a:rect l="0" t="0" r="0" b="0"/>
              <a:pathLst>
                <a:path w="202407" h="107157">
                  <a:moveTo>
                    <a:pt x="0" y="107156"/>
                  </a:moveTo>
                  <a:lnTo>
                    <a:pt x="0" y="107156"/>
                  </a:lnTo>
                  <a:lnTo>
                    <a:pt x="37996" y="78665"/>
                  </a:lnTo>
                  <a:lnTo>
                    <a:pt x="91793" y="49670"/>
                  </a:lnTo>
                  <a:lnTo>
                    <a:pt x="136655" y="27646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2" name="SMARTInkShape-Group77"/>
          <p:cNvGrpSpPr/>
          <p:nvPr/>
        </p:nvGrpSpPr>
        <p:grpSpPr>
          <a:xfrm>
            <a:off x="1750219" y="2786063"/>
            <a:ext cx="1702595" cy="595313"/>
            <a:chOff x="1750219" y="2786063"/>
            <a:chExt cx="1702595" cy="595313"/>
          </a:xfrm>
        </p:grpSpPr>
        <p:sp>
          <p:nvSpPr>
            <p:cNvPr id="682" name="SMARTInkShape-572"/>
            <p:cNvSpPr/>
            <p:nvPr>
              <p:custDataLst>
                <p:tags r:id="rId178"/>
              </p:custDataLst>
            </p:nvPr>
          </p:nvSpPr>
          <p:spPr>
            <a:xfrm>
              <a:off x="1775135" y="2881313"/>
              <a:ext cx="58429" cy="500063"/>
            </a:xfrm>
            <a:custGeom>
              <a:avLst/>
              <a:gdLst/>
              <a:ahLst/>
              <a:cxnLst/>
              <a:rect l="0" t="0" r="0" b="0"/>
              <a:pathLst>
                <a:path w="58429" h="500063">
                  <a:moveTo>
                    <a:pt x="10803" y="0"/>
                  </a:moveTo>
                  <a:lnTo>
                    <a:pt x="10803" y="0"/>
                  </a:lnTo>
                  <a:lnTo>
                    <a:pt x="4482" y="0"/>
                  </a:lnTo>
                  <a:lnTo>
                    <a:pt x="2620" y="1322"/>
                  </a:lnTo>
                  <a:lnTo>
                    <a:pt x="1379" y="3528"/>
                  </a:lnTo>
                  <a:lnTo>
                    <a:pt x="0" y="12151"/>
                  </a:lnTo>
                  <a:lnTo>
                    <a:pt x="2642" y="53552"/>
                  </a:lnTo>
                  <a:lnTo>
                    <a:pt x="9191" y="99654"/>
                  </a:lnTo>
                  <a:lnTo>
                    <a:pt x="16646" y="151235"/>
                  </a:lnTo>
                  <a:lnTo>
                    <a:pt x="23542" y="194215"/>
                  </a:lnTo>
                  <a:lnTo>
                    <a:pt x="31334" y="252455"/>
                  </a:lnTo>
                  <a:lnTo>
                    <a:pt x="33643" y="305429"/>
                  </a:lnTo>
                  <a:lnTo>
                    <a:pt x="34327" y="364341"/>
                  </a:lnTo>
                  <a:lnTo>
                    <a:pt x="34558" y="419013"/>
                  </a:lnTo>
                  <a:lnTo>
                    <a:pt x="44031" y="473024"/>
                  </a:lnTo>
                  <a:lnTo>
                    <a:pt x="58428" y="50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3" name="SMARTInkShape-573"/>
            <p:cNvSpPr/>
            <p:nvPr>
              <p:custDataLst>
                <p:tags r:id="rId179"/>
              </p:custDataLst>
            </p:nvPr>
          </p:nvSpPr>
          <p:spPr>
            <a:xfrm>
              <a:off x="1940719" y="2845594"/>
              <a:ext cx="47626" cy="488157"/>
            </a:xfrm>
            <a:custGeom>
              <a:avLst/>
              <a:gdLst/>
              <a:ahLst/>
              <a:cxnLst/>
              <a:rect l="0" t="0" r="0" b="0"/>
              <a:pathLst>
                <a:path w="47626" h="488157">
                  <a:moveTo>
                    <a:pt x="0" y="0"/>
                  </a:moveTo>
                  <a:lnTo>
                    <a:pt x="0" y="0"/>
                  </a:lnTo>
                  <a:lnTo>
                    <a:pt x="1323" y="51445"/>
                  </a:lnTo>
                  <a:lnTo>
                    <a:pt x="9423" y="105167"/>
                  </a:lnTo>
                  <a:lnTo>
                    <a:pt x="11170" y="149341"/>
                  </a:lnTo>
                  <a:lnTo>
                    <a:pt x="15216" y="204322"/>
                  </a:lnTo>
                  <a:lnTo>
                    <a:pt x="22114" y="263198"/>
                  </a:lnTo>
                  <a:lnTo>
                    <a:pt x="31659" y="320639"/>
                  </a:lnTo>
                  <a:lnTo>
                    <a:pt x="35839" y="371200"/>
                  </a:lnTo>
                  <a:lnTo>
                    <a:pt x="45811" y="429163"/>
                  </a:lnTo>
                  <a:lnTo>
                    <a:pt x="47625" y="488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4" name="SMARTInkShape-574"/>
            <p:cNvSpPr/>
            <p:nvPr>
              <p:custDataLst>
                <p:tags r:id="rId180"/>
              </p:custDataLst>
            </p:nvPr>
          </p:nvSpPr>
          <p:spPr>
            <a:xfrm>
              <a:off x="1750219" y="3061764"/>
              <a:ext cx="416720" cy="200550"/>
            </a:xfrm>
            <a:custGeom>
              <a:avLst/>
              <a:gdLst/>
              <a:ahLst/>
              <a:cxnLst/>
              <a:rect l="0" t="0" r="0" b="0"/>
              <a:pathLst>
                <a:path w="416720" h="200550">
                  <a:moveTo>
                    <a:pt x="0" y="93392"/>
                  </a:moveTo>
                  <a:lnTo>
                    <a:pt x="0" y="93392"/>
                  </a:lnTo>
                  <a:lnTo>
                    <a:pt x="54065" y="81266"/>
                  </a:lnTo>
                  <a:lnTo>
                    <a:pt x="111761" y="65060"/>
                  </a:lnTo>
                  <a:lnTo>
                    <a:pt x="169662" y="49222"/>
                  </a:lnTo>
                  <a:lnTo>
                    <a:pt x="224454" y="36717"/>
                  </a:lnTo>
                  <a:lnTo>
                    <a:pt x="266439" y="21735"/>
                  </a:lnTo>
                  <a:lnTo>
                    <a:pt x="279813" y="15242"/>
                  </a:lnTo>
                  <a:lnTo>
                    <a:pt x="335070" y="0"/>
                  </a:lnTo>
                  <a:lnTo>
                    <a:pt x="339796" y="704"/>
                  </a:lnTo>
                  <a:lnTo>
                    <a:pt x="348576" y="5013"/>
                  </a:lnTo>
                  <a:lnTo>
                    <a:pt x="351447" y="8015"/>
                  </a:lnTo>
                  <a:lnTo>
                    <a:pt x="373535" y="64728"/>
                  </a:lnTo>
                  <a:lnTo>
                    <a:pt x="392689" y="123742"/>
                  </a:lnTo>
                  <a:lnTo>
                    <a:pt x="416719" y="2005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5" name="SMARTInkShape-575"/>
            <p:cNvSpPr/>
            <p:nvPr>
              <p:custDataLst>
                <p:tags r:id="rId181"/>
              </p:custDataLst>
            </p:nvPr>
          </p:nvSpPr>
          <p:spPr>
            <a:xfrm>
              <a:off x="2083594" y="2964656"/>
              <a:ext cx="23813" cy="11908"/>
            </a:xfrm>
            <a:custGeom>
              <a:avLst/>
              <a:gdLst/>
              <a:ahLst/>
              <a:cxnLst/>
              <a:rect l="0" t="0" r="0" b="0"/>
              <a:pathLst>
                <a:path w="23813" h="11908">
                  <a:moveTo>
                    <a:pt x="23812" y="11907"/>
                  </a:moveTo>
                  <a:lnTo>
                    <a:pt x="23812" y="119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6" name="SMARTInkShape-576"/>
            <p:cNvSpPr/>
            <p:nvPr>
              <p:custDataLst>
                <p:tags r:id="rId182"/>
              </p:custDataLst>
            </p:nvPr>
          </p:nvSpPr>
          <p:spPr>
            <a:xfrm>
              <a:off x="2238375" y="3000375"/>
              <a:ext cx="154782" cy="202281"/>
            </a:xfrm>
            <a:custGeom>
              <a:avLst/>
              <a:gdLst/>
              <a:ahLst/>
              <a:cxnLst/>
              <a:rect l="0" t="0" r="0" b="0"/>
              <a:pathLst>
                <a:path w="154782" h="202281">
                  <a:moveTo>
                    <a:pt x="0" y="83344"/>
                  </a:moveTo>
                  <a:lnTo>
                    <a:pt x="0" y="83344"/>
                  </a:lnTo>
                  <a:lnTo>
                    <a:pt x="3528" y="122198"/>
                  </a:lnTo>
                  <a:lnTo>
                    <a:pt x="24122" y="177824"/>
                  </a:lnTo>
                  <a:lnTo>
                    <a:pt x="31888" y="191481"/>
                  </a:lnTo>
                  <a:lnTo>
                    <a:pt x="47420" y="202280"/>
                  </a:lnTo>
                  <a:lnTo>
                    <a:pt x="41244" y="196048"/>
                  </a:lnTo>
                  <a:lnTo>
                    <a:pt x="38174" y="185910"/>
                  </a:lnTo>
                  <a:lnTo>
                    <a:pt x="35934" y="129521"/>
                  </a:lnTo>
                  <a:lnTo>
                    <a:pt x="35863" y="118097"/>
                  </a:lnTo>
                  <a:lnTo>
                    <a:pt x="56234" y="60182"/>
                  </a:lnTo>
                  <a:lnTo>
                    <a:pt x="71195" y="38704"/>
                  </a:lnTo>
                  <a:lnTo>
                    <a:pt x="98706" y="15584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7" name="SMARTInkShape-577"/>
            <p:cNvSpPr/>
            <p:nvPr>
              <p:custDataLst>
                <p:tags r:id="rId183"/>
              </p:custDataLst>
            </p:nvPr>
          </p:nvSpPr>
          <p:spPr>
            <a:xfrm>
              <a:off x="2528258" y="3012281"/>
              <a:ext cx="114931" cy="238126"/>
            </a:xfrm>
            <a:custGeom>
              <a:avLst/>
              <a:gdLst/>
              <a:ahLst/>
              <a:cxnLst/>
              <a:rect l="0" t="0" r="0" b="0"/>
              <a:pathLst>
                <a:path w="114931" h="238126">
                  <a:moveTo>
                    <a:pt x="114930" y="0"/>
                  </a:moveTo>
                  <a:lnTo>
                    <a:pt x="114930" y="0"/>
                  </a:lnTo>
                  <a:lnTo>
                    <a:pt x="55514" y="18226"/>
                  </a:lnTo>
                  <a:lnTo>
                    <a:pt x="5352" y="55345"/>
                  </a:lnTo>
                  <a:lnTo>
                    <a:pt x="82" y="63403"/>
                  </a:lnTo>
                  <a:lnTo>
                    <a:pt x="0" y="67404"/>
                  </a:lnTo>
                  <a:lnTo>
                    <a:pt x="3437" y="75378"/>
                  </a:lnTo>
                  <a:lnTo>
                    <a:pt x="19130" y="87304"/>
                  </a:lnTo>
                  <a:lnTo>
                    <a:pt x="74070" y="107892"/>
                  </a:lnTo>
                  <a:lnTo>
                    <a:pt x="105237" y="127097"/>
                  </a:lnTo>
                  <a:lnTo>
                    <a:pt x="110622" y="134981"/>
                  </a:lnTo>
                  <a:lnTo>
                    <a:pt x="113653" y="153177"/>
                  </a:lnTo>
                  <a:lnTo>
                    <a:pt x="108231" y="175326"/>
                  </a:lnTo>
                  <a:lnTo>
                    <a:pt x="91925" y="198645"/>
                  </a:lnTo>
                  <a:lnTo>
                    <a:pt x="55398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8" name="SMARTInkShape-578"/>
            <p:cNvSpPr/>
            <p:nvPr>
              <p:custDataLst>
                <p:tags r:id="rId184"/>
              </p:custDataLst>
            </p:nvPr>
          </p:nvSpPr>
          <p:spPr>
            <a:xfrm>
              <a:off x="2776048" y="3048000"/>
              <a:ext cx="152891" cy="187785"/>
            </a:xfrm>
            <a:custGeom>
              <a:avLst/>
              <a:gdLst/>
              <a:ahLst/>
              <a:cxnLst/>
              <a:rect l="0" t="0" r="0" b="0"/>
              <a:pathLst>
                <a:path w="152891" h="187785">
                  <a:moveTo>
                    <a:pt x="81452" y="0"/>
                  </a:moveTo>
                  <a:lnTo>
                    <a:pt x="81452" y="0"/>
                  </a:lnTo>
                  <a:lnTo>
                    <a:pt x="75131" y="0"/>
                  </a:lnTo>
                  <a:lnTo>
                    <a:pt x="58560" y="6321"/>
                  </a:lnTo>
                  <a:lnTo>
                    <a:pt x="37438" y="21631"/>
                  </a:lnTo>
                  <a:lnTo>
                    <a:pt x="12688" y="48762"/>
                  </a:lnTo>
                  <a:lnTo>
                    <a:pt x="7828" y="56320"/>
                  </a:lnTo>
                  <a:lnTo>
                    <a:pt x="988" y="85920"/>
                  </a:lnTo>
                  <a:lnTo>
                    <a:pt x="0" y="123295"/>
                  </a:lnTo>
                  <a:lnTo>
                    <a:pt x="4682" y="144756"/>
                  </a:lnTo>
                  <a:lnTo>
                    <a:pt x="10428" y="153389"/>
                  </a:lnTo>
                  <a:lnTo>
                    <a:pt x="27396" y="166510"/>
                  </a:lnTo>
                  <a:lnTo>
                    <a:pt x="59262" y="181334"/>
                  </a:lnTo>
                  <a:lnTo>
                    <a:pt x="93839" y="187784"/>
                  </a:lnTo>
                  <a:lnTo>
                    <a:pt x="15289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9" name="SMARTInkShape-579"/>
            <p:cNvSpPr/>
            <p:nvPr>
              <p:custDataLst>
                <p:tags r:id="rId185"/>
              </p:custDataLst>
            </p:nvPr>
          </p:nvSpPr>
          <p:spPr>
            <a:xfrm>
              <a:off x="3061561" y="2786063"/>
              <a:ext cx="272190" cy="479064"/>
            </a:xfrm>
            <a:custGeom>
              <a:avLst/>
              <a:gdLst/>
              <a:ahLst/>
              <a:cxnLst/>
              <a:rect l="0" t="0" r="0" b="0"/>
              <a:pathLst>
                <a:path w="272190" h="479064">
                  <a:moveTo>
                    <a:pt x="10252" y="0"/>
                  </a:moveTo>
                  <a:lnTo>
                    <a:pt x="10252" y="0"/>
                  </a:lnTo>
                  <a:lnTo>
                    <a:pt x="3931" y="12641"/>
                  </a:lnTo>
                  <a:lnTo>
                    <a:pt x="0" y="39464"/>
                  </a:lnTo>
                  <a:lnTo>
                    <a:pt x="6855" y="92266"/>
                  </a:lnTo>
                  <a:lnTo>
                    <a:pt x="13108" y="149340"/>
                  </a:lnTo>
                  <a:lnTo>
                    <a:pt x="19477" y="207850"/>
                  </a:lnTo>
                  <a:lnTo>
                    <a:pt x="24891" y="261345"/>
                  </a:lnTo>
                  <a:lnTo>
                    <a:pt x="32252" y="315766"/>
                  </a:lnTo>
                  <a:lnTo>
                    <a:pt x="33527" y="368139"/>
                  </a:lnTo>
                  <a:lnTo>
                    <a:pt x="34058" y="427247"/>
                  </a:lnTo>
                  <a:lnTo>
                    <a:pt x="34060" y="427706"/>
                  </a:lnTo>
                  <a:lnTo>
                    <a:pt x="40383" y="415711"/>
                  </a:lnTo>
                  <a:lnTo>
                    <a:pt x="48763" y="367393"/>
                  </a:lnTo>
                  <a:lnTo>
                    <a:pt x="58704" y="339926"/>
                  </a:lnTo>
                  <a:lnTo>
                    <a:pt x="92027" y="289405"/>
                  </a:lnTo>
                  <a:lnTo>
                    <a:pt x="99164" y="285541"/>
                  </a:lnTo>
                  <a:lnTo>
                    <a:pt x="106568" y="284287"/>
                  </a:lnTo>
                  <a:lnTo>
                    <a:pt x="121851" y="286423"/>
                  </a:lnTo>
                  <a:lnTo>
                    <a:pt x="137462" y="291781"/>
                  </a:lnTo>
                  <a:lnTo>
                    <a:pt x="161126" y="308556"/>
                  </a:lnTo>
                  <a:lnTo>
                    <a:pt x="169911" y="319257"/>
                  </a:lnTo>
                  <a:lnTo>
                    <a:pt x="176462" y="329746"/>
                  </a:lnTo>
                  <a:lnTo>
                    <a:pt x="198697" y="361566"/>
                  </a:lnTo>
                  <a:lnTo>
                    <a:pt x="218161" y="413964"/>
                  </a:lnTo>
                  <a:lnTo>
                    <a:pt x="240574" y="464412"/>
                  </a:lnTo>
                  <a:lnTo>
                    <a:pt x="252385" y="479063"/>
                  </a:lnTo>
                  <a:lnTo>
                    <a:pt x="272189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0" name="SMARTInkShape-580"/>
            <p:cNvSpPr/>
            <p:nvPr>
              <p:custDataLst>
                <p:tags r:id="rId186"/>
              </p:custDataLst>
            </p:nvPr>
          </p:nvSpPr>
          <p:spPr>
            <a:xfrm>
              <a:off x="3418749" y="3095625"/>
              <a:ext cx="34065" cy="166689"/>
            </a:xfrm>
            <a:custGeom>
              <a:avLst/>
              <a:gdLst/>
              <a:ahLst/>
              <a:cxnLst/>
              <a:rect l="0" t="0" r="0" b="0"/>
              <a:pathLst>
                <a:path w="34065" h="166689">
                  <a:moveTo>
                    <a:pt x="10251" y="0"/>
                  </a:moveTo>
                  <a:lnTo>
                    <a:pt x="10251" y="0"/>
                  </a:lnTo>
                  <a:lnTo>
                    <a:pt x="0" y="43395"/>
                  </a:lnTo>
                  <a:lnTo>
                    <a:pt x="10567" y="101824"/>
                  </a:lnTo>
                  <a:lnTo>
                    <a:pt x="34064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1" name="SMARTInkShape-581"/>
            <p:cNvSpPr/>
            <p:nvPr>
              <p:custDataLst>
                <p:tags r:id="rId187"/>
              </p:custDataLst>
            </p:nvPr>
          </p:nvSpPr>
          <p:spPr>
            <a:xfrm>
              <a:off x="3405188" y="2893219"/>
              <a:ext cx="23813" cy="23813"/>
            </a:xfrm>
            <a:custGeom>
              <a:avLst/>
              <a:gdLst/>
              <a:ahLst/>
              <a:cxnLst/>
              <a:rect l="0" t="0" r="0" b="0"/>
              <a:pathLst>
                <a:path w="23813" h="23813">
                  <a:moveTo>
                    <a:pt x="23812" y="23812"/>
                  </a:moveTo>
                  <a:lnTo>
                    <a:pt x="23812" y="238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5" name="SMARTInkShape-Group78"/>
          <p:cNvGrpSpPr/>
          <p:nvPr/>
        </p:nvGrpSpPr>
        <p:grpSpPr>
          <a:xfrm>
            <a:off x="3774281" y="3024188"/>
            <a:ext cx="488156" cy="119063"/>
            <a:chOff x="3774281" y="3024188"/>
            <a:chExt cx="488156" cy="119063"/>
          </a:xfrm>
        </p:grpSpPr>
        <p:sp>
          <p:nvSpPr>
            <p:cNvPr id="693" name="SMARTInkShape-582"/>
            <p:cNvSpPr/>
            <p:nvPr>
              <p:custDataLst>
                <p:tags r:id="rId176"/>
              </p:custDataLst>
            </p:nvPr>
          </p:nvSpPr>
          <p:spPr>
            <a:xfrm>
              <a:off x="3774281" y="3071813"/>
              <a:ext cx="381001" cy="35715"/>
            </a:xfrm>
            <a:custGeom>
              <a:avLst/>
              <a:gdLst/>
              <a:ahLst/>
              <a:cxnLst/>
              <a:rect l="0" t="0" r="0" b="0"/>
              <a:pathLst>
                <a:path w="381001" h="35715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323" y="8182"/>
                  </a:lnTo>
                  <a:lnTo>
                    <a:pt x="3528" y="9423"/>
                  </a:lnTo>
                  <a:lnTo>
                    <a:pt x="6321" y="10251"/>
                  </a:lnTo>
                  <a:lnTo>
                    <a:pt x="8183" y="12126"/>
                  </a:lnTo>
                  <a:lnTo>
                    <a:pt x="10252" y="17736"/>
                  </a:lnTo>
                  <a:lnTo>
                    <a:pt x="12126" y="19761"/>
                  </a:lnTo>
                  <a:lnTo>
                    <a:pt x="35583" y="34510"/>
                  </a:lnTo>
                  <a:lnTo>
                    <a:pt x="87326" y="35714"/>
                  </a:lnTo>
                  <a:lnTo>
                    <a:pt x="95256" y="32189"/>
                  </a:lnTo>
                  <a:lnTo>
                    <a:pt x="116197" y="15956"/>
                  </a:lnTo>
                  <a:lnTo>
                    <a:pt x="128763" y="12439"/>
                  </a:lnTo>
                  <a:lnTo>
                    <a:pt x="141027" y="1701"/>
                  </a:lnTo>
                  <a:lnTo>
                    <a:pt x="152964" y="149"/>
                  </a:lnTo>
                  <a:lnTo>
                    <a:pt x="160564" y="44"/>
                  </a:lnTo>
                  <a:lnTo>
                    <a:pt x="162605" y="1352"/>
                  </a:lnTo>
                  <a:lnTo>
                    <a:pt x="163966" y="3547"/>
                  </a:lnTo>
                  <a:lnTo>
                    <a:pt x="164873" y="6333"/>
                  </a:lnTo>
                  <a:lnTo>
                    <a:pt x="166801" y="8191"/>
                  </a:lnTo>
                  <a:lnTo>
                    <a:pt x="172471" y="10255"/>
                  </a:lnTo>
                  <a:lnTo>
                    <a:pt x="186890" y="12903"/>
                  </a:lnTo>
                  <a:lnTo>
                    <a:pt x="200102" y="22114"/>
                  </a:lnTo>
                  <a:lnTo>
                    <a:pt x="257671" y="35383"/>
                  </a:lnTo>
                  <a:lnTo>
                    <a:pt x="284094" y="35674"/>
                  </a:lnTo>
                  <a:lnTo>
                    <a:pt x="295157" y="32171"/>
                  </a:lnTo>
                  <a:lnTo>
                    <a:pt x="304483" y="27527"/>
                  </a:lnTo>
                  <a:lnTo>
                    <a:pt x="325291" y="24301"/>
                  </a:lnTo>
                  <a:lnTo>
                    <a:pt x="337301" y="23957"/>
                  </a:lnTo>
                  <a:lnTo>
                    <a:pt x="345262" y="20349"/>
                  </a:lnTo>
                  <a:lnTo>
                    <a:pt x="356490" y="12400"/>
                  </a:lnTo>
                  <a:lnTo>
                    <a:pt x="381000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4" name="SMARTInkShape-583"/>
            <p:cNvSpPr/>
            <p:nvPr>
              <p:custDataLst>
                <p:tags r:id="rId177"/>
              </p:custDataLst>
            </p:nvPr>
          </p:nvSpPr>
          <p:spPr>
            <a:xfrm>
              <a:off x="4119606" y="3024188"/>
              <a:ext cx="142831" cy="119063"/>
            </a:xfrm>
            <a:custGeom>
              <a:avLst/>
              <a:gdLst/>
              <a:ahLst/>
              <a:cxnLst/>
              <a:rect l="0" t="0" r="0" b="0"/>
              <a:pathLst>
                <a:path w="142831" h="119063">
                  <a:moveTo>
                    <a:pt x="11863" y="11906"/>
                  </a:moveTo>
                  <a:lnTo>
                    <a:pt x="11863" y="11906"/>
                  </a:lnTo>
                  <a:lnTo>
                    <a:pt x="11863" y="5585"/>
                  </a:lnTo>
                  <a:lnTo>
                    <a:pt x="10540" y="3723"/>
                  </a:lnTo>
                  <a:lnTo>
                    <a:pt x="8335" y="2482"/>
                  </a:lnTo>
                  <a:lnTo>
                    <a:pt x="0" y="12"/>
                  </a:lnTo>
                  <a:lnTo>
                    <a:pt x="11374" y="0"/>
                  </a:lnTo>
                  <a:lnTo>
                    <a:pt x="21271" y="8182"/>
                  </a:lnTo>
                  <a:lnTo>
                    <a:pt x="32142" y="12126"/>
                  </a:lnTo>
                  <a:lnTo>
                    <a:pt x="43742" y="19761"/>
                  </a:lnTo>
                  <a:lnTo>
                    <a:pt x="57153" y="23279"/>
                  </a:lnTo>
                  <a:lnTo>
                    <a:pt x="83519" y="44386"/>
                  </a:lnTo>
                  <a:lnTo>
                    <a:pt x="91335" y="47508"/>
                  </a:lnTo>
                  <a:lnTo>
                    <a:pt x="103173" y="55380"/>
                  </a:lnTo>
                  <a:lnTo>
                    <a:pt x="116671" y="58984"/>
                  </a:lnTo>
                  <a:lnTo>
                    <a:pt x="129064" y="69734"/>
                  </a:lnTo>
                  <a:lnTo>
                    <a:pt x="142784" y="71433"/>
                  </a:lnTo>
                  <a:lnTo>
                    <a:pt x="142830" y="82853"/>
                  </a:lnTo>
                  <a:lnTo>
                    <a:pt x="132580" y="83300"/>
                  </a:lnTo>
                  <a:lnTo>
                    <a:pt x="108926" y="105355"/>
                  </a:lnTo>
                  <a:lnTo>
                    <a:pt x="95744" y="107109"/>
                  </a:lnTo>
                  <a:lnTo>
                    <a:pt x="83804" y="107155"/>
                  </a:lnTo>
                  <a:lnTo>
                    <a:pt x="8330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02" name="SMARTInkShape-Group79"/>
          <p:cNvGrpSpPr/>
          <p:nvPr/>
        </p:nvGrpSpPr>
        <p:grpSpPr>
          <a:xfrm>
            <a:off x="4548206" y="2738438"/>
            <a:ext cx="1226325" cy="488156"/>
            <a:chOff x="4548206" y="2738438"/>
            <a:chExt cx="1226325" cy="488156"/>
          </a:xfrm>
        </p:grpSpPr>
        <p:sp>
          <p:nvSpPr>
            <p:cNvPr id="696" name="SMARTInkShape-584"/>
            <p:cNvSpPr/>
            <p:nvPr>
              <p:custDataLst>
                <p:tags r:id="rId170"/>
              </p:custDataLst>
            </p:nvPr>
          </p:nvSpPr>
          <p:spPr>
            <a:xfrm>
              <a:off x="5286375" y="3024188"/>
              <a:ext cx="47626" cy="130969"/>
            </a:xfrm>
            <a:custGeom>
              <a:avLst/>
              <a:gdLst/>
              <a:ahLst/>
              <a:cxnLst/>
              <a:rect l="0" t="0" r="0" b="0"/>
              <a:pathLst>
                <a:path w="47626" h="130969">
                  <a:moveTo>
                    <a:pt x="0" y="0"/>
                  </a:moveTo>
                  <a:lnTo>
                    <a:pt x="0" y="0"/>
                  </a:lnTo>
                  <a:lnTo>
                    <a:pt x="1323" y="20333"/>
                  </a:lnTo>
                  <a:lnTo>
                    <a:pt x="21630" y="77223"/>
                  </a:lnTo>
                  <a:lnTo>
                    <a:pt x="47625" y="130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7" name="SMARTInkShape-585"/>
            <p:cNvSpPr/>
            <p:nvPr>
              <p:custDataLst>
                <p:tags r:id="rId171"/>
              </p:custDataLst>
            </p:nvPr>
          </p:nvSpPr>
          <p:spPr>
            <a:xfrm>
              <a:off x="4836085" y="2957829"/>
              <a:ext cx="355041" cy="230568"/>
            </a:xfrm>
            <a:custGeom>
              <a:avLst/>
              <a:gdLst/>
              <a:ahLst/>
              <a:cxnLst/>
              <a:rect l="0" t="0" r="0" b="0"/>
              <a:pathLst>
                <a:path w="355041" h="230568">
                  <a:moveTo>
                    <a:pt x="81195" y="18734"/>
                  </a:moveTo>
                  <a:lnTo>
                    <a:pt x="81195" y="18734"/>
                  </a:lnTo>
                  <a:lnTo>
                    <a:pt x="68555" y="18734"/>
                  </a:lnTo>
                  <a:lnTo>
                    <a:pt x="55293" y="25789"/>
                  </a:lnTo>
                  <a:lnTo>
                    <a:pt x="41903" y="37744"/>
                  </a:lnTo>
                  <a:lnTo>
                    <a:pt x="7251" y="89368"/>
                  </a:lnTo>
                  <a:lnTo>
                    <a:pt x="2030" y="102162"/>
                  </a:lnTo>
                  <a:lnTo>
                    <a:pt x="0" y="148347"/>
                  </a:lnTo>
                  <a:lnTo>
                    <a:pt x="8212" y="196414"/>
                  </a:lnTo>
                  <a:lnTo>
                    <a:pt x="11374" y="202010"/>
                  </a:lnTo>
                  <a:lnTo>
                    <a:pt x="28464" y="216207"/>
                  </a:lnTo>
                  <a:lnTo>
                    <a:pt x="50285" y="227468"/>
                  </a:lnTo>
                  <a:lnTo>
                    <a:pt x="65694" y="230567"/>
                  </a:lnTo>
                  <a:lnTo>
                    <a:pt x="81362" y="228416"/>
                  </a:lnTo>
                  <a:lnTo>
                    <a:pt x="101530" y="219768"/>
                  </a:lnTo>
                  <a:lnTo>
                    <a:pt x="106658" y="216257"/>
                  </a:lnTo>
                  <a:lnTo>
                    <a:pt x="112356" y="198244"/>
                  </a:lnTo>
                  <a:lnTo>
                    <a:pt x="114992" y="139240"/>
                  </a:lnTo>
                  <a:lnTo>
                    <a:pt x="105909" y="110296"/>
                  </a:lnTo>
                  <a:lnTo>
                    <a:pt x="72063" y="51733"/>
                  </a:lnTo>
                  <a:lnTo>
                    <a:pt x="70112" y="45268"/>
                  </a:lnTo>
                  <a:lnTo>
                    <a:pt x="73184" y="40228"/>
                  </a:lnTo>
                  <a:lnTo>
                    <a:pt x="80281" y="33578"/>
                  </a:lnTo>
                  <a:lnTo>
                    <a:pt x="92254" y="26213"/>
                  </a:lnTo>
                  <a:lnTo>
                    <a:pt x="151738" y="10989"/>
                  </a:lnTo>
                  <a:lnTo>
                    <a:pt x="203941" y="7193"/>
                  </a:lnTo>
                  <a:lnTo>
                    <a:pt x="257774" y="3372"/>
                  </a:lnTo>
                  <a:lnTo>
                    <a:pt x="281383" y="0"/>
                  </a:lnTo>
                  <a:lnTo>
                    <a:pt x="325091" y="6598"/>
                  </a:lnTo>
                  <a:lnTo>
                    <a:pt x="318973" y="8082"/>
                  </a:lnTo>
                  <a:lnTo>
                    <a:pt x="300991" y="17636"/>
                  </a:lnTo>
                  <a:lnTo>
                    <a:pt x="246171" y="68242"/>
                  </a:lnTo>
                  <a:lnTo>
                    <a:pt x="210050" y="104208"/>
                  </a:lnTo>
                  <a:lnTo>
                    <a:pt x="196839" y="130049"/>
                  </a:lnTo>
                  <a:lnTo>
                    <a:pt x="190867" y="162841"/>
                  </a:lnTo>
                  <a:lnTo>
                    <a:pt x="192998" y="178913"/>
                  </a:lnTo>
                  <a:lnTo>
                    <a:pt x="199677" y="191789"/>
                  </a:lnTo>
                  <a:lnTo>
                    <a:pt x="218313" y="212590"/>
                  </a:lnTo>
                  <a:lnTo>
                    <a:pt x="232978" y="223073"/>
                  </a:lnTo>
                  <a:lnTo>
                    <a:pt x="262429" y="230091"/>
                  </a:lnTo>
                  <a:lnTo>
                    <a:pt x="284775" y="224677"/>
                  </a:lnTo>
                  <a:lnTo>
                    <a:pt x="355040" y="173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8" name="SMARTInkShape-586"/>
            <p:cNvSpPr/>
            <p:nvPr>
              <p:custDataLst>
                <p:tags r:id="rId172"/>
              </p:custDataLst>
            </p:nvPr>
          </p:nvSpPr>
          <p:spPr>
            <a:xfrm>
              <a:off x="4548206" y="2750503"/>
              <a:ext cx="226183" cy="476091"/>
            </a:xfrm>
            <a:custGeom>
              <a:avLst/>
              <a:gdLst/>
              <a:ahLst/>
              <a:cxnLst/>
              <a:rect l="0" t="0" r="0" b="0"/>
              <a:pathLst>
                <a:path w="226183" h="476091">
                  <a:moveTo>
                    <a:pt x="214294" y="35560"/>
                  </a:moveTo>
                  <a:lnTo>
                    <a:pt x="214294" y="35560"/>
                  </a:lnTo>
                  <a:lnTo>
                    <a:pt x="207973" y="35560"/>
                  </a:lnTo>
                  <a:lnTo>
                    <a:pt x="206112" y="34237"/>
                  </a:lnTo>
                  <a:lnTo>
                    <a:pt x="204870" y="32031"/>
                  </a:lnTo>
                  <a:lnTo>
                    <a:pt x="204043" y="29239"/>
                  </a:lnTo>
                  <a:lnTo>
                    <a:pt x="202168" y="27377"/>
                  </a:lnTo>
                  <a:lnTo>
                    <a:pt x="196557" y="25308"/>
                  </a:lnTo>
                  <a:lnTo>
                    <a:pt x="194532" y="23433"/>
                  </a:lnTo>
                  <a:lnTo>
                    <a:pt x="189514" y="11624"/>
                  </a:lnTo>
                  <a:lnTo>
                    <a:pt x="184319" y="5960"/>
                  </a:lnTo>
                  <a:lnTo>
                    <a:pt x="177600" y="2560"/>
                  </a:lnTo>
                  <a:lnTo>
                    <a:pt x="160988" y="0"/>
                  </a:lnTo>
                  <a:lnTo>
                    <a:pt x="154002" y="3439"/>
                  </a:lnTo>
                  <a:lnTo>
                    <a:pt x="97326" y="39591"/>
                  </a:lnTo>
                  <a:lnTo>
                    <a:pt x="40877" y="79217"/>
                  </a:lnTo>
                  <a:lnTo>
                    <a:pt x="28121" y="92445"/>
                  </a:lnTo>
                  <a:lnTo>
                    <a:pt x="3531" y="130074"/>
                  </a:lnTo>
                  <a:lnTo>
                    <a:pt x="449" y="150556"/>
                  </a:lnTo>
                  <a:lnTo>
                    <a:pt x="0" y="176079"/>
                  </a:lnTo>
                  <a:lnTo>
                    <a:pt x="8168" y="187475"/>
                  </a:lnTo>
                  <a:lnTo>
                    <a:pt x="12108" y="198605"/>
                  </a:lnTo>
                  <a:lnTo>
                    <a:pt x="17718" y="206361"/>
                  </a:lnTo>
                  <a:lnTo>
                    <a:pt x="34635" y="218165"/>
                  </a:lnTo>
                  <a:lnTo>
                    <a:pt x="88775" y="246231"/>
                  </a:lnTo>
                  <a:lnTo>
                    <a:pt x="115809" y="258315"/>
                  </a:lnTo>
                  <a:lnTo>
                    <a:pt x="140600" y="267415"/>
                  </a:lnTo>
                  <a:lnTo>
                    <a:pt x="165849" y="285811"/>
                  </a:lnTo>
                  <a:lnTo>
                    <a:pt x="198387" y="316026"/>
                  </a:lnTo>
                  <a:lnTo>
                    <a:pt x="214288" y="323794"/>
                  </a:lnTo>
                  <a:lnTo>
                    <a:pt x="218258" y="326934"/>
                  </a:lnTo>
                  <a:lnTo>
                    <a:pt x="222671" y="333952"/>
                  </a:lnTo>
                  <a:lnTo>
                    <a:pt x="225503" y="349236"/>
                  </a:lnTo>
                  <a:lnTo>
                    <a:pt x="226182" y="374562"/>
                  </a:lnTo>
                  <a:lnTo>
                    <a:pt x="222664" y="381578"/>
                  </a:lnTo>
                  <a:lnTo>
                    <a:pt x="166661" y="440374"/>
                  </a:lnTo>
                  <a:lnTo>
                    <a:pt x="162695" y="444342"/>
                  </a:lnTo>
                  <a:lnTo>
                    <a:pt x="151233" y="448751"/>
                  </a:lnTo>
                  <a:lnTo>
                    <a:pt x="138642" y="452033"/>
                  </a:lnTo>
                  <a:lnTo>
                    <a:pt x="122793" y="459996"/>
                  </a:lnTo>
                  <a:lnTo>
                    <a:pt x="103251" y="464266"/>
                  </a:lnTo>
                  <a:lnTo>
                    <a:pt x="84125" y="473363"/>
                  </a:lnTo>
                  <a:lnTo>
                    <a:pt x="24840" y="476089"/>
                  </a:lnTo>
                  <a:lnTo>
                    <a:pt x="23855" y="476090"/>
                  </a:lnTo>
                  <a:lnTo>
                    <a:pt x="23794" y="4522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9" name="SMARTInkShape-587"/>
            <p:cNvSpPr/>
            <p:nvPr>
              <p:custDataLst>
                <p:tags r:id="rId173"/>
              </p:custDataLst>
            </p:nvPr>
          </p:nvSpPr>
          <p:spPr>
            <a:xfrm>
              <a:off x="5381625" y="2928938"/>
              <a:ext cx="11906" cy="1"/>
            </a:xfrm>
            <a:custGeom>
              <a:avLst/>
              <a:gdLst/>
              <a:ahLst/>
              <a:cxnLst/>
              <a:rect l="0" t="0" r="0" b="0"/>
              <a:pathLst>
                <a:path w="11906" h="1">
                  <a:moveTo>
                    <a:pt x="0" y="0"/>
                  </a:moveTo>
                  <a:lnTo>
                    <a:pt x="0" y="0"/>
                  </a:lnTo>
                  <a:lnTo>
                    <a:pt x="119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0" name="SMARTInkShape-588"/>
            <p:cNvSpPr/>
            <p:nvPr>
              <p:custDataLst>
                <p:tags r:id="rId174"/>
              </p:custDataLst>
            </p:nvPr>
          </p:nvSpPr>
          <p:spPr>
            <a:xfrm>
              <a:off x="5429964" y="2964656"/>
              <a:ext cx="201692" cy="191959"/>
            </a:xfrm>
            <a:custGeom>
              <a:avLst/>
              <a:gdLst/>
              <a:ahLst/>
              <a:cxnLst/>
              <a:rect l="0" t="0" r="0" b="0"/>
              <a:pathLst>
                <a:path w="201692" h="191959">
                  <a:moveTo>
                    <a:pt x="106441" y="0"/>
                  </a:moveTo>
                  <a:lnTo>
                    <a:pt x="106441" y="0"/>
                  </a:lnTo>
                  <a:lnTo>
                    <a:pt x="93801" y="0"/>
                  </a:lnTo>
                  <a:lnTo>
                    <a:pt x="80539" y="7056"/>
                  </a:lnTo>
                  <a:lnTo>
                    <a:pt x="43989" y="40617"/>
                  </a:lnTo>
                  <a:lnTo>
                    <a:pt x="24089" y="75149"/>
                  </a:lnTo>
                  <a:lnTo>
                    <a:pt x="4708" y="128812"/>
                  </a:lnTo>
                  <a:lnTo>
                    <a:pt x="0" y="163741"/>
                  </a:lnTo>
                  <a:lnTo>
                    <a:pt x="5818" y="186835"/>
                  </a:lnTo>
                  <a:lnTo>
                    <a:pt x="10256" y="190702"/>
                  </a:lnTo>
                  <a:lnTo>
                    <a:pt x="15859" y="191958"/>
                  </a:lnTo>
                  <a:lnTo>
                    <a:pt x="22241" y="191472"/>
                  </a:lnTo>
                  <a:lnTo>
                    <a:pt x="27818" y="188502"/>
                  </a:lnTo>
                  <a:lnTo>
                    <a:pt x="66590" y="147191"/>
                  </a:lnTo>
                  <a:lnTo>
                    <a:pt x="89467" y="103834"/>
                  </a:lnTo>
                  <a:lnTo>
                    <a:pt x="92283" y="93333"/>
                  </a:lnTo>
                  <a:lnTo>
                    <a:pt x="94357" y="90003"/>
                  </a:lnTo>
                  <a:lnTo>
                    <a:pt x="97063" y="87783"/>
                  </a:lnTo>
                  <a:lnTo>
                    <a:pt x="100189" y="86304"/>
                  </a:lnTo>
                  <a:lnTo>
                    <a:pt x="102274" y="86640"/>
                  </a:lnTo>
                  <a:lnTo>
                    <a:pt x="103663" y="88187"/>
                  </a:lnTo>
                  <a:lnTo>
                    <a:pt x="134825" y="143774"/>
                  </a:lnTo>
                  <a:lnTo>
                    <a:pt x="150423" y="168424"/>
                  </a:lnTo>
                  <a:lnTo>
                    <a:pt x="20169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1" name="SMARTInkShape-589"/>
            <p:cNvSpPr/>
            <p:nvPr>
              <p:custDataLst>
                <p:tags r:id="rId175"/>
              </p:custDataLst>
            </p:nvPr>
          </p:nvSpPr>
          <p:spPr>
            <a:xfrm>
              <a:off x="5715000" y="2738438"/>
              <a:ext cx="59531" cy="464344"/>
            </a:xfrm>
            <a:custGeom>
              <a:avLst/>
              <a:gdLst/>
              <a:ahLst/>
              <a:cxnLst/>
              <a:rect l="0" t="0" r="0" b="0"/>
              <a:pathLst>
                <a:path w="59531" h="464344">
                  <a:moveTo>
                    <a:pt x="0" y="0"/>
                  </a:moveTo>
                  <a:lnTo>
                    <a:pt x="0" y="0"/>
                  </a:lnTo>
                  <a:lnTo>
                    <a:pt x="3528" y="23534"/>
                  </a:lnTo>
                  <a:lnTo>
                    <a:pt x="10251" y="77703"/>
                  </a:lnTo>
                  <a:lnTo>
                    <a:pt x="19762" y="132500"/>
                  </a:lnTo>
                  <a:lnTo>
                    <a:pt x="22613" y="186690"/>
                  </a:lnTo>
                  <a:lnTo>
                    <a:pt x="23279" y="229817"/>
                  </a:lnTo>
                  <a:lnTo>
                    <a:pt x="29975" y="279760"/>
                  </a:lnTo>
                  <a:lnTo>
                    <a:pt x="34017" y="326014"/>
                  </a:lnTo>
                  <a:lnTo>
                    <a:pt x="35215" y="373233"/>
                  </a:lnTo>
                  <a:lnTo>
                    <a:pt x="36942" y="424445"/>
                  </a:lnTo>
                  <a:lnTo>
                    <a:pt x="59530" y="464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07" name="SMARTInkShape-Group80"/>
          <p:cNvGrpSpPr/>
          <p:nvPr/>
        </p:nvGrpSpPr>
        <p:grpSpPr>
          <a:xfrm>
            <a:off x="6077772" y="2643188"/>
            <a:ext cx="1054073" cy="571501"/>
            <a:chOff x="6077772" y="2643188"/>
            <a:chExt cx="1054073" cy="571501"/>
          </a:xfrm>
        </p:grpSpPr>
        <p:sp>
          <p:nvSpPr>
            <p:cNvPr id="703" name="SMARTInkShape-590"/>
            <p:cNvSpPr/>
            <p:nvPr>
              <p:custDataLst>
                <p:tags r:id="rId166"/>
              </p:custDataLst>
            </p:nvPr>
          </p:nvSpPr>
          <p:spPr>
            <a:xfrm>
              <a:off x="6901120" y="2643188"/>
              <a:ext cx="230725" cy="558444"/>
            </a:xfrm>
            <a:custGeom>
              <a:avLst/>
              <a:gdLst/>
              <a:ahLst/>
              <a:cxnLst/>
              <a:rect l="0" t="0" r="0" b="0"/>
              <a:pathLst>
                <a:path w="230725" h="558444">
                  <a:moveTo>
                    <a:pt x="111661" y="0"/>
                  </a:moveTo>
                  <a:lnTo>
                    <a:pt x="111661" y="0"/>
                  </a:lnTo>
                  <a:lnTo>
                    <a:pt x="105341" y="0"/>
                  </a:lnTo>
                  <a:lnTo>
                    <a:pt x="103479" y="1322"/>
                  </a:lnTo>
                  <a:lnTo>
                    <a:pt x="102237" y="3528"/>
                  </a:lnTo>
                  <a:lnTo>
                    <a:pt x="101410" y="6320"/>
                  </a:lnTo>
                  <a:lnTo>
                    <a:pt x="112925" y="51184"/>
                  </a:lnTo>
                  <a:lnTo>
                    <a:pt x="120414" y="108211"/>
                  </a:lnTo>
                  <a:lnTo>
                    <a:pt x="122166" y="148635"/>
                  </a:lnTo>
                  <a:lnTo>
                    <a:pt x="122944" y="193059"/>
                  </a:lnTo>
                  <a:lnTo>
                    <a:pt x="129704" y="243734"/>
                  </a:lnTo>
                  <a:lnTo>
                    <a:pt x="133764" y="302846"/>
                  </a:lnTo>
                  <a:lnTo>
                    <a:pt x="141288" y="351669"/>
                  </a:lnTo>
                  <a:lnTo>
                    <a:pt x="145575" y="397592"/>
                  </a:lnTo>
                  <a:lnTo>
                    <a:pt x="155206" y="456548"/>
                  </a:lnTo>
                  <a:lnTo>
                    <a:pt x="162009" y="488575"/>
                  </a:lnTo>
                  <a:lnTo>
                    <a:pt x="182449" y="534394"/>
                  </a:lnTo>
                  <a:lnTo>
                    <a:pt x="182907" y="529049"/>
                  </a:lnTo>
                  <a:lnTo>
                    <a:pt x="181738" y="489521"/>
                  </a:lnTo>
                  <a:lnTo>
                    <a:pt x="176761" y="470683"/>
                  </a:lnTo>
                  <a:lnTo>
                    <a:pt x="154604" y="438353"/>
                  </a:lnTo>
                  <a:lnTo>
                    <a:pt x="144858" y="427216"/>
                  </a:lnTo>
                  <a:lnTo>
                    <a:pt x="132589" y="421384"/>
                  </a:lnTo>
                  <a:lnTo>
                    <a:pt x="125613" y="419829"/>
                  </a:lnTo>
                  <a:lnTo>
                    <a:pt x="79042" y="426838"/>
                  </a:lnTo>
                  <a:lnTo>
                    <a:pt x="50255" y="438531"/>
                  </a:lnTo>
                  <a:lnTo>
                    <a:pt x="15070" y="466742"/>
                  </a:lnTo>
                  <a:lnTo>
                    <a:pt x="1315" y="492394"/>
                  </a:lnTo>
                  <a:lnTo>
                    <a:pt x="0" y="510324"/>
                  </a:lnTo>
                  <a:lnTo>
                    <a:pt x="1502" y="518810"/>
                  </a:lnTo>
                  <a:lnTo>
                    <a:pt x="10226" y="531766"/>
                  </a:lnTo>
                  <a:lnTo>
                    <a:pt x="24246" y="541934"/>
                  </a:lnTo>
                  <a:lnTo>
                    <a:pt x="55774" y="553773"/>
                  </a:lnTo>
                  <a:lnTo>
                    <a:pt x="113165" y="558443"/>
                  </a:lnTo>
                  <a:lnTo>
                    <a:pt x="156204" y="555725"/>
                  </a:lnTo>
                  <a:lnTo>
                    <a:pt x="230724" y="547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4" name="SMARTInkShape-591"/>
            <p:cNvSpPr/>
            <p:nvPr>
              <p:custDataLst>
                <p:tags r:id="rId167"/>
              </p:custDataLst>
            </p:nvPr>
          </p:nvSpPr>
          <p:spPr>
            <a:xfrm>
              <a:off x="6467961" y="2979528"/>
              <a:ext cx="401946" cy="186475"/>
            </a:xfrm>
            <a:custGeom>
              <a:avLst/>
              <a:gdLst/>
              <a:ahLst/>
              <a:cxnLst/>
              <a:rect l="0" t="0" r="0" b="0"/>
              <a:pathLst>
                <a:path w="401946" h="186475">
                  <a:moveTo>
                    <a:pt x="68570" y="8941"/>
                  </a:moveTo>
                  <a:lnTo>
                    <a:pt x="68570" y="8941"/>
                  </a:lnTo>
                  <a:lnTo>
                    <a:pt x="55929" y="8941"/>
                  </a:lnTo>
                  <a:lnTo>
                    <a:pt x="46195" y="12469"/>
                  </a:lnTo>
                  <a:lnTo>
                    <a:pt x="41747" y="15261"/>
                  </a:lnTo>
                  <a:lnTo>
                    <a:pt x="22846" y="38154"/>
                  </a:lnTo>
                  <a:lnTo>
                    <a:pt x="3584" y="88305"/>
                  </a:lnTo>
                  <a:lnTo>
                    <a:pt x="0" y="108596"/>
                  </a:lnTo>
                  <a:lnTo>
                    <a:pt x="4303" y="141215"/>
                  </a:lnTo>
                  <a:lnTo>
                    <a:pt x="13957" y="163374"/>
                  </a:lnTo>
                  <a:lnTo>
                    <a:pt x="31516" y="178318"/>
                  </a:lnTo>
                  <a:lnTo>
                    <a:pt x="45928" y="183438"/>
                  </a:lnTo>
                  <a:lnTo>
                    <a:pt x="53476" y="184804"/>
                  </a:lnTo>
                  <a:lnTo>
                    <a:pt x="68918" y="182793"/>
                  </a:lnTo>
                  <a:lnTo>
                    <a:pt x="83276" y="177489"/>
                  </a:lnTo>
                  <a:lnTo>
                    <a:pt x="94068" y="170723"/>
                  </a:lnTo>
                  <a:lnTo>
                    <a:pt x="107581" y="153155"/>
                  </a:lnTo>
                  <a:lnTo>
                    <a:pt x="113643" y="131193"/>
                  </a:lnTo>
                  <a:lnTo>
                    <a:pt x="111534" y="115751"/>
                  </a:lnTo>
                  <a:lnTo>
                    <a:pt x="91974" y="62546"/>
                  </a:lnTo>
                  <a:lnTo>
                    <a:pt x="85586" y="51286"/>
                  </a:lnTo>
                  <a:lnTo>
                    <a:pt x="81487" y="33278"/>
                  </a:lnTo>
                  <a:lnTo>
                    <a:pt x="81149" y="29134"/>
                  </a:lnTo>
                  <a:lnTo>
                    <a:pt x="83571" y="26372"/>
                  </a:lnTo>
                  <a:lnTo>
                    <a:pt x="93317" y="23302"/>
                  </a:lnTo>
                  <a:lnTo>
                    <a:pt x="98297" y="23807"/>
                  </a:lnTo>
                  <a:lnTo>
                    <a:pt x="107359" y="27895"/>
                  </a:lnTo>
                  <a:lnTo>
                    <a:pt x="148563" y="65470"/>
                  </a:lnTo>
                  <a:lnTo>
                    <a:pt x="179053" y="122464"/>
                  </a:lnTo>
                  <a:lnTo>
                    <a:pt x="187130" y="179480"/>
                  </a:lnTo>
                  <a:lnTo>
                    <a:pt x="187567" y="186474"/>
                  </a:lnTo>
                  <a:lnTo>
                    <a:pt x="195811" y="129168"/>
                  </a:lnTo>
                  <a:lnTo>
                    <a:pt x="201080" y="92629"/>
                  </a:lnTo>
                  <a:lnTo>
                    <a:pt x="223694" y="38565"/>
                  </a:lnTo>
                  <a:lnTo>
                    <a:pt x="234969" y="23871"/>
                  </a:lnTo>
                  <a:lnTo>
                    <a:pt x="262513" y="7044"/>
                  </a:lnTo>
                  <a:lnTo>
                    <a:pt x="289489" y="0"/>
                  </a:lnTo>
                  <a:lnTo>
                    <a:pt x="306103" y="1880"/>
                  </a:lnTo>
                  <a:lnTo>
                    <a:pt x="314238" y="4234"/>
                  </a:lnTo>
                  <a:lnTo>
                    <a:pt x="330333" y="17432"/>
                  </a:lnTo>
                  <a:lnTo>
                    <a:pt x="355902" y="51922"/>
                  </a:lnTo>
                  <a:lnTo>
                    <a:pt x="371641" y="110414"/>
                  </a:lnTo>
                  <a:lnTo>
                    <a:pt x="380805" y="148062"/>
                  </a:lnTo>
                  <a:lnTo>
                    <a:pt x="383884" y="153282"/>
                  </a:lnTo>
                  <a:lnTo>
                    <a:pt x="387259" y="156762"/>
                  </a:lnTo>
                  <a:lnTo>
                    <a:pt x="401945" y="163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5" name="SMARTInkShape-592"/>
            <p:cNvSpPr/>
            <p:nvPr>
              <p:custDataLst>
                <p:tags r:id="rId168"/>
              </p:custDataLst>
            </p:nvPr>
          </p:nvSpPr>
          <p:spPr>
            <a:xfrm>
              <a:off x="6077772" y="2691534"/>
              <a:ext cx="314521" cy="517630"/>
            </a:xfrm>
            <a:custGeom>
              <a:avLst/>
              <a:gdLst/>
              <a:ahLst/>
              <a:cxnLst/>
              <a:rect l="0" t="0" r="0" b="0"/>
              <a:pathLst>
                <a:path w="314521" h="517630">
                  <a:moveTo>
                    <a:pt x="6323" y="130247"/>
                  </a:moveTo>
                  <a:lnTo>
                    <a:pt x="6323" y="130247"/>
                  </a:lnTo>
                  <a:lnTo>
                    <a:pt x="0" y="117606"/>
                  </a:lnTo>
                  <a:lnTo>
                    <a:pt x="2391" y="84462"/>
                  </a:lnTo>
                  <a:lnTo>
                    <a:pt x="11630" y="63155"/>
                  </a:lnTo>
                  <a:lnTo>
                    <a:pt x="32800" y="34239"/>
                  </a:lnTo>
                  <a:lnTo>
                    <a:pt x="58264" y="20073"/>
                  </a:lnTo>
                  <a:lnTo>
                    <a:pt x="116414" y="2932"/>
                  </a:lnTo>
                  <a:lnTo>
                    <a:pt x="152128" y="0"/>
                  </a:lnTo>
                  <a:lnTo>
                    <a:pt x="185784" y="5813"/>
                  </a:lnTo>
                  <a:lnTo>
                    <a:pt x="208251" y="15914"/>
                  </a:lnTo>
                  <a:lnTo>
                    <a:pt x="229607" y="33606"/>
                  </a:lnTo>
                  <a:lnTo>
                    <a:pt x="246370" y="61925"/>
                  </a:lnTo>
                  <a:lnTo>
                    <a:pt x="248388" y="84007"/>
                  </a:lnTo>
                  <a:lnTo>
                    <a:pt x="243553" y="107050"/>
                  </a:lnTo>
                  <a:lnTo>
                    <a:pt x="222418" y="147126"/>
                  </a:lnTo>
                  <a:lnTo>
                    <a:pt x="184026" y="203167"/>
                  </a:lnTo>
                  <a:lnTo>
                    <a:pt x="159311" y="236961"/>
                  </a:lnTo>
                  <a:lnTo>
                    <a:pt x="150163" y="243821"/>
                  </a:lnTo>
                  <a:lnTo>
                    <a:pt x="145873" y="245651"/>
                  </a:lnTo>
                  <a:lnTo>
                    <a:pt x="144335" y="246870"/>
                  </a:lnTo>
                  <a:lnTo>
                    <a:pt x="144633" y="247684"/>
                  </a:lnTo>
                  <a:lnTo>
                    <a:pt x="146154" y="248226"/>
                  </a:lnTo>
                  <a:lnTo>
                    <a:pt x="151372" y="245300"/>
                  </a:lnTo>
                  <a:lnTo>
                    <a:pt x="154616" y="242668"/>
                  </a:lnTo>
                  <a:lnTo>
                    <a:pt x="187015" y="238443"/>
                  </a:lnTo>
                  <a:lnTo>
                    <a:pt x="213466" y="239034"/>
                  </a:lnTo>
                  <a:lnTo>
                    <a:pt x="243205" y="247000"/>
                  </a:lnTo>
                  <a:lnTo>
                    <a:pt x="277339" y="265403"/>
                  </a:lnTo>
                  <a:lnTo>
                    <a:pt x="300348" y="289797"/>
                  </a:lnTo>
                  <a:lnTo>
                    <a:pt x="308979" y="314488"/>
                  </a:lnTo>
                  <a:lnTo>
                    <a:pt x="314520" y="367136"/>
                  </a:lnTo>
                  <a:lnTo>
                    <a:pt x="309160" y="403725"/>
                  </a:lnTo>
                  <a:lnTo>
                    <a:pt x="292872" y="433380"/>
                  </a:lnTo>
                  <a:lnTo>
                    <a:pt x="254459" y="476929"/>
                  </a:lnTo>
                  <a:lnTo>
                    <a:pt x="206910" y="499003"/>
                  </a:lnTo>
                  <a:lnTo>
                    <a:pt x="150082" y="513700"/>
                  </a:lnTo>
                  <a:lnTo>
                    <a:pt x="141850" y="516851"/>
                  </a:lnTo>
                  <a:lnTo>
                    <a:pt x="136361" y="517629"/>
                  </a:lnTo>
                  <a:lnTo>
                    <a:pt x="125383" y="511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6" name="SMARTInkShape-593"/>
            <p:cNvSpPr/>
            <p:nvPr>
              <p:custDataLst>
                <p:tags r:id="rId169"/>
              </p:custDataLst>
            </p:nvPr>
          </p:nvSpPr>
          <p:spPr>
            <a:xfrm>
              <a:off x="6119813" y="2774156"/>
              <a:ext cx="47626" cy="440533"/>
            </a:xfrm>
            <a:custGeom>
              <a:avLst/>
              <a:gdLst/>
              <a:ahLst/>
              <a:cxnLst/>
              <a:rect l="0" t="0" r="0" b="0"/>
              <a:pathLst>
                <a:path w="47626" h="440533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8985" y="60379"/>
                  </a:lnTo>
                  <a:lnTo>
                    <a:pt x="26385" y="105217"/>
                  </a:lnTo>
                  <a:lnTo>
                    <a:pt x="32953" y="157734"/>
                  </a:lnTo>
                  <a:lnTo>
                    <a:pt x="41493" y="215778"/>
                  </a:lnTo>
                  <a:lnTo>
                    <a:pt x="45808" y="263107"/>
                  </a:lnTo>
                  <a:lnTo>
                    <a:pt x="47086" y="312702"/>
                  </a:lnTo>
                  <a:lnTo>
                    <a:pt x="47554" y="370422"/>
                  </a:lnTo>
                  <a:lnTo>
                    <a:pt x="47625" y="440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3" name="SMARTInkShape-Group81"/>
          <p:cNvGrpSpPr/>
          <p:nvPr/>
        </p:nvGrpSpPr>
        <p:grpSpPr>
          <a:xfrm>
            <a:off x="7500938" y="2638329"/>
            <a:ext cx="1607231" cy="897828"/>
            <a:chOff x="7500938" y="2638329"/>
            <a:chExt cx="1607231" cy="897828"/>
          </a:xfrm>
        </p:grpSpPr>
        <p:sp>
          <p:nvSpPr>
            <p:cNvPr id="708" name="SMARTInkShape-594"/>
            <p:cNvSpPr/>
            <p:nvPr>
              <p:custDataLst>
                <p:tags r:id="rId161"/>
              </p:custDataLst>
            </p:nvPr>
          </p:nvSpPr>
          <p:spPr>
            <a:xfrm>
              <a:off x="8839811" y="2863238"/>
              <a:ext cx="268358" cy="672919"/>
            </a:xfrm>
            <a:custGeom>
              <a:avLst/>
              <a:gdLst/>
              <a:ahLst/>
              <a:cxnLst/>
              <a:rect l="0" t="0" r="0" b="0"/>
              <a:pathLst>
                <a:path w="268358" h="672919">
                  <a:moveTo>
                    <a:pt x="18439" y="6168"/>
                  </a:moveTo>
                  <a:lnTo>
                    <a:pt x="18439" y="6168"/>
                  </a:lnTo>
                  <a:lnTo>
                    <a:pt x="12118" y="12489"/>
                  </a:lnTo>
                  <a:lnTo>
                    <a:pt x="9015" y="22647"/>
                  </a:lnTo>
                  <a:lnTo>
                    <a:pt x="0" y="70515"/>
                  </a:lnTo>
                  <a:lnTo>
                    <a:pt x="4009" y="118426"/>
                  </a:lnTo>
                  <a:lnTo>
                    <a:pt x="8431" y="158933"/>
                  </a:lnTo>
                  <a:lnTo>
                    <a:pt x="33257" y="213895"/>
                  </a:lnTo>
                  <a:lnTo>
                    <a:pt x="58549" y="239549"/>
                  </a:lnTo>
                  <a:lnTo>
                    <a:pt x="79922" y="248799"/>
                  </a:lnTo>
                  <a:lnTo>
                    <a:pt x="101327" y="251588"/>
                  </a:lnTo>
                  <a:lnTo>
                    <a:pt x="151177" y="239194"/>
                  </a:lnTo>
                  <a:lnTo>
                    <a:pt x="170479" y="224829"/>
                  </a:lnTo>
                  <a:lnTo>
                    <a:pt x="196220" y="190901"/>
                  </a:lnTo>
                  <a:lnTo>
                    <a:pt x="228623" y="138350"/>
                  </a:lnTo>
                  <a:lnTo>
                    <a:pt x="249673" y="84215"/>
                  </a:lnTo>
                  <a:lnTo>
                    <a:pt x="264142" y="30768"/>
                  </a:lnTo>
                  <a:lnTo>
                    <a:pt x="268357" y="0"/>
                  </a:lnTo>
                  <a:lnTo>
                    <a:pt x="264936" y="42177"/>
                  </a:lnTo>
                  <a:lnTo>
                    <a:pt x="255517" y="96654"/>
                  </a:lnTo>
                  <a:lnTo>
                    <a:pt x="244348" y="156010"/>
                  </a:lnTo>
                  <a:lnTo>
                    <a:pt x="232660" y="210639"/>
                  </a:lnTo>
                  <a:lnTo>
                    <a:pt x="224774" y="250502"/>
                  </a:lnTo>
                  <a:lnTo>
                    <a:pt x="216858" y="294678"/>
                  </a:lnTo>
                  <a:lnTo>
                    <a:pt x="208931" y="340770"/>
                  </a:lnTo>
                  <a:lnTo>
                    <a:pt x="200998" y="387713"/>
                  </a:lnTo>
                  <a:lnTo>
                    <a:pt x="193062" y="435035"/>
                  </a:lnTo>
                  <a:lnTo>
                    <a:pt x="188653" y="486054"/>
                  </a:lnTo>
                  <a:lnTo>
                    <a:pt x="186694" y="542242"/>
                  </a:lnTo>
                  <a:lnTo>
                    <a:pt x="185127" y="672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9" name="SMARTInkShape-595"/>
            <p:cNvSpPr/>
            <p:nvPr>
              <p:custDataLst>
                <p:tags r:id="rId162"/>
              </p:custDataLst>
            </p:nvPr>
          </p:nvSpPr>
          <p:spPr>
            <a:xfrm>
              <a:off x="8384077" y="2857500"/>
              <a:ext cx="402737" cy="225750"/>
            </a:xfrm>
            <a:custGeom>
              <a:avLst/>
              <a:gdLst/>
              <a:ahLst/>
              <a:cxnLst/>
              <a:rect l="0" t="0" r="0" b="0"/>
              <a:pathLst>
                <a:path w="402737" h="225750">
                  <a:moveTo>
                    <a:pt x="116986" y="0"/>
                  </a:moveTo>
                  <a:lnTo>
                    <a:pt x="116986" y="0"/>
                  </a:lnTo>
                  <a:lnTo>
                    <a:pt x="77521" y="22892"/>
                  </a:lnTo>
                  <a:lnTo>
                    <a:pt x="34194" y="72884"/>
                  </a:lnTo>
                  <a:lnTo>
                    <a:pt x="20658" y="94570"/>
                  </a:lnTo>
                  <a:lnTo>
                    <a:pt x="4935" y="144614"/>
                  </a:lnTo>
                  <a:lnTo>
                    <a:pt x="0" y="179109"/>
                  </a:lnTo>
                  <a:lnTo>
                    <a:pt x="5902" y="199108"/>
                  </a:lnTo>
                  <a:lnTo>
                    <a:pt x="18608" y="220864"/>
                  </a:lnTo>
                  <a:lnTo>
                    <a:pt x="27402" y="223839"/>
                  </a:lnTo>
                  <a:lnTo>
                    <a:pt x="54605" y="225749"/>
                  </a:lnTo>
                  <a:lnTo>
                    <a:pt x="69858" y="218954"/>
                  </a:lnTo>
                  <a:lnTo>
                    <a:pt x="101208" y="193034"/>
                  </a:lnTo>
                  <a:lnTo>
                    <a:pt x="109974" y="181484"/>
                  </a:lnTo>
                  <a:lnTo>
                    <a:pt x="112311" y="176552"/>
                  </a:lnTo>
                  <a:lnTo>
                    <a:pt x="115601" y="150648"/>
                  </a:lnTo>
                  <a:lnTo>
                    <a:pt x="110254" y="124159"/>
                  </a:lnTo>
                  <a:lnTo>
                    <a:pt x="94579" y="77040"/>
                  </a:lnTo>
                  <a:lnTo>
                    <a:pt x="93358" y="49457"/>
                  </a:lnTo>
                  <a:lnTo>
                    <a:pt x="96784" y="38297"/>
                  </a:lnTo>
                  <a:lnTo>
                    <a:pt x="99549" y="33468"/>
                  </a:lnTo>
                  <a:lnTo>
                    <a:pt x="104038" y="30250"/>
                  </a:lnTo>
                  <a:lnTo>
                    <a:pt x="116082" y="26674"/>
                  </a:lnTo>
                  <a:lnTo>
                    <a:pt x="137738" y="24660"/>
                  </a:lnTo>
                  <a:lnTo>
                    <a:pt x="167231" y="30384"/>
                  </a:lnTo>
                  <a:lnTo>
                    <a:pt x="194785" y="46779"/>
                  </a:lnTo>
                  <a:lnTo>
                    <a:pt x="242325" y="102022"/>
                  </a:lnTo>
                  <a:lnTo>
                    <a:pt x="281093" y="160841"/>
                  </a:lnTo>
                  <a:lnTo>
                    <a:pt x="295328" y="178286"/>
                  </a:lnTo>
                  <a:lnTo>
                    <a:pt x="296888" y="128454"/>
                  </a:lnTo>
                  <a:lnTo>
                    <a:pt x="307703" y="75675"/>
                  </a:lnTo>
                  <a:lnTo>
                    <a:pt x="317986" y="46676"/>
                  </a:lnTo>
                  <a:lnTo>
                    <a:pt x="335879" y="23384"/>
                  </a:lnTo>
                  <a:lnTo>
                    <a:pt x="358637" y="7097"/>
                  </a:lnTo>
                  <a:lnTo>
                    <a:pt x="402736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0" name="SMARTInkShape-596"/>
            <p:cNvSpPr/>
            <p:nvPr>
              <p:custDataLst>
                <p:tags r:id="rId163"/>
              </p:custDataLst>
            </p:nvPr>
          </p:nvSpPr>
          <p:spPr>
            <a:xfrm>
              <a:off x="8134886" y="2890358"/>
              <a:ext cx="151001" cy="229081"/>
            </a:xfrm>
            <a:custGeom>
              <a:avLst/>
              <a:gdLst/>
              <a:ahLst/>
              <a:cxnLst/>
              <a:rect l="0" t="0" r="0" b="0"/>
              <a:pathLst>
                <a:path w="151001" h="229081">
                  <a:moveTo>
                    <a:pt x="8989" y="145736"/>
                  </a:moveTo>
                  <a:lnTo>
                    <a:pt x="8989" y="145736"/>
                  </a:lnTo>
                  <a:lnTo>
                    <a:pt x="15310" y="152056"/>
                  </a:lnTo>
                  <a:lnTo>
                    <a:pt x="25469" y="155160"/>
                  </a:lnTo>
                  <a:lnTo>
                    <a:pt x="40125" y="155216"/>
                  </a:lnTo>
                  <a:lnTo>
                    <a:pt x="59869" y="150831"/>
                  </a:lnTo>
                  <a:lnTo>
                    <a:pt x="86976" y="134604"/>
                  </a:lnTo>
                  <a:lnTo>
                    <a:pt x="125616" y="100144"/>
                  </a:lnTo>
                  <a:lnTo>
                    <a:pt x="142029" y="71373"/>
                  </a:lnTo>
                  <a:lnTo>
                    <a:pt x="148949" y="50354"/>
                  </a:lnTo>
                  <a:lnTo>
                    <a:pt x="151000" y="23107"/>
                  </a:lnTo>
                  <a:lnTo>
                    <a:pt x="147953" y="8331"/>
                  </a:lnTo>
                  <a:lnTo>
                    <a:pt x="145288" y="2539"/>
                  </a:lnTo>
                  <a:lnTo>
                    <a:pt x="139542" y="0"/>
                  </a:lnTo>
                  <a:lnTo>
                    <a:pt x="122575" y="708"/>
                  </a:lnTo>
                  <a:lnTo>
                    <a:pt x="90710" y="14864"/>
                  </a:lnTo>
                  <a:lnTo>
                    <a:pt x="62454" y="42136"/>
                  </a:lnTo>
                  <a:lnTo>
                    <a:pt x="30565" y="92683"/>
                  </a:lnTo>
                  <a:lnTo>
                    <a:pt x="6930" y="144664"/>
                  </a:lnTo>
                  <a:lnTo>
                    <a:pt x="0" y="174816"/>
                  </a:lnTo>
                  <a:lnTo>
                    <a:pt x="1907" y="192174"/>
                  </a:lnTo>
                  <a:lnTo>
                    <a:pt x="4268" y="200507"/>
                  </a:lnTo>
                  <a:lnTo>
                    <a:pt x="21001" y="216822"/>
                  </a:lnTo>
                  <a:lnTo>
                    <a:pt x="32873" y="224877"/>
                  </a:lnTo>
                  <a:lnTo>
                    <a:pt x="128052" y="229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1" name="SMARTInkShape-597"/>
            <p:cNvSpPr/>
            <p:nvPr>
              <p:custDataLst>
                <p:tags r:id="rId164"/>
              </p:custDataLst>
            </p:nvPr>
          </p:nvSpPr>
          <p:spPr>
            <a:xfrm>
              <a:off x="7500938" y="2638329"/>
              <a:ext cx="595313" cy="482714"/>
            </a:xfrm>
            <a:custGeom>
              <a:avLst/>
              <a:gdLst/>
              <a:ahLst/>
              <a:cxnLst/>
              <a:rect l="0" t="0" r="0" b="0"/>
              <a:pathLst>
                <a:path w="595313" h="482714">
                  <a:moveTo>
                    <a:pt x="0" y="183452"/>
                  </a:moveTo>
                  <a:lnTo>
                    <a:pt x="0" y="183452"/>
                  </a:lnTo>
                  <a:lnTo>
                    <a:pt x="13474" y="172624"/>
                  </a:lnTo>
                  <a:lnTo>
                    <a:pt x="71383" y="145213"/>
                  </a:lnTo>
                  <a:lnTo>
                    <a:pt x="127433" y="114688"/>
                  </a:lnTo>
                  <a:lnTo>
                    <a:pt x="178373" y="84340"/>
                  </a:lnTo>
                  <a:lnTo>
                    <a:pt x="228018" y="54637"/>
                  </a:lnTo>
                  <a:lnTo>
                    <a:pt x="282459" y="20054"/>
                  </a:lnTo>
                  <a:lnTo>
                    <a:pt x="316850" y="1539"/>
                  </a:lnTo>
                  <a:lnTo>
                    <a:pt x="322358" y="0"/>
                  </a:lnTo>
                  <a:lnTo>
                    <a:pt x="326030" y="297"/>
                  </a:lnTo>
                  <a:lnTo>
                    <a:pt x="328479" y="1817"/>
                  </a:lnTo>
                  <a:lnTo>
                    <a:pt x="338244" y="16598"/>
                  </a:lnTo>
                  <a:lnTo>
                    <a:pt x="343891" y="72490"/>
                  </a:lnTo>
                  <a:lnTo>
                    <a:pt x="344869" y="122646"/>
                  </a:lnTo>
                  <a:lnTo>
                    <a:pt x="345158" y="181311"/>
                  </a:lnTo>
                  <a:lnTo>
                    <a:pt x="345245" y="223093"/>
                  </a:lnTo>
                  <a:lnTo>
                    <a:pt x="343947" y="282069"/>
                  </a:lnTo>
                  <a:lnTo>
                    <a:pt x="337095" y="338055"/>
                  </a:lnTo>
                  <a:lnTo>
                    <a:pt x="334109" y="389743"/>
                  </a:lnTo>
                  <a:lnTo>
                    <a:pt x="327200" y="443805"/>
                  </a:lnTo>
                  <a:lnTo>
                    <a:pt x="321971" y="473293"/>
                  </a:lnTo>
                  <a:lnTo>
                    <a:pt x="323126" y="474576"/>
                  </a:lnTo>
                  <a:lnTo>
                    <a:pt x="325219" y="474107"/>
                  </a:lnTo>
                  <a:lnTo>
                    <a:pt x="327938" y="472472"/>
                  </a:lnTo>
                  <a:lnTo>
                    <a:pt x="349469" y="419774"/>
                  </a:lnTo>
                  <a:lnTo>
                    <a:pt x="361221" y="391645"/>
                  </a:lnTo>
                  <a:lnTo>
                    <a:pt x="372650" y="378288"/>
                  </a:lnTo>
                  <a:lnTo>
                    <a:pt x="379402" y="372874"/>
                  </a:lnTo>
                  <a:lnTo>
                    <a:pt x="385226" y="370588"/>
                  </a:lnTo>
                  <a:lnTo>
                    <a:pt x="390431" y="370386"/>
                  </a:lnTo>
                  <a:lnTo>
                    <a:pt x="395225" y="371575"/>
                  </a:lnTo>
                  <a:lnTo>
                    <a:pt x="404079" y="383479"/>
                  </a:lnTo>
                  <a:lnTo>
                    <a:pt x="420028" y="408966"/>
                  </a:lnTo>
                  <a:lnTo>
                    <a:pt x="472475" y="465192"/>
                  </a:lnTo>
                  <a:lnTo>
                    <a:pt x="502471" y="482713"/>
                  </a:lnTo>
                  <a:lnTo>
                    <a:pt x="595312" y="481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2" name="SMARTInkShape-598"/>
            <p:cNvSpPr/>
            <p:nvPr>
              <p:custDataLst>
                <p:tags r:id="rId165"/>
              </p:custDataLst>
            </p:nvPr>
          </p:nvSpPr>
          <p:spPr>
            <a:xfrm>
              <a:off x="7645467" y="2750344"/>
              <a:ext cx="57878" cy="428626"/>
            </a:xfrm>
            <a:custGeom>
              <a:avLst/>
              <a:gdLst/>
              <a:ahLst/>
              <a:cxnLst/>
              <a:rect l="0" t="0" r="0" b="0"/>
              <a:pathLst>
                <a:path w="57878" h="428626">
                  <a:moveTo>
                    <a:pt x="10252" y="0"/>
                  </a:moveTo>
                  <a:lnTo>
                    <a:pt x="10252" y="0"/>
                  </a:lnTo>
                  <a:lnTo>
                    <a:pt x="3931" y="0"/>
                  </a:lnTo>
                  <a:lnTo>
                    <a:pt x="2069" y="1323"/>
                  </a:lnTo>
                  <a:lnTo>
                    <a:pt x="828" y="3528"/>
                  </a:lnTo>
                  <a:lnTo>
                    <a:pt x="0" y="6320"/>
                  </a:lnTo>
                  <a:lnTo>
                    <a:pt x="7987" y="53553"/>
                  </a:lnTo>
                  <a:lnTo>
                    <a:pt x="9580" y="100534"/>
                  </a:lnTo>
                  <a:lnTo>
                    <a:pt x="13580" y="145764"/>
                  </a:lnTo>
                  <a:lnTo>
                    <a:pt x="19616" y="190033"/>
                  </a:lnTo>
                  <a:lnTo>
                    <a:pt x="23674" y="229980"/>
                  </a:lnTo>
                  <a:lnTo>
                    <a:pt x="38188" y="285689"/>
                  </a:lnTo>
                  <a:lnTo>
                    <a:pt x="47960" y="337282"/>
                  </a:lnTo>
                  <a:lnTo>
                    <a:pt x="55918" y="391326"/>
                  </a:lnTo>
                  <a:lnTo>
                    <a:pt x="57877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5" name="SMARTInkShape-Group82"/>
          <p:cNvGrpSpPr/>
          <p:nvPr/>
        </p:nvGrpSpPr>
        <p:grpSpPr>
          <a:xfrm>
            <a:off x="9383780" y="1958211"/>
            <a:ext cx="1950971" cy="1958946"/>
            <a:chOff x="9383780" y="1958211"/>
            <a:chExt cx="1950971" cy="1958946"/>
          </a:xfrm>
        </p:grpSpPr>
        <p:sp>
          <p:nvSpPr>
            <p:cNvPr id="714" name="SMARTInkShape-599"/>
            <p:cNvSpPr/>
            <p:nvPr>
              <p:custDataLst>
                <p:tags r:id="rId140"/>
              </p:custDataLst>
            </p:nvPr>
          </p:nvSpPr>
          <p:spPr>
            <a:xfrm>
              <a:off x="9548813" y="3226594"/>
              <a:ext cx="476252" cy="690563"/>
            </a:xfrm>
            <a:custGeom>
              <a:avLst/>
              <a:gdLst/>
              <a:ahLst/>
              <a:cxnLst/>
              <a:rect l="0" t="0" r="0" b="0"/>
              <a:pathLst>
                <a:path w="476252" h="690563">
                  <a:moveTo>
                    <a:pt x="0" y="0"/>
                  </a:moveTo>
                  <a:lnTo>
                    <a:pt x="0" y="0"/>
                  </a:lnTo>
                  <a:lnTo>
                    <a:pt x="0" y="54811"/>
                  </a:lnTo>
                  <a:lnTo>
                    <a:pt x="12951" y="104574"/>
                  </a:lnTo>
                  <a:lnTo>
                    <a:pt x="31887" y="156009"/>
                  </a:lnTo>
                  <a:lnTo>
                    <a:pt x="51612" y="214474"/>
                  </a:lnTo>
                  <a:lnTo>
                    <a:pt x="80863" y="264441"/>
                  </a:lnTo>
                  <a:lnTo>
                    <a:pt x="98042" y="294870"/>
                  </a:lnTo>
                  <a:lnTo>
                    <a:pt x="135304" y="346482"/>
                  </a:lnTo>
                  <a:lnTo>
                    <a:pt x="174673" y="404970"/>
                  </a:lnTo>
                  <a:lnTo>
                    <a:pt x="220214" y="454941"/>
                  </a:lnTo>
                  <a:lnTo>
                    <a:pt x="261636" y="510975"/>
                  </a:lnTo>
                  <a:lnTo>
                    <a:pt x="302468" y="563127"/>
                  </a:lnTo>
                  <a:lnTo>
                    <a:pt x="357236" y="615572"/>
                  </a:lnTo>
                  <a:lnTo>
                    <a:pt x="408344" y="652049"/>
                  </a:lnTo>
                  <a:lnTo>
                    <a:pt x="476251" y="690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5" name="SMARTInkShape-600"/>
            <p:cNvSpPr/>
            <p:nvPr>
              <p:custDataLst>
                <p:tags r:id="rId141"/>
              </p:custDataLst>
            </p:nvPr>
          </p:nvSpPr>
          <p:spPr>
            <a:xfrm>
              <a:off x="9596438" y="3071813"/>
              <a:ext cx="571502" cy="309563"/>
            </a:xfrm>
            <a:custGeom>
              <a:avLst/>
              <a:gdLst/>
              <a:ahLst/>
              <a:cxnLst/>
              <a:rect l="0" t="0" r="0" b="0"/>
              <a:pathLst>
                <a:path w="571502" h="309563">
                  <a:moveTo>
                    <a:pt x="0" y="0"/>
                  </a:moveTo>
                  <a:lnTo>
                    <a:pt x="0" y="0"/>
                  </a:lnTo>
                  <a:lnTo>
                    <a:pt x="49715" y="39464"/>
                  </a:lnTo>
                  <a:lnTo>
                    <a:pt x="108994" y="90913"/>
                  </a:lnTo>
                  <a:lnTo>
                    <a:pt x="163401" y="121496"/>
                  </a:lnTo>
                  <a:lnTo>
                    <a:pt x="183748" y="134696"/>
                  </a:lnTo>
                  <a:lnTo>
                    <a:pt x="236399" y="153949"/>
                  </a:lnTo>
                  <a:lnTo>
                    <a:pt x="285408" y="170491"/>
                  </a:lnTo>
                  <a:lnTo>
                    <a:pt x="335813" y="181054"/>
                  </a:lnTo>
                  <a:lnTo>
                    <a:pt x="391903" y="198761"/>
                  </a:lnTo>
                  <a:lnTo>
                    <a:pt x="448549" y="224644"/>
                  </a:lnTo>
                  <a:lnTo>
                    <a:pt x="504401" y="258725"/>
                  </a:lnTo>
                  <a:lnTo>
                    <a:pt x="571501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6" name="SMARTInkShape-601"/>
            <p:cNvSpPr/>
            <p:nvPr>
              <p:custDataLst>
                <p:tags r:id="rId142"/>
              </p:custDataLst>
            </p:nvPr>
          </p:nvSpPr>
          <p:spPr>
            <a:xfrm>
              <a:off x="11144250" y="2762250"/>
              <a:ext cx="190501" cy="59532"/>
            </a:xfrm>
            <a:custGeom>
              <a:avLst/>
              <a:gdLst/>
              <a:ahLst/>
              <a:cxnLst/>
              <a:rect l="0" t="0" r="0" b="0"/>
              <a:pathLst>
                <a:path w="190501" h="59532">
                  <a:moveTo>
                    <a:pt x="0" y="59531"/>
                  </a:moveTo>
                  <a:lnTo>
                    <a:pt x="0" y="59531"/>
                  </a:lnTo>
                  <a:lnTo>
                    <a:pt x="12151" y="58208"/>
                  </a:lnTo>
                  <a:lnTo>
                    <a:pt x="67453" y="36639"/>
                  </a:lnTo>
                  <a:lnTo>
                    <a:pt x="120921" y="1684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" name="SMARTInkShape-602"/>
            <p:cNvSpPr/>
            <p:nvPr>
              <p:custDataLst>
                <p:tags r:id="rId143"/>
              </p:custDataLst>
            </p:nvPr>
          </p:nvSpPr>
          <p:spPr>
            <a:xfrm>
              <a:off x="11227596" y="2524125"/>
              <a:ext cx="71436" cy="416720"/>
            </a:xfrm>
            <a:custGeom>
              <a:avLst/>
              <a:gdLst/>
              <a:ahLst/>
              <a:cxnLst/>
              <a:rect l="0" t="0" r="0" b="0"/>
              <a:pathLst>
                <a:path w="71436" h="416720">
                  <a:moveTo>
                    <a:pt x="71435" y="0"/>
                  </a:moveTo>
                  <a:lnTo>
                    <a:pt x="71435" y="0"/>
                  </a:lnTo>
                  <a:lnTo>
                    <a:pt x="54863" y="0"/>
                  </a:lnTo>
                  <a:lnTo>
                    <a:pt x="47313" y="3528"/>
                  </a:lnTo>
                  <a:lnTo>
                    <a:pt x="38225" y="12151"/>
                  </a:lnTo>
                  <a:lnTo>
                    <a:pt x="14358" y="50025"/>
                  </a:lnTo>
                  <a:lnTo>
                    <a:pt x="6380" y="73827"/>
                  </a:lnTo>
                  <a:lnTo>
                    <a:pt x="1258" y="125169"/>
                  </a:lnTo>
                  <a:lnTo>
                    <a:pt x="247" y="180535"/>
                  </a:lnTo>
                  <a:lnTo>
                    <a:pt x="72" y="229587"/>
                  </a:lnTo>
                  <a:lnTo>
                    <a:pt x="12" y="277204"/>
                  </a:lnTo>
                  <a:lnTo>
                    <a:pt x="0" y="331295"/>
                  </a:lnTo>
                  <a:lnTo>
                    <a:pt x="3525" y="364949"/>
                  </a:lnTo>
                  <a:lnTo>
                    <a:pt x="23810" y="416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" name="SMARTInkShape-603"/>
            <p:cNvSpPr/>
            <p:nvPr>
              <p:custDataLst>
                <p:tags r:id="rId144"/>
              </p:custDataLst>
            </p:nvPr>
          </p:nvSpPr>
          <p:spPr>
            <a:xfrm>
              <a:off x="10875451" y="2742492"/>
              <a:ext cx="185456" cy="145681"/>
            </a:xfrm>
            <a:custGeom>
              <a:avLst/>
              <a:gdLst/>
              <a:ahLst/>
              <a:cxnLst/>
              <a:rect l="0" t="0" r="0" b="0"/>
              <a:pathLst>
                <a:path w="185456" h="145681">
                  <a:moveTo>
                    <a:pt x="6863" y="138821"/>
                  </a:moveTo>
                  <a:lnTo>
                    <a:pt x="6863" y="138821"/>
                  </a:lnTo>
                  <a:lnTo>
                    <a:pt x="541" y="138821"/>
                  </a:lnTo>
                  <a:lnTo>
                    <a:pt x="0" y="140143"/>
                  </a:lnTo>
                  <a:lnTo>
                    <a:pt x="2930" y="145141"/>
                  </a:lnTo>
                  <a:lnTo>
                    <a:pt x="6887" y="145680"/>
                  </a:lnTo>
                  <a:lnTo>
                    <a:pt x="45980" y="133664"/>
                  </a:lnTo>
                  <a:lnTo>
                    <a:pt x="89554" y="109237"/>
                  </a:lnTo>
                  <a:lnTo>
                    <a:pt x="113971" y="88016"/>
                  </a:lnTo>
                  <a:lnTo>
                    <a:pt x="144072" y="46331"/>
                  </a:lnTo>
                  <a:lnTo>
                    <a:pt x="148059" y="32482"/>
                  </a:lnTo>
                  <a:lnTo>
                    <a:pt x="148618" y="28241"/>
                  </a:lnTo>
                  <a:lnTo>
                    <a:pt x="142182" y="16473"/>
                  </a:lnTo>
                  <a:lnTo>
                    <a:pt x="131828" y="5069"/>
                  </a:lnTo>
                  <a:lnTo>
                    <a:pt x="122816" y="0"/>
                  </a:lnTo>
                  <a:lnTo>
                    <a:pt x="107345" y="1275"/>
                  </a:lnTo>
                  <a:lnTo>
                    <a:pt x="88562" y="7575"/>
                  </a:lnTo>
                  <a:lnTo>
                    <a:pt x="71395" y="19194"/>
                  </a:lnTo>
                  <a:lnTo>
                    <a:pt x="58474" y="36705"/>
                  </a:lnTo>
                  <a:lnTo>
                    <a:pt x="39399" y="73964"/>
                  </a:lnTo>
                  <a:lnTo>
                    <a:pt x="39136" y="83677"/>
                  </a:lnTo>
                  <a:lnTo>
                    <a:pt x="45901" y="105052"/>
                  </a:lnTo>
                  <a:lnTo>
                    <a:pt x="54054" y="113662"/>
                  </a:lnTo>
                  <a:lnTo>
                    <a:pt x="101635" y="136987"/>
                  </a:lnTo>
                  <a:lnTo>
                    <a:pt x="113700" y="141566"/>
                  </a:lnTo>
                  <a:lnTo>
                    <a:pt x="185455" y="138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" name="SMARTInkShape-604"/>
            <p:cNvSpPr/>
            <p:nvPr>
              <p:custDataLst>
                <p:tags r:id="rId145"/>
              </p:custDataLst>
            </p:nvPr>
          </p:nvSpPr>
          <p:spPr>
            <a:xfrm>
              <a:off x="10810875" y="271462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" name="SMARTInkShape-605"/>
            <p:cNvSpPr/>
            <p:nvPr>
              <p:custDataLst>
                <p:tags r:id="rId146"/>
              </p:custDataLst>
            </p:nvPr>
          </p:nvSpPr>
          <p:spPr>
            <a:xfrm>
              <a:off x="10745023" y="2809875"/>
              <a:ext cx="6322" cy="83345"/>
            </a:xfrm>
            <a:custGeom>
              <a:avLst/>
              <a:gdLst/>
              <a:ahLst/>
              <a:cxnLst/>
              <a:rect l="0" t="0" r="0" b="0"/>
              <a:pathLst>
                <a:path w="6322" h="83345">
                  <a:moveTo>
                    <a:pt x="6321" y="0"/>
                  </a:moveTo>
                  <a:lnTo>
                    <a:pt x="6321" y="0"/>
                  </a:lnTo>
                  <a:lnTo>
                    <a:pt x="0" y="18962"/>
                  </a:lnTo>
                  <a:lnTo>
                    <a:pt x="6321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1" name="SMARTInkShape-606"/>
            <p:cNvSpPr/>
            <p:nvPr>
              <p:custDataLst>
                <p:tags r:id="rId147"/>
              </p:custDataLst>
            </p:nvPr>
          </p:nvSpPr>
          <p:spPr>
            <a:xfrm>
              <a:off x="10661140" y="2547938"/>
              <a:ext cx="42580" cy="392907"/>
            </a:xfrm>
            <a:custGeom>
              <a:avLst/>
              <a:gdLst/>
              <a:ahLst/>
              <a:cxnLst/>
              <a:rect l="0" t="0" r="0" b="0"/>
              <a:pathLst>
                <a:path w="42580" h="392907">
                  <a:moveTo>
                    <a:pt x="6860" y="0"/>
                  </a:moveTo>
                  <a:lnTo>
                    <a:pt x="6860" y="0"/>
                  </a:lnTo>
                  <a:lnTo>
                    <a:pt x="538" y="0"/>
                  </a:lnTo>
                  <a:lnTo>
                    <a:pt x="0" y="2645"/>
                  </a:lnTo>
                  <a:lnTo>
                    <a:pt x="9871" y="61195"/>
                  </a:lnTo>
                  <a:lnTo>
                    <a:pt x="17594" y="112422"/>
                  </a:lnTo>
                  <a:lnTo>
                    <a:pt x="19741" y="154871"/>
                  </a:lnTo>
                  <a:lnTo>
                    <a:pt x="26846" y="204784"/>
                  </a:lnTo>
                  <a:lnTo>
                    <a:pt x="29917" y="254420"/>
                  </a:lnTo>
                  <a:lnTo>
                    <a:pt x="30448" y="298956"/>
                  </a:lnTo>
                  <a:lnTo>
                    <a:pt x="42579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2" name="SMARTInkShape-607"/>
            <p:cNvSpPr/>
            <p:nvPr>
              <p:custDataLst>
                <p:tags r:id="rId148"/>
              </p:custDataLst>
            </p:nvPr>
          </p:nvSpPr>
          <p:spPr>
            <a:xfrm>
              <a:off x="10382250" y="2758837"/>
              <a:ext cx="166690" cy="143098"/>
            </a:xfrm>
            <a:custGeom>
              <a:avLst/>
              <a:gdLst/>
              <a:ahLst/>
              <a:cxnLst/>
              <a:rect l="0" t="0" r="0" b="0"/>
              <a:pathLst>
                <a:path w="166690" h="143098">
                  <a:moveTo>
                    <a:pt x="0" y="122476"/>
                  </a:moveTo>
                  <a:lnTo>
                    <a:pt x="0" y="122476"/>
                  </a:lnTo>
                  <a:lnTo>
                    <a:pt x="19010" y="121153"/>
                  </a:lnTo>
                  <a:lnTo>
                    <a:pt x="33144" y="116155"/>
                  </a:lnTo>
                  <a:lnTo>
                    <a:pt x="79496" y="77916"/>
                  </a:lnTo>
                  <a:lnTo>
                    <a:pt x="96903" y="48418"/>
                  </a:lnTo>
                  <a:lnTo>
                    <a:pt x="99071" y="29589"/>
                  </a:lnTo>
                  <a:lnTo>
                    <a:pt x="95625" y="13724"/>
                  </a:lnTo>
                  <a:lnTo>
                    <a:pt x="89684" y="2263"/>
                  </a:lnTo>
                  <a:lnTo>
                    <a:pt x="83602" y="0"/>
                  </a:lnTo>
                  <a:lnTo>
                    <a:pt x="66261" y="1014"/>
                  </a:lnTo>
                  <a:lnTo>
                    <a:pt x="58725" y="4460"/>
                  </a:lnTo>
                  <a:lnTo>
                    <a:pt x="46827" y="15344"/>
                  </a:lnTo>
                  <a:lnTo>
                    <a:pt x="20122" y="59326"/>
                  </a:lnTo>
                  <a:lnTo>
                    <a:pt x="19085" y="78534"/>
                  </a:lnTo>
                  <a:lnTo>
                    <a:pt x="29200" y="116882"/>
                  </a:lnTo>
                  <a:lnTo>
                    <a:pt x="39877" y="130132"/>
                  </a:lnTo>
                  <a:lnTo>
                    <a:pt x="53442" y="139108"/>
                  </a:lnTo>
                  <a:lnTo>
                    <a:pt x="68290" y="143097"/>
                  </a:lnTo>
                  <a:lnTo>
                    <a:pt x="119097" y="135757"/>
                  </a:lnTo>
                  <a:lnTo>
                    <a:pt x="166689" y="110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3" name="SMARTInkShape-608"/>
            <p:cNvSpPr/>
            <p:nvPr>
              <p:custDataLst>
                <p:tags r:id="rId149"/>
              </p:custDataLst>
            </p:nvPr>
          </p:nvSpPr>
          <p:spPr>
            <a:xfrm>
              <a:off x="10072689" y="2597375"/>
              <a:ext cx="260874" cy="343470"/>
            </a:xfrm>
            <a:custGeom>
              <a:avLst/>
              <a:gdLst/>
              <a:ahLst/>
              <a:cxnLst/>
              <a:rect l="0" t="0" r="0" b="0"/>
              <a:pathLst>
                <a:path w="260874" h="343470">
                  <a:moveTo>
                    <a:pt x="0" y="57719"/>
                  </a:moveTo>
                  <a:lnTo>
                    <a:pt x="0" y="57719"/>
                  </a:lnTo>
                  <a:lnTo>
                    <a:pt x="0" y="51398"/>
                  </a:lnTo>
                  <a:lnTo>
                    <a:pt x="6319" y="34826"/>
                  </a:lnTo>
                  <a:lnTo>
                    <a:pt x="16478" y="24173"/>
                  </a:lnTo>
                  <a:lnTo>
                    <a:pt x="40599" y="10737"/>
                  </a:lnTo>
                  <a:lnTo>
                    <a:pt x="71665" y="666"/>
                  </a:lnTo>
                  <a:lnTo>
                    <a:pt x="116412" y="0"/>
                  </a:lnTo>
                  <a:lnTo>
                    <a:pt x="161846" y="14824"/>
                  </a:lnTo>
                  <a:lnTo>
                    <a:pt x="167428" y="19862"/>
                  </a:lnTo>
                  <a:lnTo>
                    <a:pt x="173631" y="32515"/>
                  </a:lnTo>
                  <a:lnTo>
                    <a:pt x="177124" y="54514"/>
                  </a:lnTo>
                  <a:lnTo>
                    <a:pt x="171836" y="77789"/>
                  </a:lnTo>
                  <a:lnTo>
                    <a:pt x="156875" y="109357"/>
                  </a:lnTo>
                  <a:lnTo>
                    <a:pt x="113868" y="161350"/>
                  </a:lnTo>
                  <a:lnTo>
                    <a:pt x="111630" y="166494"/>
                  </a:lnTo>
                  <a:lnTo>
                    <a:pt x="111460" y="171246"/>
                  </a:lnTo>
                  <a:lnTo>
                    <a:pt x="117798" y="186129"/>
                  </a:lnTo>
                  <a:lnTo>
                    <a:pt x="168666" y="194784"/>
                  </a:lnTo>
                  <a:lnTo>
                    <a:pt x="217053" y="216308"/>
                  </a:lnTo>
                  <a:lnTo>
                    <a:pt x="249837" y="238682"/>
                  </a:lnTo>
                  <a:lnTo>
                    <a:pt x="256558" y="247508"/>
                  </a:lnTo>
                  <a:lnTo>
                    <a:pt x="259544" y="257163"/>
                  </a:lnTo>
                  <a:lnTo>
                    <a:pt x="260873" y="270274"/>
                  </a:lnTo>
                  <a:lnTo>
                    <a:pt x="258581" y="276151"/>
                  </a:lnTo>
                  <a:lnTo>
                    <a:pt x="228698" y="305630"/>
                  </a:lnTo>
                  <a:lnTo>
                    <a:pt x="217178" y="313422"/>
                  </a:lnTo>
                  <a:lnTo>
                    <a:pt x="166686" y="343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4" name="SMARTInkShape-609"/>
            <p:cNvSpPr/>
            <p:nvPr>
              <p:custDataLst>
                <p:tags r:id="rId150"/>
              </p:custDataLst>
            </p:nvPr>
          </p:nvSpPr>
          <p:spPr>
            <a:xfrm>
              <a:off x="10145779" y="2583656"/>
              <a:ext cx="22161" cy="309564"/>
            </a:xfrm>
            <a:custGeom>
              <a:avLst/>
              <a:gdLst/>
              <a:ahLst/>
              <a:cxnLst/>
              <a:rect l="0" t="0" r="0" b="0"/>
              <a:pathLst>
                <a:path w="22161" h="309564">
                  <a:moveTo>
                    <a:pt x="10252" y="0"/>
                  </a:moveTo>
                  <a:lnTo>
                    <a:pt x="10252" y="0"/>
                  </a:lnTo>
                  <a:lnTo>
                    <a:pt x="3932" y="12641"/>
                  </a:lnTo>
                  <a:lnTo>
                    <a:pt x="0" y="58426"/>
                  </a:lnTo>
                  <a:lnTo>
                    <a:pt x="5157" y="109622"/>
                  </a:lnTo>
                  <a:lnTo>
                    <a:pt x="8742" y="164625"/>
                  </a:lnTo>
                  <a:lnTo>
                    <a:pt x="9804" y="210174"/>
                  </a:lnTo>
                  <a:lnTo>
                    <a:pt x="22160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5" name="SMARTInkShape-610"/>
            <p:cNvSpPr/>
            <p:nvPr>
              <p:custDataLst>
                <p:tags r:id="rId151"/>
              </p:custDataLst>
            </p:nvPr>
          </p:nvSpPr>
          <p:spPr>
            <a:xfrm>
              <a:off x="9453563" y="2833688"/>
              <a:ext cx="321469" cy="83344"/>
            </a:xfrm>
            <a:custGeom>
              <a:avLst/>
              <a:gdLst/>
              <a:ahLst/>
              <a:cxnLst/>
              <a:rect l="0" t="0" r="0" b="0"/>
              <a:pathLst>
                <a:path w="321469" h="83344">
                  <a:moveTo>
                    <a:pt x="0" y="83343"/>
                  </a:moveTo>
                  <a:lnTo>
                    <a:pt x="0" y="83343"/>
                  </a:lnTo>
                  <a:lnTo>
                    <a:pt x="6320" y="77023"/>
                  </a:lnTo>
                  <a:lnTo>
                    <a:pt x="29213" y="73092"/>
                  </a:lnTo>
                  <a:lnTo>
                    <a:pt x="78159" y="68127"/>
                  </a:lnTo>
                  <a:lnTo>
                    <a:pt x="110470" y="58550"/>
                  </a:lnTo>
                  <a:lnTo>
                    <a:pt x="166290" y="39558"/>
                  </a:lnTo>
                  <a:lnTo>
                    <a:pt x="219868" y="23786"/>
                  </a:lnTo>
                  <a:lnTo>
                    <a:pt x="3214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6" name="SMARTInkShape-611"/>
            <p:cNvSpPr/>
            <p:nvPr>
              <p:custDataLst>
                <p:tags r:id="rId152"/>
              </p:custDataLst>
            </p:nvPr>
          </p:nvSpPr>
          <p:spPr>
            <a:xfrm>
              <a:off x="11108531" y="1976438"/>
              <a:ext cx="226220" cy="428626"/>
            </a:xfrm>
            <a:custGeom>
              <a:avLst/>
              <a:gdLst/>
              <a:ahLst/>
              <a:cxnLst/>
              <a:rect l="0" t="0" r="0" b="0"/>
              <a:pathLst>
                <a:path w="226220" h="428626">
                  <a:moveTo>
                    <a:pt x="0" y="0"/>
                  </a:moveTo>
                  <a:lnTo>
                    <a:pt x="0" y="0"/>
                  </a:lnTo>
                  <a:lnTo>
                    <a:pt x="12951" y="36486"/>
                  </a:lnTo>
                  <a:lnTo>
                    <a:pt x="24123" y="87098"/>
                  </a:lnTo>
                  <a:lnTo>
                    <a:pt x="33428" y="144498"/>
                  </a:lnTo>
                  <a:lnTo>
                    <a:pt x="44842" y="199092"/>
                  </a:lnTo>
                  <a:lnTo>
                    <a:pt x="47258" y="258022"/>
                  </a:lnTo>
                  <a:lnTo>
                    <a:pt x="47577" y="310876"/>
                  </a:lnTo>
                  <a:lnTo>
                    <a:pt x="47622" y="351902"/>
                  </a:lnTo>
                  <a:lnTo>
                    <a:pt x="48945" y="351018"/>
                  </a:lnTo>
                  <a:lnTo>
                    <a:pt x="70517" y="323579"/>
                  </a:lnTo>
                  <a:lnTo>
                    <a:pt x="98504" y="307394"/>
                  </a:lnTo>
                  <a:lnTo>
                    <a:pt x="120509" y="305512"/>
                  </a:lnTo>
                  <a:lnTo>
                    <a:pt x="131934" y="306862"/>
                  </a:lnTo>
                  <a:lnTo>
                    <a:pt x="140873" y="310408"/>
                  </a:lnTo>
                  <a:lnTo>
                    <a:pt x="154333" y="321403"/>
                  </a:lnTo>
                  <a:lnTo>
                    <a:pt x="180611" y="356880"/>
                  </a:lnTo>
                  <a:lnTo>
                    <a:pt x="226219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7" name="SMARTInkShape-612"/>
            <p:cNvSpPr/>
            <p:nvPr>
              <p:custDataLst>
                <p:tags r:id="rId153"/>
              </p:custDataLst>
            </p:nvPr>
          </p:nvSpPr>
          <p:spPr>
            <a:xfrm>
              <a:off x="10936875" y="2214563"/>
              <a:ext cx="88315" cy="139237"/>
            </a:xfrm>
            <a:custGeom>
              <a:avLst/>
              <a:gdLst/>
              <a:ahLst/>
              <a:cxnLst/>
              <a:rect l="0" t="0" r="0" b="0"/>
              <a:pathLst>
                <a:path w="88315" h="139237">
                  <a:moveTo>
                    <a:pt x="88314" y="0"/>
                  </a:moveTo>
                  <a:lnTo>
                    <a:pt x="88314" y="0"/>
                  </a:lnTo>
                  <a:lnTo>
                    <a:pt x="81992" y="0"/>
                  </a:lnTo>
                  <a:lnTo>
                    <a:pt x="50316" y="19010"/>
                  </a:lnTo>
                  <a:lnTo>
                    <a:pt x="27960" y="39293"/>
                  </a:lnTo>
                  <a:lnTo>
                    <a:pt x="18836" y="56915"/>
                  </a:lnTo>
                  <a:lnTo>
                    <a:pt x="735" y="108379"/>
                  </a:lnTo>
                  <a:lnTo>
                    <a:pt x="0" y="124456"/>
                  </a:lnTo>
                  <a:lnTo>
                    <a:pt x="1656" y="130596"/>
                  </a:lnTo>
                  <a:lnTo>
                    <a:pt x="5406" y="134689"/>
                  </a:lnTo>
                  <a:lnTo>
                    <a:pt x="16630" y="139236"/>
                  </a:lnTo>
                  <a:lnTo>
                    <a:pt x="76406" y="130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8" name="SMARTInkShape-613"/>
            <p:cNvSpPr/>
            <p:nvPr>
              <p:custDataLst>
                <p:tags r:id="rId154"/>
              </p:custDataLst>
            </p:nvPr>
          </p:nvSpPr>
          <p:spPr>
            <a:xfrm>
              <a:off x="10728287" y="2192405"/>
              <a:ext cx="118308" cy="173477"/>
            </a:xfrm>
            <a:custGeom>
              <a:avLst/>
              <a:gdLst/>
              <a:ahLst/>
              <a:cxnLst/>
              <a:rect l="0" t="0" r="0" b="0"/>
              <a:pathLst>
                <a:path w="118308" h="173477">
                  <a:moveTo>
                    <a:pt x="106402" y="10251"/>
                  </a:moveTo>
                  <a:lnTo>
                    <a:pt x="106402" y="10251"/>
                  </a:lnTo>
                  <a:lnTo>
                    <a:pt x="100080" y="10251"/>
                  </a:lnTo>
                  <a:lnTo>
                    <a:pt x="61842" y="0"/>
                  </a:lnTo>
                  <a:lnTo>
                    <a:pt x="54205" y="3417"/>
                  </a:lnTo>
                  <a:lnTo>
                    <a:pt x="38664" y="17797"/>
                  </a:lnTo>
                  <a:lnTo>
                    <a:pt x="16634" y="67549"/>
                  </a:lnTo>
                  <a:lnTo>
                    <a:pt x="1795" y="116378"/>
                  </a:lnTo>
                  <a:lnTo>
                    <a:pt x="0" y="144443"/>
                  </a:lnTo>
                  <a:lnTo>
                    <a:pt x="3108" y="159409"/>
                  </a:lnTo>
                  <a:lnTo>
                    <a:pt x="5790" y="165253"/>
                  </a:lnTo>
                  <a:lnTo>
                    <a:pt x="10222" y="169148"/>
                  </a:lnTo>
                  <a:lnTo>
                    <a:pt x="22203" y="173476"/>
                  </a:lnTo>
                  <a:lnTo>
                    <a:pt x="27780" y="173307"/>
                  </a:lnTo>
                  <a:lnTo>
                    <a:pt x="37502" y="169592"/>
                  </a:lnTo>
                  <a:lnTo>
                    <a:pt x="46234" y="160003"/>
                  </a:lnTo>
                  <a:lnTo>
                    <a:pt x="79044" y="106416"/>
                  </a:lnTo>
                  <a:lnTo>
                    <a:pt x="80225" y="102142"/>
                  </a:lnTo>
                  <a:lnTo>
                    <a:pt x="82335" y="100616"/>
                  </a:lnTo>
                  <a:lnTo>
                    <a:pt x="85065" y="100921"/>
                  </a:lnTo>
                  <a:lnTo>
                    <a:pt x="88209" y="102448"/>
                  </a:lnTo>
                  <a:lnTo>
                    <a:pt x="98952" y="117238"/>
                  </a:lnTo>
                  <a:lnTo>
                    <a:pt x="118307" y="153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9" name="SMARTInkShape-614"/>
            <p:cNvSpPr/>
            <p:nvPr>
              <p:custDataLst>
                <p:tags r:id="rId155"/>
              </p:custDataLst>
            </p:nvPr>
          </p:nvSpPr>
          <p:spPr>
            <a:xfrm>
              <a:off x="10358439" y="2192606"/>
              <a:ext cx="250031" cy="45770"/>
            </a:xfrm>
            <a:custGeom>
              <a:avLst/>
              <a:gdLst/>
              <a:ahLst/>
              <a:cxnLst/>
              <a:rect l="0" t="0" r="0" b="0"/>
              <a:pathLst>
                <a:path w="250031" h="45770">
                  <a:moveTo>
                    <a:pt x="0" y="45769"/>
                  </a:moveTo>
                  <a:lnTo>
                    <a:pt x="0" y="45769"/>
                  </a:lnTo>
                  <a:lnTo>
                    <a:pt x="10827" y="36264"/>
                  </a:lnTo>
                  <a:lnTo>
                    <a:pt x="32459" y="25461"/>
                  </a:lnTo>
                  <a:lnTo>
                    <a:pt x="85834" y="13486"/>
                  </a:lnTo>
                  <a:lnTo>
                    <a:pt x="141015" y="4408"/>
                  </a:lnTo>
                  <a:lnTo>
                    <a:pt x="171721" y="0"/>
                  </a:lnTo>
                  <a:lnTo>
                    <a:pt x="250030" y="1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0" name="SMARTInkShape-615"/>
            <p:cNvSpPr/>
            <p:nvPr>
              <p:custDataLst>
                <p:tags r:id="rId156"/>
              </p:custDataLst>
            </p:nvPr>
          </p:nvSpPr>
          <p:spPr>
            <a:xfrm>
              <a:off x="10560844" y="1958211"/>
              <a:ext cx="11878" cy="470665"/>
            </a:xfrm>
            <a:custGeom>
              <a:avLst/>
              <a:gdLst/>
              <a:ahLst/>
              <a:cxnLst/>
              <a:rect l="0" t="0" r="0" b="0"/>
              <a:pathLst>
                <a:path w="11878" h="470665">
                  <a:moveTo>
                    <a:pt x="0" y="6320"/>
                  </a:moveTo>
                  <a:lnTo>
                    <a:pt x="0" y="6320"/>
                  </a:lnTo>
                  <a:lnTo>
                    <a:pt x="0" y="0"/>
                  </a:lnTo>
                  <a:lnTo>
                    <a:pt x="0" y="55691"/>
                  </a:lnTo>
                  <a:lnTo>
                    <a:pt x="1323" y="109731"/>
                  </a:lnTo>
                  <a:lnTo>
                    <a:pt x="6320" y="152822"/>
                  </a:lnTo>
                  <a:lnTo>
                    <a:pt x="10252" y="202746"/>
                  </a:lnTo>
                  <a:lnTo>
                    <a:pt x="11415" y="261635"/>
                  </a:lnTo>
                  <a:lnTo>
                    <a:pt x="11760" y="316713"/>
                  </a:lnTo>
                  <a:lnTo>
                    <a:pt x="11877" y="365044"/>
                  </a:lnTo>
                  <a:lnTo>
                    <a:pt x="8373" y="411436"/>
                  </a:lnTo>
                  <a:lnTo>
                    <a:pt x="0" y="470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1" name="SMARTInkShape-616"/>
            <p:cNvSpPr/>
            <p:nvPr>
              <p:custDataLst>
                <p:tags r:id="rId157"/>
              </p:custDataLst>
            </p:nvPr>
          </p:nvSpPr>
          <p:spPr>
            <a:xfrm>
              <a:off x="10429875" y="2024063"/>
              <a:ext cx="23815" cy="369094"/>
            </a:xfrm>
            <a:custGeom>
              <a:avLst/>
              <a:gdLst/>
              <a:ahLst/>
              <a:cxnLst/>
              <a:rect l="0" t="0" r="0" b="0"/>
              <a:pathLst>
                <a:path w="23815" h="369094">
                  <a:moveTo>
                    <a:pt x="0" y="0"/>
                  </a:moveTo>
                  <a:lnTo>
                    <a:pt x="0" y="0"/>
                  </a:lnTo>
                  <a:lnTo>
                    <a:pt x="1323" y="31136"/>
                  </a:lnTo>
                  <a:lnTo>
                    <a:pt x="10802" y="89033"/>
                  </a:lnTo>
                  <a:lnTo>
                    <a:pt x="15216" y="144782"/>
                  </a:lnTo>
                  <a:lnTo>
                    <a:pt x="22115" y="200431"/>
                  </a:lnTo>
                  <a:lnTo>
                    <a:pt x="23478" y="256500"/>
                  </a:lnTo>
                  <a:lnTo>
                    <a:pt x="23783" y="314028"/>
                  </a:lnTo>
                  <a:lnTo>
                    <a:pt x="23814" y="369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2" name="SMARTInkShape-617"/>
            <p:cNvSpPr/>
            <p:nvPr>
              <p:custDataLst>
                <p:tags r:id="rId158"/>
              </p:custDataLst>
            </p:nvPr>
          </p:nvSpPr>
          <p:spPr>
            <a:xfrm>
              <a:off x="10084594" y="2226469"/>
              <a:ext cx="178596" cy="59532"/>
            </a:xfrm>
            <a:custGeom>
              <a:avLst/>
              <a:gdLst/>
              <a:ahLst/>
              <a:cxnLst/>
              <a:rect l="0" t="0" r="0" b="0"/>
              <a:pathLst>
                <a:path w="178596" h="59532">
                  <a:moveTo>
                    <a:pt x="0" y="59531"/>
                  </a:moveTo>
                  <a:lnTo>
                    <a:pt x="0" y="59531"/>
                  </a:lnTo>
                  <a:lnTo>
                    <a:pt x="6320" y="59531"/>
                  </a:lnTo>
                  <a:lnTo>
                    <a:pt x="57201" y="36639"/>
                  </a:lnTo>
                  <a:lnTo>
                    <a:pt x="109342" y="16840"/>
                  </a:lnTo>
                  <a:lnTo>
                    <a:pt x="1785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3" name="SMARTInkShape-618"/>
            <p:cNvSpPr/>
            <p:nvPr>
              <p:custDataLst>
                <p:tags r:id="rId159"/>
              </p:custDataLst>
            </p:nvPr>
          </p:nvSpPr>
          <p:spPr>
            <a:xfrm>
              <a:off x="10038623" y="2051510"/>
              <a:ext cx="212659" cy="329741"/>
            </a:xfrm>
            <a:custGeom>
              <a:avLst/>
              <a:gdLst/>
              <a:ahLst/>
              <a:cxnLst/>
              <a:rect l="0" t="0" r="0" b="0"/>
              <a:pathLst>
                <a:path w="212659" h="329741">
                  <a:moveTo>
                    <a:pt x="10252" y="282115"/>
                  </a:moveTo>
                  <a:lnTo>
                    <a:pt x="10252" y="282115"/>
                  </a:lnTo>
                  <a:lnTo>
                    <a:pt x="0" y="292366"/>
                  </a:lnTo>
                  <a:lnTo>
                    <a:pt x="772" y="292918"/>
                  </a:lnTo>
                  <a:lnTo>
                    <a:pt x="5157" y="293531"/>
                  </a:lnTo>
                  <a:lnTo>
                    <a:pt x="11515" y="290276"/>
                  </a:lnTo>
                  <a:lnTo>
                    <a:pt x="15063" y="287556"/>
                  </a:lnTo>
                  <a:lnTo>
                    <a:pt x="34176" y="231025"/>
                  </a:lnTo>
                  <a:lnTo>
                    <a:pt x="49531" y="185839"/>
                  </a:lnTo>
                  <a:lnTo>
                    <a:pt x="72104" y="135804"/>
                  </a:lnTo>
                  <a:lnTo>
                    <a:pt x="96161" y="84077"/>
                  </a:lnTo>
                  <a:lnTo>
                    <a:pt x="116913" y="30830"/>
                  </a:lnTo>
                  <a:lnTo>
                    <a:pt x="130860" y="14769"/>
                  </a:lnTo>
                  <a:lnTo>
                    <a:pt x="148729" y="0"/>
                  </a:lnTo>
                  <a:lnTo>
                    <a:pt x="151518" y="1434"/>
                  </a:lnTo>
                  <a:lnTo>
                    <a:pt x="169312" y="23507"/>
                  </a:lnTo>
                  <a:lnTo>
                    <a:pt x="188886" y="82761"/>
                  </a:lnTo>
                  <a:lnTo>
                    <a:pt x="197236" y="128238"/>
                  </a:lnTo>
                  <a:lnTo>
                    <a:pt x="206378" y="184692"/>
                  </a:lnTo>
                  <a:lnTo>
                    <a:pt x="211418" y="235384"/>
                  </a:lnTo>
                  <a:lnTo>
                    <a:pt x="212413" y="287926"/>
                  </a:lnTo>
                  <a:lnTo>
                    <a:pt x="212658" y="329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4" name="SMARTInkShape-619"/>
            <p:cNvSpPr/>
            <p:nvPr>
              <p:custDataLst>
                <p:tags r:id="rId160"/>
              </p:custDataLst>
            </p:nvPr>
          </p:nvSpPr>
          <p:spPr>
            <a:xfrm>
              <a:off x="9383780" y="2309813"/>
              <a:ext cx="462690" cy="488157"/>
            </a:xfrm>
            <a:custGeom>
              <a:avLst/>
              <a:gdLst/>
              <a:ahLst/>
              <a:cxnLst/>
              <a:rect l="0" t="0" r="0" b="0"/>
              <a:pathLst>
                <a:path w="462690" h="488157">
                  <a:moveTo>
                    <a:pt x="10251" y="488156"/>
                  </a:moveTo>
                  <a:lnTo>
                    <a:pt x="10251" y="488156"/>
                  </a:lnTo>
                  <a:lnTo>
                    <a:pt x="0" y="488156"/>
                  </a:lnTo>
                  <a:lnTo>
                    <a:pt x="29579" y="450160"/>
                  </a:lnTo>
                  <a:lnTo>
                    <a:pt x="70025" y="409003"/>
                  </a:lnTo>
                  <a:lnTo>
                    <a:pt x="113808" y="350924"/>
                  </a:lnTo>
                  <a:lnTo>
                    <a:pt x="160841" y="293785"/>
                  </a:lnTo>
                  <a:lnTo>
                    <a:pt x="205049" y="237888"/>
                  </a:lnTo>
                  <a:lnTo>
                    <a:pt x="257092" y="182319"/>
                  </a:lnTo>
                  <a:lnTo>
                    <a:pt x="314868" y="124055"/>
                  </a:lnTo>
                  <a:lnTo>
                    <a:pt x="370027" y="68851"/>
                  </a:lnTo>
                  <a:lnTo>
                    <a:pt x="4626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0" name="SMARTInkShape-Group83"/>
          <p:cNvGrpSpPr/>
          <p:nvPr/>
        </p:nvGrpSpPr>
        <p:grpSpPr>
          <a:xfrm>
            <a:off x="10193584" y="3071813"/>
            <a:ext cx="1662449" cy="964407"/>
            <a:chOff x="10193584" y="3071813"/>
            <a:chExt cx="1662449" cy="964407"/>
          </a:xfrm>
        </p:grpSpPr>
        <p:sp>
          <p:nvSpPr>
            <p:cNvPr id="736" name="SMARTInkShape-620"/>
            <p:cNvSpPr/>
            <p:nvPr>
              <p:custDataLst>
                <p:tags r:id="rId126"/>
              </p:custDataLst>
            </p:nvPr>
          </p:nvSpPr>
          <p:spPr>
            <a:xfrm>
              <a:off x="11501439" y="3786188"/>
              <a:ext cx="178593" cy="47626"/>
            </a:xfrm>
            <a:custGeom>
              <a:avLst/>
              <a:gdLst/>
              <a:ahLst/>
              <a:cxnLst/>
              <a:rect l="0" t="0" r="0" b="0"/>
              <a:pathLst>
                <a:path w="178593" h="47626">
                  <a:moveTo>
                    <a:pt x="0" y="47625"/>
                  </a:moveTo>
                  <a:lnTo>
                    <a:pt x="0" y="47625"/>
                  </a:lnTo>
                  <a:lnTo>
                    <a:pt x="6319" y="41304"/>
                  </a:lnTo>
                  <a:lnTo>
                    <a:pt x="59448" y="32926"/>
                  </a:lnTo>
                  <a:lnTo>
                    <a:pt x="107138" y="19292"/>
                  </a:lnTo>
                  <a:lnTo>
                    <a:pt x="1785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7" name="SMARTInkShape-621"/>
            <p:cNvSpPr/>
            <p:nvPr>
              <p:custDataLst>
                <p:tags r:id="rId127"/>
              </p:custDataLst>
            </p:nvPr>
          </p:nvSpPr>
          <p:spPr>
            <a:xfrm>
              <a:off x="11537156" y="3648359"/>
              <a:ext cx="59534" cy="387861"/>
            </a:xfrm>
            <a:custGeom>
              <a:avLst/>
              <a:gdLst/>
              <a:ahLst/>
              <a:cxnLst/>
              <a:rect l="0" t="0" r="0" b="0"/>
              <a:pathLst>
                <a:path w="59534" h="387861">
                  <a:moveTo>
                    <a:pt x="0" y="6860"/>
                  </a:moveTo>
                  <a:lnTo>
                    <a:pt x="0" y="6860"/>
                  </a:lnTo>
                  <a:lnTo>
                    <a:pt x="0" y="0"/>
                  </a:lnTo>
                  <a:lnTo>
                    <a:pt x="0" y="52808"/>
                  </a:lnTo>
                  <a:lnTo>
                    <a:pt x="3528" y="99672"/>
                  </a:lnTo>
                  <a:lnTo>
                    <a:pt x="9425" y="156068"/>
                  </a:lnTo>
                  <a:lnTo>
                    <a:pt x="14699" y="208937"/>
                  </a:lnTo>
                  <a:lnTo>
                    <a:pt x="30795" y="267431"/>
                  </a:lnTo>
                  <a:lnTo>
                    <a:pt x="43470" y="326782"/>
                  </a:lnTo>
                  <a:lnTo>
                    <a:pt x="59533" y="38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8" name="SMARTInkShape-622"/>
            <p:cNvSpPr/>
            <p:nvPr>
              <p:custDataLst>
                <p:tags r:id="rId128"/>
              </p:custDataLst>
            </p:nvPr>
          </p:nvSpPr>
          <p:spPr>
            <a:xfrm>
              <a:off x="11394281" y="3786188"/>
              <a:ext cx="11909" cy="11907"/>
            </a:xfrm>
            <a:custGeom>
              <a:avLst/>
              <a:gdLst/>
              <a:ahLst/>
              <a:cxnLst/>
              <a:rect l="0" t="0" r="0" b="0"/>
              <a:pathLst>
                <a:path w="11909" h="11907">
                  <a:moveTo>
                    <a:pt x="0" y="11906"/>
                  </a:moveTo>
                  <a:lnTo>
                    <a:pt x="0" y="11906"/>
                  </a:lnTo>
                  <a:lnTo>
                    <a:pt x="119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9" name="SMARTInkShape-623"/>
            <p:cNvSpPr/>
            <p:nvPr>
              <p:custDataLst>
                <p:tags r:id="rId129"/>
              </p:custDataLst>
            </p:nvPr>
          </p:nvSpPr>
          <p:spPr>
            <a:xfrm>
              <a:off x="11280803" y="3881438"/>
              <a:ext cx="18229" cy="83344"/>
            </a:xfrm>
            <a:custGeom>
              <a:avLst/>
              <a:gdLst/>
              <a:ahLst/>
              <a:cxnLst/>
              <a:rect l="0" t="0" r="0" b="0"/>
              <a:pathLst>
                <a:path w="18229" h="83344">
                  <a:moveTo>
                    <a:pt x="6322" y="0"/>
                  </a:moveTo>
                  <a:lnTo>
                    <a:pt x="6322" y="0"/>
                  </a:lnTo>
                  <a:lnTo>
                    <a:pt x="0" y="12641"/>
                  </a:lnTo>
                  <a:lnTo>
                    <a:pt x="426" y="29430"/>
                  </a:lnTo>
                  <a:lnTo>
                    <a:pt x="18228" y="83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0" name="SMARTInkShape-624"/>
            <p:cNvSpPr/>
            <p:nvPr>
              <p:custDataLst>
                <p:tags r:id="rId130"/>
              </p:custDataLst>
            </p:nvPr>
          </p:nvSpPr>
          <p:spPr>
            <a:xfrm>
              <a:off x="10989469" y="3833813"/>
              <a:ext cx="226221" cy="135198"/>
            </a:xfrm>
            <a:custGeom>
              <a:avLst/>
              <a:gdLst/>
              <a:ahLst/>
              <a:cxnLst/>
              <a:rect l="0" t="0" r="0" b="0"/>
              <a:pathLst>
                <a:path w="226221" h="135198">
                  <a:moveTo>
                    <a:pt x="0" y="0"/>
                  </a:moveTo>
                  <a:lnTo>
                    <a:pt x="0" y="0"/>
                  </a:lnTo>
                  <a:lnTo>
                    <a:pt x="0" y="59449"/>
                  </a:lnTo>
                  <a:lnTo>
                    <a:pt x="0" y="115082"/>
                  </a:lnTo>
                  <a:lnTo>
                    <a:pt x="0" y="135197"/>
                  </a:lnTo>
                  <a:lnTo>
                    <a:pt x="1323" y="135110"/>
                  </a:lnTo>
                  <a:lnTo>
                    <a:pt x="6320" y="127958"/>
                  </a:lnTo>
                  <a:lnTo>
                    <a:pt x="29266" y="70784"/>
                  </a:lnTo>
                  <a:lnTo>
                    <a:pt x="55344" y="22780"/>
                  </a:lnTo>
                  <a:lnTo>
                    <a:pt x="63403" y="16739"/>
                  </a:lnTo>
                  <a:lnTo>
                    <a:pt x="67403" y="17774"/>
                  </a:lnTo>
                  <a:lnTo>
                    <a:pt x="75378" y="25979"/>
                  </a:lnTo>
                  <a:lnTo>
                    <a:pt x="87304" y="45474"/>
                  </a:lnTo>
                  <a:lnTo>
                    <a:pt x="93680" y="83947"/>
                  </a:lnTo>
                  <a:lnTo>
                    <a:pt x="95188" y="127788"/>
                  </a:lnTo>
                  <a:lnTo>
                    <a:pt x="96532" y="127525"/>
                  </a:lnTo>
                  <a:lnTo>
                    <a:pt x="101553" y="123705"/>
                  </a:lnTo>
                  <a:lnTo>
                    <a:pt x="128459" y="66592"/>
                  </a:lnTo>
                  <a:lnTo>
                    <a:pt x="147129" y="38251"/>
                  </a:lnTo>
                  <a:lnTo>
                    <a:pt x="157113" y="30229"/>
                  </a:lnTo>
                  <a:lnTo>
                    <a:pt x="170171" y="25713"/>
                  </a:lnTo>
                  <a:lnTo>
                    <a:pt x="174302" y="27725"/>
                  </a:lnTo>
                  <a:lnTo>
                    <a:pt x="186435" y="43198"/>
                  </a:lnTo>
                  <a:lnTo>
                    <a:pt x="194427" y="57123"/>
                  </a:lnTo>
                  <a:lnTo>
                    <a:pt x="208026" y="107255"/>
                  </a:lnTo>
                  <a:lnTo>
                    <a:pt x="226220" y="130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1" name="SMARTInkShape-625"/>
            <p:cNvSpPr/>
            <p:nvPr>
              <p:custDataLst>
                <p:tags r:id="rId131"/>
              </p:custDataLst>
            </p:nvPr>
          </p:nvSpPr>
          <p:spPr>
            <a:xfrm>
              <a:off x="10193584" y="3646066"/>
              <a:ext cx="712542" cy="375904"/>
            </a:xfrm>
            <a:custGeom>
              <a:avLst/>
              <a:gdLst/>
              <a:ahLst/>
              <a:cxnLst/>
              <a:rect l="0" t="0" r="0" b="0"/>
              <a:pathLst>
                <a:path w="712542" h="375904">
                  <a:moveTo>
                    <a:pt x="295822" y="21059"/>
                  </a:moveTo>
                  <a:lnTo>
                    <a:pt x="295822" y="21059"/>
                  </a:lnTo>
                  <a:lnTo>
                    <a:pt x="243080" y="2073"/>
                  </a:lnTo>
                  <a:lnTo>
                    <a:pt x="210962" y="0"/>
                  </a:lnTo>
                  <a:lnTo>
                    <a:pt x="178957" y="7176"/>
                  </a:lnTo>
                  <a:lnTo>
                    <a:pt x="165388" y="14007"/>
                  </a:lnTo>
                  <a:lnTo>
                    <a:pt x="110644" y="63835"/>
                  </a:lnTo>
                  <a:lnTo>
                    <a:pt x="68303" y="115302"/>
                  </a:lnTo>
                  <a:lnTo>
                    <a:pt x="28777" y="172898"/>
                  </a:lnTo>
                  <a:lnTo>
                    <a:pt x="7447" y="229204"/>
                  </a:lnTo>
                  <a:lnTo>
                    <a:pt x="0" y="287315"/>
                  </a:lnTo>
                  <a:lnTo>
                    <a:pt x="33" y="312792"/>
                  </a:lnTo>
                  <a:lnTo>
                    <a:pt x="4727" y="333281"/>
                  </a:lnTo>
                  <a:lnTo>
                    <a:pt x="21808" y="352088"/>
                  </a:lnTo>
                  <a:lnTo>
                    <a:pt x="45715" y="366620"/>
                  </a:lnTo>
                  <a:lnTo>
                    <a:pt x="82810" y="374802"/>
                  </a:lnTo>
                  <a:lnTo>
                    <a:pt x="124082" y="375903"/>
                  </a:lnTo>
                  <a:lnTo>
                    <a:pt x="173655" y="365093"/>
                  </a:lnTo>
                  <a:lnTo>
                    <a:pt x="223465" y="350537"/>
                  </a:lnTo>
                  <a:lnTo>
                    <a:pt x="275062" y="328235"/>
                  </a:lnTo>
                  <a:lnTo>
                    <a:pt x="318915" y="308445"/>
                  </a:lnTo>
                  <a:lnTo>
                    <a:pt x="350900" y="272589"/>
                  </a:lnTo>
                  <a:lnTo>
                    <a:pt x="356352" y="264152"/>
                  </a:lnTo>
                  <a:lnTo>
                    <a:pt x="358666" y="255881"/>
                  </a:lnTo>
                  <a:lnTo>
                    <a:pt x="357707" y="239636"/>
                  </a:lnTo>
                  <a:lnTo>
                    <a:pt x="354277" y="234246"/>
                  </a:lnTo>
                  <a:lnTo>
                    <a:pt x="349346" y="230652"/>
                  </a:lnTo>
                  <a:lnTo>
                    <a:pt x="343410" y="228257"/>
                  </a:lnTo>
                  <a:lnTo>
                    <a:pt x="326232" y="229122"/>
                  </a:lnTo>
                  <a:lnTo>
                    <a:pt x="316094" y="231205"/>
                  </a:lnTo>
                  <a:lnTo>
                    <a:pt x="297777" y="244103"/>
                  </a:lnTo>
                  <a:lnTo>
                    <a:pt x="270779" y="278401"/>
                  </a:lnTo>
                  <a:lnTo>
                    <a:pt x="268543" y="286547"/>
                  </a:lnTo>
                  <a:lnTo>
                    <a:pt x="269588" y="302654"/>
                  </a:lnTo>
                  <a:lnTo>
                    <a:pt x="277613" y="326598"/>
                  </a:lnTo>
                  <a:lnTo>
                    <a:pt x="283682" y="331908"/>
                  </a:lnTo>
                  <a:lnTo>
                    <a:pt x="301010" y="337808"/>
                  </a:lnTo>
                  <a:lnTo>
                    <a:pt x="318413" y="336902"/>
                  </a:lnTo>
                  <a:lnTo>
                    <a:pt x="357463" y="325542"/>
                  </a:lnTo>
                  <a:lnTo>
                    <a:pt x="373048" y="314693"/>
                  </a:lnTo>
                  <a:lnTo>
                    <a:pt x="383061" y="302376"/>
                  </a:lnTo>
                  <a:lnTo>
                    <a:pt x="387512" y="292491"/>
                  </a:lnTo>
                  <a:lnTo>
                    <a:pt x="390018" y="273168"/>
                  </a:lnTo>
                  <a:lnTo>
                    <a:pt x="387076" y="261871"/>
                  </a:lnTo>
                  <a:lnTo>
                    <a:pt x="384439" y="257007"/>
                  </a:lnTo>
                  <a:lnTo>
                    <a:pt x="379372" y="201194"/>
                  </a:lnTo>
                  <a:lnTo>
                    <a:pt x="379303" y="196711"/>
                  </a:lnTo>
                  <a:lnTo>
                    <a:pt x="380581" y="193723"/>
                  </a:lnTo>
                  <a:lnTo>
                    <a:pt x="382755" y="191731"/>
                  </a:lnTo>
                  <a:lnTo>
                    <a:pt x="385527" y="190403"/>
                  </a:lnTo>
                  <a:lnTo>
                    <a:pt x="395664" y="192455"/>
                  </a:lnTo>
                  <a:lnTo>
                    <a:pt x="423729" y="204552"/>
                  </a:lnTo>
                  <a:lnTo>
                    <a:pt x="446904" y="228445"/>
                  </a:lnTo>
                  <a:lnTo>
                    <a:pt x="455573" y="245963"/>
                  </a:lnTo>
                  <a:lnTo>
                    <a:pt x="471325" y="300683"/>
                  </a:lnTo>
                  <a:lnTo>
                    <a:pt x="474295" y="335674"/>
                  </a:lnTo>
                  <a:lnTo>
                    <a:pt x="480732" y="301683"/>
                  </a:lnTo>
                  <a:lnTo>
                    <a:pt x="507626" y="246094"/>
                  </a:lnTo>
                  <a:lnTo>
                    <a:pt x="529958" y="216629"/>
                  </a:lnTo>
                  <a:lnTo>
                    <a:pt x="559028" y="204378"/>
                  </a:lnTo>
                  <a:lnTo>
                    <a:pt x="570672" y="201753"/>
                  </a:lnTo>
                  <a:lnTo>
                    <a:pt x="575627" y="203699"/>
                  </a:lnTo>
                  <a:lnTo>
                    <a:pt x="584663" y="212916"/>
                  </a:lnTo>
                  <a:lnTo>
                    <a:pt x="597188" y="232981"/>
                  </a:lnTo>
                  <a:lnTo>
                    <a:pt x="614489" y="291437"/>
                  </a:lnTo>
                  <a:lnTo>
                    <a:pt x="617242" y="306542"/>
                  </a:lnTo>
                  <a:lnTo>
                    <a:pt x="641409" y="247383"/>
                  </a:lnTo>
                  <a:lnTo>
                    <a:pt x="649176" y="234096"/>
                  </a:lnTo>
                  <a:lnTo>
                    <a:pt x="657040" y="228190"/>
                  </a:lnTo>
                  <a:lnTo>
                    <a:pt x="668903" y="224865"/>
                  </a:lnTo>
                  <a:lnTo>
                    <a:pt x="680358" y="231143"/>
                  </a:lnTo>
                  <a:lnTo>
                    <a:pt x="687117" y="236521"/>
                  </a:lnTo>
                  <a:lnTo>
                    <a:pt x="694627" y="249553"/>
                  </a:lnTo>
                  <a:lnTo>
                    <a:pt x="712541" y="318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2" name="SMARTInkShape-626"/>
            <p:cNvSpPr/>
            <p:nvPr>
              <p:custDataLst>
                <p:tags r:id="rId132"/>
              </p:custDataLst>
            </p:nvPr>
          </p:nvSpPr>
          <p:spPr>
            <a:xfrm>
              <a:off x="11668125" y="3301039"/>
              <a:ext cx="187908" cy="223212"/>
            </a:xfrm>
            <a:custGeom>
              <a:avLst/>
              <a:gdLst/>
              <a:ahLst/>
              <a:cxnLst/>
              <a:rect l="0" t="0" r="0" b="0"/>
              <a:pathLst>
                <a:path w="187908" h="223212">
                  <a:moveTo>
                    <a:pt x="0" y="187492"/>
                  </a:moveTo>
                  <a:lnTo>
                    <a:pt x="0" y="187492"/>
                  </a:lnTo>
                  <a:lnTo>
                    <a:pt x="50124" y="186169"/>
                  </a:lnTo>
                  <a:lnTo>
                    <a:pt x="81438" y="177987"/>
                  </a:lnTo>
                  <a:lnTo>
                    <a:pt x="122469" y="153184"/>
                  </a:lnTo>
                  <a:lnTo>
                    <a:pt x="167906" y="103962"/>
                  </a:lnTo>
                  <a:lnTo>
                    <a:pt x="181749" y="70433"/>
                  </a:lnTo>
                  <a:lnTo>
                    <a:pt x="187907" y="33304"/>
                  </a:lnTo>
                  <a:lnTo>
                    <a:pt x="183411" y="3489"/>
                  </a:lnTo>
                  <a:lnTo>
                    <a:pt x="176513" y="0"/>
                  </a:lnTo>
                  <a:lnTo>
                    <a:pt x="154738" y="3180"/>
                  </a:lnTo>
                  <a:lnTo>
                    <a:pt x="108470" y="26780"/>
                  </a:lnTo>
                  <a:lnTo>
                    <a:pt x="68952" y="63975"/>
                  </a:lnTo>
                  <a:lnTo>
                    <a:pt x="42039" y="102828"/>
                  </a:lnTo>
                  <a:lnTo>
                    <a:pt x="35963" y="115175"/>
                  </a:lnTo>
                  <a:lnTo>
                    <a:pt x="32741" y="143004"/>
                  </a:lnTo>
                  <a:lnTo>
                    <a:pt x="33734" y="157833"/>
                  </a:lnTo>
                  <a:lnTo>
                    <a:pt x="45419" y="181366"/>
                  </a:lnTo>
                  <a:lnTo>
                    <a:pt x="63843" y="199321"/>
                  </a:lnTo>
                  <a:lnTo>
                    <a:pt x="107156" y="223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3" name="SMARTInkShape-627"/>
            <p:cNvSpPr/>
            <p:nvPr>
              <p:custDataLst>
                <p:tags r:id="rId133"/>
              </p:custDataLst>
            </p:nvPr>
          </p:nvSpPr>
          <p:spPr>
            <a:xfrm>
              <a:off x="11423678" y="3286125"/>
              <a:ext cx="208729" cy="165816"/>
            </a:xfrm>
            <a:custGeom>
              <a:avLst/>
              <a:gdLst/>
              <a:ahLst/>
              <a:cxnLst/>
              <a:rect l="0" t="0" r="0" b="0"/>
              <a:pathLst>
                <a:path w="208729" h="165816">
                  <a:moveTo>
                    <a:pt x="6322" y="35719"/>
                  </a:moveTo>
                  <a:lnTo>
                    <a:pt x="6322" y="35719"/>
                  </a:lnTo>
                  <a:lnTo>
                    <a:pt x="0" y="48360"/>
                  </a:lnTo>
                  <a:lnTo>
                    <a:pt x="426" y="61622"/>
                  </a:lnTo>
                  <a:lnTo>
                    <a:pt x="15050" y="106354"/>
                  </a:lnTo>
                  <a:lnTo>
                    <a:pt x="39464" y="146321"/>
                  </a:lnTo>
                  <a:lnTo>
                    <a:pt x="58182" y="160065"/>
                  </a:lnTo>
                  <a:lnTo>
                    <a:pt x="72693" y="164726"/>
                  </a:lnTo>
                  <a:lnTo>
                    <a:pt x="81241" y="165815"/>
                  </a:lnTo>
                  <a:lnTo>
                    <a:pt x="92977" y="159245"/>
                  </a:lnTo>
                  <a:lnTo>
                    <a:pt x="107012" y="144859"/>
                  </a:lnTo>
                  <a:lnTo>
                    <a:pt x="139101" y="90187"/>
                  </a:lnTo>
                  <a:lnTo>
                    <a:pt x="177299" y="40948"/>
                  </a:lnTo>
                  <a:lnTo>
                    <a:pt x="2087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4" name="SMARTInkShape-628"/>
            <p:cNvSpPr/>
            <p:nvPr>
              <p:custDataLst>
                <p:tags r:id="rId134"/>
              </p:custDataLst>
            </p:nvPr>
          </p:nvSpPr>
          <p:spPr>
            <a:xfrm>
              <a:off x="11310939" y="3071813"/>
              <a:ext cx="59531" cy="404813"/>
            </a:xfrm>
            <a:custGeom>
              <a:avLst/>
              <a:gdLst/>
              <a:ahLst/>
              <a:cxnLst/>
              <a:rect l="0" t="0" r="0" b="0"/>
              <a:pathLst>
                <a:path w="59531" h="404813">
                  <a:moveTo>
                    <a:pt x="0" y="0"/>
                  </a:moveTo>
                  <a:lnTo>
                    <a:pt x="0" y="0"/>
                  </a:lnTo>
                  <a:lnTo>
                    <a:pt x="1322" y="57006"/>
                  </a:lnTo>
                  <a:lnTo>
                    <a:pt x="8182" y="106261"/>
                  </a:lnTo>
                  <a:lnTo>
                    <a:pt x="10251" y="147768"/>
                  </a:lnTo>
                  <a:lnTo>
                    <a:pt x="11415" y="196800"/>
                  </a:lnTo>
                  <a:lnTo>
                    <a:pt x="18080" y="249105"/>
                  </a:lnTo>
                  <a:lnTo>
                    <a:pt x="22679" y="300168"/>
                  </a:lnTo>
                  <a:lnTo>
                    <a:pt x="27115" y="354939"/>
                  </a:lnTo>
                  <a:lnTo>
                    <a:pt x="59530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5" name="SMARTInkShape-629"/>
            <p:cNvSpPr/>
            <p:nvPr>
              <p:custDataLst>
                <p:tags r:id="rId135"/>
              </p:custDataLst>
            </p:nvPr>
          </p:nvSpPr>
          <p:spPr>
            <a:xfrm>
              <a:off x="11146899" y="3333750"/>
              <a:ext cx="97109" cy="161548"/>
            </a:xfrm>
            <a:custGeom>
              <a:avLst/>
              <a:gdLst/>
              <a:ahLst/>
              <a:cxnLst/>
              <a:rect l="0" t="0" r="0" b="0"/>
              <a:pathLst>
                <a:path w="97109" h="161548">
                  <a:moveTo>
                    <a:pt x="56882" y="47625"/>
                  </a:moveTo>
                  <a:lnTo>
                    <a:pt x="56882" y="47625"/>
                  </a:lnTo>
                  <a:lnTo>
                    <a:pt x="50562" y="47625"/>
                  </a:lnTo>
                  <a:lnTo>
                    <a:pt x="48699" y="46302"/>
                  </a:lnTo>
                  <a:lnTo>
                    <a:pt x="47457" y="44097"/>
                  </a:lnTo>
                  <a:lnTo>
                    <a:pt x="46630" y="41304"/>
                  </a:lnTo>
                  <a:lnTo>
                    <a:pt x="46080" y="40765"/>
                  </a:lnTo>
                  <a:lnTo>
                    <a:pt x="45711" y="41729"/>
                  </a:lnTo>
                  <a:lnTo>
                    <a:pt x="45466" y="43694"/>
                  </a:lnTo>
                  <a:lnTo>
                    <a:pt x="43979" y="45005"/>
                  </a:lnTo>
                  <a:lnTo>
                    <a:pt x="38801" y="46460"/>
                  </a:lnTo>
                  <a:lnTo>
                    <a:pt x="22126" y="59921"/>
                  </a:lnTo>
                  <a:lnTo>
                    <a:pt x="14976" y="69847"/>
                  </a:lnTo>
                  <a:lnTo>
                    <a:pt x="1827" y="101900"/>
                  </a:lnTo>
                  <a:lnTo>
                    <a:pt x="0" y="131616"/>
                  </a:lnTo>
                  <a:lnTo>
                    <a:pt x="4261" y="149337"/>
                  </a:lnTo>
                  <a:lnTo>
                    <a:pt x="7250" y="155120"/>
                  </a:lnTo>
                  <a:lnTo>
                    <a:pt x="10564" y="158976"/>
                  </a:lnTo>
                  <a:lnTo>
                    <a:pt x="14097" y="161547"/>
                  </a:lnTo>
                  <a:lnTo>
                    <a:pt x="28606" y="160875"/>
                  </a:lnTo>
                  <a:lnTo>
                    <a:pt x="46960" y="154844"/>
                  </a:lnTo>
                  <a:lnTo>
                    <a:pt x="63938" y="143344"/>
                  </a:lnTo>
                  <a:lnTo>
                    <a:pt x="76776" y="125885"/>
                  </a:lnTo>
                  <a:lnTo>
                    <a:pt x="95795" y="88660"/>
                  </a:lnTo>
                  <a:lnTo>
                    <a:pt x="97108" y="72037"/>
                  </a:lnTo>
                  <a:lnTo>
                    <a:pt x="806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6" name="SMARTInkShape-630"/>
            <p:cNvSpPr/>
            <p:nvPr>
              <p:custDataLst>
                <p:tags r:id="rId136"/>
              </p:custDataLst>
            </p:nvPr>
          </p:nvSpPr>
          <p:spPr>
            <a:xfrm>
              <a:off x="10941844" y="3333750"/>
              <a:ext cx="154782" cy="158629"/>
            </a:xfrm>
            <a:custGeom>
              <a:avLst/>
              <a:gdLst/>
              <a:ahLst/>
              <a:cxnLst/>
              <a:rect l="0" t="0" r="0" b="0"/>
              <a:pathLst>
                <a:path w="154782" h="158629">
                  <a:moveTo>
                    <a:pt x="0" y="0"/>
                  </a:moveTo>
                  <a:lnTo>
                    <a:pt x="0" y="0"/>
                  </a:lnTo>
                  <a:lnTo>
                    <a:pt x="1323" y="20334"/>
                  </a:lnTo>
                  <a:lnTo>
                    <a:pt x="10829" y="50122"/>
                  </a:lnTo>
                  <a:lnTo>
                    <a:pt x="41086" y="108740"/>
                  </a:lnTo>
                  <a:lnTo>
                    <a:pt x="85275" y="156491"/>
                  </a:lnTo>
                  <a:lnTo>
                    <a:pt x="88599" y="158567"/>
                  </a:lnTo>
                  <a:lnTo>
                    <a:pt x="90816" y="158628"/>
                  </a:lnTo>
                  <a:lnTo>
                    <a:pt x="95926" y="152522"/>
                  </a:lnTo>
                  <a:lnTo>
                    <a:pt x="121813" y="105291"/>
                  </a:lnTo>
                  <a:lnTo>
                    <a:pt x="154781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7" name="SMARTInkShape-631"/>
            <p:cNvSpPr/>
            <p:nvPr>
              <p:custDataLst>
                <p:tags r:id="rId137"/>
              </p:custDataLst>
            </p:nvPr>
          </p:nvSpPr>
          <p:spPr>
            <a:xfrm>
              <a:off x="10715625" y="3309938"/>
              <a:ext cx="166690" cy="188717"/>
            </a:xfrm>
            <a:custGeom>
              <a:avLst/>
              <a:gdLst/>
              <a:ahLst/>
              <a:cxnLst/>
              <a:rect l="0" t="0" r="0" b="0"/>
              <a:pathLst>
                <a:path w="166690" h="188717">
                  <a:moveTo>
                    <a:pt x="0" y="0"/>
                  </a:moveTo>
                  <a:lnTo>
                    <a:pt x="0" y="0"/>
                  </a:lnTo>
                  <a:lnTo>
                    <a:pt x="0" y="49715"/>
                  </a:lnTo>
                  <a:lnTo>
                    <a:pt x="8182" y="105168"/>
                  </a:lnTo>
                  <a:lnTo>
                    <a:pt x="9480" y="148753"/>
                  </a:lnTo>
                  <a:lnTo>
                    <a:pt x="448" y="188716"/>
                  </a:lnTo>
                  <a:lnTo>
                    <a:pt x="6453" y="183650"/>
                  </a:lnTo>
                  <a:lnTo>
                    <a:pt x="24068" y="129322"/>
                  </a:lnTo>
                  <a:lnTo>
                    <a:pt x="50664" y="80644"/>
                  </a:lnTo>
                  <a:lnTo>
                    <a:pt x="87713" y="26103"/>
                  </a:lnTo>
                  <a:lnTo>
                    <a:pt x="103366" y="12483"/>
                  </a:lnTo>
                  <a:lnTo>
                    <a:pt x="109921" y="9645"/>
                  </a:lnTo>
                  <a:lnTo>
                    <a:pt x="115614" y="9075"/>
                  </a:lnTo>
                  <a:lnTo>
                    <a:pt x="120732" y="10019"/>
                  </a:lnTo>
                  <a:lnTo>
                    <a:pt x="129947" y="18123"/>
                  </a:lnTo>
                  <a:lnTo>
                    <a:pt x="146642" y="44884"/>
                  </a:lnTo>
                  <a:lnTo>
                    <a:pt x="153174" y="83831"/>
                  </a:lnTo>
                  <a:lnTo>
                    <a:pt x="166689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8" name="SMARTInkShape-632"/>
            <p:cNvSpPr/>
            <p:nvPr>
              <p:custDataLst>
                <p:tags r:id="rId138"/>
              </p:custDataLst>
            </p:nvPr>
          </p:nvSpPr>
          <p:spPr>
            <a:xfrm>
              <a:off x="10453689" y="3445868"/>
              <a:ext cx="238126" cy="54571"/>
            </a:xfrm>
            <a:custGeom>
              <a:avLst/>
              <a:gdLst/>
              <a:ahLst/>
              <a:cxnLst/>
              <a:rect l="0" t="0" r="0" b="0"/>
              <a:pathLst>
                <a:path w="238126" h="54571">
                  <a:moveTo>
                    <a:pt x="0" y="54570"/>
                  </a:moveTo>
                  <a:lnTo>
                    <a:pt x="0" y="54570"/>
                  </a:lnTo>
                  <a:lnTo>
                    <a:pt x="51771" y="30447"/>
                  </a:lnTo>
                  <a:lnTo>
                    <a:pt x="106473" y="16341"/>
                  </a:lnTo>
                  <a:lnTo>
                    <a:pt x="163117" y="0"/>
                  </a:lnTo>
                  <a:lnTo>
                    <a:pt x="238125" y="6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9" name="SMARTInkShape-633"/>
            <p:cNvSpPr/>
            <p:nvPr>
              <p:custDataLst>
                <p:tags r:id="rId139"/>
              </p:custDataLst>
            </p:nvPr>
          </p:nvSpPr>
          <p:spPr>
            <a:xfrm>
              <a:off x="10417969" y="3179661"/>
              <a:ext cx="214313" cy="285059"/>
            </a:xfrm>
            <a:custGeom>
              <a:avLst/>
              <a:gdLst/>
              <a:ahLst/>
              <a:cxnLst/>
              <a:rect l="0" t="0" r="0" b="0"/>
              <a:pathLst>
                <a:path w="214313" h="285059">
                  <a:moveTo>
                    <a:pt x="0" y="58839"/>
                  </a:moveTo>
                  <a:lnTo>
                    <a:pt x="0" y="58839"/>
                  </a:lnTo>
                  <a:lnTo>
                    <a:pt x="0" y="52518"/>
                  </a:lnTo>
                  <a:lnTo>
                    <a:pt x="2646" y="50656"/>
                  </a:lnTo>
                  <a:lnTo>
                    <a:pt x="17689" y="46713"/>
                  </a:lnTo>
                  <a:lnTo>
                    <a:pt x="75815" y="15074"/>
                  </a:lnTo>
                  <a:lnTo>
                    <a:pt x="99340" y="4567"/>
                  </a:lnTo>
                  <a:lnTo>
                    <a:pt x="138923" y="0"/>
                  </a:lnTo>
                  <a:lnTo>
                    <a:pt x="154788" y="6671"/>
                  </a:lnTo>
                  <a:lnTo>
                    <a:pt x="162723" y="12154"/>
                  </a:lnTo>
                  <a:lnTo>
                    <a:pt x="171540" y="25302"/>
                  </a:lnTo>
                  <a:lnTo>
                    <a:pt x="175459" y="42611"/>
                  </a:lnTo>
                  <a:lnTo>
                    <a:pt x="177973" y="96840"/>
                  </a:lnTo>
                  <a:lnTo>
                    <a:pt x="184792" y="152188"/>
                  </a:lnTo>
                  <a:lnTo>
                    <a:pt x="193276" y="203946"/>
                  </a:lnTo>
                  <a:lnTo>
                    <a:pt x="214312" y="285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3" name="SMARTInkShape-Group84"/>
          <p:cNvGrpSpPr/>
          <p:nvPr/>
        </p:nvGrpSpPr>
        <p:grpSpPr>
          <a:xfrm>
            <a:off x="3583781" y="3327994"/>
            <a:ext cx="1485877" cy="482007"/>
            <a:chOff x="3583781" y="3327994"/>
            <a:chExt cx="1485877" cy="482007"/>
          </a:xfrm>
        </p:grpSpPr>
        <p:sp>
          <p:nvSpPr>
            <p:cNvPr id="751" name="SMARTInkShape-634"/>
            <p:cNvSpPr/>
            <p:nvPr>
              <p:custDataLst>
                <p:tags r:id="rId124"/>
              </p:custDataLst>
            </p:nvPr>
          </p:nvSpPr>
          <p:spPr>
            <a:xfrm>
              <a:off x="4823686" y="3536156"/>
              <a:ext cx="245972" cy="273845"/>
            </a:xfrm>
            <a:custGeom>
              <a:avLst/>
              <a:gdLst/>
              <a:ahLst/>
              <a:cxnLst/>
              <a:rect l="0" t="0" r="0" b="0"/>
              <a:pathLst>
                <a:path w="245972" h="273845">
                  <a:moveTo>
                    <a:pt x="10252" y="0"/>
                  </a:moveTo>
                  <a:lnTo>
                    <a:pt x="10252" y="0"/>
                  </a:lnTo>
                  <a:lnTo>
                    <a:pt x="0" y="0"/>
                  </a:lnTo>
                  <a:lnTo>
                    <a:pt x="8742" y="10252"/>
                  </a:lnTo>
                  <a:lnTo>
                    <a:pt x="19459" y="12903"/>
                  </a:lnTo>
                  <a:lnTo>
                    <a:pt x="50296" y="30863"/>
                  </a:lnTo>
                  <a:lnTo>
                    <a:pt x="60240" y="33561"/>
                  </a:lnTo>
                  <a:lnTo>
                    <a:pt x="117655" y="85626"/>
                  </a:lnTo>
                  <a:lnTo>
                    <a:pt x="156666" y="124004"/>
                  </a:lnTo>
                  <a:lnTo>
                    <a:pt x="161314" y="133606"/>
                  </a:lnTo>
                  <a:lnTo>
                    <a:pt x="165199" y="136696"/>
                  </a:lnTo>
                  <a:lnTo>
                    <a:pt x="209604" y="155465"/>
                  </a:lnTo>
                  <a:lnTo>
                    <a:pt x="219238" y="161700"/>
                  </a:lnTo>
                  <a:lnTo>
                    <a:pt x="232100" y="165210"/>
                  </a:lnTo>
                  <a:lnTo>
                    <a:pt x="245971" y="166493"/>
                  </a:lnTo>
                  <a:lnTo>
                    <a:pt x="245450" y="167881"/>
                  </a:lnTo>
                  <a:lnTo>
                    <a:pt x="231593" y="183243"/>
                  </a:lnTo>
                  <a:lnTo>
                    <a:pt x="197437" y="206754"/>
                  </a:lnTo>
                  <a:lnTo>
                    <a:pt x="141175" y="240701"/>
                  </a:lnTo>
                  <a:lnTo>
                    <a:pt x="93594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2" name="SMARTInkShape-635"/>
            <p:cNvSpPr/>
            <p:nvPr>
              <p:custDataLst>
                <p:tags r:id="rId125"/>
              </p:custDataLst>
            </p:nvPr>
          </p:nvSpPr>
          <p:spPr>
            <a:xfrm>
              <a:off x="3583781" y="3327994"/>
              <a:ext cx="1250158" cy="351038"/>
            </a:xfrm>
            <a:custGeom>
              <a:avLst/>
              <a:gdLst/>
              <a:ahLst/>
              <a:cxnLst/>
              <a:rect l="0" t="0" r="0" b="0"/>
              <a:pathLst>
                <a:path w="1250158" h="351038">
                  <a:moveTo>
                    <a:pt x="0" y="17662"/>
                  </a:moveTo>
                  <a:lnTo>
                    <a:pt x="0" y="17662"/>
                  </a:lnTo>
                  <a:lnTo>
                    <a:pt x="16572" y="1090"/>
                  </a:lnTo>
                  <a:lnTo>
                    <a:pt x="22954" y="0"/>
                  </a:lnTo>
                  <a:lnTo>
                    <a:pt x="49576" y="4786"/>
                  </a:lnTo>
                  <a:lnTo>
                    <a:pt x="97336" y="28346"/>
                  </a:lnTo>
                  <a:lnTo>
                    <a:pt x="118946" y="50226"/>
                  </a:lnTo>
                  <a:lnTo>
                    <a:pt x="155288" y="102158"/>
                  </a:lnTo>
                  <a:lnTo>
                    <a:pt x="186353" y="160689"/>
                  </a:lnTo>
                  <a:lnTo>
                    <a:pt x="207498" y="193655"/>
                  </a:lnTo>
                  <a:lnTo>
                    <a:pt x="255422" y="244769"/>
                  </a:lnTo>
                  <a:lnTo>
                    <a:pt x="303952" y="280811"/>
                  </a:lnTo>
                  <a:lnTo>
                    <a:pt x="358017" y="303049"/>
                  </a:lnTo>
                  <a:lnTo>
                    <a:pt x="396680" y="311683"/>
                  </a:lnTo>
                  <a:lnTo>
                    <a:pt x="445177" y="317769"/>
                  </a:lnTo>
                  <a:lnTo>
                    <a:pt x="501439" y="324423"/>
                  </a:lnTo>
                  <a:lnTo>
                    <a:pt x="552946" y="326395"/>
                  </a:lnTo>
                  <a:lnTo>
                    <a:pt x="605906" y="333381"/>
                  </a:lnTo>
                  <a:lnTo>
                    <a:pt x="654585" y="329813"/>
                  </a:lnTo>
                  <a:lnTo>
                    <a:pt x="709474" y="327736"/>
                  </a:lnTo>
                  <a:lnTo>
                    <a:pt x="767603" y="327376"/>
                  </a:lnTo>
                  <a:lnTo>
                    <a:pt x="820987" y="327270"/>
                  </a:lnTo>
                  <a:lnTo>
                    <a:pt x="864144" y="327238"/>
                  </a:lnTo>
                  <a:lnTo>
                    <a:pt x="915296" y="327229"/>
                  </a:lnTo>
                  <a:lnTo>
                    <a:pt x="967347" y="327226"/>
                  </a:lnTo>
                  <a:lnTo>
                    <a:pt x="1023441" y="336730"/>
                  </a:lnTo>
                  <a:lnTo>
                    <a:pt x="1075090" y="346210"/>
                  </a:lnTo>
                  <a:lnTo>
                    <a:pt x="1132967" y="350084"/>
                  </a:lnTo>
                  <a:lnTo>
                    <a:pt x="1191705" y="350912"/>
                  </a:lnTo>
                  <a:lnTo>
                    <a:pt x="1250157" y="351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71" name="SMARTInkShape-Group85"/>
          <p:cNvGrpSpPr/>
          <p:nvPr/>
        </p:nvGrpSpPr>
        <p:grpSpPr>
          <a:xfrm>
            <a:off x="5310188" y="3357563"/>
            <a:ext cx="4000501" cy="956579"/>
            <a:chOff x="5310188" y="3357563"/>
            <a:chExt cx="4000501" cy="956579"/>
          </a:xfrm>
        </p:grpSpPr>
        <p:sp>
          <p:nvSpPr>
            <p:cNvPr id="754" name="SMARTInkShape-636"/>
            <p:cNvSpPr/>
            <p:nvPr>
              <p:custDataLst>
                <p:tags r:id="rId107"/>
              </p:custDataLst>
            </p:nvPr>
          </p:nvSpPr>
          <p:spPr>
            <a:xfrm>
              <a:off x="9298781" y="4226719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5" name="SMARTInkShape-637"/>
            <p:cNvSpPr/>
            <p:nvPr>
              <p:custDataLst>
                <p:tags r:id="rId108"/>
              </p:custDataLst>
            </p:nvPr>
          </p:nvSpPr>
          <p:spPr>
            <a:xfrm>
              <a:off x="9001125" y="3988599"/>
              <a:ext cx="309564" cy="11902"/>
            </a:xfrm>
            <a:custGeom>
              <a:avLst/>
              <a:gdLst/>
              <a:ahLst/>
              <a:cxnLst/>
              <a:rect l="0" t="0" r="0" b="0"/>
              <a:pathLst>
                <a:path w="309564" h="11902">
                  <a:moveTo>
                    <a:pt x="0" y="11901"/>
                  </a:moveTo>
                  <a:lnTo>
                    <a:pt x="0" y="11901"/>
                  </a:lnTo>
                  <a:lnTo>
                    <a:pt x="6321" y="5580"/>
                  </a:lnTo>
                  <a:lnTo>
                    <a:pt x="58741" y="485"/>
                  </a:lnTo>
                  <a:lnTo>
                    <a:pt x="112488" y="92"/>
                  </a:lnTo>
                  <a:lnTo>
                    <a:pt x="163282" y="14"/>
                  </a:lnTo>
                  <a:lnTo>
                    <a:pt x="213303" y="0"/>
                  </a:lnTo>
                  <a:lnTo>
                    <a:pt x="309563" y="11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6" name="SMARTInkShape-638"/>
            <p:cNvSpPr/>
            <p:nvPr>
              <p:custDataLst>
                <p:tags r:id="rId109"/>
              </p:custDataLst>
            </p:nvPr>
          </p:nvSpPr>
          <p:spPr>
            <a:xfrm>
              <a:off x="9144000" y="3667125"/>
              <a:ext cx="83345" cy="647017"/>
            </a:xfrm>
            <a:custGeom>
              <a:avLst/>
              <a:gdLst/>
              <a:ahLst/>
              <a:cxnLst/>
              <a:rect l="0" t="0" r="0" b="0"/>
              <a:pathLst>
                <a:path w="83345" h="647017">
                  <a:moveTo>
                    <a:pt x="83344" y="0"/>
                  </a:moveTo>
                  <a:lnTo>
                    <a:pt x="83344" y="0"/>
                  </a:lnTo>
                  <a:lnTo>
                    <a:pt x="83344" y="6321"/>
                  </a:lnTo>
                  <a:lnTo>
                    <a:pt x="65656" y="50147"/>
                  </a:lnTo>
                  <a:lnTo>
                    <a:pt x="52232" y="103641"/>
                  </a:lnTo>
                  <a:lnTo>
                    <a:pt x="43940" y="146604"/>
                  </a:lnTo>
                  <a:lnTo>
                    <a:pt x="31834" y="202776"/>
                  </a:lnTo>
                  <a:lnTo>
                    <a:pt x="26189" y="252934"/>
                  </a:lnTo>
                  <a:lnTo>
                    <a:pt x="16100" y="309107"/>
                  </a:lnTo>
                  <a:lnTo>
                    <a:pt x="9207" y="366260"/>
                  </a:lnTo>
                  <a:lnTo>
                    <a:pt x="1818" y="416159"/>
                  </a:lnTo>
                  <a:lnTo>
                    <a:pt x="539" y="471233"/>
                  </a:lnTo>
                  <a:lnTo>
                    <a:pt x="160" y="525182"/>
                  </a:lnTo>
                  <a:lnTo>
                    <a:pt x="31" y="574453"/>
                  </a:lnTo>
                  <a:lnTo>
                    <a:pt x="4" y="628856"/>
                  </a:lnTo>
                  <a:lnTo>
                    <a:pt x="1" y="647016"/>
                  </a:lnTo>
                  <a:lnTo>
                    <a:pt x="0" y="642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7" name="SMARTInkShape-639"/>
            <p:cNvSpPr/>
            <p:nvPr>
              <p:custDataLst>
                <p:tags r:id="rId110"/>
              </p:custDataLst>
            </p:nvPr>
          </p:nvSpPr>
          <p:spPr>
            <a:xfrm>
              <a:off x="8348855" y="3633352"/>
              <a:ext cx="592740" cy="593368"/>
            </a:xfrm>
            <a:custGeom>
              <a:avLst/>
              <a:gdLst/>
              <a:ahLst/>
              <a:cxnLst/>
              <a:rect l="0" t="0" r="0" b="0"/>
              <a:pathLst>
                <a:path w="592740" h="593368">
                  <a:moveTo>
                    <a:pt x="342708" y="33773"/>
                  </a:moveTo>
                  <a:lnTo>
                    <a:pt x="342708" y="33773"/>
                  </a:lnTo>
                  <a:lnTo>
                    <a:pt x="325019" y="17408"/>
                  </a:lnTo>
                  <a:lnTo>
                    <a:pt x="290663" y="4621"/>
                  </a:lnTo>
                  <a:lnTo>
                    <a:pt x="258054" y="0"/>
                  </a:lnTo>
                  <a:lnTo>
                    <a:pt x="234969" y="5975"/>
                  </a:lnTo>
                  <a:lnTo>
                    <a:pt x="182803" y="31925"/>
                  </a:lnTo>
                  <a:lnTo>
                    <a:pt x="123964" y="76402"/>
                  </a:lnTo>
                  <a:lnTo>
                    <a:pt x="81218" y="129310"/>
                  </a:lnTo>
                  <a:lnTo>
                    <a:pt x="54297" y="180408"/>
                  </a:lnTo>
                  <a:lnTo>
                    <a:pt x="30887" y="224505"/>
                  </a:lnTo>
                  <a:lnTo>
                    <a:pt x="14984" y="278288"/>
                  </a:lnTo>
                  <a:lnTo>
                    <a:pt x="3217" y="332146"/>
                  </a:lnTo>
                  <a:lnTo>
                    <a:pt x="0" y="356442"/>
                  </a:lnTo>
                  <a:lnTo>
                    <a:pt x="10830" y="397637"/>
                  </a:lnTo>
                  <a:lnTo>
                    <a:pt x="42244" y="454654"/>
                  </a:lnTo>
                  <a:lnTo>
                    <a:pt x="47148" y="461204"/>
                  </a:lnTo>
                  <a:lnTo>
                    <a:pt x="66709" y="472010"/>
                  </a:lnTo>
                  <a:lnTo>
                    <a:pt x="122384" y="489726"/>
                  </a:lnTo>
                  <a:lnTo>
                    <a:pt x="156012" y="495630"/>
                  </a:lnTo>
                  <a:lnTo>
                    <a:pt x="210089" y="488120"/>
                  </a:lnTo>
                  <a:lnTo>
                    <a:pt x="264673" y="473898"/>
                  </a:lnTo>
                  <a:lnTo>
                    <a:pt x="308038" y="452028"/>
                  </a:lnTo>
                  <a:lnTo>
                    <a:pt x="355626" y="412942"/>
                  </a:lnTo>
                  <a:lnTo>
                    <a:pt x="361678" y="400289"/>
                  </a:lnTo>
                  <a:lnTo>
                    <a:pt x="363292" y="393211"/>
                  </a:lnTo>
                  <a:lnTo>
                    <a:pt x="363045" y="387169"/>
                  </a:lnTo>
                  <a:lnTo>
                    <a:pt x="359243" y="376928"/>
                  </a:lnTo>
                  <a:lnTo>
                    <a:pt x="346087" y="367967"/>
                  </a:lnTo>
                  <a:lnTo>
                    <a:pt x="337023" y="363725"/>
                  </a:lnTo>
                  <a:lnTo>
                    <a:pt x="319896" y="362540"/>
                  </a:lnTo>
                  <a:lnTo>
                    <a:pt x="311626" y="364076"/>
                  </a:lnTo>
                  <a:lnTo>
                    <a:pt x="287343" y="378879"/>
                  </a:lnTo>
                  <a:lnTo>
                    <a:pt x="249789" y="412793"/>
                  </a:lnTo>
                  <a:lnTo>
                    <a:pt x="233449" y="441526"/>
                  </a:lnTo>
                  <a:lnTo>
                    <a:pt x="226550" y="462534"/>
                  </a:lnTo>
                  <a:lnTo>
                    <a:pt x="224506" y="483458"/>
                  </a:lnTo>
                  <a:lnTo>
                    <a:pt x="226865" y="489667"/>
                  </a:lnTo>
                  <a:lnTo>
                    <a:pt x="236541" y="500094"/>
                  </a:lnTo>
                  <a:lnTo>
                    <a:pt x="256865" y="513402"/>
                  </a:lnTo>
                  <a:lnTo>
                    <a:pt x="264312" y="514921"/>
                  </a:lnTo>
                  <a:lnTo>
                    <a:pt x="279643" y="513082"/>
                  </a:lnTo>
                  <a:lnTo>
                    <a:pt x="309720" y="501122"/>
                  </a:lnTo>
                  <a:lnTo>
                    <a:pt x="320550" y="493720"/>
                  </a:lnTo>
                  <a:lnTo>
                    <a:pt x="334084" y="475794"/>
                  </a:lnTo>
                  <a:lnTo>
                    <a:pt x="340153" y="460047"/>
                  </a:lnTo>
                  <a:lnTo>
                    <a:pt x="342483" y="434759"/>
                  </a:lnTo>
                  <a:lnTo>
                    <a:pt x="343881" y="432066"/>
                  </a:lnTo>
                  <a:lnTo>
                    <a:pt x="346136" y="430270"/>
                  </a:lnTo>
                  <a:lnTo>
                    <a:pt x="352169" y="428275"/>
                  </a:lnTo>
                  <a:lnTo>
                    <a:pt x="370690" y="426889"/>
                  </a:lnTo>
                  <a:lnTo>
                    <a:pt x="382043" y="433828"/>
                  </a:lnTo>
                  <a:lnTo>
                    <a:pt x="410891" y="453521"/>
                  </a:lnTo>
                  <a:lnTo>
                    <a:pt x="415944" y="460449"/>
                  </a:lnTo>
                  <a:lnTo>
                    <a:pt x="423057" y="487838"/>
                  </a:lnTo>
                  <a:lnTo>
                    <a:pt x="423841" y="513298"/>
                  </a:lnTo>
                  <a:lnTo>
                    <a:pt x="416283" y="536276"/>
                  </a:lnTo>
                  <a:lnTo>
                    <a:pt x="404349" y="554572"/>
                  </a:lnTo>
                  <a:lnTo>
                    <a:pt x="404969" y="554275"/>
                  </a:lnTo>
                  <a:lnTo>
                    <a:pt x="458073" y="501809"/>
                  </a:lnTo>
                  <a:lnTo>
                    <a:pt x="480224" y="482307"/>
                  </a:lnTo>
                  <a:lnTo>
                    <a:pt x="500399" y="472128"/>
                  </a:lnTo>
                  <a:lnTo>
                    <a:pt x="508690" y="470208"/>
                  </a:lnTo>
                  <a:lnTo>
                    <a:pt x="521428" y="471602"/>
                  </a:lnTo>
                  <a:lnTo>
                    <a:pt x="542359" y="486145"/>
                  </a:lnTo>
                  <a:lnTo>
                    <a:pt x="550503" y="496323"/>
                  </a:lnTo>
                  <a:lnTo>
                    <a:pt x="573210" y="552617"/>
                  </a:lnTo>
                  <a:lnTo>
                    <a:pt x="592739" y="593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8" name="SMARTInkShape-640"/>
            <p:cNvSpPr/>
            <p:nvPr>
              <p:custDataLst>
                <p:tags r:id="rId111"/>
              </p:custDataLst>
            </p:nvPr>
          </p:nvSpPr>
          <p:spPr>
            <a:xfrm>
              <a:off x="7965281" y="3750469"/>
              <a:ext cx="166689" cy="201382"/>
            </a:xfrm>
            <a:custGeom>
              <a:avLst/>
              <a:gdLst/>
              <a:ahLst/>
              <a:cxnLst/>
              <a:rect l="0" t="0" r="0" b="0"/>
              <a:pathLst>
                <a:path w="166689" h="201382">
                  <a:moveTo>
                    <a:pt x="0" y="119062"/>
                  </a:moveTo>
                  <a:lnTo>
                    <a:pt x="0" y="119062"/>
                  </a:lnTo>
                  <a:lnTo>
                    <a:pt x="1323" y="150199"/>
                  </a:lnTo>
                  <a:lnTo>
                    <a:pt x="11761" y="201381"/>
                  </a:lnTo>
                  <a:lnTo>
                    <a:pt x="11900" y="152340"/>
                  </a:lnTo>
                  <a:lnTo>
                    <a:pt x="11903" y="141248"/>
                  </a:lnTo>
                  <a:lnTo>
                    <a:pt x="32409" y="83936"/>
                  </a:lnTo>
                  <a:lnTo>
                    <a:pt x="54076" y="54895"/>
                  </a:lnTo>
                  <a:lnTo>
                    <a:pt x="83834" y="27208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9" name="SMARTInkShape-641"/>
            <p:cNvSpPr/>
            <p:nvPr>
              <p:custDataLst>
                <p:tags r:id="rId112"/>
              </p:custDataLst>
            </p:nvPr>
          </p:nvSpPr>
          <p:spPr>
            <a:xfrm>
              <a:off x="7750969" y="3719971"/>
              <a:ext cx="122814" cy="209093"/>
            </a:xfrm>
            <a:custGeom>
              <a:avLst/>
              <a:gdLst/>
              <a:ahLst/>
              <a:cxnLst/>
              <a:rect l="0" t="0" r="0" b="0"/>
              <a:pathLst>
                <a:path w="122814" h="209093">
                  <a:moveTo>
                    <a:pt x="0" y="125748"/>
                  </a:moveTo>
                  <a:lnTo>
                    <a:pt x="0" y="125748"/>
                  </a:lnTo>
                  <a:lnTo>
                    <a:pt x="0" y="132068"/>
                  </a:lnTo>
                  <a:lnTo>
                    <a:pt x="3527" y="138699"/>
                  </a:lnTo>
                  <a:lnTo>
                    <a:pt x="6320" y="142320"/>
                  </a:lnTo>
                  <a:lnTo>
                    <a:pt x="16479" y="146342"/>
                  </a:lnTo>
                  <a:lnTo>
                    <a:pt x="22892" y="147415"/>
                  </a:lnTo>
                  <a:lnTo>
                    <a:pt x="40601" y="141551"/>
                  </a:lnTo>
                  <a:lnTo>
                    <a:pt x="86388" y="115678"/>
                  </a:lnTo>
                  <a:lnTo>
                    <a:pt x="120558" y="71211"/>
                  </a:lnTo>
                  <a:lnTo>
                    <a:pt x="122813" y="51238"/>
                  </a:lnTo>
                  <a:lnTo>
                    <a:pt x="119803" y="12399"/>
                  </a:lnTo>
                  <a:lnTo>
                    <a:pt x="116910" y="6526"/>
                  </a:lnTo>
                  <a:lnTo>
                    <a:pt x="112336" y="2610"/>
                  </a:lnTo>
                  <a:lnTo>
                    <a:pt x="106641" y="0"/>
                  </a:lnTo>
                  <a:lnTo>
                    <a:pt x="100198" y="905"/>
                  </a:lnTo>
                  <a:lnTo>
                    <a:pt x="85984" y="8967"/>
                  </a:lnTo>
                  <a:lnTo>
                    <a:pt x="45892" y="44570"/>
                  </a:lnTo>
                  <a:lnTo>
                    <a:pt x="24107" y="91882"/>
                  </a:lnTo>
                  <a:lnTo>
                    <a:pt x="14316" y="125379"/>
                  </a:lnTo>
                  <a:lnTo>
                    <a:pt x="18940" y="152979"/>
                  </a:lnTo>
                  <a:lnTo>
                    <a:pt x="35010" y="179971"/>
                  </a:lnTo>
                  <a:lnTo>
                    <a:pt x="119062" y="209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0" name="SMARTInkShape-642"/>
            <p:cNvSpPr/>
            <p:nvPr>
              <p:custDataLst>
                <p:tags r:id="rId113"/>
              </p:custDataLst>
            </p:nvPr>
          </p:nvSpPr>
          <p:spPr>
            <a:xfrm>
              <a:off x="7500938" y="3738563"/>
              <a:ext cx="238126" cy="11907"/>
            </a:xfrm>
            <a:custGeom>
              <a:avLst/>
              <a:gdLst/>
              <a:ahLst/>
              <a:cxnLst/>
              <a:rect l="0" t="0" r="0" b="0"/>
              <a:pathLst>
                <a:path w="238126" h="11907">
                  <a:moveTo>
                    <a:pt x="0" y="11906"/>
                  </a:moveTo>
                  <a:lnTo>
                    <a:pt x="0" y="11906"/>
                  </a:lnTo>
                  <a:lnTo>
                    <a:pt x="47656" y="11906"/>
                  </a:lnTo>
                  <a:lnTo>
                    <a:pt x="95260" y="8378"/>
                  </a:lnTo>
                  <a:lnTo>
                    <a:pt x="142877" y="2482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1" name="SMARTInkShape-643"/>
            <p:cNvSpPr/>
            <p:nvPr>
              <p:custDataLst>
                <p:tags r:id="rId114"/>
              </p:custDataLst>
            </p:nvPr>
          </p:nvSpPr>
          <p:spPr>
            <a:xfrm>
              <a:off x="7620000" y="3464719"/>
              <a:ext cx="35720" cy="440532"/>
            </a:xfrm>
            <a:custGeom>
              <a:avLst/>
              <a:gdLst/>
              <a:ahLst/>
              <a:cxnLst/>
              <a:rect l="0" t="0" r="0" b="0"/>
              <a:pathLst>
                <a:path w="35720" h="440532">
                  <a:moveTo>
                    <a:pt x="35719" y="0"/>
                  </a:moveTo>
                  <a:lnTo>
                    <a:pt x="35719" y="0"/>
                  </a:lnTo>
                  <a:lnTo>
                    <a:pt x="29398" y="0"/>
                  </a:lnTo>
                  <a:lnTo>
                    <a:pt x="27536" y="1323"/>
                  </a:lnTo>
                  <a:lnTo>
                    <a:pt x="26295" y="3528"/>
                  </a:lnTo>
                  <a:lnTo>
                    <a:pt x="14634" y="50147"/>
                  </a:lnTo>
                  <a:lnTo>
                    <a:pt x="4924" y="98349"/>
                  </a:lnTo>
                  <a:lnTo>
                    <a:pt x="973" y="154462"/>
                  </a:lnTo>
                  <a:lnTo>
                    <a:pt x="433" y="195650"/>
                  </a:lnTo>
                  <a:lnTo>
                    <a:pt x="192" y="240414"/>
                  </a:lnTo>
                  <a:lnTo>
                    <a:pt x="57" y="291279"/>
                  </a:lnTo>
                  <a:lnTo>
                    <a:pt x="17" y="337806"/>
                  </a:lnTo>
                  <a:lnTo>
                    <a:pt x="3" y="396966"/>
                  </a:lnTo>
                  <a:lnTo>
                    <a:pt x="0" y="440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2" name="SMARTInkShape-644"/>
            <p:cNvSpPr/>
            <p:nvPr>
              <p:custDataLst>
                <p:tags r:id="rId115"/>
              </p:custDataLst>
            </p:nvPr>
          </p:nvSpPr>
          <p:spPr>
            <a:xfrm>
              <a:off x="7262813" y="3726656"/>
              <a:ext cx="178594" cy="182949"/>
            </a:xfrm>
            <a:custGeom>
              <a:avLst/>
              <a:gdLst/>
              <a:ahLst/>
              <a:cxnLst/>
              <a:rect l="0" t="0" r="0" b="0"/>
              <a:pathLst>
                <a:path w="178594" h="182949">
                  <a:moveTo>
                    <a:pt x="0" y="0"/>
                  </a:moveTo>
                  <a:lnTo>
                    <a:pt x="0" y="0"/>
                  </a:lnTo>
                  <a:lnTo>
                    <a:pt x="3527" y="45910"/>
                  </a:lnTo>
                  <a:lnTo>
                    <a:pt x="12951" y="94742"/>
                  </a:lnTo>
                  <a:lnTo>
                    <a:pt x="21631" y="124129"/>
                  </a:lnTo>
                  <a:lnTo>
                    <a:pt x="34307" y="146009"/>
                  </a:lnTo>
                  <a:lnTo>
                    <a:pt x="56320" y="166882"/>
                  </a:lnTo>
                  <a:lnTo>
                    <a:pt x="85920" y="181444"/>
                  </a:lnTo>
                  <a:lnTo>
                    <a:pt x="104773" y="182948"/>
                  </a:lnTo>
                  <a:lnTo>
                    <a:pt x="113505" y="181496"/>
                  </a:lnTo>
                  <a:lnTo>
                    <a:pt x="130263" y="172828"/>
                  </a:lnTo>
                  <a:lnTo>
                    <a:pt x="138435" y="166813"/>
                  </a:lnTo>
                  <a:lnTo>
                    <a:pt x="147515" y="153073"/>
                  </a:lnTo>
                  <a:lnTo>
                    <a:pt x="163566" y="97583"/>
                  </a:lnTo>
                  <a:lnTo>
                    <a:pt x="178593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3" name="SMARTInkShape-645"/>
            <p:cNvSpPr/>
            <p:nvPr>
              <p:custDataLst>
                <p:tags r:id="rId116"/>
              </p:custDataLst>
            </p:nvPr>
          </p:nvSpPr>
          <p:spPr>
            <a:xfrm>
              <a:off x="6899593" y="3454467"/>
              <a:ext cx="337539" cy="448053"/>
            </a:xfrm>
            <a:custGeom>
              <a:avLst/>
              <a:gdLst/>
              <a:ahLst/>
              <a:cxnLst/>
              <a:rect l="0" t="0" r="0" b="0"/>
              <a:pathLst>
                <a:path w="337539" h="448053">
                  <a:moveTo>
                    <a:pt x="220345" y="10252"/>
                  </a:moveTo>
                  <a:lnTo>
                    <a:pt x="220345" y="10252"/>
                  </a:lnTo>
                  <a:lnTo>
                    <a:pt x="214024" y="3931"/>
                  </a:lnTo>
                  <a:lnTo>
                    <a:pt x="207393" y="828"/>
                  </a:lnTo>
                  <a:lnTo>
                    <a:pt x="203773" y="0"/>
                  </a:lnTo>
                  <a:lnTo>
                    <a:pt x="173395" y="5156"/>
                  </a:lnTo>
                  <a:lnTo>
                    <a:pt x="137201" y="27704"/>
                  </a:lnTo>
                  <a:lnTo>
                    <a:pt x="84551" y="78892"/>
                  </a:lnTo>
                  <a:lnTo>
                    <a:pt x="44855" y="132596"/>
                  </a:lnTo>
                  <a:lnTo>
                    <a:pt x="20168" y="190229"/>
                  </a:lnTo>
                  <a:lnTo>
                    <a:pt x="7502" y="246298"/>
                  </a:lnTo>
                  <a:lnTo>
                    <a:pt x="0" y="282157"/>
                  </a:lnTo>
                  <a:lnTo>
                    <a:pt x="11297" y="339615"/>
                  </a:lnTo>
                  <a:lnTo>
                    <a:pt x="15971" y="371836"/>
                  </a:lnTo>
                  <a:lnTo>
                    <a:pt x="27647" y="393206"/>
                  </a:lnTo>
                  <a:lnTo>
                    <a:pt x="54840" y="426622"/>
                  </a:lnTo>
                  <a:lnTo>
                    <a:pt x="81348" y="441567"/>
                  </a:lnTo>
                  <a:lnTo>
                    <a:pt x="120658" y="448052"/>
                  </a:lnTo>
                  <a:lnTo>
                    <a:pt x="159499" y="443653"/>
                  </a:lnTo>
                  <a:lnTo>
                    <a:pt x="202463" y="427651"/>
                  </a:lnTo>
                  <a:lnTo>
                    <a:pt x="253560" y="382175"/>
                  </a:lnTo>
                  <a:lnTo>
                    <a:pt x="280604" y="352256"/>
                  </a:lnTo>
                  <a:lnTo>
                    <a:pt x="306708" y="301891"/>
                  </a:lnTo>
                  <a:lnTo>
                    <a:pt x="322021" y="256449"/>
                  </a:lnTo>
                  <a:lnTo>
                    <a:pt x="327200" y="207847"/>
                  </a:lnTo>
                  <a:lnTo>
                    <a:pt x="337538" y="148475"/>
                  </a:lnTo>
                  <a:lnTo>
                    <a:pt x="332533" y="109709"/>
                  </a:lnTo>
                  <a:lnTo>
                    <a:pt x="319154" y="87087"/>
                  </a:lnTo>
                  <a:lnTo>
                    <a:pt x="299978" y="69536"/>
                  </a:lnTo>
                  <a:lnTo>
                    <a:pt x="278227" y="57326"/>
                  </a:lnTo>
                  <a:lnTo>
                    <a:pt x="233248" y="48214"/>
                  </a:lnTo>
                  <a:lnTo>
                    <a:pt x="214614" y="46967"/>
                  </a:lnTo>
                  <a:lnTo>
                    <a:pt x="172720" y="935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4" name="SMARTInkShape-646"/>
            <p:cNvSpPr/>
            <p:nvPr>
              <p:custDataLst>
                <p:tags r:id="rId117"/>
              </p:custDataLst>
            </p:nvPr>
          </p:nvSpPr>
          <p:spPr>
            <a:xfrm>
              <a:off x="6679406" y="3357563"/>
              <a:ext cx="202408" cy="654844"/>
            </a:xfrm>
            <a:custGeom>
              <a:avLst/>
              <a:gdLst/>
              <a:ahLst/>
              <a:cxnLst/>
              <a:rect l="0" t="0" r="0" b="0"/>
              <a:pathLst>
                <a:path w="202408" h="654844">
                  <a:moveTo>
                    <a:pt x="202407" y="0"/>
                  </a:moveTo>
                  <a:lnTo>
                    <a:pt x="202407" y="0"/>
                  </a:lnTo>
                  <a:lnTo>
                    <a:pt x="168861" y="57667"/>
                  </a:lnTo>
                  <a:lnTo>
                    <a:pt x="143066" y="116416"/>
                  </a:lnTo>
                  <a:lnTo>
                    <a:pt x="127037" y="162931"/>
                  </a:lnTo>
                  <a:lnTo>
                    <a:pt x="109810" y="214893"/>
                  </a:lnTo>
                  <a:lnTo>
                    <a:pt x="91039" y="259316"/>
                  </a:lnTo>
                  <a:lnTo>
                    <a:pt x="76510" y="305993"/>
                  </a:lnTo>
                  <a:lnTo>
                    <a:pt x="63827" y="354660"/>
                  </a:lnTo>
                  <a:lnTo>
                    <a:pt x="50368" y="407738"/>
                  </a:lnTo>
                  <a:lnTo>
                    <a:pt x="29842" y="462570"/>
                  </a:lnTo>
                  <a:lnTo>
                    <a:pt x="18683" y="511618"/>
                  </a:lnTo>
                  <a:lnTo>
                    <a:pt x="5063" y="562170"/>
                  </a:lnTo>
                  <a:lnTo>
                    <a:pt x="1000" y="618997"/>
                  </a:lnTo>
                  <a:lnTo>
                    <a:pt x="0" y="654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5" name="SMARTInkShape-647"/>
            <p:cNvSpPr/>
            <p:nvPr>
              <p:custDataLst>
                <p:tags r:id="rId118"/>
              </p:custDataLst>
            </p:nvPr>
          </p:nvSpPr>
          <p:spPr>
            <a:xfrm>
              <a:off x="6322220" y="3679031"/>
              <a:ext cx="190500" cy="189700"/>
            </a:xfrm>
            <a:custGeom>
              <a:avLst/>
              <a:gdLst/>
              <a:ahLst/>
              <a:cxnLst/>
              <a:rect l="0" t="0" r="0" b="0"/>
              <a:pathLst>
                <a:path w="190500" h="189700">
                  <a:moveTo>
                    <a:pt x="0" y="71438"/>
                  </a:moveTo>
                  <a:lnTo>
                    <a:pt x="0" y="71438"/>
                  </a:lnTo>
                  <a:lnTo>
                    <a:pt x="1322" y="124180"/>
                  </a:lnTo>
                  <a:lnTo>
                    <a:pt x="9504" y="153652"/>
                  </a:lnTo>
                  <a:lnTo>
                    <a:pt x="20593" y="176803"/>
                  </a:lnTo>
                  <a:lnTo>
                    <a:pt x="23623" y="189699"/>
                  </a:lnTo>
                  <a:lnTo>
                    <a:pt x="30127" y="143530"/>
                  </a:lnTo>
                  <a:lnTo>
                    <a:pt x="47933" y="92854"/>
                  </a:lnTo>
                  <a:lnTo>
                    <a:pt x="59622" y="65877"/>
                  </a:lnTo>
                  <a:lnTo>
                    <a:pt x="70154" y="53091"/>
                  </a:lnTo>
                  <a:lnTo>
                    <a:pt x="120460" y="15550"/>
                  </a:lnTo>
                  <a:lnTo>
                    <a:pt x="1904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6" name="SMARTInkShape-648"/>
            <p:cNvSpPr/>
            <p:nvPr>
              <p:custDataLst>
                <p:tags r:id="rId119"/>
              </p:custDataLst>
            </p:nvPr>
          </p:nvSpPr>
          <p:spPr>
            <a:xfrm>
              <a:off x="6048375" y="3705529"/>
              <a:ext cx="164229" cy="164003"/>
            </a:xfrm>
            <a:custGeom>
              <a:avLst/>
              <a:gdLst/>
              <a:ahLst/>
              <a:cxnLst/>
              <a:rect l="0" t="0" r="0" b="0"/>
              <a:pathLst>
                <a:path w="164229" h="164003">
                  <a:moveTo>
                    <a:pt x="0" y="116377"/>
                  </a:moveTo>
                  <a:lnTo>
                    <a:pt x="0" y="116377"/>
                  </a:lnTo>
                  <a:lnTo>
                    <a:pt x="50880" y="116377"/>
                  </a:lnTo>
                  <a:lnTo>
                    <a:pt x="109097" y="99805"/>
                  </a:lnTo>
                  <a:lnTo>
                    <a:pt x="130809" y="88389"/>
                  </a:lnTo>
                  <a:lnTo>
                    <a:pt x="145620" y="70308"/>
                  </a:lnTo>
                  <a:lnTo>
                    <a:pt x="162998" y="26820"/>
                  </a:lnTo>
                  <a:lnTo>
                    <a:pt x="164228" y="20954"/>
                  </a:lnTo>
                  <a:lnTo>
                    <a:pt x="162402" y="15720"/>
                  </a:lnTo>
                  <a:lnTo>
                    <a:pt x="153317" y="6377"/>
                  </a:lnTo>
                  <a:lnTo>
                    <a:pt x="140460" y="1342"/>
                  </a:lnTo>
                  <a:lnTo>
                    <a:pt x="133328" y="0"/>
                  </a:lnTo>
                  <a:lnTo>
                    <a:pt x="125926" y="1751"/>
                  </a:lnTo>
                  <a:lnTo>
                    <a:pt x="98565" y="20044"/>
                  </a:lnTo>
                  <a:lnTo>
                    <a:pt x="93492" y="24374"/>
                  </a:lnTo>
                  <a:lnTo>
                    <a:pt x="67663" y="75668"/>
                  </a:lnTo>
                  <a:lnTo>
                    <a:pt x="55621" y="106520"/>
                  </a:lnTo>
                  <a:lnTo>
                    <a:pt x="54706" y="129194"/>
                  </a:lnTo>
                  <a:lnTo>
                    <a:pt x="56314" y="140797"/>
                  </a:lnTo>
                  <a:lnTo>
                    <a:pt x="65157" y="157217"/>
                  </a:lnTo>
                  <a:lnTo>
                    <a:pt x="71219" y="163447"/>
                  </a:lnTo>
                  <a:lnTo>
                    <a:pt x="142875" y="164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7" name="SMARTInkShape-649"/>
            <p:cNvSpPr/>
            <p:nvPr>
              <p:custDataLst>
                <p:tags r:id="rId120"/>
              </p:custDataLst>
            </p:nvPr>
          </p:nvSpPr>
          <p:spPr>
            <a:xfrm>
              <a:off x="5886734" y="3690938"/>
              <a:ext cx="114017" cy="190501"/>
            </a:xfrm>
            <a:custGeom>
              <a:avLst/>
              <a:gdLst/>
              <a:ahLst/>
              <a:cxnLst/>
              <a:rect l="0" t="0" r="0" b="0"/>
              <a:pathLst>
                <a:path w="114017" h="190501">
                  <a:moveTo>
                    <a:pt x="6861" y="0"/>
                  </a:moveTo>
                  <a:lnTo>
                    <a:pt x="6861" y="0"/>
                  </a:lnTo>
                  <a:lnTo>
                    <a:pt x="3332" y="38854"/>
                  </a:lnTo>
                  <a:lnTo>
                    <a:pt x="0" y="58279"/>
                  </a:lnTo>
                  <a:lnTo>
                    <a:pt x="6084" y="109485"/>
                  </a:lnTo>
                  <a:lnTo>
                    <a:pt x="6814" y="164733"/>
                  </a:lnTo>
                  <a:lnTo>
                    <a:pt x="6840" y="169787"/>
                  </a:lnTo>
                  <a:lnTo>
                    <a:pt x="6850" y="163214"/>
                  </a:lnTo>
                  <a:lnTo>
                    <a:pt x="27167" y="106475"/>
                  </a:lnTo>
                  <a:lnTo>
                    <a:pt x="52929" y="57612"/>
                  </a:lnTo>
                  <a:lnTo>
                    <a:pt x="63936" y="45449"/>
                  </a:lnTo>
                  <a:lnTo>
                    <a:pt x="68723" y="42205"/>
                  </a:lnTo>
                  <a:lnTo>
                    <a:pt x="73237" y="41366"/>
                  </a:lnTo>
                  <a:lnTo>
                    <a:pt x="77570" y="42129"/>
                  </a:lnTo>
                  <a:lnTo>
                    <a:pt x="81782" y="43961"/>
                  </a:lnTo>
                  <a:lnTo>
                    <a:pt x="89988" y="56580"/>
                  </a:lnTo>
                  <a:lnTo>
                    <a:pt x="110469" y="112793"/>
                  </a:lnTo>
                  <a:lnTo>
                    <a:pt x="11401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8" name="SMARTInkShape-650"/>
            <p:cNvSpPr/>
            <p:nvPr>
              <p:custDataLst>
                <p:tags r:id="rId121"/>
              </p:custDataLst>
            </p:nvPr>
          </p:nvSpPr>
          <p:spPr>
            <a:xfrm>
              <a:off x="5655470" y="3667125"/>
              <a:ext cx="166686" cy="224499"/>
            </a:xfrm>
            <a:custGeom>
              <a:avLst/>
              <a:gdLst/>
              <a:ahLst/>
              <a:cxnLst/>
              <a:rect l="0" t="0" r="0" b="0"/>
              <a:pathLst>
                <a:path w="166686" h="224499">
                  <a:moveTo>
                    <a:pt x="0" y="0"/>
                  </a:moveTo>
                  <a:lnTo>
                    <a:pt x="0" y="0"/>
                  </a:lnTo>
                  <a:lnTo>
                    <a:pt x="0" y="52196"/>
                  </a:lnTo>
                  <a:lnTo>
                    <a:pt x="1322" y="99271"/>
                  </a:lnTo>
                  <a:lnTo>
                    <a:pt x="14697" y="151257"/>
                  </a:lnTo>
                  <a:lnTo>
                    <a:pt x="19761" y="162475"/>
                  </a:lnTo>
                  <a:lnTo>
                    <a:pt x="24779" y="197196"/>
                  </a:lnTo>
                  <a:lnTo>
                    <a:pt x="35214" y="213567"/>
                  </a:lnTo>
                  <a:lnTo>
                    <a:pt x="35673" y="224498"/>
                  </a:lnTo>
                  <a:lnTo>
                    <a:pt x="37040" y="181966"/>
                  </a:lnTo>
                  <a:lnTo>
                    <a:pt x="45223" y="162689"/>
                  </a:lnTo>
                  <a:lnTo>
                    <a:pt x="54703" y="146688"/>
                  </a:lnTo>
                  <a:lnTo>
                    <a:pt x="65215" y="110582"/>
                  </a:lnTo>
                  <a:lnTo>
                    <a:pt x="91380" y="68980"/>
                  </a:lnTo>
                  <a:lnTo>
                    <a:pt x="101893" y="61008"/>
                  </a:lnTo>
                  <a:lnTo>
                    <a:pt x="104816" y="54455"/>
                  </a:lnTo>
                  <a:lnTo>
                    <a:pt x="106919" y="52178"/>
                  </a:lnTo>
                  <a:lnTo>
                    <a:pt x="117201" y="48225"/>
                  </a:lnTo>
                  <a:lnTo>
                    <a:pt x="124831" y="47803"/>
                  </a:lnTo>
                  <a:lnTo>
                    <a:pt x="126876" y="49066"/>
                  </a:lnTo>
                  <a:lnTo>
                    <a:pt x="128241" y="51232"/>
                  </a:lnTo>
                  <a:lnTo>
                    <a:pt x="129149" y="53998"/>
                  </a:lnTo>
                  <a:lnTo>
                    <a:pt x="140152" y="71754"/>
                  </a:lnTo>
                  <a:lnTo>
                    <a:pt x="155586" y="121181"/>
                  </a:lnTo>
                  <a:lnTo>
                    <a:pt x="16668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9" name="SMARTInkShape-651"/>
            <p:cNvSpPr/>
            <p:nvPr>
              <p:custDataLst>
                <p:tags r:id="rId122"/>
              </p:custDataLst>
            </p:nvPr>
          </p:nvSpPr>
          <p:spPr>
            <a:xfrm>
              <a:off x="5334000" y="3821906"/>
              <a:ext cx="214314" cy="83345"/>
            </a:xfrm>
            <a:custGeom>
              <a:avLst/>
              <a:gdLst/>
              <a:ahLst/>
              <a:cxnLst/>
              <a:rect l="0" t="0" r="0" b="0"/>
              <a:pathLst>
                <a:path w="214314" h="83345">
                  <a:moveTo>
                    <a:pt x="0" y="83344"/>
                  </a:moveTo>
                  <a:lnTo>
                    <a:pt x="0" y="83344"/>
                  </a:lnTo>
                  <a:lnTo>
                    <a:pt x="6321" y="83344"/>
                  </a:lnTo>
                  <a:lnTo>
                    <a:pt x="12952" y="79816"/>
                  </a:lnTo>
                  <a:lnTo>
                    <a:pt x="20308" y="75162"/>
                  </a:lnTo>
                  <a:lnTo>
                    <a:pt x="33211" y="72541"/>
                  </a:lnTo>
                  <a:lnTo>
                    <a:pt x="53203" y="70442"/>
                  </a:lnTo>
                  <a:lnTo>
                    <a:pt x="107250" y="47335"/>
                  </a:lnTo>
                  <a:lnTo>
                    <a:pt x="123073" y="40881"/>
                  </a:lnTo>
                  <a:lnTo>
                    <a:pt x="162724" y="30078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0" name="SMARTInkShape-652"/>
            <p:cNvSpPr/>
            <p:nvPr>
              <p:custDataLst>
                <p:tags r:id="rId123"/>
              </p:custDataLst>
            </p:nvPr>
          </p:nvSpPr>
          <p:spPr>
            <a:xfrm>
              <a:off x="5310188" y="3500451"/>
              <a:ext cx="178593" cy="392894"/>
            </a:xfrm>
            <a:custGeom>
              <a:avLst/>
              <a:gdLst/>
              <a:ahLst/>
              <a:cxnLst/>
              <a:rect l="0" t="0" r="0" b="0"/>
              <a:pathLst>
                <a:path w="178593" h="392894">
                  <a:moveTo>
                    <a:pt x="0" y="35705"/>
                  </a:moveTo>
                  <a:lnTo>
                    <a:pt x="0" y="35705"/>
                  </a:lnTo>
                  <a:lnTo>
                    <a:pt x="10251" y="25454"/>
                  </a:lnTo>
                  <a:lnTo>
                    <a:pt x="11416" y="17969"/>
                  </a:lnTo>
                  <a:lnTo>
                    <a:pt x="12902" y="15943"/>
                  </a:lnTo>
                  <a:lnTo>
                    <a:pt x="36009" y="2706"/>
                  </a:lnTo>
                  <a:lnTo>
                    <a:pt x="71195" y="18"/>
                  </a:lnTo>
                  <a:lnTo>
                    <a:pt x="77061" y="0"/>
                  </a:lnTo>
                  <a:lnTo>
                    <a:pt x="84079" y="3520"/>
                  </a:lnTo>
                  <a:lnTo>
                    <a:pt x="91608" y="8172"/>
                  </a:lnTo>
                  <a:lnTo>
                    <a:pt x="103284" y="12113"/>
                  </a:lnTo>
                  <a:lnTo>
                    <a:pt x="111168" y="17723"/>
                  </a:lnTo>
                  <a:lnTo>
                    <a:pt x="115553" y="24626"/>
                  </a:lnTo>
                  <a:lnTo>
                    <a:pt x="129728" y="67707"/>
                  </a:lnTo>
                  <a:lnTo>
                    <a:pt x="131923" y="88550"/>
                  </a:lnTo>
                  <a:lnTo>
                    <a:pt x="141171" y="127151"/>
                  </a:lnTo>
                  <a:lnTo>
                    <a:pt x="142725" y="184877"/>
                  </a:lnTo>
                  <a:lnTo>
                    <a:pt x="142861" y="240320"/>
                  </a:lnTo>
                  <a:lnTo>
                    <a:pt x="153124" y="293171"/>
                  </a:lnTo>
                  <a:lnTo>
                    <a:pt x="154738" y="347362"/>
                  </a:lnTo>
                  <a:lnTo>
                    <a:pt x="156075" y="350633"/>
                  </a:lnTo>
                  <a:lnTo>
                    <a:pt x="158290" y="352813"/>
                  </a:lnTo>
                  <a:lnTo>
                    <a:pt x="161089" y="354267"/>
                  </a:lnTo>
                  <a:lnTo>
                    <a:pt x="162955" y="356559"/>
                  </a:lnTo>
                  <a:lnTo>
                    <a:pt x="165028" y="362633"/>
                  </a:lnTo>
                  <a:lnTo>
                    <a:pt x="167682" y="377312"/>
                  </a:lnTo>
                  <a:lnTo>
                    <a:pt x="178592" y="392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80" name="SMARTInkShape-Group86"/>
          <p:cNvGrpSpPr/>
          <p:nvPr/>
        </p:nvGrpSpPr>
        <p:grpSpPr>
          <a:xfrm>
            <a:off x="1888669" y="3957150"/>
            <a:ext cx="1860978" cy="579132"/>
            <a:chOff x="1888669" y="3957150"/>
            <a:chExt cx="1860978" cy="579132"/>
          </a:xfrm>
        </p:grpSpPr>
        <p:sp>
          <p:nvSpPr>
            <p:cNvPr id="772" name="SMARTInkShape-653"/>
            <p:cNvSpPr/>
            <p:nvPr>
              <p:custDataLst>
                <p:tags r:id="rId99"/>
              </p:custDataLst>
            </p:nvPr>
          </p:nvSpPr>
          <p:spPr>
            <a:xfrm>
              <a:off x="3507091" y="4107656"/>
              <a:ext cx="242556" cy="345283"/>
            </a:xfrm>
            <a:custGeom>
              <a:avLst/>
              <a:gdLst/>
              <a:ahLst/>
              <a:cxnLst/>
              <a:rect l="0" t="0" r="0" b="0"/>
              <a:pathLst>
                <a:path w="242556" h="345283">
                  <a:moveTo>
                    <a:pt x="124315" y="0"/>
                  </a:moveTo>
                  <a:lnTo>
                    <a:pt x="124315" y="0"/>
                  </a:lnTo>
                  <a:lnTo>
                    <a:pt x="79756" y="54811"/>
                  </a:lnTo>
                  <a:lnTo>
                    <a:pt x="30075" y="109610"/>
                  </a:lnTo>
                  <a:lnTo>
                    <a:pt x="1343" y="156542"/>
                  </a:lnTo>
                  <a:lnTo>
                    <a:pt x="0" y="161247"/>
                  </a:lnTo>
                  <a:lnTo>
                    <a:pt x="428" y="165706"/>
                  </a:lnTo>
                  <a:lnTo>
                    <a:pt x="3823" y="178303"/>
                  </a:lnTo>
                  <a:lnTo>
                    <a:pt x="4300" y="182369"/>
                  </a:lnTo>
                  <a:lnTo>
                    <a:pt x="7263" y="185079"/>
                  </a:lnTo>
                  <a:lnTo>
                    <a:pt x="17612" y="188091"/>
                  </a:lnTo>
                  <a:lnTo>
                    <a:pt x="66411" y="193711"/>
                  </a:lnTo>
                  <a:lnTo>
                    <a:pt x="119051" y="200689"/>
                  </a:lnTo>
                  <a:lnTo>
                    <a:pt x="170900" y="210249"/>
                  </a:lnTo>
                  <a:lnTo>
                    <a:pt x="212304" y="217038"/>
                  </a:lnTo>
                  <a:lnTo>
                    <a:pt x="234006" y="230726"/>
                  </a:lnTo>
                  <a:lnTo>
                    <a:pt x="239213" y="238364"/>
                  </a:lnTo>
                  <a:lnTo>
                    <a:pt x="241527" y="247492"/>
                  </a:lnTo>
                  <a:lnTo>
                    <a:pt x="242555" y="260368"/>
                  </a:lnTo>
                  <a:lnTo>
                    <a:pt x="235956" y="274911"/>
                  </a:lnTo>
                  <a:lnTo>
                    <a:pt x="222882" y="290193"/>
                  </a:lnTo>
                  <a:lnTo>
                    <a:pt x="193208" y="312349"/>
                  </a:lnTo>
                  <a:lnTo>
                    <a:pt x="154680" y="328830"/>
                  </a:lnTo>
                  <a:lnTo>
                    <a:pt x="143103" y="332678"/>
                  </a:lnTo>
                  <a:lnTo>
                    <a:pt x="124315" y="34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3" name="SMARTInkShape-654"/>
            <p:cNvSpPr/>
            <p:nvPr>
              <p:custDataLst>
                <p:tags r:id="rId100"/>
              </p:custDataLst>
            </p:nvPr>
          </p:nvSpPr>
          <p:spPr>
            <a:xfrm>
              <a:off x="3137740" y="4167188"/>
              <a:ext cx="153092" cy="226219"/>
            </a:xfrm>
            <a:custGeom>
              <a:avLst/>
              <a:gdLst/>
              <a:ahLst/>
              <a:cxnLst/>
              <a:rect l="0" t="0" r="0" b="0"/>
              <a:pathLst>
                <a:path w="153092" h="226219">
                  <a:moveTo>
                    <a:pt x="136479" y="0"/>
                  </a:moveTo>
                  <a:lnTo>
                    <a:pt x="136479" y="0"/>
                  </a:lnTo>
                  <a:lnTo>
                    <a:pt x="130158" y="0"/>
                  </a:lnTo>
                  <a:lnTo>
                    <a:pt x="91919" y="16571"/>
                  </a:lnTo>
                  <a:lnTo>
                    <a:pt x="38711" y="62350"/>
                  </a:lnTo>
                  <a:lnTo>
                    <a:pt x="18898" y="83225"/>
                  </a:lnTo>
                  <a:lnTo>
                    <a:pt x="1214" y="116123"/>
                  </a:lnTo>
                  <a:lnTo>
                    <a:pt x="0" y="122394"/>
                  </a:lnTo>
                  <a:lnTo>
                    <a:pt x="514" y="127898"/>
                  </a:lnTo>
                  <a:lnTo>
                    <a:pt x="4612" y="137541"/>
                  </a:lnTo>
                  <a:lnTo>
                    <a:pt x="10844" y="146237"/>
                  </a:lnTo>
                  <a:lnTo>
                    <a:pt x="28110" y="158570"/>
                  </a:lnTo>
                  <a:lnTo>
                    <a:pt x="56304" y="164282"/>
                  </a:lnTo>
                  <a:lnTo>
                    <a:pt x="109556" y="169898"/>
                  </a:lnTo>
                  <a:lnTo>
                    <a:pt x="147066" y="181358"/>
                  </a:lnTo>
                  <a:lnTo>
                    <a:pt x="151475" y="184405"/>
                  </a:lnTo>
                  <a:lnTo>
                    <a:pt x="153091" y="186437"/>
                  </a:lnTo>
                  <a:lnTo>
                    <a:pt x="152845" y="187791"/>
                  </a:lnTo>
                  <a:lnTo>
                    <a:pt x="142651" y="196752"/>
                  </a:lnTo>
                  <a:lnTo>
                    <a:pt x="117448" y="220182"/>
                  </a:lnTo>
                  <a:lnTo>
                    <a:pt x="100760" y="226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4" name="SMARTInkShape-655"/>
            <p:cNvSpPr/>
            <p:nvPr>
              <p:custDataLst>
                <p:tags r:id="rId101"/>
              </p:custDataLst>
            </p:nvPr>
          </p:nvSpPr>
          <p:spPr>
            <a:xfrm>
              <a:off x="2826828" y="4196325"/>
              <a:ext cx="178133" cy="208989"/>
            </a:xfrm>
            <a:custGeom>
              <a:avLst/>
              <a:gdLst/>
              <a:ahLst/>
              <a:cxnLst/>
              <a:rect l="0" t="0" r="0" b="0"/>
              <a:pathLst>
                <a:path w="178133" h="208989">
                  <a:moveTo>
                    <a:pt x="6860" y="137550"/>
                  </a:moveTo>
                  <a:lnTo>
                    <a:pt x="6860" y="137550"/>
                  </a:lnTo>
                  <a:lnTo>
                    <a:pt x="539" y="143871"/>
                  </a:lnTo>
                  <a:lnTo>
                    <a:pt x="0" y="147055"/>
                  </a:lnTo>
                  <a:lnTo>
                    <a:pt x="964" y="150502"/>
                  </a:lnTo>
                  <a:lnTo>
                    <a:pt x="2929" y="154122"/>
                  </a:lnTo>
                  <a:lnTo>
                    <a:pt x="18336" y="165537"/>
                  </a:lnTo>
                  <a:lnTo>
                    <a:pt x="35773" y="166305"/>
                  </a:lnTo>
                  <a:lnTo>
                    <a:pt x="72984" y="156018"/>
                  </a:lnTo>
                  <a:lnTo>
                    <a:pt x="125766" y="123209"/>
                  </a:lnTo>
                  <a:lnTo>
                    <a:pt x="146896" y="103902"/>
                  </a:lnTo>
                  <a:lnTo>
                    <a:pt x="163592" y="75105"/>
                  </a:lnTo>
                  <a:lnTo>
                    <a:pt x="176918" y="41436"/>
                  </a:lnTo>
                  <a:lnTo>
                    <a:pt x="178132" y="21632"/>
                  </a:lnTo>
                  <a:lnTo>
                    <a:pt x="174262" y="6656"/>
                  </a:lnTo>
                  <a:lnTo>
                    <a:pt x="171378" y="2662"/>
                  </a:lnTo>
                  <a:lnTo>
                    <a:pt x="168132" y="0"/>
                  </a:lnTo>
                  <a:lnTo>
                    <a:pt x="153943" y="569"/>
                  </a:lnTo>
                  <a:lnTo>
                    <a:pt x="134407" y="6555"/>
                  </a:lnTo>
                  <a:lnTo>
                    <a:pt x="102419" y="26123"/>
                  </a:lnTo>
                  <a:lnTo>
                    <a:pt x="60397" y="74230"/>
                  </a:lnTo>
                  <a:lnTo>
                    <a:pt x="36134" y="128757"/>
                  </a:lnTo>
                  <a:lnTo>
                    <a:pt x="33100" y="145107"/>
                  </a:lnTo>
                  <a:lnTo>
                    <a:pt x="38806" y="164722"/>
                  </a:lnTo>
                  <a:lnTo>
                    <a:pt x="57708" y="197010"/>
                  </a:lnTo>
                  <a:lnTo>
                    <a:pt x="80171" y="203664"/>
                  </a:lnTo>
                  <a:lnTo>
                    <a:pt x="125922" y="208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5" name="SMARTInkShape-656"/>
            <p:cNvSpPr/>
            <p:nvPr>
              <p:custDataLst>
                <p:tags r:id="rId102"/>
              </p:custDataLst>
            </p:nvPr>
          </p:nvSpPr>
          <p:spPr>
            <a:xfrm>
              <a:off x="2623436" y="4179094"/>
              <a:ext cx="138815" cy="268167"/>
            </a:xfrm>
            <a:custGeom>
              <a:avLst/>
              <a:gdLst/>
              <a:ahLst/>
              <a:cxnLst/>
              <a:rect l="0" t="0" r="0" b="0"/>
              <a:pathLst>
                <a:path w="138815" h="268167">
                  <a:moveTo>
                    <a:pt x="126908" y="0"/>
                  </a:moveTo>
                  <a:lnTo>
                    <a:pt x="126908" y="0"/>
                  </a:lnTo>
                  <a:lnTo>
                    <a:pt x="114267" y="0"/>
                  </a:lnTo>
                  <a:lnTo>
                    <a:pt x="101005" y="7055"/>
                  </a:lnTo>
                  <a:lnTo>
                    <a:pt x="64612" y="39464"/>
                  </a:lnTo>
                  <a:lnTo>
                    <a:pt x="33384" y="92215"/>
                  </a:lnTo>
                  <a:lnTo>
                    <a:pt x="5182" y="146689"/>
                  </a:lnTo>
                  <a:lnTo>
                    <a:pt x="0" y="195304"/>
                  </a:lnTo>
                  <a:lnTo>
                    <a:pt x="3477" y="223062"/>
                  </a:lnTo>
                  <a:lnTo>
                    <a:pt x="12959" y="245100"/>
                  </a:lnTo>
                  <a:lnTo>
                    <a:pt x="19192" y="254681"/>
                  </a:lnTo>
                  <a:lnTo>
                    <a:pt x="33173" y="265327"/>
                  </a:lnTo>
                  <a:lnTo>
                    <a:pt x="40605" y="268166"/>
                  </a:lnTo>
                  <a:lnTo>
                    <a:pt x="138814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6" name="SMARTInkShape-657"/>
            <p:cNvSpPr/>
            <p:nvPr>
              <p:custDataLst>
                <p:tags r:id="rId103"/>
              </p:custDataLst>
            </p:nvPr>
          </p:nvSpPr>
          <p:spPr>
            <a:xfrm>
              <a:off x="2389109" y="4268588"/>
              <a:ext cx="134447" cy="180749"/>
            </a:xfrm>
            <a:custGeom>
              <a:avLst/>
              <a:gdLst/>
              <a:ahLst/>
              <a:cxnLst/>
              <a:rect l="0" t="0" r="0" b="0"/>
              <a:pathLst>
                <a:path w="134447" h="180749">
                  <a:moveTo>
                    <a:pt x="99297" y="17662"/>
                  </a:moveTo>
                  <a:lnTo>
                    <a:pt x="99297" y="17662"/>
                  </a:lnTo>
                  <a:lnTo>
                    <a:pt x="99297" y="11341"/>
                  </a:lnTo>
                  <a:lnTo>
                    <a:pt x="92241" y="4710"/>
                  </a:lnTo>
                  <a:lnTo>
                    <a:pt x="86656" y="1090"/>
                  </a:lnTo>
                  <a:lnTo>
                    <a:pt x="81609" y="0"/>
                  </a:lnTo>
                  <a:lnTo>
                    <a:pt x="76922" y="596"/>
                  </a:lnTo>
                  <a:lnTo>
                    <a:pt x="47648" y="14582"/>
                  </a:lnTo>
                  <a:lnTo>
                    <a:pt x="37536" y="22026"/>
                  </a:lnTo>
                  <a:lnTo>
                    <a:pt x="12083" y="64777"/>
                  </a:lnTo>
                  <a:lnTo>
                    <a:pt x="1886" y="88873"/>
                  </a:lnTo>
                  <a:lnTo>
                    <a:pt x="0" y="109284"/>
                  </a:lnTo>
                  <a:lnTo>
                    <a:pt x="9568" y="150266"/>
                  </a:lnTo>
                  <a:lnTo>
                    <a:pt x="20382" y="172193"/>
                  </a:lnTo>
                  <a:lnTo>
                    <a:pt x="26844" y="176245"/>
                  </a:lnTo>
                  <a:lnTo>
                    <a:pt x="44606" y="180748"/>
                  </a:lnTo>
                  <a:lnTo>
                    <a:pt x="62202" y="179221"/>
                  </a:lnTo>
                  <a:lnTo>
                    <a:pt x="78842" y="172810"/>
                  </a:lnTo>
                  <a:lnTo>
                    <a:pt x="95056" y="161141"/>
                  </a:lnTo>
                  <a:lnTo>
                    <a:pt x="112740" y="133375"/>
                  </a:lnTo>
                  <a:lnTo>
                    <a:pt x="130685" y="74790"/>
                  </a:lnTo>
                  <a:lnTo>
                    <a:pt x="134446" y="29987"/>
                  </a:lnTo>
                  <a:lnTo>
                    <a:pt x="131235" y="19612"/>
                  </a:lnTo>
                  <a:lnTo>
                    <a:pt x="128526" y="14993"/>
                  </a:lnTo>
                  <a:lnTo>
                    <a:pt x="125398" y="11914"/>
                  </a:lnTo>
                  <a:lnTo>
                    <a:pt x="118394" y="8493"/>
                  </a:lnTo>
                  <a:lnTo>
                    <a:pt x="115997" y="10226"/>
                  </a:lnTo>
                  <a:lnTo>
                    <a:pt x="111204" y="29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7" name="SMARTInkShape-658"/>
            <p:cNvSpPr/>
            <p:nvPr>
              <p:custDataLst>
                <p:tags r:id="rId104"/>
              </p:custDataLst>
            </p:nvPr>
          </p:nvSpPr>
          <p:spPr>
            <a:xfrm>
              <a:off x="2120967" y="4252451"/>
              <a:ext cx="188847" cy="229022"/>
            </a:xfrm>
            <a:custGeom>
              <a:avLst/>
              <a:gdLst/>
              <a:ahLst/>
              <a:cxnLst/>
              <a:rect l="0" t="0" r="0" b="0"/>
              <a:pathLst>
                <a:path w="188847" h="229022">
                  <a:moveTo>
                    <a:pt x="10252" y="33799"/>
                  </a:moveTo>
                  <a:lnTo>
                    <a:pt x="10252" y="33799"/>
                  </a:lnTo>
                  <a:lnTo>
                    <a:pt x="0" y="77194"/>
                  </a:lnTo>
                  <a:lnTo>
                    <a:pt x="8742" y="135308"/>
                  </a:lnTo>
                  <a:lnTo>
                    <a:pt x="20371" y="194716"/>
                  </a:lnTo>
                  <a:lnTo>
                    <a:pt x="22053" y="229021"/>
                  </a:lnTo>
                  <a:lnTo>
                    <a:pt x="22111" y="227279"/>
                  </a:lnTo>
                  <a:lnTo>
                    <a:pt x="15289" y="195049"/>
                  </a:lnTo>
                  <a:lnTo>
                    <a:pt x="23937" y="142625"/>
                  </a:lnTo>
                  <a:lnTo>
                    <a:pt x="40913" y="84290"/>
                  </a:lnTo>
                  <a:lnTo>
                    <a:pt x="43723" y="70351"/>
                  </a:lnTo>
                  <a:lnTo>
                    <a:pt x="57946" y="48745"/>
                  </a:lnTo>
                  <a:lnTo>
                    <a:pt x="87072" y="13392"/>
                  </a:lnTo>
                  <a:lnTo>
                    <a:pt x="89246" y="8288"/>
                  </a:lnTo>
                  <a:lnTo>
                    <a:pt x="93342" y="4885"/>
                  </a:lnTo>
                  <a:lnTo>
                    <a:pt x="104948" y="1105"/>
                  </a:lnTo>
                  <a:lnTo>
                    <a:pt x="143463" y="0"/>
                  </a:lnTo>
                  <a:lnTo>
                    <a:pt x="188846" y="9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8" name="SMARTInkShape-659"/>
            <p:cNvSpPr/>
            <p:nvPr>
              <p:custDataLst>
                <p:tags r:id="rId105"/>
              </p:custDataLst>
            </p:nvPr>
          </p:nvSpPr>
          <p:spPr>
            <a:xfrm>
              <a:off x="1888669" y="3957150"/>
              <a:ext cx="276125" cy="307348"/>
            </a:xfrm>
            <a:custGeom>
              <a:avLst/>
              <a:gdLst/>
              <a:ahLst/>
              <a:cxnLst/>
              <a:rect l="0" t="0" r="0" b="0"/>
              <a:pathLst>
                <a:path w="276125" h="307348">
                  <a:moveTo>
                    <a:pt x="28237" y="233850"/>
                  </a:moveTo>
                  <a:lnTo>
                    <a:pt x="28237" y="233850"/>
                  </a:lnTo>
                  <a:lnTo>
                    <a:pt x="10549" y="213516"/>
                  </a:lnTo>
                  <a:lnTo>
                    <a:pt x="1414" y="194386"/>
                  </a:lnTo>
                  <a:lnTo>
                    <a:pt x="0" y="176182"/>
                  </a:lnTo>
                  <a:lnTo>
                    <a:pt x="14670" y="117189"/>
                  </a:lnTo>
                  <a:lnTo>
                    <a:pt x="41383" y="67637"/>
                  </a:lnTo>
                  <a:lnTo>
                    <a:pt x="56570" y="46206"/>
                  </a:lnTo>
                  <a:lnTo>
                    <a:pt x="95779" y="10670"/>
                  </a:lnTo>
                  <a:lnTo>
                    <a:pt x="118669" y="2367"/>
                  </a:lnTo>
                  <a:lnTo>
                    <a:pt x="146481" y="0"/>
                  </a:lnTo>
                  <a:lnTo>
                    <a:pt x="203926" y="9260"/>
                  </a:lnTo>
                  <a:lnTo>
                    <a:pt x="228029" y="17616"/>
                  </a:lnTo>
                  <a:lnTo>
                    <a:pt x="253829" y="35872"/>
                  </a:lnTo>
                  <a:lnTo>
                    <a:pt x="271032" y="65083"/>
                  </a:lnTo>
                  <a:lnTo>
                    <a:pt x="276124" y="93887"/>
                  </a:lnTo>
                  <a:lnTo>
                    <a:pt x="270260" y="116082"/>
                  </a:lnTo>
                  <a:lnTo>
                    <a:pt x="237526" y="173166"/>
                  </a:lnTo>
                  <a:lnTo>
                    <a:pt x="192434" y="223621"/>
                  </a:lnTo>
                  <a:lnTo>
                    <a:pt x="135910" y="270636"/>
                  </a:lnTo>
                  <a:lnTo>
                    <a:pt x="81183" y="307347"/>
                  </a:lnTo>
                  <a:lnTo>
                    <a:pt x="52050" y="305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9" name="SMARTInkShape-660"/>
            <p:cNvSpPr/>
            <p:nvPr>
              <p:custDataLst>
                <p:tags r:id="rId106"/>
              </p:custDataLst>
            </p:nvPr>
          </p:nvSpPr>
          <p:spPr>
            <a:xfrm>
              <a:off x="1952907" y="4107656"/>
              <a:ext cx="23532" cy="428626"/>
            </a:xfrm>
            <a:custGeom>
              <a:avLst/>
              <a:gdLst/>
              <a:ahLst/>
              <a:cxnLst/>
              <a:rect l="0" t="0" r="0" b="0"/>
              <a:pathLst>
                <a:path w="23532" h="428626">
                  <a:moveTo>
                    <a:pt x="23531" y="0"/>
                  </a:moveTo>
                  <a:lnTo>
                    <a:pt x="23531" y="0"/>
                  </a:lnTo>
                  <a:lnTo>
                    <a:pt x="6959" y="16572"/>
                  </a:lnTo>
                  <a:lnTo>
                    <a:pt x="1863" y="46950"/>
                  </a:lnTo>
                  <a:lnTo>
                    <a:pt x="0" y="104699"/>
                  </a:lnTo>
                  <a:lnTo>
                    <a:pt x="3330" y="154054"/>
                  </a:lnTo>
                  <a:lnTo>
                    <a:pt x="9986" y="211817"/>
                  </a:lnTo>
                  <a:lnTo>
                    <a:pt x="12624" y="268304"/>
                  </a:lnTo>
                  <a:lnTo>
                    <a:pt x="20984" y="314740"/>
                  </a:lnTo>
                  <a:lnTo>
                    <a:pt x="23027" y="374086"/>
                  </a:lnTo>
                  <a:lnTo>
                    <a:pt x="23531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8" name="SMARTInkShape-Group87"/>
          <p:cNvGrpSpPr/>
          <p:nvPr/>
        </p:nvGrpSpPr>
        <p:grpSpPr>
          <a:xfrm>
            <a:off x="1089054" y="4595813"/>
            <a:ext cx="4180744" cy="744398"/>
            <a:chOff x="1089054" y="4595813"/>
            <a:chExt cx="4180744" cy="744398"/>
          </a:xfrm>
        </p:grpSpPr>
        <p:sp>
          <p:nvSpPr>
            <p:cNvPr id="781" name="SMARTInkShape-661"/>
            <p:cNvSpPr/>
            <p:nvPr>
              <p:custDataLst>
                <p:tags r:id="rId82"/>
              </p:custDataLst>
            </p:nvPr>
          </p:nvSpPr>
          <p:spPr>
            <a:xfrm>
              <a:off x="4964905" y="4750594"/>
              <a:ext cx="304893" cy="309562"/>
            </a:xfrm>
            <a:custGeom>
              <a:avLst/>
              <a:gdLst/>
              <a:ahLst/>
              <a:cxnLst/>
              <a:rect l="0" t="0" r="0" b="0"/>
              <a:pathLst>
                <a:path w="304893" h="309562">
                  <a:moveTo>
                    <a:pt x="0" y="0"/>
                  </a:moveTo>
                  <a:lnTo>
                    <a:pt x="0" y="0"/>
                  </a:lnTo>
                  <a:lnTo>
                    <a:pt x="53555" y="3527"/>
                  </a:lnTo>
                  <a:lnTo>
                    <a:pt x="105977" y="16572"/>
                  </a:lnTo>
                  <a:lnTo>
                    <a:pt x="160637" y="29915"/>
                  </a:lnTo>
                  <a:lnTo>
                    <a:pt x="219439" y="56768"/>
                  </a:lnTo>
                  <a:lnTo>
                    <a:pt x="278056" y="81407"/>
                  </a:lnTo>
                  <a:lnTo>
                    <a:pt x="293796" y="93948"/>
                  </a:lnTo>
                  <a:lnTo>
                    <a:pt x="302556" y="108341"/>
                  </a:lnTo>
                  <a:lnTo>
                    <a:pt x="304892" y="115884"/>
                  </a:lnTo>
                  <a:lnTo>
                    <a:pt x="303960" y="131320"/>
                  </a:lnTo>
                  <a:lnTo>
                    <a:pt x="297813" y="148322"/>
                  </a:lnTo>
                  <a:lnTo>
                    <a:pt x="271203" y="190482"/>
                  </a:lnTo>
                  <a:lnTo>
                    <a:pt x="216455" y="247820"/>
                  </a:lnTo>
                  <a:lnTo>
                    <a:pt x="166690" y="309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2" name="SMARTInkShape-662"/>
            <p:cNvSpPr/>
            <p:nvPr>
              <p:custDataLst>
                <p:tags r:id="rId83"/>
              </p:custDataLst>
            </p:nvPr>
          </p:nvSpPr>
          <p:spPr>
            <a:xfrm>
              <a:off x="4381500" y="4833938"/>
              <a:ext cx="595314" cy="82076"/>
            </a:xfrm>
            <a:custGeom>
              <a:avLst/>
              <a:gdLst/>
              <a:ahLst/>
              <a:cxnLst/>
              <a:rect l="0" t="0" r="0" b="0"/>
              <a:pathLst>
                <a:path w="595314" h="82076">
                  <a:moveTo>
                    <a:pt x="0" y="0"/>
                  </a:moveTo>
                  <a:lnTo>
                    <a:pt x="0" y="0"/>
                  </a:lnTo>
                  <a:lnTo>
                    <a:pt x="52196" y="54816"/>
                  </a:lnTo>
                  <a:lnTo>
                    <a:pt x="79935" y="76924"/>
                  </a:lnTo>
                  <a:lnTo>
                    <a:pt x="92412" y="80491"/>
                  </a:lnTo>
                  <a:lnTo>
                    <a:pt x="111187" y="82075"/>
                  </a:lnTo>
                  <a:lnTo>
                    <a:pt x="163760" y="65405"/>
                  </a:lnTo>
                  <a:lnTo>
                    <a:pt x="210207" y="44473"/>
                  </a:lnTo>
                  <a:lnTo>
                    <a:pt x="228362" y="32994"/>
                  </a:lnTo>
                  <a:lnTo>
                    <a:pt x="269635" y="18701"/>
                  </a:lnTo>
                  <a:lnTo>
                    <a:pt x="289171" y="18454"/>
                  </a:lnTo>
                  <a:lnTo>
                    <a:pt x="337549" y="25752"/>
                  </a:lnTo>
                  <a:lnTo>
                    <a:pt x="381825" y="42520"/>
                  </a:lnTo>
                  <a:lnTo>
                    <a:pt x="440640" y="53812"/>
                  </a:lnTo>
                  <a:lnTo>
                    <a:pt x="493756" y="48700"/>
                  </a:lnTo>
                  <a:lnTo>
                    <a:pt x="545070" y="46514"/>
                  </a:lnTo>
                  <a:lnTo>
                    <a:pt x="595313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3" name="SMARTInkShape-663"/>
            <p:cNvSpPr/>
            <p:nvPr>
              <p:custDataLst>
                <p:tags r:id="rId84"/>
              </p:custDataLst>
            </p:nvPr>
          </p:nvSpPr>
          <p:spPr>
            <a:xfrm>
              <a:off x="4122187" y="4810125"/>
              <a:ext cx="104533" cy="190501"/>
            </a:xfrm>
            <a:custGeom>
              <a:avLst/>
              <a:gdLst/>
              <a:ahLst/>
              <a:cxnLst/>
              <a:rect l="0" t="0" r="0" b="0"/>
              <a:pathLst>
                <a:path w="104533" h="190501">
                  <a:moveTo>
                    <a:pt x="68813" y="0"/>
                  </a:moveTo>
                  <a:lnTo>
                    <a:pt x="68813" y="0"/>
                  </a:lnTo>
                  <a:lnTo>
                    <a:pt x="20323" y="54811"/>
                  </a:lnTo>
                  <a:lnTo>
                    <a:pt x="1312" y="82200"/>
                  </a:lnTo>
                  <a:lnTo>
                    <a:pt x="0" y="86550"/>
                  </a:lnTo>
                  <a:lnTo>
                    <a:pt x="1771" y="89450"/>
                  </a:lnTo>
                  <a:lnTo>
                    <a:pt x="5597" y="91384"/>
                  </a:lnTo>
                  <a:lnTo>
                    <a:pt x="10794" y="92672"/>
                  </a:lnTo>
                  <a:lnTo>
                    <a:pt x="23624" y="90577"/>
                  </a:lnTo>
                  <a:lnTo>
                    <a:pt x="30749" y="88166"/>
                  </a:lnTo>
                  <a:lnTo>
                    <a:pt x="45722" y="89014"/>
                  </a:lnTo>
                  <a:lnTo>
                    <a:pt x="76893" y="100339"/>
                  </a:lnTo>
                  <a:lnTo>
                    <a:pt x="94284" y="111457"/>
                  </a:lnTo>
                  <a:lnTo>
                    <a:pt x="99977" y="126266"/>
                  </a:lnTo>
                  <a:lnTo>
                    <a:pt x="104532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4" name="SMARTInkShape-664"/>
            <p:cNvSpPr/>
            <p:nvPr>
              <p:custDataLst>
                <p:tags r:id="rId85"/>
              </p:custDataLst>
            </p:nvPr>
          </p:nvSpPr>
          <p:spPr>
            <a:xfrm>
              <a:off x="3667125" y="4838536"/>
              <a:ext cx="345282" cy="185903"/>
            </a:xfrm>
            <a:custGeom>
              <a:avLst/>
              <a:gdLst/>
              <a:ahLst/>
              <a:cxnLst/>
              <a:rect l="0" t="0" r="0" b="0"/>
              <a:pathLst>
                <a:path w="345282" h="185903">
                  <a:moveTo>
                    <a:pt x="0" y="102559"/>
                  </a:moveTo>
                  <a:lnTo>
                    <a:pt x="0" y="102559"/>
                  </a:lnTo>
                  <a:lnTo>
                    <a:pt x="50122" y="131048"/>
                  </a:lnTo>
                  <a:lnTo>
                    <a:pt x="86729" y="143926"/>
                  </a:lnTo>
                  <a:lnTo>
                    <a:pt x="135647" y="147005"/>
                  </a:lnTo>
                  <a:lnTo>
                    <a:pt x="176452" y="138805"/>
                  </a:lnTo>
                  <a:lnTo>
                    <a:pt x="225796" y="113000"/>
                  </a:lnTo>
                  <a:lnTo>
                    <a:pt x="247197" y="96615"/>
                  </a:lnTo>
                  <a:lnTo>
                    <a:pt x="285119" y="41241"/>
                  </a:lnTo>
                  <a:lnTo>
                    <a:pt x="292084" y="26358"/>
                  </a:lnTo>
                  <a:lnTo>
                    <a:pt x="295180" y="10924"/>
                  </a:lnTo>
                  <a:lnTo>
                    <a:pt x="294682" y="5750"/>
                  </a:lnTo>
                  <a:lnTo>
                    <a:pt x="293028" y="2300"/>
                  </a:lnTo>
                  <a:lnTo>
                    <a:pt x="290602" y="0"/>
                  </a:lnTo>
                  <a:lnTo>
                    <a:pt x="286339" y="1114"/>
                  </a:lnTo>
                  <a:lnTo>
                    <a:pt x="259353" y="22629"/>
                  </a:lnTo>
                  <a:lnTo>
                    <a:pt x="238307" y="68856"/>
                  </a:lnTo>
                  <a:lnTo>
                    <a:pt x="226273" y="96100"/>
                  </a:lnTo>
                  <a:lnTo>
                    <a:pt x="222286" y="102221"/>
                  </a:lnTo>
                  <a:lnTo>
                    <a:pt x="221384" y="123134"/>
                  </a:lnTo>
                  <a:lnTo>
                    <a:pt x="225393" y="146099"/>
                  </a:lnTo>
                  <a:lnTo>
                    <a:pt x="231584" y="160715"/>
                  </a:lnTo>
                  <a:lnTo>
                    <a:pt x="245801" y="171621"/>
                  </a:lnTo>
                  <a:lnTo>
                    <a:pt x="274625" y="183080"/>
                  </a:lnTo>
                  <a:lnTo>
                    <a:pt x="345281" y="185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5" name="SMARTInkShape-665"/>
            <p:cNvSpPr/>
            <p:nvPr>
              <p:custDataLst>
                <p:tags r:id="rId86"/>
              </p:custDataLst>
            </p:nvPr>
          </p:nvSpPr>
          <p:spPr>
            <a:xfrm>
              <a:off x="3548063" y="4849491"/>
              <a:ext cx="173761" cy="490720"/>
            </a:xfrm>
            <a:custGeom>
              <a:avLst/>
              <a:gdLst/>
              <a:ahLst/>
              <a:cxnLst/>
              <a:rect l="0" t="0" r="0" b="0"/>
              <a:pathLst>
                <a:path w="173761" h="490720">
                  <a:moveTo>
                    <a:pt x="0" y="43979"/>
                  </a:moveTo>
                  <a:lnTo>
                    <a:pt x="0" y="43979"/>
                  </a:lnTo>
                  <a:lnTo>
                    <a:pt x="9423" y="99312"/>
                  </a:lnTo>
                  <a:lnTo>
                    <a:pt x="14698" y="156946"/>
                  </a:lnTo>
                  <a:lnTo>
                    <a:pt x="21111" y="213710"/>
                  </a:lnTo>
                  <a:lnTo>
                    <a:pt x="26539" y="259193"/>
                  </a:lnTo>
                  <a:lnTo>
                    <a:pt x="33905" y="315648"/>
                  </a:lnTo>
                  <a:lnTo>
                    <a:pt x="43543" y="367663"/>
                  </a:lnTo>
                  <a:lnTo>
                    <a:pt x="46415" y="417403"/>
                  </a:lnTo>
                  <a:lnTo>
                    <a:pt x="50913" y="467579"/>
                  </a:lnTo>
                  <a:lnTo>
                    <a:pt x="57829" y="490719"/>
                  </a:lnTo>
                  <a:lnTo>
                    <a:pt x="57073" y="489972"/>
                  </a:lnTo>
                  <a:lnTo>
                    <a:pt x="52706" y="482087"/>
                  </a:lnTo>
                  <a:lnTo>
                    <a:pt x="39123" y="429595"/>
                  </a:lnTo>
                  <a:lnTo>
                    <a:pt x="28936" y="386658"/>
                  </a:lnTo>
                  <a:lnTo>
                    <a:pt x="25331" y="328076"/>
                  </a:lnTo>
                  <a:lnTo>
                    <a:pt x="24262" y="273382"/>
                  </a:lnTo>
                  <a:lnTo>
                    <a:pt x="24012" y="230602"/>
                  </a:lnTo>
                  <a:lnTo>
                    <a:pt x="30192" y="180854"/>
                  </a:lnTo>
                  <a:lnTo>
                    <a:pt x="37272" y="127165"/>
                  </a:lnTo>
                  <a:lnTo>
                    <a:pt x="57878" y="74031"/>
                  </a:lnTo>
                  <a:lnTo>
                    <a:pt x="81400" y="30952"/>
                  </a:lnTo>
                  <a:lnTo>
                    <a:pt x="99678" y="14818"/>
                  </a:lnTo>
                  <a:lnTo>
                    <a:pt x="119707" y="4559"/>
                  </a:lnTo>
                  <a:lnTo>
                    <a:pt x="137429" y="0"/>
                  </a:lnTo>
                  <a:lnTo>
                    <a:pt x="145859" y="1430"/>
                  </a:lnTo>
                  <a:lnTo>
                    <a:pt x="162281" y="10074"/>
                  </a:lnTo>
                  <a:lnTo>
                    <a:pt x="167718" y="17407"/>
                  </a:lnTo>
                  <a:lnTo>
                    <a:pt x="173760" y="36137"/>
                  </a:lnTo>
                  <a:lnTo>
                    <a:pt x="170841" y="81636"/>
                  </a:lnTo>
                  <a:lnTo>
                    <a:pt x="158002" y="135936"/>
                  </a:lnTo>
                  <a:lnTo>
                    <a:pt x="119062" y="210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6" name="SMARTInkShape-666"/>
            <p:cNvSpPr/>
            <p:nvPr>
              <p:custDataLst>
                <p:tags r:id="rId87"/>
              </p:custDataLst>
            </p:nvPr>
          </p:nvSpPr>
          <p:spPr>
            <a:xfrm>
              <a:off x="3012281" y="4882666"/>
              <a:ext cx="440412" cy="403710"/>
            </a:xfrm>
            <a:custGeom>
              <a:avLst/>
              <a:gdLst/>
              <a:ahLst/>
              <a:cxnLst/>
              <a:rect l="0" t="0" r="0" b="0"/>
              <a:pathLst>
                <a:path w="440412" h="403710">
                  <a:moveTo>
                    <a:pt x="0" y="10804"/>
                  </a:moveTo>
                  <a:lnTo>
                    <a:pt x="0" y="10804"/>
                  </a:lnTo>
                  <a:lnTo>
                    <a:pt x="33757" y="9480"/>
                  </a:lnTo>
                  <a:lnTo>
                    <a:pt x="87941" y="0"/>
                  </a:lnTo>
                  <a:lnTo>
                    <a:pt x="135405" y="2642"/>
                  </a:lnTo>
                  <a:lnTo>
                    <a:pt x="191917" y="19234"/>
                  </a:lnTo>
                  <a:lnTo>
                    <a:pt x="209210" y="26897"/>
                  </a:lnTo>
                  <a:lnTo>
                    <a:pt x="216203" y="28147"/>
                  </a:lnTo>
                  <a:lnTo>
                    <a:pt x="259516" y="22794"/>
                  </a:lnTo>
                  <a:lnTo>
                    <a:pt x="274570" y="35672"/>
                  </a:lnTo>
                  <a:lnTo>
                    <a:pt x="282104" y="44346"/>
                  </a:lnTo>
                  <a:lnTo>
                    <a:pt x="295106" y="62780"/>
                  </a:lnTo>
                  <a:lnTo>
                    <a:pt x="307988" y="72709"/>
                  </a:lnTo>
                  <a:lnTo>
                    <a:pt x="322533" y="78004"/>
                  </a:lnTo>
                  <a:lnTo>
                    <a:pt x="359750" y="81404"/>
                  </a:lnTo>
                  <a:lnTo>
                    <a:pt x="378611" y="74814"/>
                  </a:lnTo>
                  <a:lnTo>
                    <a:pt x="437442" y="25629"/>
                  </a:lnTo>
                  <a:lnTo>
                    <a:pt x="439616" y="23574"/>
                  </a:lnTo>
                  <a:lnTo>
                    <a:pt x="440411" y="78158"/>
                  </a:lnTo>
                  <a:lnTo>
                    <a:pt x="436968" y="132183"/>
                  </a:lnTo>
                  <a:lnTo>
                    <a:pt x="431097" y="183027"/>
                  </a:lnTo>
                  <a:lnTo>
                    <a:pt x="429358" y="230284"/>
                  </a:lnTo>
                  <a:lnTo>
                    <a:pt x="428842" y="282650"/>
                  </a:lnTo>
                  <a:lnTo>
                    <a:pt x="428668" y="335111"/>
                  </a:lnTo>
                  <a:lnTo>
                    <a:pt x="428625" y="403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7" name="SMARTInkShape-667"/>
            <p:cNvSpPr/>
            <p:nvPr>
              <p:custDataLst>
                <p:tags r:id="rId88"/>
              </p:custDataLst>
            </p:nvPr>
          </p:nvSpPr>
          <p:spPr>
            <a:xfrm>
              <a:off x="3107531" y="4595813"/>
              <a:ext cx="59533" cy="416718"/>
            </a:xfrm>
            <a:custGeom>
              <a:avLst/>
              <a:gdLst/>
              <a:ahLst/>
              <a:cxnLst/>
              <a:rect l="0" t="0" r="0" b="0"/>
              <a:pathLst>
                <a:path w="59533" h="416718">
                  <a:moveTo>
                    <a:pt x="0" y="0"/>
                  </a:moveTo>
                  <a:lnTo>
                    <a:pt x="0" y="0"/>
                  </a:lnTo>
                  <a:lnTo>
                    <a:pt x="0" y="45784"/>
                  </a:lnTo>
                  <a:lnTo>
                    <a:pt x="0" y="101746"/>
                  </a:lnTo>
                  <a:lnTo>
                    <a:pt x="3528" y="151605"/>
                  </a:lnTo>
                  <a:lnTo>
                    <a:pt x="9424" y="204993"/>
                  </a:lnTo>
                  <a:lnTo>
                    <a:pt x="17737" y="263330"/>
                  </a:lnTo>
                  <a:lnTo>
                    <a:pt x="23935" y="318020"/>
                  </a:lnTo>
                  <a:lnTo>
                    <a:pt x="35833" y="374915"/>
                  </a:lnTo>
                  <a:lnTo>
                    <a:pt x="59532" y="416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8" name="SMARTInkShape-668"/>
            <p:cNvSpPr/>
            <p:nvPr>
              <p:custDataLst>
                <p:tags r:id="rId89"/>
              </p:custDataLst>
            </p:nvPr>
          </p:nvSpPr>
          <p:spPr>
            <a:xfrm>
              <a:off x="2859890" y="4869656"/>
              <a:ext cx="104767" cy="158309"/>
            </a:xfrm>
            <a:custGeom>
              <a:avLst/>
              <a:gdLst/>
              <a:ahLst/>
              <a:cxnLst/>
              <a:rect l="0" t="0" r="0" b="0"/>
              <a:pathLst>
                <a:path w="104767" h="158309">
                  <a:moveTo>
                    <a:pt x="69048" y="0"/>
                  </a:moveTo>
                  <a:lnTo>
                    <a:pt x="69048" y="0"/>
                  </a:lnTo>
                  <a:lnTo>
                    <a:pt x="35501" y="37074"/>
                  </a:lnTo>
                  <a:lnTo>
                    <a:pt x="9707" y="96414"/>
                  </a:lnTo>
                  <a:lnTo>
                    <a:pt x="0" y="136785"/>
                  </a:lnTo>
                  <a:lnTo>
                    <a:pt x="1849" y="144107"/>
                  </a:lnTo>
                  <a:lnTo>
                    <a:pt x="10959" y="155770"/>
                  </a:lnTo>
                  <a:lnTo>
                    <a:pt x="15770" y="158086"/>
                  </a:lnTo>
                  <a:lnTo>
                    <a:pt x="20300" y="158308"/>
                  </a:lnTo>
                  <a:lnTo>
                    <a:pt x="31507" y="153703"/>
                  </a:lnTo>
                  <a:lnTo>
                    <a:pt x="82917" y="122485"/>
                  </a:lnTo>
                  <a:lnTo>
                    <a:pt x="97704" y="103173"/>
                  </a:lnTo>
                  <a:lnTo>
                    <a:pt x="104766" y="71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9" name="SMARTInkShape-669"/>
            <p:cNvSpPr/>
            <p:nvPr>
              <p:custDataLst>
                <p:tags r:id="rId90"/>
              </p:custDataLst>
            </p:nvPr>
          </p:nvSpPr>
          <p:spPr>
            <a:xfrm>
              <a:off x="2643188" y="4878400"/>
              <a:ext cx="107157" cy="181756"/>
            </a:xfrm>
            <a:custGeom>
              <a:avLst/>
              <a:gdLst/>
              <a:ahLst/>
              <a:cxnLst/>
              <a:rect l="0" t="0" r="0" b="0"/>
              <a:pathLst>
                <a:path w="107157" h="181756">
                  <a:moveTo>
                    <a:pt x="0" y="122225"/>
                  </a:moveTo>
                  <a:lnTo>
                    <a:pt x="0" y="122225"/>
                  </a:lnTo>
                  <a:lnTo>
                    <a:pt x="6320" y="128546"/>
                  </a:lnTo>
                  <a:lnTo>
                    <a:pt x="20006" y="128121"/>
                  </a:lnTo>
                  <a:lnTo>
                    <a:pt x="54810" y="117069"/>
                  </a:lnTo>
                  <a:lnTo>
                    <a:pt x="79152" y="93357"/>
                  </a:lnTo>
                  <a:lnTo>
                    <a:pt x="96801" y="67517"/>
                  </a:lnTo>
                  <a:lnTo>
                    <a:pt x="104087" y="36783"/>
                  </a:lnTo>
                  <a:lnTo>
                    <a:pt x="106247" y="15182"/>
                  </a:lnTo>
                  <a:lnTo>
                    <a:pt x="103224" y="4977"/>
                  </a:lnTo>
                  <a:lnTo>
                    <a:pt x="100566" y="403"/>
                  </a:lnTo>
                  <a:lnTo>
                    <a:pt x="96148" y="0"/>
                  </a:lnTo>
                  <a:lnTo>
                    <a:pt x="84183" y="6608"/>
                  </a:lnTo>
                  <a:lnTo>
                    <a:pt x="68893" y="25203"/>
                  </a:lnTo>
                  <a:lnTo>
                    <a:pt x="45015" y="72878"/>
                  </a:lnTo>
                  <a:lnTo>
                    <a:pt x="39850" y="97647"/>
                  </a:lnTo>
                  <a:lnTo>
                    <a:pt x="43263" y="133905"/>
                  </a:lnTo>
                  <a:lnTo>
                    <a:pt x="52653" y="157141"/>
                  </a:lnTo>
                  <a:lnTo>
                    <a:pt x="67057" y="167728"/>
                  </a:lnTo>
                  <a:lnTo>
                    <a:pt x="107156" y="181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0" name="SMARTInkShape-670"/>
            <p:cNvSpPr/>
            <p:nvPr>
              <p:custDataLst>
                <p:tags r:id="rId91"/>
              </p:custDataLst>
            </p:nvPr>
          </p:nvSpPr>
          <p:spPr>
            <a:xfrm>
              <a:off x="2416969" y="4881563"/>
              <a:ext cx="142876" cy="187244"/>
            </a:xfrm>
            <a:custGeom>
              <a:avLst/>
              <a:gdLst/>
              <a:ahLst/>
              <a:cxnLst/>
              <a:rect l="0" t="0" r="0" b="0"/>
              <a:pathLst>
                <a:path w="142876" h="187244">
                  <a:moveTo>
                    <a:pt x="0" y="59532"/>
                  </a:moveTo>
                  <a:lnTo>
                    <a:pt x="0" y="59532"/>
                  </a:lnTo>
                  <a:lnTo>
                    <a:pt x="3527" y="118980"/>
                  </a:lnTo>
                  <a:lnTo>
                    <a:pt x="20594" y="174013"/>
                  </a:lnTo>
                  <a:lnTo>
                    <a:pt x="23177" y="187243"/>
                  </a:lnTo>
                  <a:lnTo>
                    <a:pt x="23388" y="187006"/>
                  </a:lnTo>
                  <a:lnTo>
                    <a:pt x="30116" y="129283"/>
                  </a:lnTo>
                  <a:lnTo>
                    <a:pt x="37258" y="91193"/>
                  </a:lnTo>
                  <a:lnTo>
                    <a:pt x="68716" y="35184"/>
                  </a:lnTo>
                  <a:lnTo>
                    <a:pt x="91651" y="1248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1" name="SMARTInkShape-671"/>
            <p:cNvSpPr/>
            <p:nvPr>
              <p:custDataLst>
                <p:tags r:id="rId92"/>
              </p:custDataLst>
            </p:nvPr>
          </p:nvSpPr>
          <p:spPr>
            <a:xfrm>
              <a:off x="2190750" y="4874446"/>
              <a:ext cx="126904" cy="227349"/>
            </a:xfrm>
            <a:custGeom>
              <a:avLst/>
              <a:gdLst/>
              <a:ahLst/>
              <a:cxnLst/>
              <a:rect l="0" t="0" r="0" b="0"/>
              <a:pathLst>
                <a:path w="126904" h="227349">
                  <a:moveTo>
                    <a:pt x="0" y="114274"/>
                  </a:moveTo>
                  <a:lnTo>
                    <a:pt x="0" y="114274"/>
                  </a:lnTo>
                  <a:lnTo>
                    <a:pt x="6321" y="120593"/>
                  </a:lnTo>
                  <a:lnTo>
                    <a:pt x="16479" y="123697"/>
                  </a:lnTo>
                  <a:lnTo>
                    <a:pt x="44560" y="125688"/>
                  </a:lnTo>
                  <a:lnTo>
                    <a:pt x="59933" y="118906"/>
                  </a:lnTo>
                  <a:lnTo>
                    <a:pt x="98545" y="86764"/>
                  </a:lnTo>
                  <a:lnTo>
                    <a:pt x="121820" y="52982"/>
                  </a:lnTo>
                  <a:lnTo>
                    <a:pt x="126903" y="35880"/>
                  </a:lnTo>
                  <a:lnTo>
                    <a:pt x="125634" y="19459"/>
                  </a:lnTo>
                  <a:lnTo>
                    <a:pt x="123443" y="11376"/>
                  </a:lnTo>
                  <a:lnTo>
                    <a:pt x="119337" y="5987"/>
                  </a:lnTo>
                  <a:lnTo>
                    <a:pt x="107719" y="0"/>
                  </a:lnTo>
                  <a:lnTo>
                    <a:pt x="102240" y="1049"/>
                  </a:lnTo>
                  <a:lnTo>
                    <a:pt x="92624" y="9271"/>
                  </a:lnTo>
                  <a:lnTo>
                    <a:pt x="57335" y="61561"/>
                  </a:lnTo>
                  <a:lnTo>
                    <a:pt x="35952" y="115170"/>
                  </a:lnTo>
                  <a:lnTo>
                    <a:pt x="26210" y="155755"/>
                  </a:lnTo>
                  <a:lnTo>
                    <a:pt x="28406" y="172838"/>
                  </a:lnTo>
                  <a:lnTo>
                    <a:pt x="35115" y="189250"/>
                  </a:lnTo>
                  <a:lnTo>
                    <a:pt x="52444" y="210719"/>
                  </a:lnTo>
                  <a:lnTo>
                    <a:pt x="74996" y="226339"/>
                  </a:lnTo>
                  <a:lnTo>
                    <a:pt x="81747" y="227348"/>
                  </a:lnTo>
                  <a:lnTo>
                    <a:pt x="119063" y="221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2" name="SMARTInkShape-672"/>
            <p:cNvSpPr/>
            <p:nvPr>
              <p:custDataLst>
                <p:tags r:id="rId93"/>
              </p:custDataLst>
            </p:nvPr>
          </p:nvSpPr>
          <p:spPr>
            <a:xfrm>
              <a:off x="1916906" y="4929188"/>
              <a:ext cx="285751" cy="23813"/>
            </a:xfrm>
            <a:custGeom>
              <a:avLst/>
              <a:gdLst/>
              <a:ahLst/>
              <a:cxnLst/>
              <a:rect l="0" t="0" r="0" b="0"/>
              <a:pathLst>
                <a:path w="285751" h="23813">
                  <a:moveTo>
                    <a:pt x="0" y="23812"/>
                  </a:moveTo>
                  <a:lnTo>
                    <a:pt x="0" y="23812"/>
                  </a:lnTo>
                  <a:lnTo>
                    <a:pt x="54066" y="23812"/>
                  </a:lnTo>
                  <a:lnTo>
                    <a:pt x="105441" y="23812"/>
                  </a:lnTo>
                  <a:lnTo>
                    <a:pt x="153071" y="14307"/>
                  </a:lnTo>
                  <a:lnTo>
                    <a:pt x="207767" y="214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3" name="SMARTInkShape-673"/>
            <p:cNvSpPr/>
            <p:nvPr>
              <p:custDataLst>
                <p:tags r:id="rId94"/>
              </p:custDataLst>
            </p:nvPr>
          </p:nvSpPr>
          <p:spPr>
            <a:xfrm>
              <a:off x="2012156" y="4679156"/>
              <a:ext cx="23814" cy="428625"/>
            </a:xfrm>
            <a:custGeom>
              <a:avLst/>
              <a:gdLst/>
              <a:ahLst/>
              <a:cxnLst/>
              <a:rect l="0" t="0" r="0" b="0"/>
              <a:pathLst>
                <a:path w="23814" h="428625">
                  <a:moveTo>
                    <a:pt x="0" y="0"/>
                  </a:moveTo>
                  <a:lnTo>
                    <a:pt x="0" y="0"/>
                  </a:lnTo>
                  <a:lnTo>
                    <a:pt x="0" y="58330"/>
                  </a:lnTo>
                  <a:lnTo>
                    <a:pt x="0" y="110475"/>
                  </a:lnTo>
                  <a:lnTo>
                    <a:pt x="3528" y="164991"/>
                  </a:lnTo>
                  <a:lnTo>
                    <a:pt x="9424" y="208960"/>
                  </a:lnTo>
                  <a:lnTo>
                    <a:pt x="11171" y="263879"/>
                  </a:lnTo>
                  <a:lnTo>
                    <a:pt x="11688" y="322045"/>
                  </a:lnTo>
                  <a:lnTo>
                    <a:pt x="11842" y="370588"/>
                  </a:lnTo>
                  <a:lnTo>
                    <a:pt x="13201" y="390924"/>
                  </a:lnTo>
                  <a:lnTo>
                    <a:pt x="23813" y="428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4" name="SMARTInkShape-674"/>
            <p:cNvSpPr/>
            <p:nvPr>
              <p:custDataLst>
                <p:tags r:id="rId95"/>
              </p:custDataLst>
            </p:nvPr>
          </p:nvSpPr>
          <p:spPr>
            <a:xfrm>
              <a:off x="1089054" y="5083970"/>
              <a:ext cx="77760" cy="47626"/>
            </a:xfrm>
            <a:custGeom>
              <a:avLst/>
              <a:gdLst/>
              <a:ahLst/>
              <a:cxnLst/>
              <a:rect l="0" t="0" r="0" b="0"/>
              <a:pathLst>
                <a:path w="77760" h="47626">
                  <a:moveTo>
                    <a:pt x="6321" y="47625"/>
                  </a:moveTo>
                  <a:lnTo>
                    <a:pt x="6321" y="47625"/>
                  </a:lnTo>
                  <a:lnTo>
                    <a:pt x="0" y="41302"/>
                  </a:lnTo>
                  <a:lnTo>
                    <a:pt x="784" y="38119"/>
                  </a:lnTo>
                  <a:lnTo>
                    <a:pt x="8711" y="31052"/>
                  </a:lnTo>
                  <a:lnTo>
                    <a:pt x="777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5" name="SMARTInkShape-675"/>
            <p:cNvSpPr/>
            <p:nvPr>
              <p:custDataLst>
                <p:tags r:id="rId96"/>
              </p:custDataLst>
            </p:nvPr>
          </p:nvSpPr>
          <p:spPr>
            <a:xfrm>
              <a:off x="1178719" y="4964905"/>
              <a:ext cx="71438" cy="202409"/>
            </a:xfrm>
            <a:custGeom>
              <a:avLst/>
              <a:gdLst/>
              <a:ahLst/>
              <a:cxnLst/>
              <a:rect l="0" t="0" r="0" b="0"/>
              <a:pathLst>
                <a:path w="71438" h="202409">
                  <a:moveTo>
                    <a:pt x="71437" y="0"/>
                  </a:moveTo>
                  <a:lnTo>
                    <a:pt x="71437" y="0"/>
                  </a:lnTo>
                  <a:lnTo>
                    <a:pt x="49062" y="25904"/>
                  </a:lnTo>
                  <a:lnTo>
                    <a:pt x="36144" y="55301"/>
                  </a:lnTo>
                  <a:lnTo>
                    <a:pt x="26248" y="106322"/>
                  </a:lnTo>
                  <a:lnTo>
                    <a:pt x="0" y="202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6" name="SMARTInkShape-676"/>
            <p:cNvSpPr/>
            <p:nvPr>
              <p:custDataLst>
                <p:tags r:id="rId97"/>
              </p:custDataLst>
            </p:nvPr>
          </p:nvSpPr>
          <p:spPr>
            <a:xfrm>
              <a:off x="1095375" y="4988720"/>
              <a:ext cx="214314" cy="107156"/>
            </a:xfrm>
            <a:custGeom>
              <a:avLst/>
              <a:gdLst/>
              <a:ahLst/>
              <a:cxnLst/>
              <a:rect l="0" t="0" r="0" b="0"/>
              <a:pathLst>
                <a:path w="214314" h="107156">
                  <a:moveTo>
                    <a:pt x="0" y="0"/>
                  </a:moveTo>
                  <a:lnTo>
                    <a:pt x="0" y="0"/>
                  </a:lnTo>
                  <a:lnTo>
                    <a:pt x="25903" y="16478"/>
                  </a:lnTo>
                  <a:lnTo>
                    <a:pt x="75567" y="57484"/>
                  </a:lnTo>
                  <a:lnTo>
                    <a:pt x="118555" y="76863"/>
                  </a:lnTo>
                  <a:lnTo>
                    <a:pt x="171586" y="92279"/>
                  </a:lnTo>
                  <a:lnTo>
                    <a:pt x="214313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7" name="SMARTInkShape-677"/>
            <p:cNvSpPr/>
            <p:nvPr>
              <p:custDataLst>
                <p:tags r:id="rId98"/>
              </p:custDataLst>
            </p:nvPr>
          </p:nvSpPr>
          <p:spPr>
            <a:xfrm>
              <a:off x="1538812" y="4762500"/>
              <a:ext cx="255733" cy="416721"/>
            </a:xfrm>
            <a:custGeom>
              <a:avLst/>
              <a:gdLst/>
              <a:ahLst/>
              <a:cxnLst/>
              <a:rect l="0" t="0" r="0" b="0"/>
              <a:pathLst>
                <a:path w="255733" h="416721">
                  <a:moveTo>
                    <a:pt x="151876" y="0"/>
                  </a:moveTo>
                  <a:lnTo>
                    <a:pt x="151876" y="0"/>
                  </a:lnTo>
                  <a:lnTo>
                    <a:pt x="139234" y="0"/>
                  </a:lnTo>
                  <a:lnTo>
                    <a:pt x="112411" y="12641"/>
                  </a:lnTo>
                  <a:lnTo>
                    <a:pt x="60962" y="55975"/>
                  </a:lnTo>
                  <a:lnTo>
                    <a:pt x="17179" y="112472"/>
                  </a:lnTo>
                  <a:lnTo>
                    <a:pt x="3633" y="143127"/>
                  </a:lnTo>
                  <a:lnTo>
                    <a:pt x="0" y="161067"/>
                  </a:lnTo>
                  <a:lnTo>
                    <a:pt x="1914" y="174332"/>
                  </a:lnTo>
                  <a:lnTo>
                    <a:pt x="4276" y="179721"/>
                  </a:lnTo>
                  <a:lnTo>
                    <a:pt x="8497" y="183314"/>
                  </a:lnTo>
                  <a:lnTo>
                    <a:pt x="20242" y="187306"/>
                  </a:lnTo>
                  <a:lnTo>
                    <a:pt x="77494" y="190220"/>
                  </a:lnTo>
                  <a:lnTo>
                    <a:pt x="128804" y="190445"/>
                  </a:lnTo>
                  <a:lnTo>
                    <a:pt x="184997" y="194017"/>
                  </a:lnTo>
                  <a:lnTo>
                    <a:pt x="208929" y="201323"/>
                  </a:lnTo>
                  <a:lnTo>
                    <a:pt x="228386" y="213390"/>
                  </a:lnTo>
                  <a:lnTo>
                    <a:pt x="247893" y="235059"/>
                  </a:lnTo>
                  <a:lnTo>
                    <a:pt x="255732" y="270878"/>
                  </a:lnTo>
                  <a:lnTo>
                    <a:pt x="250509" y="292810"/>
                  </a:lnTo>
                  <a:lnTo>
                    <a:pt x="214186" y="350752"/>
                  </a:lnTo>
                  <a:lnTo>
                    <a:pt x="182424" y="384366"/>
                  </a:lnTo>
                  <a:lnTo>
                    <a:pt x="150100" y="408179"/>
                  </a:lnTo>
                  <a:lnTo>
                    <a:pt x="104251" y="41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99" name="SMARTInkShape-678"/>
          <p:cNvSpPr/>
          <p:nvPr>
            <p:custDataLst>
              <p:tags r:id="rId2"/>
            </p:custDataLst>
          </p:nvPr>
        </p:nvSpPr>
        <p:spPr>
          <a:xfrm>
            <a:off x="2156686" y="4441031"/>
            <a:ext cx="1593784" cy="142876"/>
          </a:xfrm>
          <a:custGeom>
            <a:avLst/>
            <a:gdLst/>
            <a:ahLst/>
            <a:cxnLst/>
            <a:rect l="0" t="0" r="0" b="0"/>
            <a:pathLst>
              <a:path w="1593784" h="142876">
                <a:moveTo>
                  <a:pt x="10252" y="142875"/>
                </a:moveTo>
                <a:lnTo>
                  <a:pt x="10252" y="142875"/>
                </a:lnTo>
                <a:lnTo>
                  <a:pt x="0" y="142875"/>
                </a:lnTo>
                <a:lnTo>
                  <a:pt x="56754" y="142875"/>
                </a:lnTo>
                <a:lnTo>
                  <a:pt x="111364" y="142875"/>
                </a:lnTo>
                <a:lnTo>
                  <a:pt x="158391" y="139348"/>
                </a:lnTo>
                <a:lnTo>
                  <a:pt x="207162" y="133451"/>
                </a:lnTo>
                <a:lnTo>
                  <a:pt x="265518" y="131459"/>
                </a:lnTo>
                <a:lnTo>
                  <a:pt x="321418" y="118082"/>
                </a:lnTo>
                <a:lnTo>
                  <a:pt x="374020" y="107272"/>
                </a:lnTo>
                <a:lnTo>
                  <a:pt x="431161" y="98017"/>
                </a:lnTo>
                <a:lnTo>
                  <a:pt x="488064" y="89476"/>
                </a:lnTo>
                <a:lnTo>
                  <a:pt x="543703" y="85161"/>
                </a:lnTo>
                <a:lnTo>
                  <a:pt x="589440" y="77562"/>
                </a:lnTo>
                <a:lnTo>
                  <a:pt x="647089" y="73252"/>
                </a:lnTo>
                <a:lnTo>
                  <a:pt x="695479" y="65655"/>
                </a:lnTo>
                <a:lnTo>
                  <a:pt x="753914" y="61346"/>
                </a:lnTo>
                <a:lnTo>
                  <a:pt x="808857" y="53749"/>
                </a:lnTo>
                <a:lnTo>
                  <a:pt x="865325" y="47512"/>
                </a:lnTo>
                <a:lnTo>
                  <a:pt x="907867" y="38478"/>
                </a:lnTo>
                <a:lnTo>
                  <a:pt x="952028" y="31213"/>
                </a:lnTo>
                <a:lnTo>
                  <a:pt x="998996" y="27102"/>
                </a:lnTo>
                <a:lnTo>
                  <a:pt x="1042360" y="23952"/>
                </a:lnTo>
                <a:lnTo>
                  <a:pt x="1093055" y="16063"/>
                </a:lnTo>
                <a:lnTo>
                  <a:pt x="1134435" y="13754"/>
                </a:lnTo>
                <a:lnTo>
                  <a:pt x="1183395" y="6133"/>
                </a:lnTo>
                <a:lnTo>
                  <a:pt x="1241999" y="1818"/>
                </a:lnTo>
                <a:lnTo>
                  <a:pt x="1286622" y="4336"/>
                </a:lnTo>
                <a:lnTo>
                  <a:pt x="1331590" y="8542"/>
                </a:lnTo>
                <a:lnTo>
                  <a:pt x="1390125" y="10910"/>
                </a:lnTo>
                <a:lnTo>
                  <a:pt x="1446202" y="11710"/>
                </a:lnTo>
                <a:lnTo>
                  <a:pt x="1497138" y="8320"/>
                </a:lnTo>
                <a:lnTo>
                  <a:pt x="159378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10" name="SMARTInkShape-Group89"/>
          <p:cNvGrpSpPr/>
          <p:nvPr/>
        </p:nvGrpSpPr>
        <p:grpSpPr>
          <a:xfrm>
            <a:off x="6441280" y="4321969"/>
            <a:ext cx="2821784" cy="726282"/>
            <a:chOff x="6441280" y="4321969"/>
            <a:chExt cx="2821784" cy="726282"/>
          </a:xfrm>
        </p:grpSpPr>
        <p:sp>
          <p:nvSpPr>
            <p:cNvPr id="800" name="SMARTInkShape-679"/>
            <p:cNvSpPr/>
            <p:nvPr>
              <p:custDataLst>
                <p:tags r:id="rId72"/>
              </p:custDataLst>
            </p:nvPr>
          </p:nvSpPr>
          <p:spPr>
            <a:xfrm>
              <a:off x="6512719" y="4893470"/>
              <a:ext cx="2750345" cy="154781"/>
            </a:xfrm>
            <a:custGeom>
              <a:avLst/>
              <a:gdLst/>
              <a:ahLst/>
              <a:cxnLst/>
              <a:rect l="0" t="0" r="0" b="0"/>
              <a:pathLst>
                <a:path w="2750345" h="154781">
                  <a:moveTo>
                    <a:pt x="0" y="154780"/>
                  </a:moveTo>
                  <a:lnTo>
                    <a:pt x="0" y="154780"/>
                  </a:lnTo>
                  <a:lnTo>
                    <a:pt x="17737" y="154780"/>
                  </a:lnTo>
                  <a:lnTo>
                    <a:pt x="24639" y="151252"/>
                  </a:lnTo>
                  <a:lnTo>
                    <a:pt x="32117" y="146598"/>
                  </a:lnTo>
                  <a:lnTo>
                    <a:pt x="45321" y="143364"/>
                  </a:lnTo>
                  <a:lnTo>
                    <a:pt x="104693" y="142875"/>
                  </a:lnTo>
                  <a:lnTo>
                    <a:pt x="161587" y="142875"/>
                  </a:lnTo>
                  <a:lnTo>
                    <a:pt x="217085" y="142875"/>
                  </a:lnTo>
                  <a:lnTo>
                    <a:pt x="253042" y="141551"/>
                  </a:lnTo>
                  <a:lnTo>
                    <a:pt x="276398" y="133450"/>
                  </a:lnTo>
                  <a:lnTo>
                    <a:pt x="321693" y="127658"/>
                  </a:lnTo>
                  <a:lnTo>
                    <a:pt x="346942" y="120760"/>
                  </a:lnTo>
                  <a:lnTo>
                    <a:pt x="405032" y="119128"/>
                  </a:lnTo>
                  <a:lnTo>
                    <a:pt x="444529" y="117747"/>
                  </a:lnTo>
                  <a:lnTo>
                    <a:pt x="493450" y="108259"/>
                  </a:lnTo>
                  <a:lnTo>
                    <a:pt x="551876" y="107252"/>
                  </a:lnTo>
                  <a:lnTo>
                    <a:pt x="583324" y="105861"/>
                  </a:lnTo>
                  <a:lnTo>
                    <a:pt x="635967" y="96354"/>
                  </a:lnTo>
                  <a:lnTo>
                    <a:pt x="676103" y="91940"/>
                  </a:lnTo>
                  <a:lnTo>
                    <a:pt x="705240" y="85890"/>
                  </a:lnTo>
                  <a:lnTo>
                    <a:pt x="764726" y="83567"/>
                  </a:lnTo>
                  <a:lnTo>
                    <a:pt x="824253" y="79835"/>
                  </a:lnTo>
                  <a:lnTo>
                    <a:pt x="883784" y="72173"/>
                  </a:lnTo>
                  <a:lnTo>
                    <a:pt x="943315" y="71501"/>
                  </a:lnTo>
                  <a:lnTo>
                    <a:pt x="999160" y="70122"/>
                  </a:lnTo>
                  <a:lnTo>
                    <a:pt x="1049452" y="61186"/>
                  </a:lnTo>
                  <a:lnTo>
                    <a:pt x="1103977" y="59749"/>
                  </a:lnTo>
                  <a:lnTo>
                    <a:pt x="1156039" y="59559"/>
                  </a:lnTo>
                  <a:lnTo>
                    <a:pt x="1214586" y="59534"/>
                  </a:lnTo>
                  <a:lnTo>
                    <a:pt x="1264564" y="59531"/>
                  </a:lnTo>
                  <a:lnTo>
                    <a:pt x="1309106" y="56002"/>
                  </a:lnTo>
                  <a:lnTo>
                    <a:pt x="1361991" y="50106"/>
                  </a:lnTo>
                  <a:lnTo>
                    <a:pt x="1409851" y="48360"/>
                  </a:lnTo>
                  <a:lnTo>
                    <a:pt x="1448132" y="46628"/>
                  </a:lnTo>
                  <a:lnTo>
                    <a:pt x="1491603" y="41449"/>
                  </a:lnTo>
                  <a:lnTo>
                    <a:pt x="1541741" y="37416"/>
                  </a:lnTo>
                  <a:lnTo>
                    <a:pt x="1600694" y="36221"/>
                  </a:lnTo>
                  <a:lnTo>
                    <a:pt x="1641871" y="32414"/>
                  </a:lnTo>
                  <a:lnTo>
                    <a:pt x="1695185" y="26360"/>
                  </a:lnTo>
                  <a:lnTo>
                    <a:pt x="1746701" y="24566"/>
                  </a:lnTo>
                  <a:lnTo>
                    <a:pt x="1801652" y="20508"/>
                  </a:lnTo>
                  <a:lnTo>
                    <a:pt x="1850125" y="14454"/>
                  </a:lnTo>
                  <a:lnTo>
                    <a:pt x="1906380" y="12660"/>
                  </a:lnTo>
                  <a:lnTo>
                    <a:pt x="1957884" y="12127"/>
                  </a:lnTo>
                  <a:lnTo>
                    <a:pt x="2005336" y="11971"/>
                  </a:lnTo>
                  <a:lnTo>
                    <a:pt x="2061288" y="11925"/>
                  </a:lnTo>
                  <a:lnTo>
                    <a:pt x="2112703" y="11911"/>
                  </a:lnTo>
                  <a:lnTo>
                    <a:pt x="2160128" y="11907"/>
                  </a:lnTo>
                  <a:lnTo>
                    <a:pt x="2212545" y="11906"/>
                  </a:lnTo>
                  <a:lnTo>
                    <a:pt x="2271343" y="11905"/>
                  </a:lnTo>
                  <a:lnTo>
                    <a:pt x="2315317" y="11905"/>
                  </a:lnTo>
                  <a:lnTo>
                    <a:pt x="2368182" y="11905"/>
                  </a:lnTo>
                  <a:lnTo>
                    <a:pt x="2419434" y="11905"/>
                  </a:lnTo>
                  <a:lnTo>
                    <a:pt x="2477771" y="11905"/>
                  </a:lnTo>
                  <a:lnTo>
                    <a:pt x="2531495" y="10582"/>
                  </a:lnTo>
                  <a:lnTo>
                    <a:pt x="2590532" y="1102"/>
                  </a:lnTo>
                  <a:lnTo>
                    <a:pt x="2636167" y="216"/>
                  </a:lnTo>
                  <a:lnTo>
                    <a:pt x="2692289" y="27"/>
                  </a:lnTo>
                  <a:lnTo>
                    <a:pt x="27503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1" name="SMARTInkShape-680"/>
            <p:cNvSpPr/>
            <p:nvPr>
              <p:custDataLst>
                <p:tags r:id="rId73"/>
              </p:custDataLst>
            </p:nvPr>
          </p:nvSpPr>
          <p:spPr>
            <a:xfrm>
              <a:off x="8596313" y="4429125"/>
              <a:ext cx="297493" cy="369095"/>
            </a:xfrm>
            <a:custGeom>
              <a:avLst/>
              <a:gdLst/>
              <a:ahLst/>
              <a:cxnLst/>
              <a:rect l="0" t="0" r="0" b="0"/>
              <a:pathLst>
                <a:path w="297493" h="369095">
                  <a:moveTo>
                    <a:pt x="130968" y="0"/>
                  </a:moveTo>
                  <a:lnTo>
                    <a:pt x="130968" y="0"/>
                  </a:lnTo>
                  <a:lnTo>
                    <a:pt x="120717" y="0"/>
                  </a:lnTo>
                  <a:lnTo>
                    <a:pt x="120166" y="1323"/>
                  </a:lnTo>
                  <a:lnTo>
                    <a:pt x="119105" y="11416"/>
                  </a:lnTo>
                  <a:lnTo>
                    <a:pt x="110888" y="21315"/>
                  </a:lnTo>
                  <a:lnTo>
                    <a:pt x="106939" y="32186"/>
                  </a:lnTo>
                  <a:lnTo>
                    <a:pt x="64790" y="90958"/>
                  </a:lnTo>
                  <a:lnTo>
                    <a:pt x="57042" y="107092"/>
                  </a:lnTo>
                  <a:lnTo>
                    <a:pt x="40682" y="126991"/>
                  </a:lnTo>
                  <a:lnTo>
                    <a:pt x="37189" y="138904"/>
                  </a:lnTo>
                  <a:lnTo>
                    <a:pt x="35735" y="160896"/>
                  </a:lnTo>
                  <a:lnTo>
                    <a:pt x="37052" y="162826"/>
                  </a:lnTo>
                  <a:lnTo>
                    <a:pt x="39254" y="164113"/>
                  </a:lnTo>
                  <a:lnTo>
                    <a:pt x="42044" y="164971"/>
                  </a:lnTo>
                  <a:lnTo>
                    <a:pt x="43904" y="166866"/>
                  </a:lnTo>
                  <a:lnTo>
                    <a:pt x="45971" y="172500"/>
                  </a:lnTo>
                  <a:lnTo>
                    <a:pt x="47845" y="174531"/>
                  </a:lnTo>
                  <a:lnTo>
                    <a:pt x="53455" y="176788"/>
                  </a:lnTo>
                  <a:lnTo>
                    <a:pt x="67836" y="179560"/>
                  </a:lnTo>
                  <a:lnTo>
                    <a:pt x="79484" y="186671"/>
                  </a:lnTo>
                  <a:lnTo>
                    <a:pt x="95271" y="189743"/>
                  </a:lnTo>
                  <a:lnTo>
                    <a:pt x="152674" y="190487"/>
                  </a:lnTo>
                  <a:lnTo>
                    <a:pt x="194358" y="191822"/>
                  </a:lnTo>
                  <a:lnTo>
                    <a:pt x="217034" y="199923"/>
                  </a:lnTo>
                  <a:lnTo>
                    <a:pt x="257610" y="203633"/>
                  </a:lnTo>
                  <a:lnTo>
                    <a:pt x="273772" y="211811"/>
                  </a:lnTo>
                  <a:lnTo>
                    <a:pt x="291369" y="214166"/>
                  </a:lnTo>
                  <a:lnTo>
                    <a:pt x="293465" y="215538"/>
                  </a:lnTo>
                  <a:lnTo>
                    <a:pt x="294861" y="217775"/>
                  </a:lnTo>
                  <a:lnTo>
                    <a:pt x="297288" y="226430"/>
                  </a:lnTo>
                  <a:lnTo>
                    <a:pt x="297492" y="232045"/>
                  </a:lnTo>
                  <a:lnTo>
                    <a:pt x="294055" y="238951"/>
                  </a:lnTo>
                  <a:lnTo>
                    <a:pt x="257906" y="277826"/>
                  </a:lnTo>
                  <a:lnTo>
                    <a:pt x="204511" y="313532"/>
                  </a:lnTo>
                  <a:lnTo>
                    <a:pt x="150703" y="339990"/>
                  </a:lnTo>
                  <a:lnTo>
                    <a:pt x="128290" y="345036"/>
                  </a:lnTo>
                  <a:lnTo>
                    <a:pt x="111360" y="352999"/>
                  </a:lnTo>
                  <a:lnTo>
                    <a:pt x="53064" y="367881"/>
                  </a:lnTo>
                  <a:lnTo>
                    <a:pt x="0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2" name="SMARTInkShape-681"/>
            <p:cNvSpPr/>
            <p:nvPr>
              <p:custDataLst>
                <p:tags r:id="rId74"/>
              </p:custDataLst>
            </p:nvPr>
          </p:nvSpPr>
          <p:spPr>
            <a:xfrm>
              <a:off x="8203406" y="4503990"/>
              <a:ext cx="201693" cy="198980"/>
            </a:xfrm>
            <a:custGeom>
              <a:avLst/>
              <a:gdLst/>
              <a:ahLst/>
              <a:cxnLst/>
              <a:rect l="0" t="0" r="0" b="0"/>
              <a:pathLst>
                <a:path w="201693" h="198980">
                  <a:moveTo>
                    <a:pt x="0" y="127541"/>
                  </a:moveTo>
                  <a:lnTo>
                    <a:pt x="0" y="127541"/>
                  </a:lnTo>
                  <a:lnTo>
                    <a:pt x="1323" y="139692"/>
                  </a:lnTo>
                  <a:lnTo>
                    <a:pt x="10829" y="165537"/>
                  </a:lnTo>
                  <a:lnTo>
                    <a:pt x="22893" y="182352"/>
                  </a:lnTo>
                  <a:lnTo>
                    <a:pt x="37074" y="191589"/>
                  </a:lnTo>
                  <a:lnTo>
                    <a:pt x="63461" y="196789"/>
                  </a:lnTo>
                  <a:lnTo>
                    <a:pt x="74058" y="197519"/>
                  </a:lnTo>
                  <a:lnTo>
                    <a:pt x="92886" y="191275"/>
                  </a:lnTo>
                  <a:lnTo>
                    <a:pt x="150675" y="153217"/>
                  </a:lnTo>
                  <a:lnTo>
                    <a:pt x="186059" y="95694"/>
                  </a:lnTo>
                  <a:lnTo>
                    <a:pt x="199992" y="55780"/>
                  </a:lnTo>
                  <a:lnTo>
                    <a:pt x="201692" y="28667"/>
                  </a:lnTo>
                  <a:lnTo>
                    <a:pt x="198562" y="13923"/>
                  </a:lnTo>
                  <a:lnTo>
                    <a:pt x="195874" y="8140"/>
                  </a:lnTo>
                  <a:lnTo>
                    <a:pt x="191437" y="4284"/>
                  </a:lnTo>
                  <a:lnTo>
                    <a:pt x="179451" y="0"/>
                  </a:lnTo>
                  <a:lnTo>
                    <a:pt x="172551" y="1503"/>
                  </a:lnTo>
                  <a:lnTo>
                    <a:pt x="145993" y="19399"/>
                  </a:lnTo>
                  <a:lnTo>
                    <a:pt x="96961" y="64118"/>
                  </a:lnTo>
                  <a:lnTo>
                    <a:pt x="79001" y="99048"/>
                  </a:lnTo>
                  <a:lnTo>
                    <a:pt x="76480" y="108546"/>
                  </a:lnTo>
                  <a:lnTo>
                    <a:pt x="79252" y="140875"/>
                  </a:lnTo>
                  <a:lnTo>
                    <a:pt x="88452" y="169269"/>
                  </a:lnTo>
                  <a:lnTo>
                    <a:pt x="102813" y="182688"/>
                  </a:lnTo>
                  <a:lnTo>
                    <a:pt x="123747" y="191738"/>
                  </a:lnTo>
                  <a:lnTo>
                    <a:pt x="178594" y="1989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3" name="SMARTInkShape-682"/>
            <p:cNvSpPr/>
            <p:nvPr>
              <p:custDataLst>
                <p:tags r:id="rId75"/>
              </p:custDataLst>
            </p:nvPr>
          </p:nvSpPr>
          <p:spPr>
            <a:xfrm>
              <a:off x="8108156" y="454818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4" name="SMARTInkShape-683"/>
            <p:cNvSpPr/>
            <p:nvPr>
              <p:custDataLst>
                <p:tags r:id="rId76"/>
              </p:custDataLst>
            </p:nvPr>
          </p:nvSpPr>
          <p:spPr>
            <a:xfrm>
              <a:off x="8024813" y="4631531"/>
              <a:ext cx="35719" cy="166689"/>
            </a:xfrm>
            <a:custGeom>
              <a:avLst/>
              <a:gdLst/>
              <a:ahLst/>
              <a:cxnLst/>
              <a:rect l="0" t="0" r="0" b="0"/>
              <a:pathLst>
                <a:path w="35719" h="166689">
                  <a:moveTo>
                    <a:pt x="0" y="0"/>
                  </a:moveTo>
                  <a:lnTo>
                    <a:pt x="0" y="0"/>
                  </a:lnTo>
                  <a:lnTo>
                    <a:pt x="1323" y="48800"/>
                  </a:lnTo>
                  <a:lnTo>
                    <a:pt x="16571" y="103555"/>
                  </a:lnTo>
                  <a:lnTo>
                    <a:pt x="35718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5" name="SMARTInkShape-684"/>
            <p:cNvSpPr/>
            <p:nvPr>
              <p:custDataLst>
                <p:tags r:id="rId77"/>
              </p:custDataLst>
            </p:nvPr>
          </p:nvSpPr>
          <p:spPr>
            <a:xfrm>
              <a:off x="7515348" y="4585973"/>
              <a:ext cx="426122" cy="188051"/>
            </a:xfrm>
            <a:custGeom>
              <a:avLst/>
              <a:gdLst/>
              <a:ahLst/>
              <a:cxnLst/>
              <a:rect l="0" t="0" r="0" b="0"/>
              <a:pathLst>
                <a:path w="426122" h="188051">
                  <a:moveTo>
                    <a:pt x="80840" y="21746"/>
                  </a:moveTo>
                  <a:lnTo>
                    <a:pt x="80840" y="21746"/>
                  </a:lnTo>
                  <a:lnTo>
                    <a:pt x="68198" y="21746"/>
                  </a:lnTo>
                  <a:lnTo>
                    <a:pt x="58464" y="25273"/>
                  </a:lnTo>
                  <a:lnTo>
                    <a:pt x="54016" y="28066"/>
                  </a:lnTo>
                  <a:lnTo>
                    <a:pt x="23917" y="68244"/>
                  </a:lnTo>
                  <a:lnTo>
                    <a:pt x="5949" y="107218"/>
                  </a:lnTo>
                  <a:lnTo>
                    <a:pt x="0" y="135119"/>
                  </a:lnTo>
                  <a:lnTo>
                    <a:pt x="2137" y="151950"/>
                  </a:lnTo>
                  <a:lnTo>
                    <a:pt x="4559" y="160142"/>
                  </a:lnTo>
                  <a:lnTo>
                    <a:pt x="14305" y="172773"/>
                  </a:lnTo>
                  <a:lnTo>
                    <a:pt x="26133" y="181473"/>
                  </a:lnTo>
                  <a:lnTo>
                    <a:pt x="35800" y="185340"/>
                  </a:lnTo>
                  <a:lnTo>
                    <a:pt x="48034" y="183530"/>
                  </a:lnTo>
                  <a:lnTo>
                    <a:pt x="60968" y="178317"/>
                  </a:lnTo>
                  <a:lnTo>
                    <a:pt x="71125" y="171590"/>
                  </a:lnTo>
                  <a:lnTo>
                    <a:pt x="76522" y="164191"/>
                  </a:lnTo>
                  <a:lnTo>
                    <a:pt x="79561" y="152587"/>
                  </a:lnTo>
                  <a:lnTo>
                    <a:pt x="80587" y="130494"/>
                  </a:lnTo>
                  <a:lnTo>
                    <a:pt x="77199" y="119467"/>
                  </a:lnTo>
                  <a:lnTo>
                    <a:pt x="61839" y="87972"/>
                  </a:lnTo>
                  <a:lnTo>
                    <a:pt x="59166" y="72788"/>
                  </a:lnTo>
                  <a:lnTo>
                    <a:pt x="61505" y="57219"/>
                  </a:lnTo>
                  <a:lnTo>
                    <a:pt x="73786" y="25666"/>
                  </a:lnTo>
                  <a:lnTo>
                    <a:pt x="81233" y="16873"/>
                  </a:lnTo>
                  <a:lnTo>
                    <a:pt x="103113" y="4908"/>
                  </a:lnTo>
                  <a:lnTo>
                    <a:pt x="125216" y="0"/>
                  </a:lnTo>
                  <a:lnTo>
                    <a:pt x="144219" y="5908"/>
                  </a:lnTo>
                  <a:lnTo>
                    <a:pt x="173702" y="24109"/>
                  </a:lnTo>
                  <a:lnTo>
                    <a:pt x="214140" y="61744"/>
                  </a:lnTo>
                  <a:lnTo>
                    <a:pt x="256623" y="120541"/>
                  </a:lnTo>
                  <a:lnTo>
                    <a:pt x="268432" y="152680"/>
                  </a:lnTo>
                  <a:lnTo>
                    <a:pt x="271317" y="188050"/>
                  </a:lnTo>
                  <a:lnTo>
                    <a:pt x="277659" y="131222"/>
                  </a:lnTo>
                  <a:lnTo>
                    <a:pt x="286038" y="79100"/>
                  </a:lnTo>
                  <a:lnTo>
                    <a:pt x="295979" y="51969"/>
                  </a:lnTo>
                  <a:lnTo>
                    <a:pt x="311191" y="24629"/>
                  </a:lnTo>
                  <a:lnTo>
                    <a:pt x="326093" y="12885"/>
                  </a:lnTo>
                  <a:lnTo>
                    <a:pt x="344622" y="4578"/>
                  </a:lnTo>
                  <a:lnTo>
                    <a:pt x="361677" y="887"/>
                  </a:lnTo>
                  <a:lnTo>
                    <a:pt x="378076" y="2773"/>
                  </a:lnTo>
                  <a:lnTo>
                    <a:pt x="394185" y="9345"/>
                  </a:lnTo>
                  <a:lnTo>
                    <a:pt x="426121" y="33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6" name="SMARTInkShape-685"/>
            <p:cNvSpPr/>
            <p:nvPr>
              <p:custDataLst>
                <p:tags r:id="rId78"/>
              </p:custDataLst>
            </p:nvPr>
          </p:nvSpPr>
          <p:spPr>
            <a:xfrm>
              <a:off x="7279766" y="4612074"/>
              <a:ext cx="113273" cy="198052"/>
            </a:xfrm>
            <a:custGeom>
              <a:avLst/>
              <a:gdLst/>
              <a:ahLst/>
              <a:cxnLst/>
              <a:rect l="0" t="0" r="0" b="0"/>
              <a:pathLst>
                <a:path w="113273" h="198052">
                  <a:moveTo>
                    <a:pt x="6859" y="114707"/>
                  </a:moveTo>
                  <a:lnTo>
                    <a:pt x="6859" y="114707"/>
                  </a:lnTo>
                  <a:lnTo>
                    <a:pt x="538" y="121028"/>
                  </a:lnTo>
                  <a:lnTo>
                    <a:pt x="0" y="122890"/>
                  </a:lnTo>
                  <a:lnTo>
                    <a:pt x="963" y="124131"/>
                  </a:lnTo>
                  <a:lnTo>
                    <a:pt x="5561" y="126833"/>
                  </a:lnTo>
                  <a:lnTo>
                    <a:pt x="15588" y="134469"/>
                  </a:lnTo>
                  <a:lnTo>
                    <a:pt x="23086" y="136719"/>
                  </a:lnTo>
                  <a:lnTo>
                    <a:pt x="41065" y="137986"/>
                  </a:lnTo>
                  <a:lnTo>
                    <a:pt x="46860" y="135518"/>
                  </a:lnTo>
                  <a:lnTo>
                    <a:pt x="82189" y="97872"/>
                  </a:lnTo>
                  <a:lnTo>
                    <a:pt x="101311" y="63365"/>
                  </a:lnTo>
                  <a:lnTo>
                    <a:pt x="111505" y="31364"/>
                  </a:lnTo>
                  <a:lnTo>
                    <a:pt x="113272" y="10344"/>
                  </a:lnTo>
                  <a:lnTo>
                    <a:pt x="110874" y="5445"/>
                  </a:lnTo>
                  <a:lnTo>
                    <a:pt x="106630" y="2178"/>
                  </a:lnTo>
                  <a:lnTo>
                    <a:pt x="101154" y="0"/>
                  </a:lnTo>
                  <a:lnTo>
                    <a:pt x="88015" y="1108"/>
                  </a:lnTo>
                  <a:lnTo>
                    <a:pt x="80806" y="3256"/>
                  </a:lnTo>
                  <a:lnTo>
                    <a:pt x="65741" y="16226"/>
                  </a:lnTo>
                  <a:lnTo>
                    <a:pt x="27940" y="61365"/>
                  </a:lnTo>
                  <a:lnTo>
                    <a:pt x="11415" y="109658"/>
                  </a:lnTo>
                  <a:lnTo>
                    <a:pt x="9896" y="119279"/>
                  </a:lnTo>
                  <a:lnTo>
                    <a:pt x="15265" y="140551"/>
                  </a:lnTo>
                  <a:lnTo>
                    <a:pt x="26469" y="160589"/>
                  </a:lnTo>
                  <a:lnTo>
                    <a:pt x="40269" y="173905"/>
                  </a:lnTo>
                  <a:lnTo>
                    <a:pt x="90203" y="198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7" name="SMARTInkShape-686"/>
            <p:cNvSpPr/>
            <p:nvPr>
              <p:custDataLst>
                <p:tags r:id="rId79"/>
              </p:custDataLst>
            </p:nvPr>
          </p:nvSpPr>
          <p:spPr>
            <a:xfrm>
              <a:off x="7012781" y="4321969"/>
              <a:ext cx="178595" cy="464345"/>
            </a:xfrm>
            <a:custGeom>
              <a:avLst/>
              <a:gdLst/>
              <a:ahLst/>
              <a:cxnLst/>
              <a:rect l="0" t="0" r="0" b="0"/>
              <a:pathLst>
                <a:path w="178595" h="464345">
                  <a:moveTo>
                    <a:pt x="0" y="0"/>
                  </a:moveTo>
                  <a:lnTo>
                    <a:pt x="0" y="0"/>
                  </a:lnTo>
                  <a:lnTo>
                    <a:pt x="3528" y="51772"/>
                  </a:lnTo>
                  <a:lnTo>
                    <a:pt x="10803" y="100842"/>
                  </a:lnTo>
                  <a:lnTo>
                    <a:pt x="15216" y="160197"/>
                  </a:lnTo>
                  <a:lnTo>
                    <a:pt x="22114" y="216264"/>
                  </a:lnTo>
                  <a:lnTo>
                    <a:pt x="29630" y="263250"/>
                  </a:lnTo>
                  <a:lnTo>
                    <a:pt x="33915" y="312744"/>
                  </a:lnTo>
                  <a:lnTo>
                    <a:pt x="35362" y="360511"/>
                  </a:lnTo>
                  <a:lnTo>
                    <a:pt x="32121" y="411103"/>
                  </a:lnTo>
                  <a:lnTo>
                    <a:pt x="24299" y="449060"/>
                  </a:lnTo>
                  <a:lnTo>
                    <a:pt x="25460" y="448863"/>
                  </a:lnTo>
                  <a:lnTo>
                    <a:pt x="30277" y="445116"/>
                  </a:lnTo>
                  <a:lnTo>
                    <a:pt x="33301" y="435513"/>
                  </a:lnTo>
                  <a:lnTo>
                    <a:pt x="37289" y="419780"/>
                  </a:lnTo>
                  <a:lnTo>
                    <a:pt x="62400" y="370493"/>
                  </a:lnTo>
                  <a:lnTo>
                    <a:pt x="87341" y="343450"/>
                  </a:lnTo>
                  <a:lnTo>
                    <a:pt x="97467" y="337853"/>
                  </a:lnTo>
                  <a:lnTo>
                    <a:pt x="102020" y="339006"/>
                  </a:lnTo>
                  <a:lnTo>
                    <a:pt x="110606" y="347343"/>
                  </a:lnTo>
                  <a:lnTo>
                    <a:pt x="142855" y="405048"/>
                  </a:lnTo>
                  <a:lnTo>
                    <a:pt x="178594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8" name="SMARTInkShape-687"/>
            <p:cNvSpPr/>
            <p:nvPr>
              <p:custDataLst>
                <p:tags r:id="rId80"/>
              </p:custDataLst>
            </p:nvPr>
          </p:nvSpPr>
          <p:spPr>
            <a:xfrm>
              <a:off x="6441280" y="4393406"/>
              <a:ext cx="511971" cy="130970"/>
            </a:xfrm>
            <a:custGeom>
              <a:avLst/>
              <a:gdLst/>
              <a:ahLst/>
              <a:cxnLst/>
              <a:rect l="0" t="0" r="0" b="0"/>
              <a:pathLst>
                <a:path w="511971" h="130970">
                  <a:moveTo>
                    <a:pt x="0" y="130969"/>
                  </a:moveTo>
                  <a:lnTo>
                    <a:pt x="0" y="130969"/>
                  </a:lnTo>
                  <a:lnTo>
                    <a:pt x="6323" y="124648"/>
                  </a:lnTo>
                  <a:lnTo>
                    <a:pt x="16480" y="121545"/>
                  </a:lnTo>
                  <a:lnTo>
                    <a:pt x="71668" y="108957"/>
                  </a:lnTo>
                  <a:lnTo>
                    <a:pt x="127717" y="94442"/>
                  </a:lnTo>
                  <a:lnTo>
                    <a:pt x="181159" y="83104"/>
                  </a:lnTo>
                  <a:lnTo>
                    <a:pt x="231831" y="71367"/>
                  </a:lnTo>
                  <a:lnTo>
                    <a:pt x="290828" y="55549"/>
                  </a:lnTo>
                  <a:lnTo>
                    <a:pt x="347992" y="42000"/>
                  </a:lnTo>
                  <a:lnTo>
                    <a:pt x="404317" y="26019"/>
                  </a:lnTo>
                  <a:lnTo>
                    <a:pt x="455096" y="13755"/>
                  </a:lnTo>
                  <a:lnTo>
                    <a:pt x="5119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9" name="SMARTInkShape-688"/>
            <p:cNvSpPr/>
            <p:nvPr>
              <p:custDataLst>
                <p:tags r:id="rId81"/>
              </p:custDataLst>
            </p:nvPr>
          </p:nvSpPr>
          <p:spPr>
            <a:xfrm>
              <a:off x="6715452" y="4429125"/>
              <a:ext cx="23487" cy="488156"/>
            </a:xfrm>
            <a:custGeom>
              <a:avLst/>
              <a:gdLst/>
              <a:ahLst/>
              <a:cxnLst/>
              <a:rect l="0" t="0" r="0" b="0"/>
              <a:pathLst>
                <a:path w="23487" h="488156">
                  <a:moveTo>
                    <a:pt x="11579" y="0"/>
                  </a:moveTo>
                  <a:lnTo>
                    <a:pt x="11579" y="0"/>
                  </a:lnTo>
                  <a:lnTo>
                    <a:pt x="8052" y="38855"/>
                  </a:lnTo>
                  <a:lnTo>
                    <a:pt x="777" y="90126"/>
                  </a:lnTo>
                  <a:lnTo>
                    <a:pt x="0" y="139299"/>
                  </a:lnTo>
                  <a:lnTo>
                    <a:pt x="1093" y="193115"/>
                  </a:lnTo>
                  <a:lnTo>
                    <a:pt x="7884" y="238018"/>
                  </a:lnTo>
                  <a:lnTo>
                    <a:pt x="11807" y="290716"/>
                  </a:lnTo>
                  <a:lnTo>
                    <a:pt x="20786" y="349545"/>
                  </a:lnTo>
                  <a:lnTo>
                    <a:pt x="23130" y="405374"/>
                  </a:lnTo>
                  <a:lnTo>
                    <a:pt x="23486" y="488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9" name="SMARTInkShape-Group90"/>
          <p:cNvGrpSpPr/>
          <p:nvPr/>
        </p:nvGrpSpPr>
        <p:grpSpPr>
          <a:xfrm>
            <a:off x="5917405" y="5072063"/>
            <a:ext cx="1393034" cy="457973"/>
            <a:chOff x="5917405" y="5072063"/>
            <a:chExt cx="1393034" cy="457973"/>
          </a:xfrm>
        </p:grpSpPr>
        <p:sp>
          <p:nvSpPr>
            <p:cNvPr id="811" name="SMARTInkShape-689"/>
            <p:cNvSpPr/>
            <p:nvPr>
              <p:custDataLst>
                <p:tags r:id="rId64"/>
              </p:custDataLst>
            </p:nvPr>
          </p:nvSpPr>
          <p:spPr>
            <a:xfrm>
              <a:off x="7144460" y="5238750"/>
              <a:ext cx="165979" cy="190501"/>
            </a:xfrm>
            <a:custGeom>
              <a:avLst/>
              <a:gdLst/>
              <a:ahLst/>
              <a:cxnLst/>
              <a:rect l="0" t="0" r="0" b="0"/>
              <a:pathLst>
                <a:path w="165979" h="190501">
                  <a:moveTo>
                    <a:pt x="94540" y="0"/>
                  </a:moveTo>
                  <a:lnTo>
                    <a:pt x="94540" y="0"/>
                  </a:lnTo>
                  <a:lnTo>
                    <a:pt x="72165" y="25903"/>
                  </a:lnTo>
                  <a:lnTo>
                    <a:pt x="28231" y="79211"/>
                  </a:lnTo>
                  <a:lnTo>
                    <a:pt x="2887" y="118240"/>
                  </a:lnTo>
                  <a:lnTo>
                    <a:pt x="0" y="128454"/>
                  </a:lnTo>
                  <a:lnTo>
                    <a:pt x="1087" y="129293"/>
                  </a:lnTo>
                  <a:lnTo>
                    <a:pt x="8936" y="131795"/>
                  </a:lnTo>
                  <a:lnTo>
                    <a:pt x="15925" y="137069"/>
                  </a:lnTo>
                  <a:lnTo>
                    <a:pt x="26968" y="140295"/>
                  </a:lnTo>
                  <a:lnTo>
                    <a:pt x="80490" y="146176"/>
                  </a:lnTo>
                  <a:lnTo>
                    <a:pt x="133924" y="163951"/>
                  </a:lnTo>
                  <a:lnTo>
                    <a:pt x="165978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2" name="SMARTInkShape-690"/>
            <p:cNvSpPr/>
            <p:nvPr>
              <p:custDataLst>
                <p:tags r:id="rId65"/>
              </p:custDataLst>
            </p:nvPr>
          </p:nvSpPr>
          <p:spPr>
            <a:xfrm>
              <a:off x="7119938" y="5072063"/>
              <a:ext cx="11907" cy="392908"/>
            </a:xfrm>
            <a:custGeom>
              <a:avLst/>
              <a:gdLst/>
              <a:ahLst/>
              <a:cxnLst/>
              <a:rect l="0" t="0" r="0" b="0"/>
              <a:pathLst>
                <a:path w="11907" h="392908">
                  <a:moveTo>
                    <a:pt x="11906" y="0"/>
                  </a:moveTo>
                  <a:lnTo>
                    <a:pt x="11906" y="0"/>
                  </a:lnTo>
                  <a:lnTo>
                    <a:pt x="11906" y="57006"/>
                  </a:lnTo>
                  <a:lnTo>
                    <a:pt x="11906" y="106261"/>
                  </a:lnTo>
                  <a:lnTo>
                    <a:pt x="11906" y="164658"/>
                  </a:lnTo>
                  <a:lnTo>
                    <a:pt x="11906" y="217831"/>
                  </a:lnTo>
                  <a:lnTo>
                    <a:pt x="11906" y="265866"/>
                  </a:lnTo>
                  <a:lnTo>
                    <a:pt x="10583" y="318521"/>
                  </a:lnTo>
                  <a:lnTo>
                    <a:pt x="1654" y="374291"/>
                  </a:lnTo>
                  <a:lnTo>
                    <a:pt x="0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3" name="SMARTInkShape-691"/>
            <p:cNvSpPr/>
            <p:nvPr>
              <p:custDataLst>
                <p:tags r:id="rId66"/>
              </p:custDataLst>
            </p:nvPr>
          </p:nvSpPr>
          <p:spPr>
            <a:xfrm>
              <a:off x="6894461" y="5274470"/>
              <a:ext cx="94509" cy="171209"/>
            </a:xfrm>
            <a:custGeom>
              <a:avLst/>
              <a:gdLst/>
              <a:ahLst/>
              <a:cxnLst/>
              <a:rect l="0" t="0" r="0" b="0"/>
              <a:pathLst>
                <a:path w="94509" h="171209">
                  <a:moveTo>
                    <a:pt x="82602" y="0"/>
                  </a:moveTo>
                  <a:lnTo>
                    <a:pt x="82602" y="0"/>
                  </a:lnTo>
                  <a:lnTo>
                    <a:pt x="69960" y="0"/>
                  </a:lnTo>
                  <a:lnTo>
                    <a:pt x="60226" y="3526"/>
                  </a:lnTo>
                  <a:lnTo>
                    <a:pt x="55778" y="6319"/>
                  </a:lnTo>
                  <a:lnTo>
                    <a:pt x="25679" y="46497"/>
                  </a:lnTo>
                  <a:lnTo>
                    <a:pt x="7711" y="85471"/>
                  </a:lnTo>
                  <a:lnTo>
                    <a:pt x="371" y="130202"/>
                  </a:lnTo>
                  <a:lnTo>
                    <a:pt x="0" y="138395"/>
                  </a:lnTo>
                  <a:lnTo>
                    <a:pt x="2399" y="145179"/>
                  </a:lnTo>
                  <a:lnTo>
                    <a:pt x="12119" y="156246"/>
                  </a:lnTo>
                  <a:lnTo>
                    <a:pt x="32467" y="169913"/>
                  </a:lnTo>
                  <a:lnTo>
                    <a:pt x="51058" y="171208"/>
                  </a:lnTo>
                  <a:lnTo>
                    <a:pt x="94508" y="166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4" name="SMARTInkShape-692"/>
            <p:cNvSpPr/>
            <p:nvPr>
              <p:custDataLst>
                <p:tags r:id="rId67"/>
              </p:custDataLst>
            </p:nvPr>
          </p:nvSpPr>
          <p:spPr>
            <a:xfrm>
              <a:off x="6633646" y="5292238"/>
              <a:ext cx="176730" cy="168217"/>
            </a:xfrm>
            <a:custGeom>
              <a:avLst/>
              <a:gdLst/>
              <a:ahLst/>
              <a:cxnLst/>
              <a:rect l="0" t="0" r="0" b="0"/>
              <a:pathLst>
                <a:path w="176730" h="168217">
                  <a:moveTo>
                    <a:pt x="105292" y="77482"/>
                  </a:moveTo>
                  <a:lnTo>
                    <a:pt x="105292" y="77482"/>
                  </a:lnTo>
                  <a:lnTo>
                    <a:pt x="105292" y="71159"/>
                  </a:lnTo>
                  <a:lnTo>
                    <a:pt x="87555" y="19995"/>
                  </a:lnTo>
                  <a:lnTo>
                    <a:pt x="84207" y="15345"/>
                  </a:lnTo>
                  <a:lnTo>
                    <a:pt x="76958" y="10177"/>
                  </a:lnTo>
                  <a:lnTo>
                    <a:pt x="59120" y="947"/>
                  </a:lnTo>
                  <a:lnTo>
                    <a:pt x="53344" y="0"/>
                  </a:lnTo>
                  <a:lnTo>
                    <a:pt x="48171" y="691"/>
                  </a:lnTo>
                  <a:lnTo>
                    <a:pt x="43398" y="2475"/>
                  </a:lnTo>
                  <a:lnTo>
                    <a:pt x="34568" y="11513"/>
                  </a:lnTo>
                  <a:lnTo>
                    <a:pt x="22159" y="35003"/>
                  </a:lnTo>
                  <a:lnTo>
                    <a:pt x="13632" y="63572"/>
                  </a:lnTo>
                  <a:lnTo>
                    <a:pt x="2332" y="120040"/>
                  </a:lnTo>
                  <a:lnTo>
                    <a:pt x="0" y="135202"/>
                  </a:lnTo>
                  <a:lnTo>
                    <a:pt x="5008" y="157495"/>
                  </a:lnTo>
                  <a:lnTo>
                    <a:pt x="8009" y="162574"/>
                  </a:lnTo>
                  <a:lnTo>
                    <a:pt x="11333" y="165959"/>
                  </a:lnTo>
                  <a:lnTo>
                    <a:pt x="14871" y="168216"/>
                  </a:lnTo>
                  <a:lnTo>
                    <a:pt x="18553" y="167075"/>
                  </a:lnTo>
                  <a:lnTo>
                    <a:pt x="26172" y="158752"/>
                  </a:lnTo>
                  <a:lnTo>
                    <a:pt x="67100" y="101057"/>
                  </a:lnTo>
                  <a:lnTo>
                    <a:pt x="84959" y="75817"/>
                  </a:lnTo>
                  <a:lnTo>
                    <a:pt x="103530" y="62289"/>
                  </a:lnTo>
                  <a:lnTo>
                    <a:pt x="108085" y="60738"/>
                  </a:lnTo>
                  <a:lnTo>
                    <a:pt x="111123" y="61027"/>
                  </a:lnTo>
                  <a:lnTo>
                    <a:pt x="113148" y="62543"/>
                  </a:lnTo>
                  <a:lnTo>
                    <a:pt x="176729" y="148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5" name="SMARTInkShape-693"/>
            <p:cNvSpPr/>
            <p:nvPr>
              <p:custDataLst>
                <p:tags r:id="rId68"/>
              </p:custDataLst>
            </p:nvPr>
          </p:nvSpPr>
          <p:spPr>
            <a:xfrm>
              <a:off x="6310313" y="5107780"/>
              <a:ext cx="285751" cy="422256"/>
            </a:xfrm>
            <a:custGeom>
              <a:avLst/>
              <a:gdLst/>
              <a:ahLst/>
              <a:cxnLst/>
              <a:rect l="0" t="0" r="0" b="0"/>
              <a:pathLst>
                <a:path w="285751" h="422256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8182" y="1324"/>
                  </a:lnTo>
                  <a:lnTo>
                    <a:pt x="9423" y="3529"/>
                  </a:lnTo>
                  <a:lnTo>
                    <a:pt x="19762" y="50149"/>
                  </a:lnTo>
                  <a:lnTo>
                    <a:pt x="22612" y="99673"/>
                  </a:lnTo>
                  <a:lnTo>
                    <a:pt x="20047" y="156832"/>
                  </a:lnTo>
                  <a:lnTo>
                    <a:pt x="13514" y="206046"/>
                  </a:lnTo>
                  <a:lnTo>
                    <a:pt x="10900" y="258934"/>
                  </a:lnTo>
                  <a:lnTo>
                    <a:pt x="1131" y="316748"/>
                  </a:lnTo>
                  <a:lnTo>
                    <a:pt x="1658" y="347411"/>
                  </a:lnTo>
                  <a:lnTo>
                    <a:pt x="12155" y="397896"/>
                  </a:lnTo>
                  <a:lnTo>
                    <a:pt x="17749" y="407473"/>
                  </a:lnTo>
                  <a:lnTo>
                    <a:pt x="24645" y="412610"/>
                  </a:lnTo>
                  <a:lnTo>
                    <a:pt x="46172" y="422229"/>
                  </a:lnTo>
                  <a:lnTo>
                    <a:pt x="60649" y="422255"/>
                  </a:lnTo>
                  <a:lnTo>
                    <a:pt x="119827" y="413336"/>
                  </a:lnTo>
                  <a:lnTo>
                    <a:pt x="143101" y="407338"/>
                  </a:lnTo>
                  <a:lnTo>
                    <a:pt x="198450" y="404961"/>
                  </a:lnTo>
                  <a:lnTo>
                    <a:pt x="285750" y="404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6" name="SMARTInkShape-694"/>
            <p:cNvSpPr/>
            <p:nvPr>
              <p:custDataLst>
                <p:tags r:id="rId69"/>
              </p:custDataLst>
            </p:nvPr>
          </p:nvSpPr>
          <p:spPr>
            <a:xfrm>
              <a:off x="5917405" y="5429250"/>
              <a:ext cx="190501" cy="83346"/>
            </a:xfrm>
            <a:custGeom>
              <a:avLst/>
              <a:gdLst/>
              <a:ahLst/>
              <a:cxnLst/>
              <a:rect l="0" t="0" r="0" b="0"/>
              <a:pathLst>
                <a:path w="190501" h="83346">
                  <a:moveTo>
                    <a:pt x="0" y="83345"/>
                  </a:moveTo>
                  <a:lnTo>
                    <a:pt x="0" y="83345"/>
                  </a:lnTo>
                  <a:lnTo>
                    <a:pt x="25904" y="60968"/>
                  </a:lnTo>
                  <a:lnTo>
                    <a:pt x="55301" y="48051"/>
                  </a:lnTo>
                  <a:lnTo>
                    <a:pt x="110324" y="2783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7" name="SMARTInkShape-695"/>
            <p:cNvSpPr/>
            <p:nvPr>
              <p:custDataLst>
                <p:tags r:id="rId70"/>
              </p:custDataLst>
            </p:nvPr>
          </p:nvSpPr>
          <p:spPr>
            <a:xfrm>
              <a:off x="6000750" y="5334000"/>
              <a:ext cx="59531" cy="190501"/>
            </a:xfrm>
            <a:custGeom>
              <a:avLst/>
              <a:gdLst/>
              <a:ahLst/>
              <a:cxnLst/>
              <a:rect l="0" t="0" r="0" b="0"/>
              <a:pathLst>
                <a:path w="59531" h="190501">
                  <a:moveTo>
                    <a:pt x="59530" y="0"/>
                  </a:moveTo>
                  <a:lnTo>
                    <a:pt x="59530" y="0"/>
                  </a:lnTo>
                  <a:lnTo>
                    <a:pt x="36639" y="29213"/>
                  </a:lnTo>
                  <a:lnTo>
                    <a:pt x="29513" y="46498"/>
                  </a:lnTo>
                  <a:lnTo>
                    <a:pt x="23240" y="103529"/>
                  </a:lnTo>
                  <a:lnTo>
                    <a:pt x="11754" y="158083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8" name="SMARTInkShape-696"/>
            <p:cNvSpPr/>
            <p:nvPr>
              <p:custDataLst>
                <p:tags r:id="rId71"/>
              </p:custDataLst>
            </p:nvPr>
          </p:nvSpPr>
          <p:spPr>
            <a:xfrm>
              <a:off x="5965030" y="5369720"/>
              <a:ext cx="130971" cy="154781"/>
            </a:xfrm>
            <a:custGeom>
              <a:avLst/>
              <a:gdLst/>
              <a:ahLst/>
              <a:cxnLst/>
              <a:rect l="0" t="0" r="0" b="0"/>
              <a:pathLst>
                <a:path w="130971" h="154781">
                  <a:moveTo>
                    <a:pt x="0" y="0"/>
                  </a:moveTo>
                  <a:lnTo>
                    <a:pt x="0" y="0"/>
                  </a:lnTo>
                  <a:lnTo>
                    <a:pt x="0" y="6319"/>
                  </a:lnTo>
                  <a:lnTo>
                    <a:pt x="32435" y="62998"/>
                  </a:lnTo>
                  <a:lnTo>
                    <a:pt x="86644" y="122270"/>
                  </a:lnTo>
                  <a:lnTo>
                    <a:pt x="113963" y="148343"/>
                  </a:lnTo>
                  <a:lnTo>
                    <a:pt x="130970" y="15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23" name="SMARTInkShape-Group91"/>
          <p:cNvGrpSpPr/>
          <p:nvPr/>
        </p:nvGrpSpPr>
        <p:grpSpPr>
          <a:xfrm>
            <a:off x="7741413" y="5002280"/>
            <a:ext cx="283401" cy="391251"/>
            <a:chOff x="7741413" y="5002280"/>
            <a:chExt cx="283401" cy="391251"/>
          </a:xfrm>
        </p:grpSpPr>
        <p:sp>
          <p:nvSpPr>
            <p:cNvPr id="820" name="SMARTInkShape-697"/>
            <p:cNvSpPr/>
            <p:nvPr>
              <p:custDataLst>
                <p:tags r:id="rId61"/>
              </p:custDataLst>
            </p:nvPr>
          </p:nvSpPr>
          <p:spPr>
            <a:xfrm>
              <a:off x="7870031" y="5238750"/>
              <a:ext cx="142876" cy="11906"/>
            </a:xfrm>
            <a:custGeom>
              <a:avLst/>
              <a:gdLst/>
              <a:ahLst/>
              <a:cxnLst/>
              <a:rect l="0" t="0" r="0" b="0"/>
              <a:pathLst>
                <a:path w="142876" h="11906">
                  <a:moveTo>
                    <a:pt x="0" y="11905"/>
                  </a:moveTo>
                  <a:lnTo>
                    <a:pt x="0" y="11905"/>
                  </a:lnTo>
                  <a:lnTo>
                    <a:pt x="33758" y="1058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1" name="SMARTInkShape-698"/>
            <p:cNvSpPr/>
            <p:nvPr>
              <p:custDataLst>
                <p:tags r:id="rId62"/>
              </p:custDataLst>
            </p:nvPr>
          </p:nvSpPr>
          <p:spPr>
            <a:xfrm>
              <a:off x="7931582" y="5002280"/>
              <a:ext cx="93232" cy="391251"/>
            </a:xfrm>
            <a:custGeom>
              <a:avLst/>
              <a:gdLst/>
              <a:ahLst/>
              <a:cxnLst/>
              <a:rect l="0" t="0" r="0" b="0"/>
              <a:pathLst>
                <a:path w="93232" h="391251">
                  <a:moveTo>
                    <a:pt x="93231" y="10250"/>
                  </a:moveTo>
                  <a:lnTo>
                    <a:pt x="93231" y="10250"/>
                  </a:lnTo>
                  <a:lnTo>
                    <a:pt x="86910" y="3931"/>
                  </a:lnTo>
                  <a:lnTo>
                    <a:pt x="80279" y="827"/>
                  </a:lnTo>
                  <a:lnTo>
                    <a:pt x="76659" y="0"/>
                  </a:lnTo>
                  <a:lnTo>
                    <a:pt x="58923" y="5155"/>
                  </a:lnTo>
                  <a:lnTo>
                    <a:pt x="47996" y="15042"/>
                  </a:lnTo>
                  <a:lnTo>
                    <a:pt x="23882" y="49268"/>
                  </a:lnTo>
                  <a:lnTo>
                    <a:pt x="16107" y="71248"/>
                  </a:lnTo>
                  <a:lnTo>
                    <a:pt x="2523" y="126861"/>
                  </a:lnTo>
                  <a:lnTo>
                    <a:pt x="0" y="140570"/>
                  </a:lnTo>
                  <a:lnTo>
                    <a:pt x="8409" y="195418"/>
                  </a:lnTo>
                  <a:lnTo>
                    <a:pt x="22643" y="249242"/>
                  </a:lnTo>
                  <a:lnTo>
                    <a:pt x="32244" y="298516"/>
                  </a:lnTo>
                  <a:lnTo>
                    <a:pt x="34591" y="323352"/>
                  </a:lnTo>
                  <a:lnTo>
                    <a:pt x="45606" y="391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2" name="SMARTInkShape-699"/>
            <p:cNvSpPr/>
            <p:nvPr>
              <p:custDataLst>
                <p:tags r:id="rId63"/>
              </p:custDataLst>
            </p:nvPr>
          </p:nvSpPr>
          <p:spPr>
            <a:xfrm>
              <a:off x="7741413" y="5214938"/>
              <a:ext cx="92901" cy="150224"/>
            </a:xfrm>
            <a:custGeom>
              <a:avLst/>
              <a:gdLst/>
              <a:ahLst/>
              <a:cxnLst/>
              <a:rect l="0" t="0" r="0" b="0"/>
              <a:pathLst>
                <a:path w="92901" h="150224">
                  <a:moveTo>
                    <a:pt x="69087" y="0"/>
                  </a:moveTo>
                  <a:lnTo>
                    <a:pt x="69087" y="0"/>
                  </a:lnTo>
                  <a:lnTo>
                    <a:pt x="52515" y="0"/>
                  </a:lnTo>
                  <a:lnTo>
                    <a:pt x="44965" y="3527"/>
                  </a:lnTo>
                  <a:lnTo>
                    <a:pt x="37199" y="8182"/>
                  </a:lnTo>
                  <a:lnTo>
                    <a:pt x="29338" y="10251"/>
                  </a:lnTo>
                  <a:lnTo>
                    <a:pt x="21435" y="21753"/>
                  </a:lnTo>
                  <a:lnTo>
                    <a:pt x="2938" y="64551"/>
                  </a:lnTo>
                  <a:lnTo>
                    <a:pt x="0" y="85575"/>
                  </a:lnTo>
                  <a:lnTo>
                    <a:pt x="4666" y="113403"/>
                  </a:lnTo>
                  <a:lnTo>
                    <a:pt x="14428" y="138405"/>
                  </a:lnTo>
                  <a:lnTo>
                    <a:pt x="21864" y="147503"/>
                  </a:lnTo>
                  <a:lnTo>
                    <a:pt x="25698" y="149929"/>
                  </a:lnTo>
                  <a:lnTo>
                    <a:pt x="30901" y="150223"/>
                  </a:lnTo>
                  <a:lnTo>
                    <a:pt x="43737" y="147022"/>
                  </a:lnTo>
                  <a:lnTo>
                    <a:pt x="54733" y="137662"/>
                  </a:lnTo>
                  <a:lnTo>
                    <a:pt x="84819" y="97259"/>
                  </a:lnTo>
                  <a:lnTo>
                    <a:pt x="90505" y="81146"/>
                  </a:lnTo>
                  <a:lnTo>
                    <a:pt x="92900" y="5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35" name="SMARTInkShape-Group92"/>
          <p:cNvGrpSpPr/>
          <p:nvPr/>
        </p:nvGrpSpPr>
        <p:grpSpPr>
          <a:xfrm>
            <a:off x="8441531" y="4930842"/>
            <a:ext cx="2619376" cy="522222"/>
            <a:chOff x="8441531" y="4930842"/>
            <a:chExt cx="2619376" cy="522222"/>
          </a:xfrm>
        </p:grpSpPr>
        <p:sp>
          <p:nvSpPr>
            <p:cNvPr id="824" name="SMARTInkShape-700"/>
            <p:cNvSpPr/>
            <p:nvPr>
              <p:custDataLst>
                <p:tags r:id="rId50"/>
              </p:custDataLst>
            </p:nvPr>
          </p:nvSpPr>
          <p:spPr>
            <a:xfrm>
              <a:off x="10537522" y="5072073"/>
              <a:ext cx="523385" cy="241360"/>
            </a:xfrm>
            <a:custGeom>
              <a:avLst/>
              <a:gdLst/>
              <a:ahLst/>
              <a:cxnLst/>
              <a:rect l="0" t="0" r="0" b="0"/>
              <a:pathLst>
                <a:path w="523385" h="241360">
                  <a:moveTo>
                    <a:pt x="11417" y="47615"/>
                  </a:moveTo>
                  <a:lnTo>
                    <a:pt x="11417" y="47615"/>
                  </a:lnTo>
                  <a:lnTo>
                    <a:pt x="3233" y="66626"/>
                  </a:lnTo>
                  <a:lnTo>
                    <a:pt x="0" y="116230"/>
                  </a:lnTo>
                  <a:lnTo>
                    <a:pt x="929" y="166120"/>
                  </a:lnTo>
                  <a:lnTo>
                    <a:pt x="10367" y="200907"/>
                  </a:lnTo>
                  <a:lnTo>
                    <a:pt x="22415" y="219814"/>
                  </a:lnTo>
                  <a:lnTo>
                    <a:pt x="44072" y="239013"/>
                  </a:lnTo>
                  <a:lnTo>
                    <a:pt x="51708" y="241359"/>
                  </a:lnTo>
                  <a:lnTo>
                    <a:pt x="67247" y="240439"/>
                  </a:lnTo>
                  <a:lnTo>
                    <a:pt x="79445" y="235620"/>
                  </a:lnTo>
                  <a:lnTo>
                    <a:pt x="84549" y="232483"/>
                  </a:lnTo>
                  <a:lnTo>
                    <a:pt x="90222" y="225470"/>
                  </a:lnTo>
                  <a:lnTo>
                    <a:pt x="103784" y="189379"/>
                  </a:lnTo>
                  <a:lnTo>
                    <a:pt x="104745" y="181812"/>
                  </a:lnTo>
                  <a:lnTo>
                    <a:pt x="102284" y="169876"/>
                  </a:lnTo>
                  <a:lnTo>
                    <a:pt x="73223" y="115630"/>
                  </a:lnTo>
                  <a:lnTo>
                    <a:pt x="71147" y="81067"/>
                  </a:lnTo>
                  <a:lnTo>
                    <a:pt x="83647" y="55322"/>
                  </a:lnTo>
                  <a:lnTo>
                    <a:pt x="104109" y="35199"/>
                  </a:lnTo>
                  <a:lnTo>
                    <a:pt x="148466" y="6455"/>
                  </a:lnTo>
                  <a:lnTo>
                    <a:pt x="169015" y="1267"/>
                  </a:lnTo>
                  <a:lnTo>
                    <a:pt x="224979" y="5"/>
                  </a:lnTo>
                  <a:lnTo>
                    <a:pt x="229199" y="0"/>
                  </a:lnTo>
                  <a:lnTo>
                    <a:pt x="237413" y="3522"/>
                  </a:lnTo>
                  <a:lnTo>
                    <a:pt x="293196" y="55564"/>
                  </a:lnTo>
                  <a:lnTo>
                    <a:pt x="303781" y="67461"/>
                  </a:lnTo>
                  <a:lnTo>
                    <a:pt x="306720" y="75398"/>
                  </a:lnTo>
                  <a:lnTo>
                    <a:pt x="309930" y="99454"/>
                  </a:lnTo>
                  <a:lnTo>
                    <a:pt x="317116" y="115303"/>
                  </a:lnTo>
                  <a:lnTo>
                    <a:pt x="320469" y="145033"/>
                  </a:lnTo>
                  <a:lnTo>
                    <a:pt x="309100" y="202216"/>
                  </a:lnTo>
                  <a:lnTo>
                    <a:pt x="309072" y="214138"/>
                  </a:lnTo>
                  <a:lnTo>
                    <a:pt x="309072" y="197716"/>
                  </a:lnTo>
                  <a:lnTo>
                    <a:pt x="312599" y="190174"/>
                  </a:lnTo>
                  <a:lnTo>
                    <a:pt x="317255" y="182412"/>
                  </a:lnTo>
                  <a:lnTo>
                    <a:pt x="337403" y="134225"/>
                  </a:lnTo>
                  <a:lnTo>
                    <a:pt x="360298" y="104571"/>
                  </a:lnTo>
                  <a:lnTo>
                    <a:pt x="404105" y="48592"/>
                  </a:lnTo>
                  <a:lnTo>
                    <a:pt x="424137" y="29223"/>
                  </a:lnTo>
                  <a:lnTo>
                    <a:pt x="440036" y="21345"/>
                  </a:lnTo>
                  <a:lnTo>
                    <a:pt x="449592" y="13762"/>
                  </a:lnTo>
                  <a:lnTo>
                    <a:pt x="451702" y="14463"/>
                  </a:lnTo>
                  <a:lnTo>
                    <a:pt x="460987" y="20447"/>
                  </a:lnTo>
                  <a:lnTo>
                    <a:pt x="468312" y="22311"/>
                  </a:lnTo>
                  <a:lnTo>
                    <a:pt x="470794" y="24131"/>
                  </a:lnTo>
                  <a:lnTo>
                    <a:pt x="472449" y="26667"/>
                  </a:lnTo>
                  <a:lnTo>
                    <a:pt x="475612" y="33012"/>
                  </a:lnTo>
                  <a:lnTo>
                    <a:pt x="483506" y="44023"/>
                  </a:lnTo>
                  <a:lnTo>
                    <a:pt x="487756" y="55664"/>
                  </a:lnTo>
                  <a:lnTo>
                    <a:pt x="495482" y="67491"/>
                  </a:lnTo>
                  <a:lnTo>
                    <a:pt x="499683" y="79374"/>
                  </a:lnTo>
                  <a:lnTo>
                    <a:pt x="507396" y="91273"/>
                  </a:lnTo>
                  <a:lnTo>
                    <a:pt x="510269" y="103178"/>
                  </a:lnTo>
                  <a:lnTo>
                    <a:pt x="512443" y="116406"/>
                  </a:lnTo>
                  <a:lnTo>
                    <a:pt x="523384" y="142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5" name="SMARTInkShape-701"/>
            <p:cNvSpPr/>
            <p:nvPr>
              <p:custDataLst>
                <p:tags r:id="rId51"/>
              </p:custDataLst>
            </p:nvPr>
          </p:nvSpPr>
          <p:spPr>
            <a:xfrm>
              <a:off x="10489406" y="5083970"/>
              <a:ext cx="11909" cy="1"/>
            </a:xfrm>
            <a:custGeom>
              <a:avLst/>
              <a:gdLst/>
              <a:ahLst/>
              <a:cxnLst/>
              <a:rect l="0" t="0" r="0" b="0"/>
              <a:pathLst>
                <a:path w="11909" h="1">
                  <a:moveTo>
                    <a:pt x="0" y="0"/>
                  </a:moveTo>
                  <a:lnTo>
                    <a:pt x="0" y="0"/>
                  </a:lnTo>
                  <a:lnTo>
                    <a:pt x="119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6" name="SMARTInkShape-702"/>
            <p:cNvSpPr/>
            <p:nvPr>
              <p:custDataLst>
                <p:tags r:id="rId52"/>
              </p:custDataLst>
            </p:nvPr>
          </p:nvSpPr>
          <p:spPr>
            <a:xfrm>
              <a:off x="10120314" y="5120882"/>
              <a:ext cx="309562" cy="165494"/>
            </a:xfrm>
            <a:custGeom>
              <a:avLst/>
              <a:gdLst/>
              <a:ahLst/>
              <a:cxnLst/>
              <a:rect l="0" t="0" r="0" b="0"/>
              <a:pathLst>
                <a:path w="309562" h="165494">
                  <a:moveTo>
                    <a:pt x="0" y="70243"/>
                  </a:moveTo>
                  <a:lnTo>
                    <a:pt x="0" y="70243"/>
                  </a:lnTo>
                  <a:lnTo>
                    <a:pt x="25902" y="47868"/>
                  </a:lnTo>
                  <a:lnTo>
                    <a:pt x="74602" y="25453"/>
                  </a:lnTo>
                  <a:lnTo>
                    <a:pt x="128849" y="4853"/>
                  </a:lnTo>
                  <a:lnTo>
                    <a:pt x="184494" y="0"/>
                  </a:lnTo>
                  <a:lnTo>
                    <a:pt x="226109" y="364"/>
                  </a:lnTo>
                  <a:lnTo>
                    <a:pt x="238516" y="5231"/>
                  </a:lnTo>
                  <a:lnTo>
                    <a:pt x="248441" y="15332"/>
                  </a:lnTo>
                  <a:lnTo>
                    <a:pt x="276523" y="60513"/>
                  </a:lnTo>
                  <a:lnTo>
                    <a:pt x="309561" y="165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7" name="SMARTInkShape-703"/>
            <p:cNvSpPr/>
            <p:nvPr>
              <p:custDataLst>
                <p:tags r:id="rId53"/>
              </p:custDataLst>
            </p:nvPr>
          </p:nvSpPr>
          <p:spPr>
            <a:xfrm>
              <a:off x="10215564" y="4930842"/>
              <a:ext cx="35718" cy="438879"/>
            </a:xfrm>
            <a:custGeom>
              <a:avLst/>
              <a:gdLst/>
              <a:ahLst/>
              <a:cxnLst/>
              <a:rect l="0" t="0" r="0" b="0"/>
              <a:pathLst>
                <a:path w="35718" h="438879">
                  <a:moveTo>
                    <a:pt x="0" y="10253"/>
                  </a:moveTo>
                  <a:lnTo>
                    <a:pt x="0" y="10253"/>
                  </a:lnTo>
                  <a:lnTo>
                    <a:pt x="0" y="0"/>
                  </a:lnTo>
                  <a:lnTo>
                    <a:pt x="0" y="51210"/>
                  </a:lnTo>
                  <a:lnTo>
                    <a:pt x="1322" y="101469"/>
                  </a:lnTo>
                  <a:lnTo>
                    <a:pt x="8181" y="155607"/>
                  </a:lnTo>
                  <a:lnTo>
                    <a:pt x="11168" y="214324"/>
                  </a:lnTo>
                  <a:lnTo>
                    <a:pt x="15215" y="260777"/>
                  </a:lnTo>
                  <a:lnTo>
                    <a:pt x="22112" y="311239"/>
                  </a:lnTo>
                  <a:lnTo>
                    <a:pt x="33012" y="367878"/>
                  </a:lnTo>
                  <a:lnTo>
                    <a:pt x="35717" y="438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8" name="SMARTInkShape-704"/>
            <p:cNvSpPr/>
            <p:nvPr>
              <p:custDataLst>
                <p:tags r:id="rId54"/>
              </p:custDataLst>
            </p:nvPr>
          </p:nvSpPr>
          <p:spPr>
            <a:xfrm>
              <a:off x="9959237" y="5204686"/>
              <a:ext cx="101545" cy="148639"/>
            </a:xfrm>
            <a:custGeom>
              <a:avLst/>
              <a:gdLst/>
              <a:ahLst/>
              <a:cxnLst/>
              <a:rect l="0" t="0" r="0" b="0"/>
              <a:pathLst>
                <a:path w="101545" h="148639">
                  <a:moveTo>
                    <a:pt x="77732" y="10252"/>
                  </a:moveTo>
                  <a:lnTo>
                    <a:pt x="77732" y="10252"/>
                  </a:lnTo>
                  <a:lnTo>
                    <a:pt x="77732" y="3931"/>
                  </a:lnTo>
                  <a:lnTo>
                    <a:pt x="75084" y="2069"/>
                  </a:lnTo>
                  <a:lnTo>
                    <a:pt x="65091" y="0"/>
                  </a:lnTo>
                  <a:lnTo>
                    <a:pt x="55356" y="2609"/>
                  </a:lnTo>
                  <a:lnTo>
                    <a:pt x="32007" y="21383"/>
                  </a:lnTo>
                  <a:lnTo>
                    <a:pt x="15971" y="36627"/>
                  </a:lnTo>
                  <a:lnTo>
                    <a:pt x="10595" y="48873"/>
                  </a:lnTo>
                  <a:lnTo>
                    <a:pt x="0" y="101082"/>
                  </a:lnTo>
                  <a:lnTo>
                    <a:pt x="2614" y="115885"/>
                  </a:lnTo>
                  <a:lnTo>
                    <a:pt x="11525" y="137975"/>
                  </a:lnTo>
                  <a:lnTo>
                    <a:pt x="16396" y="143026"/>
                  </a:lnTo>
                  <a:lnTo>
                    <a:pt x="28863" y="148638"/>
                  </a:lnTo>
                  <a:lnTo>
                    <a:pt x="101544" y="117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9" name="SMARTInkShape-705"/>
            <p:cNvSpPr/>
            <p:nvPr>
              <p:custDataLst>
                <p:tags r:id="rId55"/>
              </p:custDataLst>
            </p:nvPr>
          </p:nvSpPr>
          <p:spPr>
            <a:xfrm>
              <a:off x="9501188" y="5191127"/>
              <a:ext cx="428627" cy="202161"/>
            </a:xfrm>
            <a:custGeom>
              <a:avLst/>
              <a:gdLst/>
              <a:ahLst/>
              <a:cxnLst/>
              <a:rect l="0" t="0" r="0" b="0"/>
              <a:pathLst>
                <a:path w="428627" h="202161">
                  <a:moveTo>
                    <a:pt x="0" y="154778"/>
                  </a:moveTo>
                  <a:lnTo>
                    <a:pt x="0" y="154778"/>
                  </a:lnTo>
                  <a:lnTo>
                    <a:pt x="0" y="161101"/>
                  </a:lnTo>
                  <a:lnTo>
                    <a:pt x="6320" y="177672"/>
                  </a:lnTo>
                  <a:lnTo>
                    <a:pt x="23624" y="202160"/>
                  </a:lnTo>
                  <a:lnTo>
                    <a:pt x="23801" y="149648"/>
                  </a:lnTo>
                  <a:lnTo>
                    <a:pt x="25131" y="118863"/>
                  </a:lnTo>
                  <a:lnTo>
                    <a:pt x="34639" y="91074"/>
                  </a:lnTo>
                  <a:lnTo>
                    <a:pt x="62051" y="47808"/>
                  </a:lnTo>
                  <a:lnTo>
                    <a:pt x="98099" y="20417"/>
                  </a:lnTo>
                  <a:lnTo>
                    <a:pt x="131812" y="6636"/>
                  </a:lnTo>
                  <a:lnTo>
                    <a:pt x="190610" y="872"/>
                  </a:lnTo>
                  <a:lnTo>
                    <a:pt x="248409" y="13"/>
                  </a:lnTo>
                  <a:lnTo>
                    <a:pt x="259894" y="0"/>
                  </a:lnTo>
                  <a:lnTo>
                    <a:pt x="257502" y="3527"/>
                  </a:lnTo>
                  <a:lnTo>
                    <a:pt x="248716" y="16478"/>
                  </a:lnTo>
                  <a:lnTo>
                    <a:pt x="226103" y="69353"/>
                  </a:lnTo>
                  <a:lnTo>
                    <a:pt x="207682" y="120355"/>
                  </a:lnTo>
                  <a:lnTo>
                    <a:pt x="205292" y="153841"/>
                  </a:lnTo>
                  <a:lnTo>
                    <a:pt x="209421" y="172442"/>
                  </a:lnTo>
                  <a:lnTo>
                    <a:pt x="212374" y="177137"/>
                  </a:lnTo>
                  <a:lnTo>
                    <a:pt x="215666" y="178944"/>
                  </a:lnTo>
                  <a:lnTo>
                    <a:pt x="219183" y="178827"/>
                  </a:lnTo>
                  <a:lnTo>
                    <a:pt x="236775" y="172341"/>
                  </a:lnTo>
                  <a:lnTo>
                    <a:pt x="247667" y="162144"/>
                  </a:lnTo>
                  <a:lnTo>
                    <a:pt x="261237" y="138000"/>
                  </a:lnTo>
                  <a:lnTo>
                    <a:pt x="289677" y="86067"/>
                  </a:lnTo>
                  <a:lnTo>
                    <a:pt x="301165" y="74411"/>
                  </a:lnTo>
                  <a:lnTo>
                    <a:pt x="313768" y="66144"/>
                  </a:lnTo>
                  <a:lnTo>
                    <a:pt x="323778" y="62469"/>
                  </a:lnTo>
                  <a:lnTo>
                    <a:pt x="328299" y="64135"/>
                  </a:lnTo>
                  <a:lnTo>
                    <a:pt x="359981" y="98995"/>
                  </a:lnTo>
                  <a:lnTo>
                    <a:pt x="369039" y="113850"/>
                  </a:lnTo>
                  <a:lnTo>
                    <a:pt x="428626" y="154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0" name="SMARTInkShape-706"/>
            <p:cNvSpPr/>
            <p:nvPr>
              <p:custDataLst>
                <p:tags r:id="rId56"/>
              </p:custDataLst>
            </p:nvPr>
          </p:nvSpPr>
          <p:spPr>
            <a:xfrm>
              <a:off x="9286875" y="5251408"/>
              <a:ext cx="119064" cy="142123"/>
            </a:xfrm>
            <a:custGeom>
              <a:avLst/>
              <a:gdLst/>
              <a:ahLst/>
              <a:cxnLst/>
              <a:rect l="0" t="0" r="0" b="0"/>
              <a:pathLst>
                <a:path w="119064" h="142123">
                  <a:moveTo>
                    <a:pt x="0" y="82592"/>
                  </a:moveTo>
                  <a:lnTo>
                    <a:pt x="0" y="82592"/>
                  </a:lnTo>
                  <a:lnTo>
                    <a:pt x="6321" y="88913"/>
                  </a:lnTo>
                  <a:lnTo>
                    <a:pt x="12951" y="92016"/>
                  </a:lnTo>
                  <a:lnTo>
                    <a:pt x="16572" y="92843"/>
                  </a:lnTo>
                  <a:lnTo>
                    <a:pt x="34308" y="87687"/>
                  </a:lnTo>
                  <a:lnTo>
                    <a:pt x="64005" y="72770"/>
                  </a:lnTo>
                  <a:lnTo>
                    <a:pt x="86139" y="53076"/>
                  </a:lnTo>
                  <a:lnTo>
                    <a:pt x="100341" y="31808"/>
                  </a:lnTo>
                  <a:lnTo>
                    <a:pt x="105136" y="16539"/>
                  </a:lnTo>
                  <a:lnTo>
                    <a:pt x="106259" y="7815"/>
                  </a:lnTo>
                  <a:lnTo>
                    <a:pt x="105235" y="4960"/>
                  </a:lnTo>
                  <a:lnTo>
                    <a:pt x="103229" y="3056"/>
                  </a:lnTo>
                  <a:lnTo>
                    <a:pt x="100569" y="1786"/>
                  </a:lnTo>
                  <a:lnTo>
                    <a:pt x="84185" y="0"/>
                  </a:lnTo>
                  <a:lnTo>
                    <a:pt x="62574" y="5792"/>
                  </a:lnTo>
                  <a:lnTo>
                    <a:pt x="39413" y="22207"/>
                  </a:lnTo>
                  <a:lnTo>
                    <a:pt x="22114" y="50148"/>
                  </a:lnTo>
                  <a:lnTo>
                    <a:pt x="14931" y="70921"/>
                  </a:lnTo>
                  <a:lnTo>
                    <a:pt x="19123" y="98096"/>
                  </a:lnTo>
                  <a:lnTo>
                    <a:pt x="28744" y="118642"/>
                  </a:lnTo>
                  <a:lnTo>
                    <a:pt x="43202" y="128600"/>
                  </a:lnTo>
                  <a:lnTo>
                    <a:pt x="119063" y="142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1" name="SMARTInkShape-707"/>
            <p:cNvSpPr/>
            <p:nvPr>
              <p:custDataLst>
                <p:tags r:id="rId57"/>
              </p:custDataLst>
            </p:nvPr>
          </p:nvSpPr>
          <p:spPr>
            <a:xfrm>
              <a:off x="9013031" y="5214938"/>
              <a:ext cx="214314" cy="35718"/>
            </a:xfrm>
            <a:custGeom>
              <a:avLst/>
              <a:gdLst/>
              <a:ahLst/>
              <a:cxnLst/>
              <a:rect l="0" t="0" r="0" b="0"/>
              <a:pathLst>
                <a:path w="214314" h="35718">
                  <a:moveTo>
                    <a:pt x="0" y="35717"/>
                  </a:moveTo>
                  <a:lnTo>
                    <a:pt x="0" y="35717"/>
                  </a:lnTo>
                  <a:lnTo>
                    <a:pt x="22954" y="34395"/>
                  </a:lnTo>
                  <a:lnTo>
                    <a:pt x="80764" y="17981"/>
                  </a:lnTo>
                  <a:lnTo>
                    <a:pt x="129088" y="11783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2" name="SMARTInkShape-708"/>
            <p:cNvSpPr/>
            <p:nvPr>
              <p:custDataLst>
                <p:tags r:id="rId58"/>
              </p:custDataLst>
            </p:nvPr>
          </p:nvSpPr>
          <p:spPr>
            <a:xfrm>
              <a:off x="9084469" y="5000625"/>
              <a:ext cx="35216" cy="452439"/>
            </a:xfrm>
            <a:custGeom>
              <a:avLst/>
              <a:gdLst/>
              <a:ahLst/>
              <a:cxnLst/>
              <a:rect l="0" t="0" r="0" b="0"/>
              <a:pathLst>
                <a:path w="35216" h="452439">
                  <a:moveTo>
                    <a:pt x="0" y="0"/>
                  </a:moveTo>
                  <a:lnTo>
                    <a:pt x="0" y="0"/>
                  </a:lnTo>
                  <a:lnTo>
                    <a:pt x="0" y="49716"/>
                  </a:lnTo>
                  <a:lnTo>
                    <a:pt x="0" y="102523"/>
                  </a:lnTo>
                  <a:lnTo>
                    <a:pt x="3527" y="148231"/>
                  </a:lnTo>
                  <a:lnTo>
                    <a:pt x="9424" y="195615"/>
                  </a:lnTo>
                  <a:lnTo>
                    <a:pt x="11415" y="251923"/>
                  </a:lnTo>
                  <a:lnTo>
                    <a:pt x="19992" y="307535"/>
                  </a:lnTo>
                  <a:lnTo>
                    <a:pt x="23309" y="366263"/>
                  </a:lnTo>
                  <a:lnTo>
                    <a:pt x="34585" y="422052"/>
                  </a:lnTo>
                  <a:lnTo>
                    <a:pt x="35215" y="431436"/>
                  </a:lnTo>
                  <a:lnTo>
                    <a:pt x="31967" y="440017"/>
                  </a:lnTo>
                  <a:lnTo>
                    <a:pt x="23812" y="452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3" name="SMARTInkShape-709"/>
            <p:cNvSpPr/>
            <p:nvPr>
              <p:custDataLst>
                <p:tags r:id="rId59"/>
              </p:custDataLst>
            </p:nvPr>
          </p:nvSpPr>
          <p:spPr>
            <a:xfrm>
              <a:off x="8501063" y="5252013"/>
              <a:ext cx="476251" cy="150733"/>
            </a:xfrm>
            <a:custGeom>
              <a:avLst/>
              <a:gdLst/>
              <a:ahLst/>
              <a:cxnLst/>
              <a:rect l="0" t="0" r="0" b="0"/>
              <a:pathLst>
                <a:path w="476251" h="150733">
                  <a:moveTo>
                    <a:pt x="0" y="117707"/>
                  </a:moveTo>
                  <a:lnTo>
                    <a:pt x="0" y="117707"/>
                  </a:lnTo>
                  <a:lnTo>
                    <a:pt x="54811" y="117707"/>
                  </a:lnTo>
                  <a:lnTo>
                    <a:pt x="108102" y="114178"/>
                  </a:lnTo>
                  <a:lnTo>
                    <a:pt x="159829" y="103007"/>
                  </a:lnTo>
                  <a:lnTo>
                    <a:pt x="213710" y="81742"/>
                  </a:lnTo>
                  <a:lnTo>
                    <a:pt x="239623" y="66064"/>
                  </a:lnTo>
                  <a:lnTo>
                    <a:pt x="257480" y="51550"/>
                  </a:lnTo>
                  <a:lnTo>
                    <a:pt x="273631" y="46329"/>
                  </a:lnTo>
                  <a:lnTo>
                    <a:pt x="273835" y="98043"/>
                  </a:lnTo>
                  <a:lnTo>
                    <a:pt x="273843" y="150732"/>
                  </a:lnTo>
                  <a:lnTo>
                    <a:pt x="273843" y="146306"/>
                  </a:lnTo>
                  <a:lnTo>
                    <a:pt x="277371" y="140118"/>
                  </a:lnTo>
                  <a:lnTo>
                    <a:pt x="280164" y="136615"/>
                  </a:lnTo>
                  <a:lnTo>
                    <a:pt x="301494" y="85784"/>
                  </a:lnTo>
                  <a:lnTo>
                    <a:pt x="315550" y="62827"/>
                  </a:lnTo>
                  <a:lnTo>
                    <a:pt x="321484" y="50982"/>
                  </a:lnTo>
                  <a:lnTo>
                    <a:pt x="354265" y="14093"/>
                  </a:lnTo>
                  <a:lnTo>
                    <a:pt x="366031" y="5509"/>
                  </a:lnTo>
                  <a:lnTo>
                    <a:pt x="376993" y="1695"/>
                  </a:lnTo>
                  <a:lnTo>
                    <a:pt x="390684" y="0"/>
                  </a:lnTo>
                  <a:lnTo>
                    <a:pt x="402061" y="2774"/>
                  </a:lnTo>
                  <a:lnTo>
                    <a:pt x="406947" y="5366"/>
                  </a:lnTo>
                  <a:lnTo>
                    <a:pt x="426464" y="27975"/>
                  </a:lnTo>
                  <a:lnTo>
                    <a:pt x="434278" y="45193"/>
                  </a:lnTo>
                  <a:lnTo>
                    <a:pt x="449212" y="92674"/>
                  </a:lnTo>
                  <a:lnTo>
                    <a:pt x="476250" y="1177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4" name="SMARTInkShape-710"/>
            <p:cNvSpPr/>
            <p:nvPr>
              <p:custDataLst>
                <p:tags r:id="rId60"/>
              </p:custDataLst>
            </p:nvPr>
          </p:nvSpPr>
          <p:spPr>
            <a:xfrm>
              <a:off x="8441531" y="5024596"/>
              <a:ext cx="190501" cy="345125"/>
            </a:xfrm>
            <a:custGeom>
              <a:avLst/>
              <a:gdLst/>
              <a:ahLst/>
              <a:cxnLst/>
              <a:rect l="0" t="0" r="0" b="0"/>
              <a:pathLst>
                <a:path w="190501" h="345125">
                  <a:moveTo>
                    <a:pt x="0" y="35559"/>
                  </a:moveTo>
                  <a:lnTo>
                    <a:pt x="0" y="35559"/>
                  </a:lnTo>
                  <a:lnTo>
                    <a:pt x="6321" y="35559"/>
                  </a:lnTo>
                  <a:lnTo>
                    <a:pt x="63461" y="20862"/>
                  </a:lnTo>
                  <a:lnTo>
                    <a:pt x="118363" y="9020"/>
                  </a:lnTo>
                  <a:lnTo>
                    <a:pt x="144353" y="1655"/>
                  </a:lnTo>
                  <a:lnTo>
                    <a:pt x="170438" y="0"/>
                  </a:lnTo>
                  <a:lnTo>
                    <a:pt x="173156" y="1270"/>
                  </a:lnTo>
                  <a:lnTo>
                    <a:pt x="174969" y="3440"/>
                  </a:lnTo>
                  <a:lnTo>
                    <a:pt x="176177" y="6209"/>
                  </a:lnTo>
                  <a:lnTo>
                    <a:pt x="178382" y="60977"/>
                  </a:lnTo>
                  <a:lnTo>
                    <a:pt x="178531" y="108208"/>
                  </a:lnTo>
                  <a:lnTo>
                    <a:pt x="178582" y="165739"/>
                  </a:lnTo>
                  <a:lnTo>
                    <a:pt x="178592" y="223392"/>
                  </a:lnTo>
                  <a:lnTo>
                    <a:pt x="188017" y="274901"/>
                  </a:lnTo>
                  <a:lnTo>
                    <a:pt x="190500" y="345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49" name="SMARTInkShape-Group93"/>
          <p:cNvGrpSpPr/>
          <p:nvPr/>
        </p:nvGrpSpPr>
        <p:grpSpPr>
          <a:xfrm>
            <a:off x="5834063" y="5464970"/>
            <a:ext cx="2131219" cy="494056"/>
            <a:chOff x="5834063" y="5464970"/>
            <a:chExt cx="2131219" cy="494056"/>
          </a:xfrm>
        </p:grpSpPr>
        <p:sp>
          <p:nvSpPr>
            <p:cNvPr id="836" name="SMARTInkShape-711"/>
            <p:cNvSpPr/>
            <p:nvPr>
              <p:custDataLst>
                <p:tags r:id="rId37"/>
              </p:custDataLst>
            </p:nvPr>
          </p:nvSpPr>
          <p:spPr>
            <a:xfrm>
              <a:off x="7789257" y="5464970"/>
              <a:ext cx="176025" cy="368753"/>
            </a:xfrm>
            <a:custGeom>
              <a:avLst/>
              <a:gdLst/>
              <a:ahLst/>
              <a:cxnLst/>
              <a:rect l="0" t="0" r="0" b="0"/>
              <a:pathLst>
                <a:path w="176025" h="368753">
                  <a:moveTo>
                    <a:pt x="116493" y="0"/>
                  </a:moveTo>
                  <a:lnTo>
                    <a:pt x="116493" y="0"/>
                  </a:lnTo>
                  <a:lnTo>
                    <a:pt x="108311" y="19010"/>
                  </a:lnTo>
                  <a:lnTo>
                    <a:pt x="104914" y="74602"/>
                  </a:lnTo>
                  <a:lnTo>
                    <a:pt x="104651" y="132377"/>
                  </a:lnTo>
                  <a:lnTo>
                    <a:pt x="110920" y="188425"/>
                  </a:lnTo>
                  <a:lnTo>
                    <a:pt x="119287" y="240333"/>
                  </a:lnTo>
                  <a:lnTo>
                    <a:pt x="132920" y="292506"/>
                  </a:lnTo>
                  <a:lnTo>
                    <a:pt x="148757" y="349453"/>
                  </a:lnTo>
                  <a:lnTo>
                    <a:pt x="152152" y="368752"/>
                  </a:lnTo>
                  <a:lnTo>
                    <a:pt x="150885" y="339259"/>
                  </a:lnTo>
                  <a:lnTo>
                    <a:pt x="135639" y="301353"/>
                  </a:lnTo>
                  <a:lnTo>
                    <a:pt x="130581" y="296152"/>
                  </a:lnTo>
                  <a:lnTo>
                    <a:pt x="89571" y="280798"/>
                  </a:lnTo>
                  <a:lnTo>
                    <a:pt x="71014" y="280462"/>
                  </a:lnTo>
                  <a:lnTo>
                    <a:pt x="24959" y="288813"/>
                  </a:lnTo>
                  <a:lnTo>
                    <a:pt x="6102" y="302228"/>
                  </a:lnTo>
                  <a:lnTo>
                    <a:pt x="1285" y="309830"/>
                  </a:lnTo>
                  <a:lnTo>
                    <a:pt x="0" y="313709"/>
                  </a:lnTo>
                  <a:lnTo>
                    <a:pt x="466" y="316295"/>
                  </a:lnTo>
                  <a:lnTo>
                    <a:pt x="2100" y="318020"/>
                  </a:lnTo>
                  <a:lnTo>
                    <a:pt x="4512" y="319169"/>
                  </a:lnTo>
                  <a:lnTo>
                    <a:pt x="27395" y="337378"/>
                  </a:lnTo>
                  <a:lnTo>
                    <a:pt x="42057" y="341768"/>
                  </a:lnTo>
                  <a:lnTo>
                    <a:pt x="94685" y="344586"/>
                  </a:lnTo>
                  <a:lnTo>
                    <a:pt x="176024" y="34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7" name="SMARTInkShape-712"/>
            <p:cNvSpPr/>
            <p:nvPr>
              <p:custDataLst>
                <p:tags r:id="rId38"/>
              </p:custDataLst>
            </p:nvPr>
          </p:nvSpPr>
          <p:spPr>
            <a:xfrm>
              <a:off x="7572375" y="5669726"/>
              <a:ext cx="214314" cy="137968"/>
            </a:xfrm>
            <a:custGeom>
              <a:avLst/>
              <a:gdLst/>
              <a:ahLst/>
              <a:cxnLst/>
              <a:rect l="0" t="0" r="0" b="0"/>
              <a:pathLst>
                <a:path w="214314" h="137968">
                  <a:moveTo>
                    <a:pt x="0" y="33369"/>
                  </a:moveTo>
                  <a:lnTo>
                    <a:pt x="0" y="33369"/>
                  </a:lnTo>
                  <a:lnTo>
                    <a:pt x="0" y="39688"/>
                  </a:lnTo>
                  <a:lnTo>
                    <a:pt x="1323" y="41550"/>
                  </a:lnTo>
                  <a:lnTo>
                    <a:pt x="3528" y="42792"/>
                  </a:lnTo>
                  <a:lnTo>
                    <a:pt x="6321" y="43619"/>
                  </a:lnTo>
                  <a:lnTo>
                    <a:pt x="12951" y="51594"/>
                  </a:lnTo>
                  <a:lnTo>
                    <a:pt x="27987" y="71952"/>
                  </a:lnTo>
                  <a:lnTo>
                    <a:pt x="39339" y="76975"/>
                  </a:lnTo>
                  <a:lnTo>
                    <a:pt x="68183" y="80199"/>
                  </a:lnTo>
                  <a:lnTo>
                    <a:pt x="80134" y="77113"/>
                  </a:lnTo>
                  <a:lnTo>
                    <a:pt x="121189" y="52984"/>
                  </a:lnTo>
                  <a:lnTo>
                    <a:pt x="126622" y="45173"/>
                  </a:lnTo>
                  <a:lnTo>
                    <a:pt x="129680" y="33338"/>
                  </a:lnTo>
                  <a:lnTo>
                    <a:pt x="130715" y="17487"/>
                  </a:lnTo>
                  <a:lnTo>
                    <a:pt x="127329" y="9553"/>
                  </a:lnTo>
                  <a:lnTo>
                    <a:pt x="124573" y="5585"/>
                  </a:lnTo>
                  <a:lnTo>
                    <a:pt x="117983" y="1176"/>
                  </a:lnTo>
                  <a:lnTo>
                    <a:pt x="114374" y="0"/>
                  </a:lnTo>
                  <a:lnTo>
                    <a:pt x="103308" y="2222"/>
                  </a:lnTo>
                  <a:lnTo>
                    <a:pt x="85732" y="10910"/>
                  </a:lnTo>
                  <a:lnTo>
                    <a:pt x="61620" y="32018"/>
                  </a:lnTo>
                  <a:lnTo>
                    <a:pt x="45451" y="53987"/>
                  </a:lnTo>
                  <a:lnTo>
                    <a:pt x="38602" y="77254"/>
                  </a:lnTo>
                  <a:lnTo>
                    <a:pt x="40528" y="93001"/>
                  </a:lnTo>
                  <a:lnTo>
                    <a:pt x="45794" y="107497"/>
                  </a:lnTo>
                  <a:lnTo>
                    <a:pt x="52544" y="118349"/>
                  </a:lnTo>
                  <a:lnTo>
                    <a:pt x="70102" y="131896"/>
                  </a:lnTo>
                  <a:lnTo>
                    <a:pt x="98382" y="137967"/>
                  </a:lnTo>
                  <a:lnTo>
                    <a:pt x="138217" y="133446"/>
                  </a:lnTo>
                  <a:lnTo>
                    <a:pt x="214313" y="92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8" name="SMARTInkShape-713"/>
            <p:cNvSpPr/>
            <p:nvPr>
              <p:custDataLst>
                <p:tags r:id="rId39"/>
              </p:custDataLst>
            </p:nvPr>
          </p:nvSpPr>
          <p:spPr>
            <a:xfrm>
              <a:off x="7393781" y="5631655"/>
              <a:ext cx="142876" cy="154468"/>
            </a:xfrm>
            <a:custGeom>
              <a:avLst/>
              <a:gdLst/>
              <a:ahLst/>
              <a:cxnLst/>
              <a:rect l="0" t="0" r="0" b="0"/>
              <a:pathLst>
                <a:path w="142876" h="154468">
                  <a:moveTo>
                    <a:pt x="0" y="0"/>
                  </a:moveTo>
                  <a:lnTo>
                    <a:pt x="0" y="0"/>
                  </a:lnTo>
                  <a:lnTo>
                    <a:pt x="6321" y="6323"/>
                  </a:lnTo>
                  <a:lnTo>
                    <a:pt x="34308" y="61133"/>
                  </a:lnTo>
                  <a:lnTo>
                    <a:pt x="58823" y="109850"/>
                  </a:lnTo>
                  <a:lnTo>
                    <a:pt x="75267" y="142673"/>
                  </a:lnTo>
                  <a:lnTo>
                    <a:pt x="83282" y="149400"/>
                  </a:lnTo>
                  <a:lnTo>
                    <a:pt x="91254" y="152390"/>
                  </a:lnTo>
                  <a:lnTo>
                    <a:pt x="111122" y="154467"/>
                  </a:lnTo>
                  <a:lnTo>
                    <a:pt x="113768" y="153249"/>
                  </a:lnTo>
                  <a:lnTo>
                    <a:pt x="115534" y="151115"/>
                  </a:lnTo>
                  <a:lnTo>
                    <a:pt x="142875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9" name="SMARTInkShape-714"/>
            <p:cNvSpPr/>
            <p:nvPr>
              <p:custDataLst>
                <p:tags r:id="rId40"/>
              </p:custDataLst>
            </p:nvPr>
          </p:nvSpPr>
          <p:spPr>
            <a:xfrm>
              <a:off x="7322344" y="5631655"/>
              <a:ext cx="11907" cy="11909"/>
            </a:xfrm>
            <a:custGeom>
              <a:avLst/>
              <a:gdLst/>
              <a:ahLst/>
              <a:cxnLst/>
              <a:rect l="0" t="0" r="0" b="0"/>
              <a:pathLst>
                <a:path w="11907" h="11909">
                  <a:moveTo>
                    <a:pt x="11906" y="11908"/>
                  </a:moveTo>
                  <a:lnTo>
                    <a:pt x="11906" y="119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0" name="SMARTInkShape-715"/>
            <p:cNvSpPr/>
            <p:nvPr>
              <p:custDataLst>
                <p:tags r:id="rId41"/>
              </p:custDataLst>
            </p:nvPr>
          </p:nvSpPr>
          <p:spPr>
            <a:xfrm>
              <a:off x="7274719" y="5667375"/>
              <a:ext cx="35720" cy="107156"/>
            </a:xfrm>
            <a:custGeom>
              <a:avLst/>
              <a:gdLst/>
              <a:ahLst/>
              <a:cxnLst/>
              <a:rect l="0" t="0" r="0" b="0"/>
              <a:pathLst>
                <a:path w="35720" h="107156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21085" y="64322"/>
                  </a:lnTo>
                  <a:lnTo>
                    <a:pt x="35719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1" name="SMARTInkShape-716"/>
            <p:cNvSpPr/>
            <p:nvPr>
              <p:custDataLst>
                <p:tags r:id="rId42"/>
              </p:custDataLst>
            </p:nvPr>
          </p:nvSpPr>
          <p:spPr>
            <a:xfrm>
              <a:off x="7024688" y="5650534"/>
              <a:ext cx="142876" cy="140936"/>
            </a:xfrm>
            <a:custGeom>
              <a:avLst/>
              <a:gdLst/>
              <a:ahLst/>
              <a:cxnLst/>
              <a:rect l="0" t="0" r="0" b="0"/>
              <a:pathLst>
                <a:path w="142876" h="140936">
                  <a:moveTo>
                    <a:pt x="0" y="112091"/>
                  </a:moveTo>
                  <a:lnTo>
                    <a:pt x="0" y="112091"/>
                  </a:lnTo>
                  <a:lnTo>
                    <a:pt x="57076" y="112091"/>
                  </a:lnTo>
                  <a:lnTo>
                    <a:pt x="61862" y="112091"/>
                  </a:lnTo>
                  <a:lnTo>
                    <a:pt x="74238" y="105035"/>
                  </a:lnTo>
                  <a:lnTo>
                    <a:pt x="101988" y="79657"/>
                  </a:lnTo>
                  <a:lnTo>
                    <a:pt x="125572" y="44459"/>
                  </a:lnTo>
                  <a:lnTo>
                    <a:pt x="130258" y="14680"/>
                  </a:lnTo>
                  <a:lnTo>
                    <a:pt x="127125" y="5738"/>
                  </a:lnTo>
                  <a:lnTo>
                    <a:pt x="124437" y="1502"/>
                  </a:lnTo>
                  <a:lnTo>
                    <a:pt x="121322" y="0"/>
                  </a:lnTo>
                  <a:lnTo>
                    <a:pt x="117923" y="322"/>
                  </a:lnTo>
                  <a:lnTo>
                    <a:pt x="110618" y="4208"/>
                  </a:lnTo>
                  <a:lnTo>
                    <a:pt x="84894" y="27557"/>
                  </a:lnTo>
                  <a:lnTo>
                    <a:pt x="69104" y="49415"/>
                  </a:lnTo>
                  <a:lnTo>
                    <a:pt x="51368" y="94284"/>
                  </a:lnTo>
                  <a:lnTo>
                    <a:pt x="48364" y="121214"/>
                  </a:lnTo>
                  <a:lnTo>
                    <a:pt x="49440" y="126111"/>
                  </a:lnTo>
                  <a:lnTo>
                    <a:pt x="51481" y="129375"/>
                  </a:lnTo>
                  <a:lnTo>
                    <a:pt x="70582" y="140935"/>
                  </a:lnTo>
                  <a:lnTo>
                    <a:pt x="142875" y="135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2" name="SMARTInkShape-717"/>
            <p:cNvSpPr/>
            <p:nvPr>
              <p:custDataLst>
                <p:tags r:id="rId43"/>
              </p:custDataLst>
            </p:nvPr>
          </p:nvSpPr>
          <p:spPr>
            <a:xfrm>
              <a:off x="6870513" y="5679324"/>
              <a:ext cx="94644" cy="142832"/>
            </a:xfrm>
            <a:custGeom>
              <a:avLst/>
              <a:gdLst/>
              <a:ahLst/>
              <a:cxnLst/>
              <a:rect l="0" t="0" r="0" b="0"/>
              <a:pathLst>
                <a:path w="94644" h="142832">
                  <a:moveTo>
                    <a:pt x="94643" y="11864"/>
                  </a:moveTo>
                  <a:lnTo>
                    <a:pt x="94643" y="11864"/>
                  </a:lnTo>
                  <a:lnTo>
                    <a:pt x="94643" y="1612"/>
                  </a:lnTo>
                  <a:lnTo>
                    <a:pt x="93320" y="1061"/>
                  </a:lnTo>
                  <a:lnTo>
                    <a:pt x="66656" y="0"/>
                  </a:lnTo>
                  <a:lnTo>
                    <a:pt x="26460" y="16533"/>
                  </a:lnTo>
                  <a:lnTo>
                    <a:pt x="21407" y="21591"/>
                  </a:lnTo>
                  <a:lnTo>
                    <a:pt x="4004" y="63963"/>
                  </a:lnTo>
                  <a:lnTo>
                    <a:pt x="0" y="103211"/>
                  </a:lnTo>
                  <a:lnTo>
                    <a:pt x="3191" y="115522"/>
                  </a:lnTo>
                  <a:lnTo>
                    <a:pt x="47018" y="142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3" name="SMARTInkShape-718"/>
            <p:cNvSpPr/>
            <p:nvPr>
              <p:custDataLst>
                <p:tags r:id="rId44"/>
              </p:custDataLst>
            </p:nvPr>
          </p:nvSpPr>
          <p:spPr>
            <a:xfrm>
              <a:off x="6679406" y="5667375"/>
              <a:ext cx="154783" cy="142770"/>
            </a:xfrm>
            <a:custGeom>
              <a:avLst/>
              <a:gdLst/>
              <a:ahLst/>
              <a:cxnLst/>
              <a:rect l="0" t="0" r="0" b="0"/>
              <a:pathLst>
                <a:path w="154783" h="142770">
                  <a:moveTo>
                    <a:pt x="0" y="83345"/>
                  </a:moveTo>
                  <a:lnTo>
                    <a:pt x="0" y="83345"/>
                  </a:lnTo>
                  <a:lnTo>
                    <a:pt x="9424" y="105719"/>
                  </a:lnTo>
                  <a:lnTo>
                    <a:pt x="14699" y="122165"/>
                  </a:lnTo>
                  <a:lnTo>
                    <a:pt x="23765" y="142769"/>
                  </a:lnTo>
                  <a:lnTo>
                    <a:pt x="25135" y="101481"/>
                  </a:lnTo>
                  <a:lnTo>
                    <a:pt x="40385" y="63274"/>
                  </a:lnTo>
                  <a:lnTo>
                    <a:pt x="73813" y="22175"/>
                  </a:lnTo>
                  <a:lnTo>
                    <a:pt x="99482" y="8628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4" name="SMARTInkShape-719"/>
            <p:cNvSpPr/>
            <p:nvPr>
              <p:custDataLst>
                <p:tags r:id="rId45"/>
              </p:custDataLst>
            </p:nvPr>
          </p:nvSpPr>
          <p:spPr>
            <a:xfrm>
              <a:off x="6405563" y="5727660"/>
              <a:ext cx="178594" cy="154029"/>
            </a:xfrm>
            <a:custGeom>
              <a:avLst/>
              <a:gdLst/>
              <a:ahLst/>
              <a:cxnLst/>
              <a:rect l="0" t="0" r="0" b="0"/>
              <a:pathLst>
                <a:path w="178594" h="154029">
                  <a:moveTo>
                    <a:pt x="0" y="106403"/>
                  </a:moveTo>
                  <a:lnTo>
                    <a:pt x="0" y="106403"/>
                  </a:lnTo>
                  <a:lnTo>
                    <a:pt x="22375" y="115826"/>
                  </a:lnTo>
                  <a:lnTo>
                    <a:pt x="68081" y="118163"/>
                  </a:lnTo>
                  <a:lnTo>
                    <a:pt x="91463" y="111945"/>
                  </a:lnTo>
                  <a:lnTo>
                    <a:pt x="132601" y="80066"/>
                  </a:lnTo>
                  <a:lnTo>
                    <a:pt x="158545" y="38364"/>
                  </a:lnTo>
                  <a:lnTo>
                    <a:pt x="164275" y="21273"/>
                  </a:lnTo>
                  <a:lnTo>
                    <a:pt x="165972" y="7831"/>
                  </a:lnTo>
                  <a:lnTo>
                    <a:pt x="164888" y="4969"/>
                  </a:lnTo>
                  <a:lnTo>
                    <a:pt x="162842" y="3061"/>
                  </a:lnTo>
                  <a:lnTo>
                    <a:pt x="160155" y="1790"/>
                  </a:lnTo>
                  <a:lnTo>
                    <a:pt x="143732" y="0"/>
                  </a:lnTo>
                  <a:lnTo>
                    <a:pt x="133114" y="3110"/>
                  </a:lnTo>
                  <a:lnTo>
                    <a:pt x="115516" y="15884"/>
                  </a:lnTo>
                  <a:lnTo>
                    <a:pt x="87387" y="42931"/>
                  </a:lnTo>
                  <a:lnTo>
                    <a:pt x="75959" y="71964"/>
                  </a:lnTo>
                  <a:lnTo>
                    <a:pt x="73447" y="83600"/>
                  </a:lnTo>
                  <a:lnTo>
                    <a:pt x="75858" y="96709"/>
                  </a:lnTo>
                  <a:lnTo>
                    <a:pt x="84653" y="115436"/>
                  </a:lnTo>
                  <a:lnTo>
                    <a:pt x="93186" y="124970"/>
                  </a:lnTo>
                  <a:lnTo>
                    <a:pt x="111542" y="136451"/>
                  </a:lnTo>
                  <a:lnTo>
                    <a:pt x="178593" y="1540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5" name="SMARTInkShape-720"/>
            <p:cNvSpPr/>
            <p:nvPr>
              <p:custDataLst>
                <p:tags r:id="rId46"/>
              </p:custDataLst>
            </p:nvPr>
          </p:nvSpPr>
          <p:spPr>
            <a:xfrm>
              <a:off x="6298774" y="5598895"/>
              <a:ext cx="142109" cy="360131"/>
            </a:xfrm>
            <a:custGeom>
              <a:avLst/>
              <a:gdLst/>
              <a:ahLst/>
              <a:cxnLst/>
              <a:rect l="0" t="0" r="0" b="0"/>
              <a:pathLst>
                <a:path w="142109" h="360131">
                  <a:moveTo>
                    <a:pt x="59164" y="32760"/>
                  </a:moveTo>
                  <a:lnTo>
                    <a:pt x="59164" y="32760"/>
                  </a:lnTo>
                  <a:lnTo>
                    <a:pt x="60487" y="44912"/>
                  </a:lnTo>
                  <a:lnTo>
                    <a:pt x="69415" y="93893"/>
                  </a:lnTo>
                  <a:lnTo>
                    <a:pt x="70579" y="141128"/>
                  </a:lnTo>
                  <a:lnTo>
                    <a:pt x="70924" y="190693"/>
                  </a:lnTo>
                  <a:lnTo>
                    <a:pt x="80475" y="244875"/>
                  </a:lnTo>
                  <a:lnTo>
                    <a:pt x="81324" y="294654"/>
                  </a:lnTo>
                  <a:lnTo>
                    <a:pt x="70822" y="343295"/>
                  </a:lnTo>
                  <a:lnTo>
                    <a:pt x="68258" y="346941"/>
                  </a:lnTo>
                  <a:lnTo>
                    <a:pt x="65227" y="349370"/>
                  </a:lnTo>
                  <a:lnTo>
                    <a:pt x="61859" y="355597"/>
                  </a:lnTo>
                  <a:lnTo>
                    <a:pt x="60960" y="359110"/>
                  </a:lnTo>
                  <a:lnTo>
                    <a:pt x="59039" y="360130"/>
                  </a:lnTo>
                  <a:lnTo>
                    <a:pt x="56435" y="359486"/>
                  </a:lnTo>
                  <a:lnTo>
                    <a:pt x="42749" y="348948"/>
                  </a:lnTo>
                  <a:lnTo>
                    <a:pt x="31223" y="331645"/>
                  </a:lnTo>
                  <a:lnTo>
                    <a:pt x="15044" y="288442"/>
                  </a:lnTo>
                  <a:lnTo>
                    <a:pt x="2424" y="237101"/>
                  </a:lnTo>
                  <a:lnTo>
                    <a:pt x="0" y="184906"/>
                  </a:lnTo>
                  <a:lnTo>
                    <a:pt x="1064" y="145898"/>
                  </a:lnTo>
                  <a:lnTo>
                    <a:pt x="19950" y="90379"/>
                  </a:lnTo>
                  <a:lnTo>
                    <a:pt x="36471" y="38375"/>
                  </a:lnTo>
                  <a:lnTo>
                    <a:pt x="53910" y="17520"/>
                  </a:lnTo>
                  <a:lnTo>
                    <a:pt x="74511" y="3698"/>
                  </a:lnTo>
                  <a:lnTo>
                    <a:pt x="84946" y="0"/>
                  </a:lnTo>
                  <a:lnTo>
                    <a:pt x="97522" y="1885"/>
                  </a:lnTo>
                  <a:lnTo>
                    <a:pt x="127154" y="13874"/>
                  </a:lnTo>
                  <a:lnTo>
                    <a:pt x="132272" y="18847"/>
                  </a:lnTo>
                  <a:lnTo>
                    <a:pt x="137958" y="31428"/>
                  </a:lnTo>
                  <a:lnTo>
                    <a:pt x="142108" y="76648"/>
                  </a:lnTo>
                  <a:lnTo>
                    <a:pt x="136068" y="100298"/>
                  </a:lnTo>
                  <a:lnTo>
                    <a:pt x="110613" y="154474"/>
                  </a:lnTo>
                  <a:lnTo>
                    <a:pt x="102755" y="165349"/>
                  </a:lnTo>
                  <a:lnTo>
                    <a:pt x="71071" y="199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6" name="SMARTInkShape-721"/>
            <p:cNvSpPr/>
            <p:nvPr>
              <p:custDataLst>
                <p:tags r:id="rId47"/>
              </p:custDataLst>
            </p:nvPr>
          </p:nvSpPr>
          <p:spPr>
            <a:xfrm>
              <a:off x="5834063" y="5822155"/>
              <a:ext cx="119063" cy="47626"/>
            </a:xfrm>
            <a:custGeom>
              <a:avLst/>
              <a:gdLst/>
              <a:ahLst/>
              <a:cxnLst/>
              <a:rect l="0" t="0" r="0" b="0"/>
              <a:pathLst>
                <a:path w="119063" h="47626">
                  <a:moveTo>
                    <a:pt x="0" y="47625"/>
                  </a:moveTo>
                  <a:lnTo>
                    <a:pt x="0" y="47625"/>
                  </a:lnTo>
                  <a:lnTo>
                    <a:pt x="0" y="37375"/>
                  </a:lnTo>
                  <a:lnTo>
                    <a:pt x="41940" y="15508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7" name="SMARTInkShape-722"/>
            <p:cNvSpPr/>
            <p:nvPr>
              <p:custDataLst>
                <p:tags r:id="rId48"/>
              </p:custDataLst>
            </p:nvPr>
          </p:nvSpPr>
          <p:spPr>
            <a:xfrm>
              <a:off x="5941220" y="5703095"/>
              <a:ext cx="83344" cy="166686"/>
            </a:xfrm>
            <a:custGeom>
              <a:avLst/>
              <a:gdLst/>
              <a:ahLst/>
              <a:cxnLst/>
              <a:rect l="0" t="0" r="0" b="0"/>
              <a:pathLst>
                <a:path w="83344" h="166686">
                  <a:moveTo>
                    <a:pt x="83343" y="0"/>
                  </a:moveTo>
                  <a:lnTo>
                    <a:pt x="83343" y="0"/>
                  </a:lnTo>
                  <a:lnTo>
                    <a:pt x="56519" y="16571"/>
                  </a:lnTo>
                  <a:lnTo>
                    <a:pt x="37619" y="34307"/>
                  </a:lnTo>
                  <a:lnTo>
                    <a:pt x="29948" y="55815"/>
                  </a:lnTo>
                  <a:lnTo>
                    <a:pt x="16437" y="109067"/>
                  </a:lnTo>
                  <a:lnTo>
                    <a:pt x="0" y="166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8" name="SMARTInkShape-723"/>
            <p:cNvSpPr/>
            <p:nvPr>
              <p:custDataLst>
                <p:tags r:id="rId49"/>
              </p:custDataLst>
            </p:nvPr>
          </p:nvSpPr>
          <p:spPr>
            <a:xfrm>
              <a:off x="5846118" y="5762625"/>
              <a:ext cx="214163" cy="95251"/>
            </a:xfrm>
            <a:custGeom>
              <a:avLst/>
              <a:gdLst/>
              <a:ahLst/>
              <a:cxnLst/>
              <a:rect l="0" t="0" r="0" b="0"/>
              <a:pathLst>
                <a:path w="214163" h="95251">
                  <a:moveTo>
                    <a:pt x="23662" y="0"/>
                  </a:moveTo>
                  <a:lnTo>
                    <a:pt x="23662" y="0"/>
                  </a:lnTo>
                  <a:lnTo>
                    <a:pt x="0" y="0"/>
                  </a:lnTo>
                  <a:lnTo>
                    <a:pt x="17592" y="0"/>
                  </a:lnTo>
                  <a:lnTo>
                    <a:pt x="19615" y="1323"/>
                  </a:lnTo>
                  <a:lnTo>
                    <a:pt x="20965" y="3528"/>
                  </a:lnTo>
                  <a:lnTo>
                    <a:pt x="21864" y="6321"/>
                  </a:lnTo>
                  <a:lnTo>
                    <a:pt x="23786" y="8182"/>
                  </a:lnTo>
                  <a:lnTo>
                    <a:pt x="36378" y="14698"/>
                  </a:lnTo>
                  <a:lnTo>
                    <a:pt x="45284" y="22013"/>
                  </a:lnTo>
                  <a:lnTo>
                    <a:pt x="56548" y="24780"/>
                  </a:lnTo>
                  <a:lnTo>
                    <a:pt x="67656" y="31890"/>
                  </a:lnTo>
                  <a:lnTo>
                    <a:pt x="79326" y="35907"/>
                  </a:lnTo>
                  <a:lnTo>
                    <a:pt x="91161" y="43566"/>
                  </a:lnTo>
                  <a:lnTo>
                    <a:pt x="104659" y="47091"/>
                  </a:lnTo>
                  <a:lnTo>
                    <a:pt x="116049" y="55702"/>
                  </a:lnTo>
                  <a:lnTo>
                    <a:pt x="128613" y="59027"/>
                  </a:lnTo>
                  <a:lnTo>
                    <a:pt x="139889" y="67614"/>
                  </a:lnTo>
                  <a:lnTo>
                    <a:pt x="150999" y="71627"/>
                  </a:lnTo>
                  <a:lnTo>
                    <a:pt x="164230" y="81538"/>
                  </a:lnTo>
                  <a:lnTo>
                    <a:pt x="175588" y="84310"/>
                  </a:lnTo>
                  <a:lnTo>
                    <a:pt x="188145" y="93549"/>
                  </a:lnTo>
                  <a:lnTo>
                    <a:pt x="200408" y="95100"/>
                  </a:lnTo>
                  <a:lnTo>
                    <a:pt x="214162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56" name="SMARTInkShape-Group94"/>
          <p:cNvGrpSpPr/>
          <p:nvPr/>
        </p:nvGrpSpPr>
        <p:grpSpPr>
          <a:xfrm>
            <a:off x="8322469" y="5429250"/>
            <a:ext cx="1535907" cy="511971"/>
            <a:chOff x="8322469" y="5429250"/>
            <a:chExt cx="1535907" cy="511971"/>
          </a:xfrm>
        </p:grpSpPr>
        <p:sp>
          <p:nvSpPr>
            <p:cNvPr id="850" name="SMARTInkShape-724"/>
            <p:cNvSpPr/>
            <p:nvPr>
              <p:custDataLst>
                <p:tags r:id="rId31"/>
              </p:custDataLst>
            </p:nvPr>
          </p:nvSpPr>
          <p:spPr>
            <a:xfrm>
              <a:off x="9620250" y="5560220"/>
              <a:ext cx="238126" cy="107156"/>
            </a:xfrm>
            <a:custGeom>
              <a:avLst/>
              <a:gdLst/>
              <a:ahLst/>
              <a:cxnLst/>
              <a:rect l="0" t="0" r="0" b="0"/>
              <a:pathLst>
                <a:path w="238126" h="107156">
                  <a:moveTo>
                    <a:pt x="0" y="107155"/>
                  </a:moveTo>
                  <a:lnTo>
                    <a:pt x="0" y="107155"/>
                  </a:lnTo>
                  <a:lnTo>
                    <a:pt x="10829" y="97650"/>
                  </a:lnTo>
                  <a:lnTo>
                    <a:pt x="32460" y="86847"/>
                  </a:lnTo>
                  <a:lnTo>
                    <a:pt x="82308" y="67817"/>
                  </a:lnTo>
                  <a:lnTo>
                    <a:pt x="137085" y="38972"/>
                  </a:lnTo>
                  <a:lnTo>
                    <a:pt x="189356" y="1730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1" name="SMARTInkShape-725"/>
            <p:cNvSpPr/>
            <p:nvPr>
              <p:custDataLst>
                <p:tags r:id="rId32"/>
              </p:custDataLst>
            </p:nvPr>
          </p:nvSpPr>
          <p:spPr>
            <a:xfrm>
              <a:off x="9739313" y="5429250"/>
              <a:ext cx="11734" cy="511971"/>
            </a:xfrm>
            <a:custGeom>
              <a:avLst/>
              <a:gdLst/>
              <a:ahLst/>
              <a:cxnLst/>
              <a:rect l="0" t="0" r="0" b="0"/>
              <a:pathLst>
                <a:path w="11734" h="511971">
                  <a:moveTo>
                    <a:pt x="0" y="0"/>
                  </a:moveTo>
                  <a:lnTo>
                    <a:pt x="0" y="0"/>
                  </a:lnTo>
                  <a:lnTo>
                    <a:pt x="0" y="47656"/>
                  </a:lnTo>
                  <a:lnTo>
                    <a:pt x="0" y="98787"/>
                  </a:lnTo>
                  <a:lnTo>
                    <a:pt x="0" y="152301"/>
                  </a:lnTo>
                  <a:lnTo>
                    <a:pt x="0" y="201672"/>
                  </a:lnTo>
                  <a:lnTo>
                    <a:pt x="6320" y="259441"/>
                  </a:lnTo>
                  <a:lnTo>
                    <a:pt x="3943" y="318575"/>
                  </a:lnTo>
                  <a:lnTo>
                    <a:pt x="10596" y="378055"/>
                  </a:lnTo>
                  <a:lnTo>
                    <a:pt x="11733" y="433333"/>
                  </a:lnTo>
                  <a:lnTo>
                    <a:pt x="10560" y="481426"/>
                  </a:lnTo>
                  <a:lnTo>
                    <a:pt x="0" y="511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2" name="SMARTInkShape-726"/>
            <p:cNvSpPr/>
            <p:nvPr>
              <p:custDataLst>
                <p:tags r:id="rId33"/>
              </p:custDataLst>
            </p:nvPr>
          </p:nvSpPr>
          <p:spPr>
            <a:xfrm>
              <a:off x="9001125" y="5658052"/>
              <a:ext cx="607220" cy="211729"/>
            </a:xfrm>
            <a:custGeom>
              <a:avLst/>
              <a:gdLst/>
              <a:ahLst/>
              <a:cxnLst/>
              <a:rect l="0" t="0" r="0" b="0"/>
              <a:pathLst>
                <a:path w="607220" h="211729">
                  <a:moveTo>
                    <a:pt x="0" y="199823"/>
                  </a:moveTo>
                  <a:lnTo>
                    <a:pt x="0" y="199823"/>
                  </a:lnTo>
                  <a:lnTo>
                    <a:pt x="0" y="193502"/>
                  </a:lnTo>
                  <a:lnTo>
                    <a:pt x="10251" y="155264"/>
                  </a:lnTo>
                  <a:lnTo>
                    <a:pt x="15216" y="97513"/>
                  </a:lnTo>
                  <a:lnTo>
                    <a:pt x="32186" y="54940"/>
                  </a:lnTo>
                  <a:lnTo>
                    <a:pt x="39881" y="43708"/>
                  </a:lnTo>
                  <a:lnTo>
                    <a:pt x="47711" y="37834"/>
                  </a:lnTo>
                  <a:lnTo>
                    <a:pt x="59556" y="34528"/>
                  </a:lnTo>
                  <a:lnTo>
                    <a:pt x="63517" y="34064"/>
                  </a:lnTo>
                  <a:lnTo>
                    <a:pt x="67480" y="36400"/>
                  </a:lnTo>
                  <a:lnTo>
                    <a:pt x="86874" y="55633"/>
                  </a:lnTo>
                  <a:lnTo>
                    <a:pt x="139113" y="101224"/>
                  </a:lnTo>
                  <a:lnTo>
                    <a:pt x="172020" y="122971"/>
                  </a:lnTo>
                  <a:lnTo>
                    <a:pt x="211837" y="136479"/>
                  </a:lnTo>
                  <a:lnTo>
                    <a:pt x="230411" y="137274"/>
                  </a:lnTo>
                  <a:lnTo>
                    <a:pt x="288519" y="126694"/>
                  </a:lnTo>
                  <a:lnTo>
                    <a:pt x="327733" y="97358"/>
                  </a:lnTo>
                  <a:lnTo>
                    <a:pt x="336600" y="89019"/>
                  </a:lnTo>
                  <a:lnTo>
                    <a:pt x="363758" y="31146"/>
                  </a:lnTo>
                  <a:lnTo>
                    <a:pt x="366723" y="19905"/>
                  </a:lnTo>
                  <a:lnTo>
                    <a:pt x="364868" y="15054"/>
                  </a:lnTo>
                  <a:lnTo>
                    <a:pt x="355750" y="6138"/>
                  </a:lnTo>
                  <a:lnTo>
                    <a:pt x="342878" y="1292"/>
                  </a:lnTo>
                  <a:lnTo>
                    <a:pt x="335742" y="0"/>
                  </a:lnTo>
                  <a:lnTo>
                    <a:pt x="317229" y="5620"/>
                  </a:lnTo>
                  <a:lnTo>
                    <a:pt x="298417" y="16938"/>
                  </a:lnTo>
                  <a:lnTo>
                    <a:pt x="253023" y="74964"/>
                  </a:lnTo>
                  <a:lnTo>
                    <a:pt x="248057" y="80864"/>
                  </a:lnTo>
                  <a:lnTo>
                    <a:pt x="242539" y="94477"/>
                  </a:lnTo>
                  <a:lnTo>
                    <a:pt x="238997" y="131095"/>
                  </a:lnTo>
                  <a:lnTo>
                    <a:pt x="244704" y="158587"/>
                  </a:lnTo>
                  <a:lnTo>
                    <a:pt x="254774" y="177169"/>
                  </a:lnTo>
                  <a:lnTo>
                    <a:pt x="304704" y="203545"/>
                  </a:lnTo>
                  <a:lnTo>
                    <a:pt x="328129" y="204565"/>
                  </a:lnTo>
                  <a:lnTo>
                    <a:pt x="384033" y="197801"/>
                  </a:lnTo>
                  <a:lnTo>
                    <a:pt x="422168" y="177571"/>
                  </a:lnTo>
                  <a:lnTo>
                    <a:pt x="449545" y="154123"/>
                  </a:lnTo>
                  <a:lnTo>
                    <a:pt x="457767" y="142911"/>
                  </a:lnTo>
                  <a:lnTo>
                    <a:pt x="471660" y="111288"/>
                  </a:lnTo>
                  <a:lnTo>
                    <a:pt x="475645" y="78982"/>
                  </a:lnTo>
                  <a:lnTo>
                    <a:pt x="474524" y="75606"/>
                  </a:lnTo>
                  <a:lnTo>
                    <a:pt x="472453" y="73356"/>
                  </a:lnTo>
                  <a:lnTo>
                    <a:pt x="466625" y="70855"/>
                  </a:lnTo>
                  <a:lnTo>
                    <a:pt x="459625" y="69744"/>
                  </a:lnTo>
                  <a:lnTo>
                    <a:pt x="452104" y="72776"/>
                  </a:lnTo>
                  <a:lnTo>
                    <a:pt x="448246" y="75438"/>
                  </a:lnTo>
                  <a:lnTo>
                    <a:pt x="436497" y="98145"/>
                  </a:lnTo>
                  <a:lnTo>
                    <a:pt x="422995" y="154334"/>
                  </a:lnTo>
                  <a:lnTo>
                    <a:pt x="423036" y="169905"/>
                  </a:lnTo>
                  <a:lnTo>
                    <a:pt x="429212" y="193727"/>
                  </a:lnTo>
                  <a:lnTo>
                    <a:pt x="431662" y="195759"/>
                  </a:lnTo>
                  <a:lnTo>
                    <a:pt x="437912" y="198017"/>
                  </a:lnTo>
                  <a:lnTo>
                    <a:pt x="445100" y="199020"/>
                  </a:lnTo>
                  <a:lnTo>
                    <a:pt x="462904" y="193264"/>
                  </a:lnTo>
                  <a:lnTo>
                    <a:pt x="473847" y="183238"/>
                  </a:lnTo>
                  <a:lnTo>
                    <a:pt x="523077" y="125781"/>
                  </a:lnTo>
                  <a:lnTo>
                    <a:pt x="539593" y="102442"/>
                  </a:lnTo>
                  <a:lnTo>
                    <a:pt x="542291" y="100507"/>
                  </a:lnTo>
                  <a:lnTo>
                    <a:pt x="544089" y="100539"/>
                  </a:lnTo>
                  <a:lnTo>
                    <a:pt x="545289" y="101884"/>
                  </a:lnTo>
                  <a:lnTo>
                    <a:pt x="546622" y="106905"/>
                  </a:lnTo>
                  <a:lnTo>
                    <a:pt x="555828" y="163582"/>
                  </a:lnTo>
                  <a:lnTo>
                    <a:pt x="565418" y="197092"/>
                  </a:lnTo>
                  <a:lnTo>
                    <a:pt x="570092" y="201971"/>
                  </a:lnTo>
                  <a:lnTo>
                    <a:pt x="607219" y="2117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3" name="SMARTInkShape-727"/>
            <p:cNvSpPr/>
            <p:nvPr>
              <p:custDataLst>
                <p:tags r:id="rId34"/>
              </p:custDataLst>
            </p:nvPr>
          </p:nvSpPr>
          <p:spPr>
            <a:xfrm>
              <a:off x="8739188" y="5536405"/>
              <a:ext cx="178594" cy="353471"/>
            </a:xfrm>
            <a:custGeom>
              <a:avLst/>
              <a:gdLst/>
              <a:ahLst/>
              <a:cxnLst/>
              <a:rect l="0" t="0" r="0" b="0"/>
              <a:pathLst>
                <a:path w="178594" h="353471">
                  <a:moveTo>
                    <a:pt x="0" y="0"/>
                  </a:moveTo>
                  <a:lnTo>
                    <a:pt x="0" y="0"/>
                  </a:lnTo>
                  <a:lnTo>
                    <a:pt x="14698" y="53520"/>
                  </a:lnTo>
                  <a:lnTo>
                    <a:pt x="21112" y="88619"/>
                  </a:lnTo>
                  <a:lnTo>
                    <a:pt x="23456" y="147050"/>
                  </a:lnTo>
                  <a:lnTo>
                    <a:pt x="23741" y="204016"/>
                  </a:lnTo>
                  <a:lnTo>
                    <a:pt x="23798" y="253584"/>
                  </a:lnTo>
                  <a:lnTo>
                    <a:pt x="23810" y="310031"/>
                  </a:lnTo>
                  <a:lnTo>
                    <a:pt x="23812" y="353470"/>
                  </a:lnTo>
                  <a:lnTo>
                    <a:pt x="27340" y="348481"/>
                  </a:lnTo>
                  <a:lnTo>
                    <a:pt x="54376" y="297292"/>
                  </a:lnTo>
                  <a:lnTo>
                    <a:pt x="65172" y="264553"/>
                  </a:lnTo>
                  <a:lnTo>
                    <a:pt x="87887" y="228354"/>
                  </a:lnTo>
                  <a:lnTo>
                    <a:pt x="114796" y="207364"/>
                  </a:lnTo>
                  <a:lnTo>
                    <a:pt x="122898" y="204610"/>
                  </a:lnTo>
                  <a:lnTo>
                    <a:pt x="126911" y="205199"/>
                  </a:lnTo>
                  <a:lnTo>
                    <a:pt x="134897" y="209381"/>
                  </a:lnTo>
                  <a:lnTo>
                    <a:pt x="146832" y="225493"/>
                  </a:lnTo>
                  <a:lnTo>
                    <a:pt x="163158" y="268262"/>
                  </a:lnTo>
                  <a:lnTo>
                    <a:pt x="178593" y="3214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4" name="SMARTInkShape-728"/>
            <p:cNvSpPr/>
            <p:nvPr>
              <p:custDataLst>
                <p:tags r:id="rId35"/>
              </p:custDataLst>
            </p:nvPr>
          </p:nvSpPr>
          <p:spPr>
            <a:xfrm>
              <a:off x="8501064" y="5524500"/>
              <a:ext cx="35718" cy="404814"/>
            </a:xfrm>
            <a:custGeom>
              <a:avLst/>
              <a:gdLst/>
              <a:ahLst/>
              <a:cxnLst/>
              <a:rect l="0" t="0" r="0" b="0"/>
              <a:pathLst>
                <a:path w="35718" h="404814">
                  <a:moveTo>
                    <a:pt x="35717" y="0"/>
                  </a:moveTo>
                  <a:lnTo>
                    <a:pt x="35717" y="0"/>
                  </a:lnTo>
                  <a:lnTo>
                    <a:pt x="23076" y="6321"/>
                  </a:lnTo>
                  <a:lnTo>
                    <a:pt x="19352" y="13474"/>
                  </a:lnTo>
                  <a:lnTo>
                    <a:pt x="6565" y="71383"/>
                  </a:lnTo>
                  <a:lnTo>
                    <a:pt x="1295" y="125912"/>
                  </a:lnTo>
                  <a:lnTo>
                    <a:pt x="255" y="171960"/>
                  </a:lnTo>
                  <a:lnTo>
                    <a:pt x="49" y="231229"/>
                  </a:lnTo>
                  <a:lnTo>
                    <a:pt x="9" y="277528"/>
                  </a:lnTo>
                  <a:lnTo>
                    <a:pt x="0" y="327831"/>
                  </a:lnTo>
                  <a:lnTo>
                    <a:pt x="1322" y="346787"/>
                  </a:lnTo>
                  <a:lnTo>
                    <a:pt x="11905" y="404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5" name="SMARTInkShape-729"/>
            <p:cNvSpPr/>
            <p:nvPr>
              <p:custDataLst>
                <p:tags r:id="rId36"/>
              </p:custDataLst>
            </p:nvPr>
          </p:nvSpPr>
          <p:spPr>
            <a:xfrm>
              <a:off x="8322469" y="5500734"/>
              <a:ext cx="381001" cy="23767"/>
            </a:xfrm>
            <a:custGeom>
              <a:avLst/>
              <a:gdLst/>
              <a:ahLst/>
              <a:cxnLst/>
              <a:rect l="0" t="0" r="0" b="0"/>
              <a:pathLst>
                <a:path w="381001" h="23767">
                  <a:moveTo>
                    <a:pt x="0" y="11861"/>
                  </a:moveTo>
                  <a:lnTo>
                    <a:pt x="0" y="11861"/>
                  </a:lnTo>
                  <a:lnTo>
                    <a:pt x="6320" y="11861"/>
                  </a:lnTo>
                  <a:lnTo>
                    <a:pt x="50880" y="22111"/>
                  </a:lnTo>
                  <a:lnTo>
                    <a:pt x="104076" y="15256"/>
                  </a:lnTo>
                  <a:lnTo>
                    <a:pt x="154173" y="9003"/>
                  </a:lnTo>
                  <a:lnTo>
                    <a:pt x="206050" y="1145"/>
                  </a:lnTo>
                  <a:lnTo>
                    <a:pt x="254279" y="188"/>
                  </a:lnTo>
                  <a:lnTo>
                    <a:pt x="308049" y="0"/>
                  </a:lnTo>
                  <a:lnTo>
                    <a:pt x="338512" y="6288"/>
                  </a:lnTo>
                  <a:lnTo>
                    <a:pt x="381000" y="23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60" name="SMARTInkShape-Group95"/>
          <p:cNvGrpSpPr/>
          <p:nvPr/>
        </p:nvGrpSpPr>
        <p:grpSpPr>
          <a:xfrm>
            <a:off x="5869780" y="6155530"/>
            <a:ext cx="178596" cy="154784"/>
            <a:chOff x="5869780" y="6155530"/>
            <a:chExt cx="178596" cy="154784"/>
          </a:xfrm>
        </p:grpSpPr>
        <p:sp>
          <p:nvSpPr>
            <p:cNvPr id="857" name="SMARTInkShape-730"/>
            <p:cNvSpPr/>
            <p:nvPr>
              <p:custDataLst>
                <p:tags r:id="rId28"/>
              </p:custDataLst>
            </p:nvPr>
          </p:nvSpPr>
          <p:spPr>
            <a:xfrm>
              <a:off x="5869780" y="6203155"/>
              <a:ext cx="130971" cy="11909"/>
            </a:xfrm>
            <a:custGeom>
              <a:avLst/>
              <a:gdLst/>
              <a:ahLst/>
              <a:cxnLst/>
              <a:rect l="0" t="0" r="0" b="0"/>
              <a:pathLst>
                <a:path w="130971" h="11909">
                  <a:moveTo>
                    <a:pt x="0" y="0"/>
                  </a:moveTo>
                  <a:lnTo>
                    <a:pt x="0" y="0"/>
                  </a:lnTo>
                  <a:lnTo>
                    <a:pt x="31138" y="1324"/>
                  </a:lnTo>
                  <a:lnTo>
                    <a:pt x="130970" y="11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8" name="SMARTInkShape-731"/>
            <p:cNvSpPr/>
            <p:nvPr>
              <p:custDataLst>
                <p:tags r:id="rId29"/>
              </p:custDataLst>
            </p:nvPr>
          </p:nvSpPr>
          <p:spPr>
            <a:xfrm>
              <a:off x="5929313" y="6155530"/>
              <a:ext cx="95251" cy="119066"/>
            </a:xfrm>
            <a:custGeom>
              <a:avLst/>
              <a:gdLst/>
              <a:ahLst/>
              <a:cxnLst/>
              <a:rect l="0" t="0" r="0" b="0"/>
              <a:pathLst>
                <a:path w="95251" h="119066">
                  <a:moveTo>
                    <a:pt x="95250" y="0"/>
                  </a:moveTo>
                  <a:lnTo>
                    <a:pt x="95250" y="0"/>
                  </a:lnTo>
                  <a:lnTo>
                    <a:pt x="78678" y="0"/>
                  </a:lnTo>
                  <a:lnTo>
                    <a:pt x="71128" y="3529"/>
                  </a:lnTo>
                  <a:lnTo>
                    <a:pt x="55502" y="16573"/>
                  </a:lnTo>
                  <a:lnTo>
                    <a:pt x="19841" y="73280"/>
                  </a:lnTo>
                  <a:lnTo>
                    <a:pt x="15433" y="82399"/>
                  </a:lnTo>
                  <a:lnTo>
                    <a:pt x="12151" y="90862"/>
                  </a:lnTo>
                  <a:lnTo>
                    <a:pt x="0" y="119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9" name="SMARTInkShape-732"/>
            <p:cNvSpPr/>
            <p:nvPr>
              <p:custDataLst>
                <p:tags r:id="rId30"/>
              </p:custDataLst>
            </p:nvPr>
          </p:nvSpPr>
          <p:spPr>
            <a:xfrm>
              <a:off x="5881688" y="6155530"/>
              <a:ext cx="166688" cy="154784"/>
            </a:xfrm>
            <a:custGeom>
              <a:avLst/>
              <a:gdLst/>
              <a:ahLst/>
              <a:cxnLst/>
              <a:rect l="0" t="0" r="0" b="0"/>
              <a:pathLst>
                <a:path w="166688" h="154784">
                  <a:moveTo>
                    <a:pt x="0" y="0"/>
                  </a:moveTo>
                  <a:lnTo>
                    <a:pt x="0" y="0"/>
                  </a:lnTo>
                  <a:lnTo>
                    <a:pt x="22375" y="25904"/>
                  </a:lnTo>
                  <a:lnTo>
                    <a:pt x="67631" y="80536"/>
                  </a:lnTo>
                  <a:lnTo>
                    <a:pt x="96067" y="113805"/>
                  </a:lnTo>
                  <a:lnTo>
                    <a:pt x="166687" y="154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86" name="SMARTInkShape-Group96"/>
          <p:cNvGrpSpPr/>
          <p:nvPr/>
        </p:nvGrpSpPr>
        <p:grpSpPr>
          <a:xfrm>
            <a:off x="5910547" y="5839647"/>
            <a:ext cx="3826401" cy="1035575"/>
            <a:chOff x="5910547" y="5839647"/>
            <a:chExt cx="3826401" cy="1035575"/>
          </a:xfrm>
        </p:grpSpPr>
        <p:sp>
          <p:nvSpPr>
            <p:cNvPr id="861" name="SMARTInkShape-733"/>
            <p:cNvSpPr/>
            <p:nvPr>
              <p:custDataLst>
                <p:tags r:id="rId3"/>
              </p:custDataLst>
            </p:nvPr>
          </p:nvSpPr>
          <p:spPr>
            <a:xfrm>
              <a:off x="9203531" y="6286500"/>
              <a:ext cx="533417" cy="588722"/>
            </a:xfrm>
            <a:custGeom>
              <a:avLst/>
              <a:gdLst/>
              <a:ahLst/>
              <a:cxnLst/>
              <a:rect l="0" t="0" r="0" b="0"/>
              <a:pathLst>
                <a:path w="533417" h="588722">
                  <a:moveTo>
                    <a:pt x="0" y="0"/>
                  </a:moveTo>
                  <a:lnTo>
                    <a:pt x="0" y="0"/>
                  </a:lnTo>
                  <a:lnTo>
                    <a:pt x="14699" y="57047"/>
                  </a:lnTo>
                  <a:lnTo>
                    <a:pt x="22013" y="112986"/>
                  </a:lnTo>
                  <a:lnTo>
                    <a:pt x="22135" y="157305"/>
                  </a:lnTo>
                  <a:lnTo>
                    <a:pt x="12979" y="215612"/>
                  </a:lnTo>
                  <a:lnTo>
                    <a:pt x="12224" y="229543"/>
                  </a:lnTo>
                  <a:lnTo>
                    <a:pt x="12118" y="229758"/>
                  </a:lnTo>
                  <a:lnTo>
                    <a:pt x="11948" y="207956"/>
                  </a:lnTo>
                  <a:lnTo>
                    <a:pt x="34287" y="153944"/>
                  </a:lnTo>
                  <a:lnTo>
                    <a:pt x="51311" y="119631"/>
                  </a:lnTo>
                  <a:lnTo>
                    <a:pt x="59405" y="112701"/>
                  </a:lnTo>
                  <a:lnTo>
                    <a:pt x="63417" y="110853"/>
                  </a:lnTo>
                  <a:lnTo>
                    <a:pt x="67413" y="110944"/>
                  </a:lnTo>
                  <a:lnTo>
                    <a:pt x="75382" y="114572"/>
                  </a:lnTo>
                  <a:lnTo>
                    <a:pt x="105537" y="168384"/>
                  </a:lnTo>
                  <a:lnTo>
                    <a:pt x="121376" y="196589"/>
                  </a:lnTo>
                  <a:lnTo>
                    <a:pt x="137288" y="209963"/>
                  </a:lnTo>
                  <a:lnTo>
                    <a:pt x="156267" y="218994"/>
                  </a:lnTo>
                  <a:lnTo>
                    <a:pt x="193537" y="224792"/>
                  </a:lnTo>
                  <a:lnTo>
                    <a:pt x="204431" y="225268"/>
                  </a:lnTo>
                  <a:lnTo>
                    <a:pt x="227119" y="218741"/>
                  </a:lnTo>
                  <a:lnTo>
                    <a:pt x="258676" y="200191"/>
                  </a:lnTo>
                  <a:lnTo>
                    <a:pt x="293044" y="170219"/>
                  </a:lnTo>
                  <a:lnTo>
                    <a:pt x="310989" y="140395"/>
                  </a:lnTo>
                  <a:lnTo>
                    <a:pt x="330484" y="82821"/>
                  </a:lnTo>
                  <a:lnTo>
                    <a:pt x="332805" y="57811"/>
                  </a:lnTo>
                  <a:lnTo>
                    <a:pt x="331671" y="55739"/>
                  </a:lnTo>
                  <a:lnTo>
                    <a:pt x="329594" y="55680"/>
                  </a:lnTo>
                  <a:lnTo>
                    <a:pt x="326886" y="56964"/>
                  </a:lnTo>
                  <a:lnTo>
                    <a:pt x="316753" y="77732"/>
                  </a:lnTo>
                  <a:lnTo>
                    <a:pt x="303873" y="133177"/>
                  </a:lnTo>
                  <a:lnTo>
                    <a:pt x="299498" y="154701"/>
                  </a:lnTo>
                  <a:lnTo>
                    <a:pt x="307526" y="191513"/>
                  </a:lnTo>
                  <a:lnTo>
                    <a:pt x="314390" y="209030"/>
                  </a:lnTo>
                  <a:lnTo>
                    <a:pt x="325378" y="222107"/>
                  </a:lnTo>
                  <a:lnTo>
                    <a:pt x="347671" y="241281"/>
                  </a:lnTo>
                  <a:lnTo>
                    <a:pt x="353489" y="242875"/>
                  </a:lnTo>
                  <a:lnTo>
                    <a:pt x="367009" y="241119"/>
                  </a:lnTo>
                  <a:lnTo>
                    <a:pt x="371673" y="238798"/>
                  </a:lnTo>
                  <a:lnTo>
                    <a:pt x="374782" y="235927"/>
                  </a:lnTo>
                  <a:lnTo>
                    <a:pt x="386092" y="215495"/>
                  </a:lnTo>
                  <a:lnTo>
                    <a:pt x="390887" y="193643"/>
                  </a:lnTo>
                  <a:lnTo>
                    <a:pt x="391185" y="146190"/>
                  </a:lnTo>
                  <a:lnTo>
                    <a:pt x="381317" y="86669"/>
                  </a:lnTo>
                  <a:lnTo>
                    <a:pt x="381042" y="83782"/>
                  </a:lnTo>
                  <a:lnTo>
                    <a:pt x="408989" y="143261"/>
                  </a:lnTo>
                  <a:lnTo>
                    <a:pt x="432181" y="192119"/>
                  </a:lnTo>
                  <a:lnTo>
                    <a:pt x="460598" y="243384"/>
                  </a:lnTo>
                  <a:lnTo>
                    <a:pt x="485457" y="299479"/>
                  </a:lnTo>
                  <a:lnTo>
                    <a:pt x="503498" y="348875"/>
                  </a:lnTo>
                  <a:lnTo>
                    <a:pt x="519801" y="401799"/>
                  </a:lnTo>
                  <a:lnTo>
                    <a:pt x="533416" y="457626"/>
                  </a:lnTo>
                  <a:lnTo>
                    <a:pt x="525808" y="501087"/>
                  </a:lnTo>
                  <a:lnTo>
                    <a:pt x="511567" y="540834"/>
                  </a:lnTo>
                  <a:lnTo>
                    <a:pt x="489694" y="568530"/>
                  </a:lnTo>
                  <a:lnTo>
                    <a:pt x="478697" y="576794"/>
                  </a:lnTo>
                  <a:lnTo>
                    <a:pt x="448218" y="588421"/>
                  </a:lnTo>
                  <a:lnTo>
                    <a:pt x="426749" y="588721"/>
                  </a:lnTo>
                  <a:lnTo>
                    <a:pt x="377030" y="582783"/>
                  </a:lnTo>
                  <a:lnTo>
                    <a:pt x="344105" y="572785"/>
                  </a:lnTo>
                  <a:lnTo>
                    <a:pt x="298236" y="545195"/>
                  </a:lnTo>
                  <a:lnTo>
                    <a:pt x="248510" y="497039"/>
                  </a:lnTo>
                  <a:lnTo>
                    <a:pt x="242740" y="486372"/>
                  </a:lnTo>
                  <a:lnTo>
                    <a:pt x="250032" y="452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2" name="SMARTInkShape-734"/>
            <p:cNvSpPr/>
            <p:nvPr>
              <p:custDataLst>
                <p:tags r:id="rId4"/>
              </p:custDataLst>
            </p:nvPr>
          </p:nvSpPr>
          <p:spPr>
            <a:xfrm>
              <a:off x="9084469" y="629840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3" name="SMARTInkShape-735"/>
            <p:cNvSpPr/>
            <p:nvPr>
              <p:custDataLst>
                <p:tags r:id="rId5"/>
              </p:custDataLst>
            </p:nvPr>
          </p:nvSpPr>
          <p:spPr>
            <a:xfrm>
              <a:off x="9048750" y="6488905"/>
              <a:ext cx="35720" cy="107159"/>
            </a:xfrm>
            <a:custGeom>
              <a:avLst/>
              <a:gdLst/>
              <a:ahLst/>
              <a:cxnLst/>
              <a:rect l="0" t="0" r="0" b="0"/>
              <a:pathLst>
                <a:path w="35720" h="107159">
                  <a:moveTo>
                    <a:pt x="0" y="0"/>
                  </a:moveTo>
                  <a:lnTo>
                    <a:pt x="0" y="0"/>
                  </a:lnTo>
                  <a:lnTo>
                    <a:pt x="14698" y="53520"/>
                  </a:lnTo>
                  <a:lnTo>
                    <a:pt x="35719" y="107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4" name="SMARTInkShape-736"/>
            <p:cNvSpPr/>
            <p:nvPr>
              <p:custDataLst>
                <p:tags r:id="rId6"/>
              </p:custDataLst>
            </p:nvPr>
          </p:nvSpPr>
          <p:spPr>
            <a:xfrm>
              <a:off x="8822531" y="6393655"/>
              <a:ext cx="154783" cy="197996"/>
            </a:xfrm>
            <a:custGeom>
              <a:avLst/>
              <a:gdLst/>
              <a:ahLst/>
              <a:cxnLst/>
              <a:rect l="0" t="0" r="0" b="0"/>
              <a:pathLst>
                <a:path w="154783" h="197996">
                  <a:moveTo>
                    <a:pt x="0" y="0"/>
                  </a:moveTo>
                  <a:lnTo>
                    <a:pt x="0" y="0"/>
                  </a:lnTo>
                  <a:lnTo>
                    <a:pt x="1323" y="27194"/>
                  </a:lnTo>
                  <a:lnTo>
                    <a:pt x="10252" y="86354"/>
                  </a:lnTo>
                  <a:lnTo>
                    <a:pt x="11416" y="134655"/>
                  </a:lnTo>
                  <a:lnTo>
                    <a:pt x="11863" y="186769"/>
                  </a:lnTo>
                  <a:lnTo>
                    <a:pt x="13201" y="191982"/>
                  </a:lnTo>
                  <a:lnTo>
                    <a:pt x="15416" y="195457"/>
                  </a:lnTo>
                  <a:lnTo>
                    <a:pt x="18215" y="197774"/>
                  </a:lnTo>
                  <a:lnTo>
                    <a:pt x="20080" y="197995"/>
                  </a:lnTo>
                  <a:lnTo>
                    <a:pt x="21325" y="196820"/>
                  </a:lnTo>
                  <a:lnTo>
                    <a:pt x="40239" y="145086"/>
                  </a:lnTo>
                  <a:lnTo>
                    <a:pt x="59604" y="93060"/>
                  </a:lnTo>
                  <a:lnTo>
                    <a:pt x="71459" y="65938"/>
                  </a:lnTo>
                  <a:lnTo>
                    <a:pt x="79385" y="55765"/>
                  </a:lnTo>
                  <a:lnTo>
                    <a:pt x="87317" y="51243"/>
                  </a:lnTo>
                  <a:lnTo>
                    <a:pt x="89961" y="51361"/>
                  </a:lnTo>
                  <a:lnTo>
                    <a:pt x="91725" y="52762"/>
                  </a:lnTo>
                  <a:lnTo>
                    <a:pt x="96329" y="59169"/>
                  </a:lnTo>
                  <a:lnTo>
                    <a:pt x="112474" y="78974"/>
                  </a:lnTo>
                  <a:lnTo>
                    <a:pt x="124901" y="109390"/>
                  </a:lnTo>
                  <a:lnTo>
                    <a:pt x="154782" y="17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5" name="SMARTInkShape-737"/>
            <p:cNvSpPr/>
            <p:nvPr>
              <p:custDataLst>
                <p:tags r:id="rId7"/>
              </p:custDataLst>
            </p:nvPr>
          </p:nvSpPr>
          <p:spPr>
            <a:xfrm>
              <a:off x="8574155" y="6417470"/>
              <a:ext cx="153127" cy="130823"/>
            </a:xfrm>
            <a:custGeom>
              <a:avLst/>
              <a:gdLst/>
              <a:ahLst/>
              <a:cxnLst/>
              <a:rect l="0" t="0" r="0" b="0"/>
              <a:pathLst>
                <a:path w="153127" h="130823">
                  <a:moveTo>
                    <a:pt x="10251" y="119061"/>
                  </a:moveTo>
                  <a:lnTo>
                    <a:pt x="10251" y="119061"/>
                  </a:lnTo>
                  <a:lnTo>
                    <a:pt x="10251" y="130822"/>
                  </a:lnTo>
                  <a:lnTo>
                    <a:pt x="10251" y="114383"/>
                  </a:lnTo>
                  <a:lnTo>
                    <a:pt x="0" y="68326"/>
                  </a:lnTo>
                  <a:lnTo>
                    <a:pt x="2608" y="53297"/>
                  </a:lnTo>
                  <a:lnTo>
                    <a:pt x="15063" y="26549"/>
                  </a:lnTo>
                  <a:lnTo>
                    <a:pt x="26060" y="14885"/>
                  </a:lnTo>
                  <a:lnTo>
                    <a:pt x="39767" y="6615"/>
                  </a:lnTo>
                  <a:lnTo>
                    <a:pt x="70125" y="1306"/>
                  </a:lnTo>
                  <a:lnTo>
                    <a:pt x="1531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6" name="SMARTInkShape-738"/>
            <p:cNvSpPr/>
            <p:nvPr>
              <p:custDataLst>
                <p:tags r:id="rId8"/>
              </p:custDataLst>
            </p:nvPr>
          </p:nvSpPr>
          <p:spPr>
            <a:xfrm>
              <a:off x="8096250" y="6420977"/>
              <a:ext cx="404814" cy="186566"/>
            </a:xfrm>
            <a:custGeom>
              <a:avLst/>
              <a:gdLst/>
              <a:ahLst/>
              <a:cxnLst/>
              <a:rect l="0" t="0" r="0" b="0"/>
              <a:pathLst>
                <a:path w="404814" h="186566">
                  <a:moveTo>
                    <a:pt x="0" y="91742"/>
                  </a:moveTo>
                  <a:lnTo>
                    <a:pt x="0" y="91742"/>
                  </a:lnTo>
                  <a:lnTo>
                    <a:pt x="55976" y="91742"/>
                  </a:lnTo>
                  <a:lnTo>
                    <a:pt x="71621" y="84686"/>
                  </a:lnTo>
                  <a:lnTo>
                    <a:pt x="87394" y="75376"/>
                  </a:lnTo>
                  <a:lnTo>
                    <a:pt x="103224" y="71239"/>
                  </a:lnTo>
                  <a:lnTo>
                    <a:pt x="108503" y="67491"/>
                  </a:lnTo>
                  <a:lnTo>
                    <a:pt x="112023" y="62345"/>
                  </a:lnTo>
                  <a:lnTo>
                    <a:pt x="117672" y="41397"/>
                  </a:lnTo>
                  <a:lnTo>
                    <a:pt x="116813" y="37012"/>
                  </a:lnTo>
                  <a:lnTo>
                    <a:pt x="109282" y="24519"/>
                  </a:lnTo>
                  <a:lnTo>
                    <a:pt x="102368" y="16445"/>
                  </a:lnTo>
                  <a:lnTo>
                    <a:pt x="91359" y="11975"/>
                  </a:lnTo>
                  <a:lnTo>
                    <a:pt x="84718" y="10782"/>
                  </a:lnTo>
                  <a:lnTo>
                    <a:pt x="70285" y="12985"/>
                  </a:lnTo>
                  <a:lnTo>
                    <a:pt x="55050" y="19697"/>
                  </a:lnTo>
                  <a:lnTo>
                    <a:pt x="31598" y="39674"/>
                  </a:lnTo>
                  <a:lnTo>
                    <a:pt x="10538" y="68818"/>
                  </a:lnTo>
                  <a:lnTo>
                    <a:pt x="3122" y="96121"/>
                  </a:lnTo>
                  <a:lnTo>
                    <a:pt x="2248" y="127435"/>
                  </a:lnTo>
                  <a:lnTo>
                    <a:pt x="6731" y="145529"/>
                  </a:lnTo>
                  <a:lnTo>
                    <a:pt x="20190" y="162390"/>
                  </a:lnTo>
                  <a:lnTo>
                    <a:pt x="29335" y="170591"/>
                  </a:lnTo>
                  <a:lnTo>
                    <a:pt x="53608" y="179702"/>
                  </a:lnTo>
                  <a:lnTo>
                    <a:pt x="105986" y="185552"/>
                  </a:lnTo>
                  <a:lnTo>
                    <a:pt x="155170" y="186565"/>
                  </a:lnTo>
                  <a:lnTo>
                    <a:pt x="185381" y="179747"/>
                  </a:lnTo>
                  <a:lnTo>
                    <a:pt x="237114" y="153811"/>
                  </a:lnTo>
                  <a:lnTo>
                    <a:pt x="267224" y="131005"/>
                  </a:lnTo>
                  <a:lnTo>
                    <a:pt x="300695" y="79836"/>
                  </a:lnTo>
                  <a:lnTo>
                    <a:pt x="305622" y="66166"/>
                  </a:lnTo>
                  <a:lnTo>
                    <a:pt x="308784" y="29511"/>
                  </a:lnTo>
                  <a:lnTo>
                    <a:pt x="305689" y="14253"/>
                  </a:lnTo>
                  <a:lnTo>
                    <a:pt x="303011" y="8333"/>
                  </a:lnTo>
                  <a:lnTo>
                    <a:pt x="299903" y="4386"/>
                  </a:lnTo>
                  <a:lnTo>
                    <a:pt x="292922" y="0"/>
                  </a:lnTo>
                  <a:lnTo>
                    <a:pt x="287886" y="1476"/>
                  </a:lnTo>
                  <a:lnTo>
                    <a:pt x="275234" y="10173"/>
                  </a:lnTo>
                  <a:lnTo>
                    <a:pt x="267846" y="19329"/>
                  </a:lnTo>
                  <a:lnTo>
                    <a:pt x="245712" y="70921"/>
                  </a:lnTo>
                  <a:lnTo>
                    <a:pt x="239624" y="98458"/>
                  </a:lnTo>
                  <a:lnTo>
                    <a:pt x="239892" y="120337"/>
                  </a:lnTo>
                  <a:lnTo>
                    <a:pt x="248434" y="152997"/>
                  </a:lnTo>
                  <a:lnTo>
                    <a:pt x="251613" y="155068"/>
                  </a:lnTo>
                  <a:lnTo>
                    <a:pt x="256377" y="155126"/>
                  </a:lnTo>
                  <a:lnTo>
                    <a:pt x="276714" y="152034"/>
                  </a:lnTo>
                  <a:lnTo>
                    <a:pt x="281050" y="147811"/>
                  </a:lnTo>
                  <a:lnTo>
                    <a:pt x="305529" y="91715"/>
                  </a:lnTo>
                  <a:lnTo>
                    <a:pt x="331020" y="37068"/>
                  </a:lnTo>
                  <a:lnTo>
                    <a:pt x="331805" y="36772"/>
                  </a:lnTo>
                  <a:lnTo>
                    <a:pt x="332329" y="37897"/>
                  </a:lnTo>
                  <a:lnTo>
                    <a:pt x="332677" y="39970"/>
                  </a:lnTo>
                  <a:lnTo>
                    <a:pt x="361344" y="98820"/>
                  </a:lnTo>
                  <a:lnTo>
                    <a:pt x="373118" y="116916"/>
                  </a:lnTo>
                  <a:lnTo>
                    <a:pt x="404813" y="127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7" name="SMARTInkShape-739"/>
            <p:cNvSpPr/>
            <p:nvPr>
              <p:custDataLst>
                <p:tags r:id="rId9"/>
              </p:custDataLst>
            </p:nvPr>
          </p:nvSpPr>
          <p:spPr>
            <a:xfrm>
              <a:off x="7834458" y="6322220"/>
              <a:ext cx="249887" cy="309562"/>
            </a:xfrm>
            <a:custGeom>
              <a:avLst/>
              <a:gdLst/>
              <a:ahLst/>
              <a:cxnLst/>
              <a:rect l="0" t="0" r="0" b="0"/>
              <a:pathLst>
                <a:path w="249887" h="309562">
                  <a:moveTo>
                    <a:pt x="11761" y="0"/>
                  </a:moveTo>
                  <a:lnTo>
                    <a:pt x="11761" y="0"/>
                  </a:lnTo>
                  <a:lnTo>
                    <a:pt x="5440" y="12640"/>
                  </a:lnTo>
                  <a:lnTo>
                    <a:pt x="591" y="61194"/>
                  </a:lnTo>
                  <a:lnTo>
                    <a:pt x="0" y="113805"/>
                  </a:lnTo>
                  <a:lnTo>
                    <a:pt x="3402" y="168477"/>
                  </a:lnTo>
                  <a:lnTo>
                    <a:pt x="10110" y="220986"/>
                  </a:lnTo>
                  <a:lnTo>
                    <a:pt x="12758" y="261981"/>
                  </a:lnTo>
                  <a:lnTo>
                    <a:pt x="23164" y="294995"/>
                  </a:lnTo>
                  <a:lnTo>
                    <a:pt x="24655" y="295881"/>
                  </a:lnTo>
                  <a:lnTo>
                    <a:pt x="40195" y="297422"/>
                  </a:lnTo>
                  <a:lnTo>
                    <a:pt x="95440" y="297646"/>
                  </a:lnTo>
                  <a:lnTo>
                    <a:pt x="109805" y="298974"/>
                  </a:lnTo>
                  <a:lnTo>
                    <a:pt x="133335" y="307078"/>
                  </a:lnTo>
                  <a:lnTo>
                    <a:pt x="186533" y="309416"/>
                  </a:lnTo>
                  <a:lnTo>
                    <a:pt x="249886" y="309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8" name="SMARTInkShape-740"/>
            <p:cNvSpPr/>
            <p:nvPr>
              <p:custDataLst>
                <p:tags r:id="rId10"/>
              </p:custDataLst>
            </p:nvPr>
          </p:nvSpPr>
          <p:spPr>
            <a:xfrm>
              <a:off x="7441406" y="6274595"/>
              <a:ext cx="35720" cy="369094"/>
            </a:xfrm>
            <a:custGeom>
              <a:avLst/>
              <a:gdLst/>
              <a:ahLst/>
              <a:cxnLst/>
              <a:rect l="0" t="0" r="0" b="0"/>
              <a:pathLst>
                <a:path w="35720" h="369094">
                  <a:moveTo>
                    <a:pt x="0" y="0"/>
                  </a:moveTo>
                  <a:lnTo>
                    <a:pt x="0" y="0"/>
                  </a:lnTo>
                  <a:lnTo>
                    <a:pt x="6860" y="58303"/>
                  </a:lnTo>
                  <a:lnTo>
                    <a:pt x="5275" y="110440"/>
                  </a:lnTo>
                  <a:lnTo>
                    <a:pt x="11034" y="169274"/>
                  </a:lnTo>
                  <a:lnTo>
                    <a:pt x="11734" y="218351"/>
                  </a:lnTo>
                  <a:lnTo>
                    <a:pt x="11891" y="274589"/>
                  </a:lnTo>
                  <a:lnTo>
                    <a:pt x="15430" y="301404"/>
                  </a:lnTo>
                  <a:lnTo>
                    <a:pt x="35719" y="36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9" name="SMARTInkShape-741"/>
            <p:cNvSpPr/>
            <p:nvPr>
              <p:custDataLst>
                <p:tags r:id="rId11"/>
              </p:custDataLst>
            </p:nvPr>
          </p:nvSpPr>
          <p:spPr>
            <a:xfrm>
              <a:off x="7215398" y="6477636"/>
              <a:ext cx="142666" cy="117629"/>
            </a:xfrm>
            <a:custGeom>
              <a:avLst/>
              <a:gdLst/>
              <a:ahLst/>
              <a:cxnLst/>
              <a:rect l="0" t="0" r="0" b="0"/>
              <a:pathLst>
                <a:path w="142666" h="117629">
                  <a:moveTo>
                    <a:pt x="106946" y="23177"/>
                  </a:moveTo>
                  <a:lnTo>
                    <a:pt x="106946" y="23177"/>
                  </a:lnTo>
                  <a:lnTo>
                    <a:pt x="100625" y="23177"/>
                  </a:lnTo>
                  <a:lnTo>
                    <a:pt x="93995" y="19649"/>
                  </a:lnTo>
                  <a:lnTo>
                    <a:pt x="75058" y="4191"/>
                  </a:lnTo>
                  <a:lnTo>
                    <a:pt x="67197" y="1509"/>
                  </a:lnTo>
                  <a:lnTo>
                    <a:pt x="49013" y="0"/>
                  </a:lnTo>
                  <a:lnTo>
                    <a:pt x="37983" y="3174"/>
                  </a:lnTo>
                  <a:lnTo>
                    <a:pt x="33189" y="5873"/>
                  </a:lnTo>
                  <a:lnTo>
                    <a:pt x="20122" y="22312"/>
                  </a:lnTo>
                  <a:lnTo>
                    <a:pt x="7871" y="43940"/>
                  </a:lnTo>
                  <a:lnTo>
                    <a:pt x="854" y="88724"/>
                  </a:lnTo>
                  <a:lnTo>
                    <a:pt x="0" y="109326"/>
                  </a:lnTo>
                  <a:lnTo>
                    <a:pt x="1253" y="112359"/>
                  </a:lnTo>
                  <a:lnTo>
                    <a:pt x="3411" y="114382"/>
                  </a:lnTo>
                  <a:lnTo>
                    <a:pt x="10059" y="117628"/>
                  </a:lnTo>
                  <a:lnTo>
                    <a:pt x="38375" y="91534"/>
                  </a:lnTo>
                  <a:lnTo>
                    <a:pt x="55134" y="68086"/>
                  </a:lnTo>
                  <a:lnTo>
                    <a:pt x="63193" y="62980"/>
                  </a:lnTo>
                  <a:lnTo>
                    <a:pt x="80773" y="59254"/>
                  </a:lnTo>
                  <a:lnTo>
                    <a:pt x="88755" y="65322"/>
                  </a:lnTo>
                  <a:lnTo>
                    <a:pt x="116544" y="92326"/>
                  </a:lnTo>
                  <a:lnTo>
                    <a:pt x="142665" y="82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0" name="SMARTInkShape-742"/>
            <p:cNvSpPr/>
            <p:nvPr>
              <p:custDataLst>
                <p:tags r:id="rId12"/>
              </p:custDataLst>
            </p:nvPr>
          </p:nvSpPr>
          <p:spPr>
            <a:xfrm>
              <a:off x="7131844" y="6465095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23812" y="0"/>
                  </a:moveTo>
                  <a:lnTo>
                    <a:pt x="2381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1" name="SMARTInkShape-743"/>
            <p:cNvSpPr/>
            <p:nvPr>
              <p:custDataLst>
                <p:tags r:id="rId13"/>
              </p:custDataLst>
            </p:nvPr>
          </p:nvSpPr>
          <p:spPr>
            <a:xfrm>
              <a:off x="7084219" y="6441280"/>
              <a:ext cx="23813" cy="83346"/>
            </a:xfrm>
            <a:custGeom>
              <a:avLst/>
              <a:gdLst/>
              <a:ahLst/>
              <a:cxnLst/>
              <a:rect l="0" t="0" r="0" b="0"/>
              <a:pathLst>
                <a:path w="23813" h="83346">
                  <a:moveTo>
                    <a:pt x="0" y="0"/>
                  </a:moveTo>
                  <a:lnTo>
                    <a:pt x="0" y="0"/>
                  </a:lnTo>
                  <a:lnTo>
                    <a:pt x="1323" y="19012"/>
                  </a:lnTo>
                  <a:lnTo>
                    <a:pt x="23812" y="833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2" name="SMARTInkShape-744"/>
            <p:cNvSpPr/>
            <p:nvPr>
              <p:custDataLst>
                <p:tags r:id="rId14"/>
              </p:custDataLst>
            </p:nvPr>
          </p:nvSpPr>
          <p:spPr>
            <a:xfrm>
              <a:off x="6643837" y="6381754"/>
              <a:ext cx="321320" cy="202402"/>
            </a:xfrm>
            <a:custGeom>
              <a:avLst/>
              <a:gdLst/>
              <a:ahLst/>
              <a:cxnLst/>
              <a:rect l="0" t="0" r="0" b="0"/>
              <a:pathLst>
                <a:path w="321320" h="202402">
                  <a:moveTo>
                    <a:pt x="83194" y="59526"/>
                  </a:moveTo>
                  <a:lnTo>
                    <a:pt x="83194" y="59526"/>
                  </a:lnTo>
                  <a:lnTo>
                    <a:pt x="71434" y="47766"/>
                  </a:lnTo>
                  <a:lnTo>
                    <a:pt x="53556" y="47625"/>
                  </a:lnTo>
                  <a:lnTo>
                    <a:pt x="51529" y="48947"/>
                  </a:lnTo>
                  <a:lnTo>
                    <a:pt x="50178" y="51150"/>
                  </a:lnTo>
                  <a:lnTo>
                    <a:pt x="49277" y="53943"/>
                  </a:lnTo>
                  <a:lnTo>
                    <a:pt x="47353" y="55803"/>
                  </a:lnTo>
                  <a:lnTo>
                    <a:pt x="41688" y="57873"/>
                  </a:lnTo>
                  <a:lnTo>
                    <a:pt x="39649" y="59747"/>
                  </a:lnTo>
                  <a:lnTo>
                    <a:pt x="37382" y="65358"/>
                  </a:lnTo>
                  <a:lnTo>
                    <a:pt x="35455" y="67383"/>
                  </a:lnTo>
                  <a:lnTo>
                    <a:pt x="29786" y="69634"/>
                  </a:lnTo>
                  <a:lnTo>
                    <a:pt x="27745" y="71556"/>
                  </a:lnTo>
                  <a:lnTo>
                    <a:pt x="14478" y="95486"/>
                  </a:lnTo>
                  <a:lnTo>
                    <a:pt x="12294" y="104849"/>
                  </a:lnTo>
                  <a:lnTo>
                    <a:pt x="3680" y="116202"/>
                  </a:lnTo>
                  <a:lnTo>
                    <a:pt x="985" y="127325"/>
                  </a:lnTo>
                  <a:lnTo>
                    <a:pt x="0" y="146883"/>
                  </a:lnTo>
                  <a:lnTo>
                    <a:pt x="3444" y="154797"/>
                  </a:lnTo>
                  <a:lnTo>
                    <a:pt x="8062" y="162723"/>
                  </a:lnTo>
                  <a:lnTo>
                    <a:pt x="11027" y="178591"/>
                  </a:lnTo>
                  <a:lnTo>
                    <a:pt x="11270" y="182560"/>
                  </a:lnTo>
                  <a:lnTo>
                    <a:pt x="12755" y="185205"/>
                  </a:lnTo>
                  <a:lnTo>
                    <a:pt x="15069" y="186969"/>
                  </a:lnTo>
                  <a:lnTo>
                    <a:pt x="17933" y="188145"/>
                  </a:lnTo>
                  <a:lnTo>
                    <a:pt x="19843" y="190251"/>
                  </a:lnTo>
                  <a:lnTo>
                    <a:pt x="21965" y="196120"/>
                  </a:lnTo>
                  <a:lnTo>
                    <a:pt x="23854" y="198214"/>
                  </a:lnTo>
                  <a:lnTo>
                    <a:pt x="33765" y="201850"/>
                  </a:lnTo>
                  <a:lnTo>
                    <a:pt x="81337" y="202401"/>
                  </a:lnTo>
                  <a:lnTo>
                    <a:pt x="94562" y="190987"/>
                  </a:lnTo>
                  <a:lnTo>
                    <a:pt x="94941" y="184321"/>
                  </a:lnTo>
                  <a:lnTo>
                    <a:pt x="98558" y="177609"/>
                  </a:lnTo>
                  <a:lnTo>
                    <a:pt x="105338" y="168842"/>
                  </a:lnTo>
                  <a:lnTo>
                    <a:pt x="106860" y="156622"/>
                  </a:lnTo>
                  <a:lnTo>
                    <a:pt x="100643" y="149003"/>
                  </a:lnTo>
                  <a:lnTo>
                    <a:pt x="100118" y="145637"/>
                  </a:lnTo>
                  <a:lnTo>
                    <a:pt x="103064" y="138367"/>
                  </a:lnTo>
                  <a:lnTo>
                    <a:pt x="103055" y="134577"/>
                  </a:lnTo>
                  <a:lnTo>
                    <a:pt x="96409" y="121363"/>
                  </a:lnTo>
                  <a:lnTo>
                    <a:pt x="87177" y="110009"/>
                  </a:lnTo>
                  <a:lnTo>
                    <a:pt x="83718" y="97451"/>
                  </a:lnTo>
                  <a:lnTo>
                    <a:pt x="75116" y="86176"/>
                  </a:lnTo>
                  <a:lnTo>
                    <a:pt x="72989" y="78867"/>
                  </a:lnTo>
                  <a:lnTo>
                    <a:pt x="71099" y="76390"/>
                  </a:lnTo>
                  <a:lnTo>
                    <a:pt x="63441" y="71579"/>
                  </a:lnTo>
                  <a:lnTo>
                    <a:pt x="58415" y="59437"/>
                  </a:lnTo>
                  <a:lnTo>
                    <a:pt x="47979" y="48159"/>
                  </a:lnTo>
                  <a:lnTo>
                    <a:pt x="47625" y="41460"/>
                  </a:lnTo>
                  <a:lnTo>
                    <a:pt x="46252" y="39546"/>
                  </a:lnTo>
                  <a:lnTo>
                    <a:pt x="44014" y="38268"/>
                  </a:lnTo>
                  <a:lnTo>
                    <a:pt x="35613" y="35728"/>
                  </a:lnTo>
                  <a:lnTo>
                    <a:pt x="45824" y="35716"/>
                  </a:lnTo>
                  <a:lnTo>
                    <a:pt x="46375" y="34393"/>
                  </a:lnTo>
                  <a:lnTo>
                    <a:pt x="46986" y="29395"/>
                  </a:lnTo>
                  <a:lnTo>
                    <a:pt x="48472" y="27533"/>
                  </a:lnTo>
                  <a:lnTo>
                    <a:pt x="53651" y="25463"/>
                  </a:lnTo>
                  <a:lnTo>
                    <a:pt x="103395" y="22486"/>
                  </a:lnTo>
                  <a:lnTo>
                    <a:pt x="118984" y="14385"/>
                  </a:lnTo>
                  <a:lnTo>
                    <a:pt x="178444" y="11908"/>
                  </a:lnTo>
                  <a:lnTo>
                    <a:pt x="237731" y="11901"/>
                  </a:lnTo>
                  <a:lnTo>
                    <a:pt x="271846" y="11901"/>
                  </a:lnTo>
                  <a:lnTo>
                    <a:pt x="272462" y="10579"/>
                  </a:lnTo>
                  <a:lnTo>
                    <a:pt x="273532" y="1651"/>
                  </a:lnTo>
                  <a:lnTo>
                    <a:pt x="277150" y="732"/>
                  </a:lnTo>
                  <a:lnTo>
                    <a:pt x="285106" y="39"/>
                  </a:lnTo>
                  <a:lnTo>
                    <a:pt x="275307" y="0"/>
                  </a:lnTo>
                  <a:lnTo>
                    <a:pt x="274769" y="1322"/>
                  </a:lnTo>
                  <a:lnTo>
                    <a:pt x="273836" y="10248"/>
                  </a:lnTo>
                  <a:lnTo>
                    <a:pt x="270229" y="11167"/>
                  </a:lnTo>
                  <a:lnTo>
                    <a:pt x="252031" y="11859"/>
                  </a:lnTo>
                  <a:lnTo>
                    <a:pt x="239819" y="22150"/>
                  </a:lnTo>
                  <a:lnTo>
                    <a:pt x="232201" y="23317"/>
                  </a:lnTo>
                  <a:lnTo>
                    <a:pt x="230157" y="24805"/>
                  </a:lnTo>
                  <a:lnTo>
                    <a:pt x="228795" y="27118"/>
                  </a:lnTo>
                  <a:lnTo>
                    <a:pt x="227886" y="29983"/>
                  </a:lnTo>
                  <a:lnTo>
                    <a:pt x="214050" y="47506"/>
                  </a:lnTo>
                  <a:lnTo>
                    <a:pt x="208380" y="53302"/>
                  </a:lnTo>
                  <a:lnTo>
                    <a:pt x="204978" y="60288"/>
                  </a:lnTo>
                  <a:lnTo>
                    <a:pt x="204071" y="64003"/>
                  </a:lnTo>
                  <a:lnTo>
                    <a:pt x="193072" y="83406"/>
                  </a:lnTo>
                  <a:lnTo>
                    <a:pt x="190372" y="119277"/>
                  </a:lnTo>
                  <a:lnTo>
                    <a:pt x="190351" y="152572"/>
                  </a:lnTo>
                  <a:lnTo>
                    <a:pt x="191674" y="153307"/>
                  </a:lnTo>
                  <a:lnTo>
                    <a:pt x="196671" y="154124"/>
                  </a:lnTo>
                  <a:lnTo>
                    <a:pt x="198533" y="155664"/>
                  </a:lnTo>
                  <a:lnTo>
                    <a:pt x="200602" y="160904"/>
                  </a:lnTo>
                  <a:lnTo>
                    <a:pt x="202477" y="162831"/>
                  </a:lnTo>
                  <a:lnTo>
                    <a:pt x="208087" y="164971"/>
                  </a:lnTo>
                  <a:lnTo>
                    <a:pt x="260321" y="166680"/>
                  </a:lnTo>
                  <a:lnTo>
                    <a:pt x="321319" y="1428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3" name="SMARTInkShape-745"/>
            <p:cNvSpPr/>
            <p:nvPr>
              <p:custDataLst>
                <p:tags r:id="rId15"/>
              </p:custDataLst>
            </p:nvPr>
          </p:nvSpPr>
          <p:spPr>
            <a:xfrm>
              <a:off x="6394161" y="6310458"/>
              <a:ext cx="178090" cy="297512"/>
            </a:xfrm>
            <a:custGeom>
              <a:avLst/>
              <a:gdLst/>
              <a:ahLst/>
              <a:cxnLst/>
              <a:rect l="0" t="0" r="0" b="0"/>
              <a:pathLst>
                <a:path w="178090" h="297512">
                  <a:moveTo>
                    <a:pt x="178089" y="11762"/>
                  </a:moveTo>
                  <a:lnTo>
                    <a:pt x="178089" y="11762"/>
                  </a:lnTo>
                  <a:lnTo>
                    <a:pt x="171768" y="5439"/>
                  </a:lnTo>
                  <a:lnTo>
                    <a:pt x="165138" y="2337"/>
                  </a:lnTo>
                  <a:lnTo>
                    <a:pt x="148592" y="0"/>
                  </a:lnTo>
                  <a:lnTo>
                    <a:pt x="141608" y="3447"/>
                  </a:lnTo>
                  <a:lnTo>
                    <a:pt x="110285" y="30650"/>
                  </a:lnTo>
                  <a:lnTo>
                    <a:pt x="94679" y="38129"/>
                  </a:lnTo>
                  <a:lnTo>
                    <a:pt x="78857" y="51953"/>
                  </a:lnTo>
                  <a:lnTo>
                    <a:pt x="74455" y="59610"/>
                  </a:lnTo>
                  <a:lnTo>
                    <a:pt x="73281" y="63504"/>
                  </a:lnTo>
                  <a:lnTo>
                    <a:pt x="71175" y="66100"/>
                  </a:lnTo>
                  <a:lnTo>
                    <a:pt x="54567" y="76929"/>
                  </a:lnTo>
                  <a:lnTo>
                    <a:pt x="50430" y="83940"/>
                  </a:lnTo>
                  <a:lnTo>
                    <a:pt x="49327" y="87662"/>
                  </a:lnTo>
                  <a:lnTo>
                    <a:pt x="47268" y="90143"/>
                  </a:lnTo>
                  <a:lnTo>
                    <a:pt x="37063" y="94451"/>
                  </a:lnTo>
                  <a:lnTo>
                    <a:pt x="36036" y="98342"/>
                  </a:lnTo>
                  <a:lnTo>
                    <a:pt x="35762" y="101231"/>
                  </a:lnTo>
                  <a:lnTo>
                    <a:pt x="34257" y="103158"/>
                  </a:lnTo>
                  <a:lnTo>
                    <a:pt x="23457" y="106967"/>
                  </a:lnTo>
                  <a:lnTo>
                    <a:pt x="29672" y="106998"/>
                  </a:lnTo>
                  <a:lnTo>
                    <a:pt x="36279" y="110533"/>
                  </a:lnTo>
                  <a:lnTo>
                    <a:pt x="44979" y="117261"/>
                  </a:lnTo>
                  <a:lnTo>
                    <a:pt x="56203" y="118590"/>
                  </a:lnTo>
                  <a:lnTo>
                    <a:pt x="68732" y="118874"/>
                  </a:lnTo>
                  <a:lnTo>
                    <a:pt x="80003" y="127091"/>
                  </a:lnTo>
                  <a:lnTo>
                    <a:pt x="91112" y="129718"/>
                  </a:lnTo>
                  <a:lnTo>
                    <a:pt x="98863" y="130332"/>
                  </a:lnTo>
                  <a:lnTo>
                    <a:pt x="106718" y="134132"/>
                  </a:lnTo>
                  <a:lnTo>
                    <a:pt x="114618" y="138910"/>
                  </a:lnTo>
                  <a:lnTo>
                    <a:pt x="130470" y="141975"/>
                  </a:lnTo>
                  <a:lnTo>
                    <a:pt x="134437" y="142226"/>
                  </a:lnTo>
                  <a:lnTo>
                    <a:pt x="137081" y="143717"/>
                  </a:lnTo>
                  <a:lnTo>
                    <a:pt x="138843" y="146033"/>
                  </a:lnTo>
                  <a:lnTo>
                    <a:pt x="140019" y="148900"/>
                  </a:lnTo>
                  <a:lnTo>
                    <a:pt x="142126" y="150814"/>
                  </a:lnTo>
                  <a:lnTo>
                    <a:pt x="155013" y="157408"/>
                  </a:lnTo>
                  <a:lnTo>
                    <a:pt x="176240" y="176635"/>
                  </a:lnTo>
                  <a:lnTo>
                    <a:pt x="177927" y="188540"/>
                  </a:lnTo>
                  <a:lnTo>
                    <a:pt x="178088" y="230546"/>
                  </a:lnTo>
                  <a:lnTo>
                    <a:pt x="176766" y="233024"/>
                  </a:lnTo>
                  <a:lnTo>
                    <a:pt x="174561" y="234676"/>
                  </a:lnTo>
                  <a:lnTo>
                    <a:pt x="168583" y="237834"/>
                  </a:lnTo>
                  <a:lnTo>
                    <a:pt x="161517" y="243647"/>
                  </a:lnTo>
                  <a:lnTo>
                    <a:pt x="157495" y="250641"/>
                  </a:lnTo>
                  <a:lnTo>
                    <a:pt x="156422" y="254358"/>
                  </a:lnTo>
                  <a:lnTo>
                    <a:pt x="154384" y="256836"/>
                  </a:lnTo>
                  <a:lnTo>
                    <a:pt x="132665" y="271850"/>
                  </a:lnTo>
                  <a:lnTo>
                    <a:pt x="121393" y="274656"/>
                  </a:lnTo>
                  <a:lnTo>
                    <a:pt x="110285" y="281772"/>
                  </a:lnTo>
                  <a:lnTo>
                    <a:pt x="98616" y="285792"/>
                  </a:lnTo>
                  <a:lnTo>
                    <a:pt x="86778" y="293451"/>
                  </a:lnTo>
                  <a:lnTo>
                    <a:pt x="73281" y="296976"/>
                  </a:lnTo>
                  <a:lnTo>
                    <a:pt x="14192" y="297511"/>
                  </a:lnTo>
                  <a:lnTo>
                    <a:pt x="0" y="297511"/>
                  </a:lnTo>
                  <a:lnTo>
                    <a:pt x="11402" y="2975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4" name="SMARTInkShape-746"/>
            <p:cNvSpPr/>
            <p:nvPr>
              <p:custDataLst>
                <p:tags r:id="rId16"/>
              </p:custDataLst>
            </p:nvPr>
          </p:nvSpPr>
          <p:spPr>
            <a:xfrm>
              <a:off x="5910547" y="6512719"/>
              <a:ext cx="233079" cy="83345"/>
            </a:xfrm>
            <a:custGeom>
              <a:avLst/>
              <a:gdLst/>
              <a:ahLst/>
              <a:cxnLst/>
              <a:rect l="0" t="0" r="0" b="0"/>
              <a:pathLst>
                <a:path w="233079" h="83345">
                  <a:moveTo>
                    <a:pt x="6858" y="83344"/>
                  </a:moveTo>
                  <a:lnTo>
                    <a:pt x="6858" y="83344"/>
                  </a:lnTo>
                  <a:lnTo>
                    <a:pt x="539" y="83344"/>
                  </a:lnTo>
                  <a:lnTo>
                    <a:pt x="0" y="82020"/>
                  </a:lnTo>
                  <a:lnTo>
                    <a:pt x="2928" y="77023"/>
                  </a:lnTo>
                  <a:lnTo>
                    <a:pt x="27739" y="53530"/>
                  </a:lnTo>
                  <a:lnTo>
                    <a:pt x="83235" y="21928"/>
                  </a:lnTo>
                  <a:lnTo>
                    <a:pt x="140846" y="3802"/>
                  </a:lnTo>
                  <a:lnTo>
                    <a:pt x="2330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5" name="SMARTInkShape-747"/>
            <p:cNvSpPr/>
            <p:nvPr>
              <p:custDataLst>
                <p:tags r:id="rId17"/>
              </p:custDataLst>
            </p:nvPr>
          </p:nvSpPr>
          <p:spPr>
            <a:xfrm>
              <a:off x="6048375" y="6429375"/>
              <a:ext cx="35721" cy="202407"/>
            </a:xfrm>
            <a:custGeom>
              <a:avLst/>
              <a:gdLst/>
              <a:ahLst/>
              <a:cxnLst/>
              <a:rect l="0" t="0" r="0" b="0"/>
              <a:pathLst>
                <a:path w="35721" h="202407">
                  <a:moveTo>
                    <a:pt x="35720" y="0"/>
                  </a:moveTo>
                  <a:lnTo>
                    <a:pt x="35720" y="0"/>
                  </a:lnTo>
                  <a:lnTo>
                    <a:pt x="29397" y="0"/>
                  </a:lnTo>
                  <a:lnTo>
                    <a:pt x="27536" y="2646"/>
                  </a:lnTo>
                  <a:lnTo>
                    <a:pt x="15956" y="58305"/>
                  </a:lnTo>
                  <a:lnTo>
                    <a:pt x="9179" y="106914"/>
                  </a:lnTo>
                  <a:lnTo>
                    <a:pt x="537" y="163663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6" name="SMARTInkShape-748"/>
            <p:cNvSpPr/>
            <p:nvPr>
              <p:custDataLst>
                <p:tags r:id="rId18"/>
              </p:custDataLst>
            </p:nvPr>
          </p:nvSpPr>
          <p:spPr>
            <a:xfrm>
              <a:off x="5930967" y="6453188"/>
              <a:ext cx="176939" cy="107157"/>
            </a:xfrm>
            <a:custGeom>
              <a:avLst/>
              <a:gdLst/>
              <a:ahLst/>
              <a:cxnLst/>
              <a:rect l="0" t="0" r="0" b="0"/>
              <a:pathLst>
                <a:path w="176939" h="107157">
                  <a:moveTo>
                    <a:pt x="10253" y="0"/>
                  </a:moveTo>
                  <a:lnTo>
                    <a:pt x="10253" y="0"/>
                  </a:lnTo>
                  <a:lnTo>
                    <a:pt x="0" y="0"/>
                  </a:lnTo>
                  <a:lnTo>
                    <a:pt x="5157" y="6320"/>
                  </a:lnTo>
                  <a:lnTo>
                    <a:pt x="61373" y="44013"/>
                  </a:lnTo>
                  <a:lnTo>
                    <a:pt x="89974" y="65236"/>
                  </a:lnTo>
                  <a:lnTo>
                    <a:pt x="17693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7" name="SMARTInkShape-749"/>
            <p:cNvSpPr/>
            <p:nvPr>
              <p:custDataLst>
                <p:tags r:id="rId19"/>
              </p:custDataLst>
            </p:nvPr>
          </p:nvSpPr>
          <p:spPr>
            <a:xfrm>
              <a:off x="8406030" y="6048375"/>
              <a:ext cx="464127" cy="190501"/>
            </a:xfrm>
            <a:custGeom>
              <a:avLst/>
              <a:gdLst/>
              <a:ahLst/>
              <a:cxnLst/>
              <a:rect l="0" t="0" r="0" b="0"/>
              <a:pathLst>
                <a:path w="464127" h="190501">
                  <a:moveTo>
                    <a:pt x="11689" y="0"/>
                  </a:moveTo>
                  <a:lnTo>
                    <a:pt x="11689" y="0"/>
                  </a:lnTo>
                  <a:lnTo>
                    <a:pt x="5368" y="6321"/>
                  </a:lnTo>
                  <a:lnTo>
                    <a:pt x="1437" y="29213"/>
                  </a:lnTo>
                  <a:lnTo>
                    <a:pt x="0" y="87582"/>
                  </a:lnTo>
                  <a:lnTo>
                    <a:pt x="1134" y="144266"/>
                  </a:lnTo>
                  <a:lnTo>
                    <a:pt x="6115" y="161573"/>
                  </a:lnTo>
                  <a:lnTo>
                    <a:pt x="9297" y="167247"/>
                  </a:lnTo>
                  <a:lnTo>
                    <a:pt x="16358" y="173551"/>
                  </a:lnTo>
                  <a:lnTo>
                    <a:pt x="34092" y="177100"/>
                  </a:lnTo>
                  <a:lnTo>
                    <a:pt x="49783" y="178151"/>
                  </a:lnTo>
                  <a:lnTo>
                    <a:pt x="54283" y="175653"/>
                  </a:lnTo>
                  <a:lnTo>
                    <a:pt x="66937" y="159496"/>
                  </a:lnTo>
                  <a:lnTo>
                    <a:pt x="91486" y="119919"/>
                  </a:lnTo>
                  <a:lnTo>
                    <a:pt x="92668" y="115665"/>
                  </a:lnTo>
                  <a:lnTo>
                    <a:pt x="92133" y="111506"/>
                  </a:lnTo>
                  <a:lnTo>
                    <a:pt x="83556" y="85710"/>
                  </a:lnTo>
                  <a:lnTo>
                    <a:pt x="83253" y="77724"/>
                  </a:lnTo>
                  <a:lnTo>
                    <a:pt x="86711" y="70704"/>
                  </a:lnTo>
                  <a:lnTo>
                    <a:pt x="89485" y="66980"/>
                  </a:lnTo>
                  <a:lnTo>
                    <a:pt x="127689" y="43613"/>
                  </a:lnTo>
                  <a:lnTo>
                    <a:pt x="150864" y="31737"/>
                  </a:lnTo>
                  <a:lnTo>
                    <a:pt x="166589" y="30862"/>
                  </a:lnTo>
                  <a:lnTo>
                    <a:pt x="198243" y="41080"/>
                  </a:lnTo>
                  <a:lnTo>
                    <a:pt x="239526" y="73873"/>
                  </a:lnTo>
                  <a:lnTo>
                    <a:pt x="253086" y="99500"/>
                  </a:lnTo>
                  <a:lnTo>
                    <a:pt x="267282" y="154420"/>
                  </a:lnTo>
                  <a:lnTo>
                    <a:pt x="273070" y="175862"/>
                  </a:lnTo>
                  <a:lnTo>
                    <a:pt x="286103" y="158822"/>
                  </a:lnTo>
                  <a:lnTo>
                    <a:pt x="313015" y="107200"/>
                  </a:lnTo>
                  <a:lnTo>
                    <a:pt x="331775" y="70417"/>
                  </a:lnTo>
                  <a:lnTo>
                    <a:pt x="357443" y="47175"/>
                  </a:lnTo>
                  <a:lnTo>
                    <a:pt x="369527" y="40811"/>
                  </a:lnTo>
                  <a:lnTo>
                    <a:pt x="375925" y="41759"/>
                  </a:lnTo>
                  <a:lnTo>
                    <a:pt x="390089" y="49868"/>
                  </a:lnTo>
                  <a:lnTo>
                    <a:pt x="406617" y="69309"/>
                  </a:lnTo>
                  <a:lnTo>
                    <a:pt x="436231" y="127082"/>
                  </a:lnTo>
                  <a:lnTo>
                    <a:pt x="464126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8" name="SMARTInkShape-750"/>
            <p:cNvSpPr/>
            <p:nvPr>
              <p:custDataLst>
                <p:tags r:id="rId20"/>
              </p:custDataLst>
            </p:nvPr>
          </p:nvSpPr>
          <p:spPr>
            <a:xfrm>
              <a:off x="8286750" y="6012655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0" y="0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9" name="SMARTInkShape-751"/>
            <p:cNvSpPr/>
            <p:nvPr>
              <p:custDataLst>
                <p:tags r:id="rId21"/>
              </p:custDataLst>
            </p:nvPr>
          </p:nvSpPr>
          <p:spPr>
            <a:xfrm>
              <a:off x="7917656" y="6054494"/>
              <a:ext cx="321470" cy="196287"/>
            </a:xfrm>
            <a:custGeom>
              <a:avLst/>
              <a:gdLst/>
              <a:ahLst/>
              <a:cxnLst/>
              <a:rect l="0" t="0" r="0" b="0"/>
              <a:pathLst>
                <a:path w="321470" h="196287">
                  <a:moveTo>
                    <a:pt x="0" y="29601"/>
                  </a:moveTo>
                  <a:lnTo>
                    <a:pt x="0" y="29601"/>
                  </a:lnTo>
                  <a:lnTo>
                    <a:pt x="53519" y="14901"/>
                  </a:lnTo>
                  <a:lnTo>
                    <a:pt x="88618" y="8487"/>
                  </a:lnTo>
                  <a:lnTo>
                    <a:pt x="141565" y="0"/>
                  </a:lnTo>
                  <a:lnTo>
                    <a:pt x="184526" y="2014"/>
                  </a:lnTo>
                  <a:lnTo>
                    <a:pt x="224449" y="10990"/>
                  </a:lnTo>
                  <a:lnTo>
                    <a:pt x="255093" y="28348"/>
                  </a:lnTo>
                  <a:lnTo>
                    <a:pt x="265510" y="39186"/>
                  </a:lnTo>
                  <a:lnTo>
                    <a:pt x="278519" y="69564"/>
                  </a:lnTo>
                  <a:lnTo>
                    <a:pt x="294832" y="128628"/>
                  </a:lnTo>
                  <a:lnTo>
                    <a:pt x="321469" y="196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0" name="SMARTInkShape-752"/>
            <p:cNvSpPr/>
            <p:nvPr>
              <p:custDataLst>
                <p:tags r:id="rId22"/>
              </p:custDataLst>
            </p:nvPr>
          </p:nvSpPr>
          <p:spPr>
            <a:xfrm>
              <a:off x="8036719" y="5839647"/>
              <a:ext cx="23813" cy="411134"/>
            </a:xfrm>
            <a:custGeom>
              <a:avLst/>
              <a:gdLst/>
              <a:ahLst/>
              <a:cxnLst/>
              <a:rect l="0" t="0" r="0" b="0"/>
              <a:pathLst>
                <a:path w="23813" h="411134">
                  <a:moveTo>
                    <a:pt x="0" y="6323"/>
                  </a:moveTo>
                  <a:lnTo>
                    <a:pt x="0" y="6323"/>
                  </a:lnTo>
                  <a:lnTo>
                    <a:pt x="0" y="0"/>
                  </a:lnTo>
                  <a:lnTo>
                    <a:pt x="8182" y="54370"/>
                  </a:lnTo>
                  <a:lnTo>
                    <a:pt x="10802" y="98904"/>
                  </a:lnTo>
                  <a:lnTo>
                    <a:pt x="11689" y="157832"/>
                  </a:lnTo>
                  <a:lnTo>
                    <a:pt x="11863" y="214403"/>
                  </a:lnTo>
                  <a:lnTo>
                    <a:pt x="11897" y="273888"/>
                  </a:lnTo>
                  <a:lnTo>
                    <a:pt x="11904" y="328794"/>
                  </a:lnTo>
                  <a:lnTo>
                    <a:pt x="23812" y="41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1" name="SMARTInkShape-753"/>
            <p:cNvSpPr/>
            <p:nvPr>
              <p:custDataLst>
                <p:tags r:id="rId23"/>
              </p:custDataLst>
            </p:nvPr>
          </p:nvSpPr>
          <p:spPr>
            <a:xfrm>
              <a:off x="7881938" y="606028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2" name="SMARTInkShape-754"/>
            <p:cNvSpPr/>
            <p:nvPr>
              <p:custDataLst>
                <p:tags r:id="rId24"/>
              </p:custDataLst>
            </p:nvPr>
          </p:nvSpPr>
          <p:spPr>
            <a:xfrm>
              <a:off x="7536656" y="6060960"/>
              <a:ext cx="261939" cy="166011"/>
            </a:xfrm>
            <a:custGeom>
              <a:avLst/>
              <a:gdLst/>
              <a:ahLst/>
              <a:cxnLst/>
              <a:rect l="0" t="0" r="0" b="0"/>
              <a:pathLst>
                <a:path w="261939" h="166011">
                  <a:moveTo>
                    <a:pt x="0" y="35040"/>
                  </a:moveTo>
                  <a:lnTo>
                    <a:pt x="0" y="35040"/>
                  </a:lnTo>
                  <a:lnTo>
                    <a:pt x="6321" y="28719"/>
                  </a:lnTo>
                  <a:lnTo>
                    <a:pt x="61132" y="7053"/>
                  </a:lnTo>
                  <a:lnTo>
                    <a:pt x="114537" y="0"/>
                  </a:lnTo>
                  <a:lnTo>
                    <a:pt x="163099" y="778"/>
                  </a:lnTo>
                  <a:lnTo>
                    <a:pt x="183173" y="5701"/>
                  </a:lnTo>
                  <a:lnTo>
                    <a:pt x="200914" y="19355"/>
                  </a:lnTo>
                  <a:lnTo>
                    <a:pt x="216296" y="38652"/>
                  </a:lnTo>
                  <a:lnTo>
                    <a:pt x="236949" y="86907"/>
                  </a:lnTo>
                  <a:lnTo>
                    <a:pt x="261938" y="166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3" name="SMARTInkShape-755"/>
            <p:cNvSpPr/>
            <p:nvPr>
              <p:custDataLst>
                <p:tags r:id="rId25"/>
              </p:custDataLst>
            </p:nvPr>
          </p:nvSpPr>
          <p:spPr>
            <a:xfrm>
              <a:off x="7608094" y="5881688"/>
              <a:ext cx="47626" cy="345283"/>
            </a:xfrm>
            <a:custGeom>
              <a:avLst/>
              <a:gdLst/>
              <a:ahLst/>
              <a:cxnLst/>
              <a:rect l="0" t="0" r="0" b="0"/>
              <a:pathLst>
                <a:path w="47626" h="345283">
                  <a:moveTo>
                    <a:pt x="0" y="0"/>
                  </a:moveTo>
                  <a:lnTo>
                    <a:pt x="0" y="0"/>
                  </a:lnTo>
                  <a:lnTo>
                    <a:pt x="3527" y="38854"/>
                  </a:lnTo>
                  <a:lnTo>
                    <a:pt x="10251" y="96604"/>
                  </a:lnTo>
                  <a:lnTo>
                    <a:pt x="17737" y="146068"/>
                  </a:lnTo>
                  <a:lnTo>
                    <a:pt x="23935" y="193825"/>
                  </a:lnTo>
                  <a:lnTo>
                    <a:pt x="36526" y="247944"/>
                  </a:lnTo>
                  <a:lnTo>
                    <a:pt x="46650" y="298910"/>
                  </a:lnTo>
                  <a:lnTo>
                    <a:pt x="47625" y="34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4" name="SMARTInkShape-756"/>
            <p:cNvSpPr/>
            <p:nvPr>
              <p:custDataLst>
                <p:tags r:id="rId26"/>
              </p:custDataLst>
            </p:nvPr>
          </p:nvSpPr>
          <p:spPr>
            <a:xfrm>
              <a:off x="7120164" y="6044309"/>
              <a:ext cx="321243" cy="331787"/>
            </a:xfrm>
            <a:custGeom>
              <a:avLst/>
              <a:gdLst/>
              <a:ahLst/>
              <a:cxnLst/>
              <a:rect l="0" t="0" r="0" b="0"/>
              <a:pathLst>
                <a:path w="321243" h="331787">
                  <a:moveTo>
                    <a:pt x="35492" y="51691"/>
                  </a:moveTo>
                  <a:lnTo>
                    <a:pt x="35492" y="51691"/>
                  </a:lnTo>
                  <a:lnTo>
                    <a:pt x="41813" y="107727"/>
                  </a:lnTo>
                  <a:lnTo>
                    <a:pt x="47619" y="165017"/>
                  </a:lnTo>
                  <a:lnTo>
                    <a:pt x="56605" y="211611"/>
                  </a:lnTo>
                  <a:lnTo>
                    <a:pt x="58504" y="259147"/>
                  </a:lnTo>
                  <a:lnTo>
                    <a:pt x="55540" y="304541"/>
                  </a:lnTo>
                  <a:lnTo>
                    <a:pt x="49007" y="330942"/>
                  </a:lnTo>
                  <a:lnTo>
                    <a:pt x="47148" y="331786"/>
                  </a:lnTo>
                  <a:lnTo>
                    <a:pt x="44585" y="331024"/>
                  </a:lnTo>
                  <a:lnTo>
                    <a:pt x="41554" y="329195"/>
                  </a:lnTo>
                  <a:lnTo>
                    <a:pt x="30968" y="313978"/>
                  </a:lnTo>
                  <a:lnTo>
                    <a:pt x="15134" y="271537"/>
                  </a:lnTo>
                  <a:lnTo>
                    <a:pt x="10812" y="218372"/>
                  </a:lnTo>
                  <a:lnTo>
                    <a:pt x="1488" y="161411"/>
                  </a:lnTo>
                  <a:lnTo>
                    <a:pt x="0" y="106464"/>
                  </a:lnTo>
                  <a:lnTo>
                    <a:pt x="3368" y="69243"/>
                  </a:lnTo>
                  <a:lnTo>
                    <a:pt x="10632" y="50231"/>
                  </a:lnTo>
                  <a:lnTo>
                    <a:pt x="29596" y="25976"/>
                  </a:lnTo>
                  <a:lnTo>
                    <a:pt x="44337" y="14686"/>
                  </a:lnTo>
                  <a:lnTo>
                    <a:pt x="50649" y="12469"/>
                  </a:lnTo>
                  <a:lnTo>
                    <a:pt x="56181" y="12314"/>
                  </a:lnTo>
                  <a:lnTo>
                    <a:pt x="80883" y="21570"/>
                  </a:lnTo>
                  <a:lnTo>
                    <a:pt x="85597" y="26319"/>
                  </a:lnTo>
                  <a:lnTo>
                    <a:pt x="90834" y="38651"/>
                  </a:lnTo>
                  <a:lnTo>
                    <a:pt x="89634" y="52951"/>
                  </a:lnTo>
                  <a:lnTo>
                    <a:pt x="76634" y="108850"/>
                  </a:lnTo>
                  <a:lnTo>
                    <a:pt x="65683" y="123397"/>
                  </a:lnTo>
                  <a:lnTo>
                    <a:pt x="56407" y="129862"/>
                  </a:lnTo>
                  <a:lnTo>
                    <a:pt x="37938" y="134581"/>
                  </a:lnTo>
                  <a:lnTo>
                    <a:pt x="38446" y="133408"/>
                  </a:lnTo>
                  <a:lnTo>
                    <a:pt x="44158" y="125439"/>
                  </a:lnTo>
                  <a:lnTo>
                    <a:pt x="47761" y="114700"/>
                  </a:lnTo>
                  <a:lnTo>
                    <a:pt x="53293" y="107035"/>
                  </a:lnTo>
                  <a:lnTo>
                    <a:pt x="63688" y="102747"/>
                  </a:lnTo>
                  <a:lnTo>
                    <a:pt x="121444" y="99517"/>
                  </a:lnTo>
                  <a:lnTo>
                    <a:pt x="180252" y="99333"/>
                  </a:lnTo>
                  <a:lnTo>
                    <a:pt x="208324" y="93001"/>
                  </a:lnTo>
                  <a:lnTo>
                    <a:pt x="233398" y="76425"/>
                  </a:lnTo>
                  <a:lnTo>
                    <a:pt x="264936" y="37900"/>
                  </a:lnTo>
                  <a:lnTo>
                    <a:pt x="269759" y="25277"/>
                  </a:lnTo>
                  <a:lnTo>
                    <a:pt x="271045" y="18207"/>
                  </a:lnTo>
                  <a:lnTo>
                    <a:pt x="268946" y="6823"/>
                  </a:lnTo>
                  <a:lnTo>
                    <a:pt x="266535" y="1935"/>
                  </a:lnTo>
                  <a:lnTo>
                    <a:pt x="263604" y="0"/>
                  </a:lnTo>
                  <a:lnTo>
                    <a:pt x="260327" y="32"/>
                  </a:lnTo>
                  <a:lnTo>
                    <a:pt x="253158" y="3595"/>
                  </a:lnTo>
                  <a:lnTo>
                    <a:pt x="245562" y="9590"/>
                  </a:lnTo>
                  <a:lnTo>
                    <a:pt x="233849" y="26722"/>
                  </a:lnTo>
                  <a:lnTo>
                    <a:pt x="228320" y="48556"/>
                  </a:lnTo>
                  <a:lnTo>
                    <a:pt x="230555" y="63968"/>
                  </a:lnTo>
                  <a:lnTo>
                    <a:pt x="239250" y="83991"/>
                  </a:lnTo>
                  <a:lnTo>
                    <a:pt x="260361" y="108930"/>
                  </a:lnTo>
                  <a:lnTo>
                    <a:pt x="321242" y="123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5" name="SMARTInkShape-757"/>
            <p:cNvSpPr/>
            <p:nvPr>
              <p:custDataLst>
                <p:tags r:id="rId27"/>
              </p:custDataLst>
            </p:nvPr>
          </p:nvSpPr>
          <p:spPr>
            <a:xfrm>
              <a:off x="6303605" y="5953342"/>
              <a:ext cx="744896" cy="342152"/>
            </a:xfrm>
            <a:custGeom>
              <a:avLst/>
              <a:gdLst/>
              <a:ahLst/>
              <a:cxnLst/>
              <a:rect l="0" t="0" r="0" b="0"/>
              <a:pathLst>
                <a:path w="744896" h="342152">
                  <a:moveTo>
                    <a:pt x="268645" y="11688"/>
                  </a:moveTo>
                  <a:lnTo>
                    <a:pt x="268645" y="11688"/>
                  </a:lnTo>
                  <a:lnTo>
                    <a:pt x="231571" y="1438"/>
                  </a:lnTo>
                  <a:lnTo>
                    <a:pt x="177659" y="0"/>
                  </a:lnTo>
                  <a:lnTo>
                    <a:pt x="147319" y="3375"/>
                  </a:lnTo>
                  <a:lnTo>
                    <a:pt x="97936" y="20100"/>
                  </a:lnTo>
                  <a:lnTo>
                    <a:pt x="76358" y="27774"/>
                  </a:lnTo>
                  <a:lnTo>
                    <a:pt x="57066" y="42651"/>
                  </a:lnTo>
                  <a:lnTo>
                    <a:pt x="29443" y="78219"/>
                  </a:lnTo>
                  <a:lnTo>
                    <a:pt x="10616" y="124618"/>
                  </a:lnTo>
                  <a:lnTo>
                    <a:pt x="3523" y="179929"/>
                  </a:lnTo>
                  <a:lnTo>
                    <a:pt x="0" y="200234"/>
                  </a:lnTo>
                  <a:lnTo>
                    <a:pt x="15450" y="252082"/>
                  </a:lnTo>
                  <a:lnTo>
                    <a:pt x="28274" y="297003"/>
                  </a:lnTo>
                  <a:lnTo>
                    <a:pt x="36577" y="307387"/>
                  </a:lnTo>
                  <a:lnTo>
                    <a:pt x="50410" y="316413"/>
                  </a:lnTo>
                  <a:lnTo>
                    <a:pt x="99524" y="339696"/>
                  </a:lnTo>
                  <a:lnTo>
                    <a:pt x="136367" y="342151"/>
                  </a:lnTo>
                  <a:lnTo>
                    <a:pt x="185043" y="331798"/>
                  </a:lnTo>
                  <a:lnTo>
                    <a:pt x="237938" y="311812"/>
                  </a:lnTo>
                  <a:lnTo>
                    <a:pt x="290703" y="280925"/>
                  </a:lnTo>
                  <a:lnTo>
                    <a:pt x="342252" y="241760"/>
                  </a:lnTo>
                  <a:lnTo>
                    <a:pt x="395981" y="182479"/>
                  </a:lnTo>
                  <a:lnTo>
                    <a:pt x="405937" y="169616"/>
                  </a:lnTo>
                  <a:lnTo>
                    <a:pt x="417656" y="141385"/>
                  </a:lnTo>
                  <a:lnTo>
                    <a:pt x="422667" y="105678"/>
                  </a:lnTo>
                  <a:lnTo>
                    <a:pt x="421597" y="103452"/>
                  </a:lnTo>
                  <a:lnTo>
                    <a:pt x="419561" y="103292"/>
                  </a:lnTo>
                  <a:lnTo>
                    <a:pt x="416881" y="104508"/>
                  </a:lnTo>
                  <a:lnTo>
                    <a:pt x="394892" y="125470"/>
                  </a:lnTo>
                  <a:lnTo>
                    <a:pt x="385167" y="139869"/>
                  </a:lnTo>
                  <a:lnTo>
                    <a:pt x="377035" y="193852"/>
                  </a:lnTo>
                  <a:lnTo>
                    <a:pt x="377672" y="207744"/>
                  </a:lnTo>
                  <a:lnTo>
                    <a:pt x="385469" y="229118"/>
                  </a:lnTo>
                  <a:lnTo>
                    <a:pt x="392445" y="239734"/>
                  </a:lnTo>
                  <a:lnTo>
                    <a:pt x="399956" y="245334"/>
                  </a:lnTo>
                  <a:lnTo>
                    <a:pt x="411621" y="248487"/>
                  </a:lnTo>
                  <a:lnTo>
                    <a:pt x="415556" y="248929"/>
                  </a:lnTo>
                  <a:lnTo>
                    <a:pt x="426984" y="242365"/>
                  </a:lnTo>
                  <a:lnTo>
                    <a:pt x="443237" y="229234"/>
                  </a:lnTo>
                  <a:lnTo>
                    <a:pt x="445461" y="223910"/>
                  </a:lnTo>
                  <a:lnTo>
                    <a:pt x="447135" y="171275"/>
                  </a:lnTo>
                  <a:lnTo>
                    <a:pt x="447229" y="118957"/>
                  </a:lnTo>
                  <a:lnTo>
                    <a:pt x="450763" y="108752"/>
                  </a:lnTo>
                  <a:lnTo>
                    <a:pt x="463810" y="91423"/>
                  </a:lnTo>
                  <a:lnTo>
                    <a:pt x="474888" y="86814"/>
                  </a:lnTo>
                  <a:lnTo>
                    <a:pt x="497239" y="83855"/>
                  </a:lnTo>
                  <a:lnTo>
                    <a:pt x="509590" y="90506"/>
                  </a:lnTo>
                  <a:lnTo>
                    <a:pt x="545506" y="123786"/>
                  </a:lnTo>
                  <a:lnTo>
                    <a:pt x="556177" y="139121"/>
                  </a:lnTo>
                  <a:lnTo>
                    <a:pt x="577355" y="198357"/>
                  </a:lnTo>
                  <a:lnTo>
                    <a:pt x="577639" y="199634"/>
                  </a:lnTo>
                  <a:lnTo>
                    <a:pt x="577828" y="199163"/>
                  </a:lnTo>
                  <a:lnTo>
                    <a:pt x="578039" y="195112"/>
                  </a:lnTo>
                  <a:lnTo>
                    <a:pt x="581660" y="188901"/>
                  </a:lnTo>
                  <a:lnTo>
                    <a:pt x="614016" y="137462"/>
                  </a:lnTo>
                  <a:lnTo>
                    <a:pt x="621904" y="133734"/>
                  </a:lnTo>
                  <a:lnTo>
                    <a:pt x="635392" y="131146"/>
                  </a:lnTo>
                  <a:lnTo>
                    <a:pt x="643364" y="143509"/>
                  </a:lnTo>
                  <a:lnTo>
                    <a:pt x="647784" y="157609"/>
                  </a:lnTo>
                  <a:lnTo>
                    <a:pt x="649597" y="177656"/>
                  </a:lnTo>
                  <a:lnTo>
                    <a:pt x="655951" y="178164"/>
                  </a:lnTo>
                  <a:lnTo>
                    <a:pt x="662590" y="171226"/>
                  </a:lnTo>
                  <a:lnTo>
                    <a:pt x="668628" y="160646"/>
                  </a:lnTo>
                  <a:lnTo>
                    <a:pt x="671310" y="151535"/>
                  </a:lnTo>
                  <a:lnTo>
                    <a:pt x="679559" y="143075"/>
                  </a:lnTo>
                  <a:lnTo>
                    <a:pt x="690722" y="136229"/>
                  </a:lnTo>
                  <a:lnTo>
                    <a:pt x="700092" y="133186"/>
                  </a:lnTo>
                  <a:lnTo>
                    <a:pt x="704443" y="133697"/>
                  </a:lnTo>
                  <a:lnTo>
                    <a:pt x="712805" y="137794"/>
                  </a:lnTo>
                  <a:lnTo>
                    <a:pt x="724950" y="153858"/>
                  </a:lnTo>
                  <a:lnTo>
                    <a:pt x="735458" y="203664"/>
                  </a:lnTo>
                  <a:lnTo>
                    <a:pt x="744895" y="2855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627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50929"/>
            <a:ext cx="9601200" cy="5216471"/>
          </a:xfrm>
        </p:spPr>
        <p:txBody>
          <a:bodyPr/>
          <a:lstStyle/>
          <a:p>
            <a:r>
              <a:rPr lang="en-US" dirty="0" smtClean="0"/>
              <a:t>Gen Theory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Social Stratification</a:t>
            </a:r>
            <a:endParaRPr lang="en-CA" dirty="0"/>
          </a:p>
        </p:txBody>
      </p:sp>
      <p:grpSp>
        <p:nvGrpSpPr>
          <p:cNvPr id="385" name="SMARTInkShape-Group117"/>
          <p:cNvGrpSpPr/>
          <p:nvPr/>
        </p:nvGrpSpPr>
        <p:grpSpPr>
          <a:xfrm>
            <a:off x="3432310" y="671331"/>
            <a:ext cx="1103972" cy="388326"/>
            <a:chOff x="3432310" y="671331"/>
            <a:chExt cx="1103972" cy="388326"/>
          </a:xfrm>
        </p:grpSpPr>
        <p:sp>
          <p:nvSpPr>
            <p:cNvPr id="379" name="SMARTInkShape-929"/>
            <p:cNvSpPr/>
            <p:nvPr>
              <p:custDataLst>
                <p:tags r:id="rId166"/>
              </p:custDataLst>
            </p:nvPr>
          </p:nvSpPr>
          <p:spPr>
            <a:xfrm>
              <a:off x="4226719" y="881063"/>
              <a:ext cx="309563" cy="22391"/>
            </a:xfrm>
            <a:custGeom>
              <a:avLst/>
              <a:gdLst/>
              <a:ahLst/>
              <a:cxnLst/>
              <a:rect l="0" t="0" r="0" b="0"/>
              <a:pathLst>
                <a:path w="309563" h="22391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323" y="8182"/>
                  </a:lnTo>
                  <a:lnTo>
                    <a:pt x="3528" y="9423"/>
                  </a:lnTo>
                  <a:lnTo>
                    <a:pt x="12151" y="10802"/>
                  </a:lnTo>
                  <a:lnTo>
                    <a:pt x="37996" y="10256"/>
                  </a:lnTo>
                  <a:lnTo>
                    <a:pt x="92870" y="477"/>
                  </a:lnTo>
                  <a:lnTo>
                    <a:pt x="104334" y="3740"/>
                  </a:lnTo>
                  <a:lnTo>
                    <a:pt x="135115" y="16613"/>
                  </a:lnTo>
                  <a:lnTo>
                    <a:pt x="182058" y="22390"/>
                  </a:lnTo>
                  <a:lnTo>
                    <a:pt x="229597" y="22068"/>
                  </a:lnTo>
                  <a:lnTo>
                    <a:pt x="285976" y="12972"/>
                  </a:lnTo>
                  <a:lnTo>
                    <a:pt x="309562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930"/>
            <p:cNvSpPr/>
            <p:nvPr>
              <p:custDataLst>
                <p:tags r:id="rId167"/>
              </p:custDataLst>
            </p:nvPr>
          </p:nvSpPr>
          <p:spPr>
            <a:xfrm>
              <a:off x="3845719" y="671331"/>
              <a:ext cx="233131" cy="388326"/>
            </a:xfrm>
            <a:custGeom>
              <a:avLst/>
              <a:gdLst/>
              <a:ahLst/>
              <a:cxnLst/>
              <a:rect l="0" t="0" r="0" b="0"/>
              <a:pathLst>
                <a:path w="233131" h="388326">
                  <a:moveTo>
                    <a:pt x="0" y="66857"/>
                  </a:moveTo>
                  <a:lnTo>
                    <a:pt x="0" y="66857"/>
                  </a:lnTo>
                  <a:lnTo>
                    <a:pt x="6320" y="54215"/>
                  </a:lnTo>
                  <a:lnTo>
                    <a:pt x="29213" y="33713"/>
                  </a:lnTo>
                  <a:lnTo>
                    <a:pt x="80686" y="5727"/>
                  </a:lnTo>
                  <a:lnTo>
                    <a:pt x="105975" y="0"/>
                  </a:lnTo>
                  <a:lnTo>
                    <a:pt x="126916" y="983"/>
                  </a:lnTo>
                  <a:lnTo>
                    <a:pt x="136204" y="3097"/>
                  </a:lnTo>
                  <a:lnTo>
                    <a:pt x="143720" y="8475"/>
                  </a:lnTo>
                  <a:lnTo>
                    <a:pt x="155597" y="25034"/>
                  </a:lnTo>
                  <a:lnTo>
                    <a:pt x="163401" y="50349"/>
                  </a:lnTo>
                  <a:lnTo>
                    <a:pt x="159393" y="80927"/>
                  </a:lnTo>
                  <a:lnTo>
                    <a:pt x="149827" y="108802"/>
                  </a:lnTo>
                  <a:lnTo>
                    <a:pt x="116662" y="164308"/>
                  </a:lnTo>
                  <a:lnTo>
                    <a:pt x="107853" y="176314"/>
                  </a:lnTo>
                  <a:lnTo>
                    <a:pt x="91419" y="190342"/>
                  </a:lnTo>
                  <a:lnTo>
                    <a:pt x="86932" y="198027"/>
                  </a:lnTo>
                  <a:lnTo>
                    <a:pt x="85736" y="201929"/>
                  </a:lnTo>
                  <a:lnTo>
                    <a:pt x="88908" y="204530"/>
                  </a:lnTo>
                  <a:lnTo>
                    <a:pt x="118986" y="208704"/>
                  </a:lnTo>
                  <a:lnTo>
                    <a:pt x="175105" y="217779"/>
                  </a:lnTo>
                  <a:lnTo>
                    <a:pt x="204165" y="223140"/>
                  </a:lnTo>
                  <a:lnTo>
                    <a:pt x="221268" y="233771"/>
                  </a:lnTo>
                  <a:lnTo>
                    <a:pt x="230633" y="247315"/>
                  </a:lnTo>
                  <a:lnTo>
                    <a:pt x="233130" y="254631"/>
                  </a:lnTo>
                  <a:lnTo>
                    <a:pt x="232377" y="273343"/>
                  </a:lnTo>
                  <a:lnTo>
                    <a:pt x="226310" y="293566"/>
                  </a:lnTo>
                  <a:lnTo>
                    <a:pt x="187115" y="342594"/>
                  </a:lnTo>
                  <a:lnTo>
                    <a:pt x="152898" y="374578"/>
                  </a:lnTo>
                  <a:lnTo>
                    <a:pt x="130969" y="388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931"/>
            <p:cNvSpPr/>
            <p:nvPr>
              <p:custDataLst>
                <p:tags r:id="rId168"/>
              </p:custDataLst>
            </p:nvPr>
          </p:nvSpPr>
          <p:spPr>
            <a:xfrm>
              <a:off x="3833813" y="714375"/>
              <a:ext cx="71438" cy="321470"/>
            </a:xfrm>
            <a:custGeom>
              <a:avLst/>
              <a:gdLst/>
              <a:ahLst/>
              <a:cxnLst/>
              <a:rect l="0" t="0" r="0" b="0"/>
              <a:pathLst>
                <a:path w="71438" h="321470">
                  <a:moveTo>
                    <a:pt x="0" y="0"/>
                  </a:moveTo>
                  <a:lnTo>
                    <a:pt x="0" y="0"/>
                  </a:lnTo>
                  <a:lnTo>
                    <a:pt x="3528" y="23535"/>
                  </a:lnTo>
                  <a:lnTo>
                    <a:pt x="10251" y="71383"/>
                  </a:lnTo>
                  <a:lnTo>
                    <a:pt x="14698" y="109337"/>
                  </a:lnTo>
                  <a:lnTo>
                    <a:pt x="24639" y="168657"/>
                  </a:lnTo>
                  <a:lnTo>
                    <a:pt x="35963" y="214896"/>
                  </a:lnTo>
                  <a:lnTo>
                    <a:pt x="51642" y="271607"/>
                  </a:lnTo>
                  <a:lnTo>
                    <a:pt x="71437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932"/>
            <p:cNvSpPr/>
            <p:nvPr>
              <p:custDataLst>
                <p:tags r:id="rId169"/>
              </p:custDataLst>
            </p:nvPr>
          </p:nvSpPr>
          <p:spPr>
            <a:xfrm>
              <a:off x="3738563" y="102393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11906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SMARTInkShape-933"/>
            <p:cNvSpPr/>
            <p:nvPr>
              <p:custDataLst>
                <p:tags r:id="rId170"/>
              </p:custDataLst>
            </p:nvPr>
          </p:nvSpPr>
          <p:spPr>
            <a:xfrm>
              <a:off x="3432310" y="695243"/>
              <a:ext cx="208124" cy="352508"/>
            </a:xfrm>
            <a:custGeom>
              <a:avLst/>
              <a:gdLst/>
              <a:ahLst/>
              <a:cxnLst/>
              <a:rect l="0" t="0" r="0" b="0"/>
              <a:pathLst>
                <a:path w="208124" h="352508">
                  <a:moveTo>
                    <a:pt x="20503" y="102476"/>
                  </a:moveTo>
                  <a:lnTo>
                    <a:pt x="20503" y="102476"/>
                  </a:lnTo>
                  <a:lnTo>
                    <a:pt x="7861" y="96155"/>
                  </a:lnTo>
                  <a:lnTo>
                    <a:pt x="4138" y="91647"/>
                  </a:lnTo>
                  <a:lnTo>
                    <a:pt x="0" y="79583"/>
                  </a:lnTo>
                  <a:lnTo>
                    <a:pt x="1689" y="65402"/>
                  </a:lnTo>
                  <a:lnTo>
                    <a:pt x="3991" y="57916"/>
                  </a:lnTo>
                  <a:lnTo>
                    <a:pt x="17133" y="42543"/>
                  </a:lnTo>
                  <a:lnTo>
                    <a:pt x="64228" y="11115"/>
                  </a:lnTo>
                  <a:lnTo>
                    <a:pt x="96370" y="0"/>
                  </a:lnTo>
                  <a:lnTo>
                    <a:pt x="114194" y="927"/>
                  </a:lnTo>
                  <a:lnTo>
                    <a:pt x="129612" y="5749"/>
                  </a:lnTo>
                  <a:lnTo>
                    <a:pt x="140874" y="12302"/>
                  </a:lnTo>
                  <a:lnTo>
                    <a:pt x="154652" y="29750"/>
                  </a:lnTo>
                  <a:lnTo>
                    <a:pt x="155972" y="51191"/>
                  </a:lnTo>
                  <a:lnTo>
                    <a:pt x="146040" y="95432"/>
                  </a:lnTo>
                  <a:lnTo>
                    <a:pt x="128318" y="146972"/>
                  </a:lnTo>
                  <a:lnTo>
                    <a:pt x="129421" y="148015"/>
                  </a:lnTo>
                  <a:lnTo>
                    <a:pt x="134175" y="149174"/>
                  </a:lnTo>
                  <a:lnTo>
                    <a:pt x="171684" y="151369"/>
                  </a:lnTo>
                  <a:lnTo>
                    <a:pt x="185149" y="156397"/>
                  </a:lnTo>
                  <a:lnTo>
                    <a:pt x="196425" y="166569"/>
                  </a:lnTo>
                  <a:lnTo>
                    <a:pt x="201284" y="172986"/>
                  </a:lnTo>
                  <a:lnTo>
                    <a:pt x="206683" y="190699"/>
                  </a:lnTo>
                  <a:lnTo>
                    <a:pt x="208123" y="200979"/>
                  </a:lnTo>
                  <a:lnTo>
                    <a:pt x="202667" y="222984"/>
                  </a:lnTo>
                  <a:lnTo>
                    <a:pt x="170217" y="281260"/>
                  </a:lnTo>
                  <a:lnTo>
                    <a:pt x="127659" y="35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SMARTInkShape-934"/>
            <p:cNvSpPr/>
            <p:nvPr>
              <p:custDataLst>
                <p:tags r:id="rId171"/>
              </p:custDataLst>
            </p:nvPr>
          </p:nvSpPr>
          <p:spPr>
            <a:xfrm>
              <a:off x="3477115" y="827117"/>
              <a:ext cx="23324" cy="208728"/>
            </a:xfrm>
            <a:custGeom>
              <a:avLst/>
              <a:gdLst/>
              <a:ahLst/>
              <a:cxnLst/>
              <a:rect l="0" t="0" r="0" b="0"/>
              <a:pathLst>
                <a:path w="23324" h="208728">
                  <a:moveTo>
                    <a:pt x="11416" y="6321"/>
                  </a:moveTo>
                  <a:lnTo>
                    <a:pt x="11416" y="6321"/>
                  </a:lnTo>
                  <a:lnTo>
                    <a:pt x="5096" y="6321"/>
                  </a:lnTo>
                  <a:lnTo>
                    <a:pt x="3234" y="4998"/>
                  </a:lnTo>
                  <a:lnTo>
                    <a:pt x="1992" y="2793"/>
                  </a:lnTo>
                  <a:lnTo>
                    <a:pt x="1165" y="0"/>
                  </a:lnTo>
                  <a:lnTo>
                    <a:pt x="613" y="784"/>
                  </a:lnTo>
                  <a:lnTo>
                    <a:pt x="0" y="8710"/>
                  </a:lnTo>
                  <a:lnTo>
                    <a:pt x="9804" y="63176"/>
                  </a:lnTo>
                  <a:lnTo>
                    <a:pt x="11275" y="116552"/>
                  </a:lnTo>
                  <a:lnTo>
                    <a:pt x="11398" y="169885"/>
                  </a:lnTo>
                  <a:lnTo>
                    <a:pt x="12731" y="186172"/>
                  </a:lnTo>
                  <a:lnTo>
                    <a:pt x="23323" y="2087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9" name="SMARTInkShape-Group118"/>
          <p:cNvGrpSpPr/>
          <p:nvPr/>
        </p:nvGrpSpPr>
        <p:grpSpPr>
          <a:xfrm>
            <a:off x="4845844" y="642938"/>
            <a:ext cx="773907" cy="357188"/>
            <a:chOff x="4845844" y="642938"/>
            <a:chExt cx="773907" cy="357188"/>
          </a:xfrm>
        </p:grpSpPr>
        <p:sp>
          <p:nvSpPr>
            <p:cNvPr id="386" name="SMARTInkShape-935"/>
            <p:cNvSpPr/>
            <p:nvPr>
              <p:custDataLst>
                <p:tags r:id="rId163"/>
              </p:custDataLst>
            </p:nvPr>
          </p:nvSpPr>
          <p:spPr>
            <a:xfrm>
              <a:off x="5334000" y="833970"/>
              <a:ext cx="285751" cy="35187"/>
            </a:xfrm>
            <a:custGeom>
              <a:avLst/>
              <a:gdLst/>
              <a:ahLst/>
              <a:cxnLst/>
              <a:rect l="0" t="0" r="0" b="0"/>
              <a:pathLst>
                <a:path w="285751" h="35187">
                  <a:moveTo>
                    <a:pt x="0" y="35186"/>
                  </a:moveTo>
                  <a:lnTo>
                    <a:pt x="0" y="35186"/>
                  </a:lnTo>
                  <a:lnTo>
                    <a:pt x="6321" y="35186"/>
                  </a:lnTo>
                  <a:lnTo>
                    <a:pt x="8182" y="33863"/>
                  </a:lnTo>
                  <a:lnTo>
                    <a:pt x="9424" y="31659"/>
                  </a:lnTo>
                  <a:lnTo>
                    <a:pt x="10251" y="28866"/>
                  </a:lnTo>
                  <a:lnTo>
                    <a:pt x="18226" y="22235"/>
                  </a:lnTo>
                  <a:lnTo>
                    <a:pt x="47134" y="2904"/>
                  </a:lnTo>
                  <a:lnTo>
                    <a:pt x="51267" y="1758"/>
                  </a:lnTo>
                  <a:lnTo>
                    <a:pt x="55344" y="2318"/>
                  </a:lnTo>
                  <a:lnTo>
                    <a:pt x="96282" y="20151"/>
                  </a:lnTo>
                  <a:lnTo>
                    <a:pt x="152761" y="21545"/>
                  </a:lnTo>
                  <a:lnTo>
                    <a:pt x="207726" y="12975"/>
                  </a:lnTo>
                  <a:lnTo>
                    <a:pt x="266686" y="266"/>
                  </a:lnTo>
                  <a:lnTo>
                    <a:pt x="269072" y="0"/>
                  </a:lnTo>
                  <a:lnTo>
                    <a:pt x="285750" y="11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936"/>
            <p:cNvSpPr/>
            <p:nvPr>
              <p:custDataLst>
                <p:tags r:id="rId164"/>
              </p:custDataLst>
            </p:nvPr>
          </p:nvSpPr>
          <p:spPr>
            <a:xfrm>
              <a:off x="4845844" y="642938"/>
              <a:ext cx="226220" cy="357188"/>
            </a:xfrm>
            <a:custGeom>
              <a:avLst/>
              <a:gdLst/>
              <a:ahLst/>
              <a:cxnLst/>
              <a:rect l="0" t="0" r="0" b="0"/>
              <a:pathLst>
                <a:path w="226220" h="357188">
                  <a:moveTo>
                    <a:pt x="0" y="357187"/>
                  </a:moveTo>
                  <a:lnTo>
                    <a:pt x="0" y="357187"/>
                  </a:lnTo>
                  <a:lnTo>
                    <a:pt x="22892" y="301151"/>
                  </a:lnTo>
                  <a:lnTo>
                    <a:pt x="44559" y="250332"/>
                  </a:lnTo>
                  <a:lnTo>
                    <a:pt x="75585" y="194234"/>
                  </a:lnTo>
                  <a:lnTo>
                    <a:pt x="115117" y="141537"/>
                  </a:lnTo>
                  <a:lnTo>
                    <a:pt x="154784" y="86695"/>
                  </a:lnTo>
                  <a:lnTo>
                    <a:pt x="198878" y="30117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937"/>
            <p:cNvSpPr/>
            <p:nvPr>
              <p:custDataLst>
                <p:tags r:id="rId165"/>
              </p:custDataLst>
            </p:nvPr>
          </p:nvSpPr>
          <p:spPr>
            <a:xfrm>
              <a:off x="4869656" y="702469"/>
              <a:ext cx="214315" cy="273845"/>
            </a:xfrm>
            <a:custGeom>
              <a:avLst/>
              <a:gdLst/>
              <a:ahLst/>
              <a:cxnLst/>
              <a:rect l="0" t="0" r="0" b="0"/>
              <a:pathLst>
                <a:path w="214315" h="273845">
                  <a:moveTo>
                    <a:pt x="0" y="0"/>
                  </a:moveTo>
                  <a:lnTo>
                    <a:pt x="0" y="0"/>
                  </a:lnTo>
                  <a:lnTo>
                    <a:pt x="31112" y="58279"/>
                  </a:lnTo>
                  <a:lnTo>
                    <a:pt x="63022" y="117087"/>
                  </a:lnTo>
                  <a:lnTo>
                    <a:pt x="112365" y="171682"/>
                  </a:lnTo>
                  <a:lnTo>
                    <a:pt x="169927" y="229454"/>
                  </a:lnTo>
                  <a:lnTo>
                    <a:pt x="214314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8" name="SMARTInkShape-Group119"/>
          <p:cNvGrpSpPr/>
          <p:nvPr/>
        </p:nvGrpSpPr>
        <p:grpSpPr>
          <a:xfrm>
            <a:off x="5929313" y="559594"/>
            <a:ext cx="1571626" cy="488157"/>
            <a:chOff x="5929313" y="559594"/>
            <a:chExt cx="1571626" cy="488157"/>
          </a:xfrm>
        </p:grpSpPr>
        <p:sp>
          <p:nvSpPr>
            <p:cNvPr id="390" name="SMARTInkShape-938"/>
            <p:cNvSpPr/>
            <p:nvPr>
              <p:custDataLst>
                <p:tags r:id="rId155"/>
              </p:custDataLst>
            </p:nvPr>
          </p:nvSpPr>
          <p:spPr>
            <a:xfrm>
              <a:off x="7131844" y="620325"/>
              <a:ext cx="369095" cy="357724"/>
            </a:xfrm>
            <a:custGeom>
              <a:avLst/>
              <a:gdLst/>
              <a:ahLst/>
              <a:cxnLst/>
              <a:rect l="0" t="0" r="0" b="0"/>
              <a:pathLst>
                <a:path w="369095" h="357724">
                  <a:moveTo>
                    <a:pt x="0" y="22613"/>
                  </a:moveTo>
                  <a:lnTo>
                    <a:pt x="0" y="22613"/>
                  </a:lnTo>
                  <a:lnTo>
                    <a:pt x="6320" y="16292"/>
                  </a:lnTo>
                  <a:lnTo>
                    <a:pt x="12951" y="13189"/>
                  </a:lnTo>
                  <a:lnTo>
                    <a:pt x="67948" y="0"/>
                  </a:lnTo>
                  <a:lnTo>
                    <a:pt x="112346" y="2565"/>
                  </a:lnTo>
                  <a:lnTo>
                    <a:pt x="171063" y="13519"/>
                  </a:lnTo>
                  <a:lnTo>
                    <a:pt x="209106" y="24061"/>
                  </a:lnTo>
                  <a:lnTo>
                    <a:pt x="229674" y="41268"/>
                  </a:lnTo>
                  <a:lnTo>
                    <a:pt x="240101" y="55599"/>
                  </a:lnTo>
                  <a:lnTo>
                    <a:pt x="245618" y="70787"/>
                  </a:lnTo>
                  <a:lnTo>
                    <a:pt x="247089" y="78541"/>
                  </a:lnTo>
                  <a:lnTo>
                    <a:pt x="242838" y="108417"/>
                  </a:lnTo>
                  <a:lnTo>
                    <a:pt x="228228" y="145885"/>
                  </a:lnTo>
                  <a:lnTo>
                    <a:pt x="193688" y="195440"/>
                  </a:lnTo>
                  <a:lnTo>
                    <a:pt x="154382" y="246320"/>
                  </a:lnTo>
                  <a:lnTo>
                    <a:pt x="123295" y="295960"/>
                  </a:lnTo>
                  <a:lnTo>
                    <a:pt x="115652" y="317402"/>
                  </a:lnTo>
                  <a:lnTo>
                    <a:pt x="116665" y="331342"/>
                  </a:lnTo>
                  <a:lnTo>
                    <a:pt x="130993" y="352948"/>
                  </a:lnTo>
                  <a:lnTo>
                    <a:pt x="136277" y="356607"/>
                  </a:lnTo>
                  <a:lnTo>
                    <a:pt x="141121" y="357723"/>
                  </a:lnTo>
                  <a:lnTo>
                    <a:pt x="198333" y="356140"/>
                  </a:lnTo>
                  <a:lnTo>
                    <a:pt x="245992" y="349697"/>
                  </a:lnTo>
                  <a:lnTo>
                    <a:pt x="305503" y="335397"/>
                  </a:lnTo>
                  <a:lnTo>
                    <a:pt x="369094" y="332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SMARTInkShape-939"/>
            <p:cNvSpPr/>
            <p:nvPr>
              <p:custDataLst>
                <p:tags r:id="rId156"/>
              </p:custDataLst>
            </p:nvPr>
          </p:nvSpPr>
          <p:spPr>
            <a:xfrm>
              <a:off x="6684992" y="797719"/>
              <a:ext cx="315884" cy="59532"/>
            </a:xfrm>
            <a:custGeom>
              <a:avLst/>
              <a:gdLst/>
              <a:ahLst/>
              <a:cxnLst/>
              <a:rect l="0" t="0" r="0" b="0"/>
              <a:pathLst>
                <a:path w="315884" h="59532">
                  <a:moveTo>
                    <a:pt x="6321" y="0"/>
                  </a:moveTo>
                  <a:lnTo>
                    <a:pt x="6321" y="0"/>
                  </a:lnTo>
                  <a:lnTo>
                    <a:pt x="0" y="6320"/>
                  </a:lnTo>
                  <a:lnTo>
                    <a:pt x="784" y="10828"/>
                  </a:lnTo>
                  <a:lnTo>
                    <a:pt x="8710" y="22892"/>
                  </a:lnTo>
                  <a:lnTo>
                    <a:pt x="17525" y="30018"/>
                  </a:lnTo>
                  <a:lnTo>
                    <a:pt x="21727" y="31918"/>
                  </a:lnTo>
                  <a:lnTo>
                    <a:pt x="46605" y="34593"/>
                  </a:lnTo>
                  <a:lnTo>
                    <a:pt x="104755" y="24273"/>
                  </a:lnTo>
                  <a:lnTo>
                    <a:pt x="113128" y="27545"/>
                  </a:lnTo>
                  <a:lnTo>
                    <a:pt x="135603" y="40425"/>
                  </a:lnTo>
                  <a:lnTo>
                    <a:pt x="157810" y="45491"/>
                  </a:lnTo>
                  <a:lnTo>
                    <a:pt x="206704" y="47203"/>
                  </a:lnTo>
                  <a:lnTo>
                    <a:pt x="261671" y="47569"/>
                  </a:lnTo>
                  <a:lnTo>
                    <a:pt x="315883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SMARTInkShape-940"/>
            <p:cNvSpPr/>
            <p:nvPr>
              <p:custDataLst>
                <p:tags r:id="rId157"/>
              </p:custDataLst>
            </p:nvPr>
          </p:nvSpPr>
          <p:spPr>
            <a:xfrm>
              <a:off x="6477491" y="559594"/>
              <a:ext cx="35229" cy="381001"/>
            </a:xfrm>
            <a:custGeom>
              <a:avLst/>
              <a:gdLst/>
              <a:ahLst/>
              <a:cxnLst/>
              <a:rect l="0" t="0" r="0" b="0"/>
              <a:pathLst>
                <a:path w="35229" h="381001">
                  <a:moveTo>
                    <a:pt x="11414" y="0"/>
                  </a:moveTo>
                  <a:lnTo>
                    <a:pt x="11414" y="0"/>
                  </a:lnTo>
                  <a:lnTo>
                    <a:pt x="5095" y="56036"/>
                  </a:lnTo>
                  <a:lnTo>
                    <a:pt x="1164" y="113176"/>
                  </a:lnTo>
                  <a:lnTo>
                    <a:pt x="0" y="161415"/>
                  </a:lnTo>
                  <a:lnTo>
                    <a:pt x="5975" y="213485"/>
                  </a:lnTo>
                  <a:lnTo>
                    <a:pt x="9803" y="264485"/>
                  </a:lnTo>
                  <a:lnTo>
                    <a:pt x="14227" y="286441"/>
                  </a:lnTo>
                  <a:lnTo>
                    <a:pt x="19279" y="303255"/>
                  </a:lnTo>
                  <a:lnTo>
                    <a:pt x="24290" y="358757"/>
                  </a:lnTo>
                  <a:lnTo>
                    <a:pt x="35228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941"/>
            <p:cNvSpPr/>
            <p:nvPr>
              <p:custDataLst>
                <p:tags r:id="rId158"/>
              </p:custDataLst>
            </p:nvPr>
          </p:nvSpPr>
          <p:spPr>
            <a:xfrm>
              <a:off x="6347135" y="583406"/>
              <a:ext cx="58429" cy="345283"/>
            </a:xfrm>
            <a:custGeom>
              <a:avLst/>
              <a:gdLst/>
              <a:ahLst/>
              <a:cxnLst/>
              <a:rect l="0" t="0" r="0" b="0"/>
              <a:pathLst>
                <a:path w="58429" h="345283">
                  <a:moveTo>
                    <a:pt x="10803" y="0"/>
                  </a:moveTo>
                  <a:lnTo>
                    <a:pt x="10803" y="0"/>
                  </a:lnTo>
                  <a:lnTo>
                    <a:pt x="4482" y="6321"/>
                  </a:lnTo>
                  <a:lnTo>
                    <a:pt x="0" y="58330"/>
                  </a:lnTo>
                  <a:lnTo>
                    <a:pt x="546" y="110475"/>
                  </a:lnTo>
                  <a:lnTo>
                    <a:pt x="8499" y="156206"/>
                  </a:lnTo>
                  <a:lnTo>
                    <a:pt x="17910" y="215617"/>
                  </a:lnTo>
                  <a:lnTo>
                    <a:pt x="22610" y="266587"/>
                  </a:lnTo>
                  <a:lnTo>
                    <a:pt x="34710" y="325634"/>
                  </a:lnTo>
                  <a:lnTo>
                    <a:pt x="40390" y="335667"/>
                  </a:lnTo>
                  <a:lnTo>
                    <a:pt x="58428" y="34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SMARTInkShape-942"/>
            <p:cNvSpPr/>
            <p:nvPr>
              <p:custDataLst>
                <p:tags r:id="rId159"/>
              </p:custDataLst>
            </p:nvPr>
          </p:nvSpPr>
          <p:spPr>
            <a:xfrm>
              <a:off x="6262688" y="773906"/>
              <a:ext cx="23813" cy="11908"/>
            </a:xfrm>
            <a:custGeom>
              <a:avLst/>
              <a:gdLst/>
              <a:ahLst/>
              <a:cxnLst/>
              <a:rect l="0" t="0" r="0" b="0"/>
              <a:pathLst>
                <a:path w="23813" h="11908">
                  <a:moveTo>
                    <a:pt x="23812" y="11907"/>
                  </a:moveTo>
                  <a:lnTo>
                    <a:pt x="23812" y="11907"/>
                  </a:lnTo>
                  <a:lnTo>
                    <a:pt x="17491" y="11907"/>
                  </a:lnTo>
                  <a:lnTo>
                    <a:pt x="15630" y="105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SMARTInkShape-943"/>
            <p:cNvSpPr/>
            <p:nvPr>
              <p:custDataLst>
                <p:tags r:id="rId160"/>
              </p:custDataLst>
            </p:nvPr>
          </p:nvSpPr>
          <p:spPr>
            <a:xfrm>
              <a:off x="6238875" y="821531"/>
              <a:ext cx="23814" cy="95251"/>
            </a:xfrm>
            <a:custGeom>
              <a:avLst/>
              <a:gdLst/>
              <a:ahLst/>
              <a:cxnLst/>
              <a:rect l="0" t="0" r="0" b="0"/>
              <a:pathLst>
                <a:path w="23814" h="95251">
                  <a:moveTo>
                    <a:pt x="0" y="0"/>
                  </a:moveTo>
                  <a:lnTo>
                    <a:pt x="0" y="0"/>
                  </a:lnTo>
                  <a:lnTo>
                    <a:pt x="0" y="38239"/>
                  </a:lnTo>
                  <a:lnTo>
                    <a:pt x="23813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SMARTInkShape-944"/>
            <p:cNvSpPr/>
            <p:nvPr>
              <p:custDataLst>
                <p:tags r:id="rId161"/>
              </p:custDataLst>
            </p:nvPr>
          </p:nvSpPr>
          <p:spPr>
            <a:xfrm>
              <a:off x="5929313" y="622064"/>
              <a:ext cx="250033" cy="366156"/>
            </a:xfrm>
            <a:custGeom>
              <a:avLst/>
              <a:gdLst/>
              <a:ahLst/>
              <a:cxnLst/>
              <a:rect l="0" t="0" r="0" b="0"/>
              <a:pathLst>
                <a:path w="250033" h="366156">
                  <a:moveTo>
                    <a:pt x="0" y="80405"/>
                  </a:moveTo>
                  <a:lnTo>
                    <a:pt x="0" y="80405"/>
                  </a:lnTo>
                  <a:lnTo>
                    <a:pt x="3527" y="130430"/>
                  </a:lnTo>
                  <a:lnTo>
                    <a:pt x="12951" y="157404"/>
                  </a:lnTo>
                  <a:lnTo>
                    <a:pt x="41392" y="192262"/>
                  </a:lnTo>
                  <a:lnTo>
                    <a:pt x="62682" y="212913"/>
                  </a:lnTo>
                  <a:lnTo>
                    <a:pt x="73278" y="218672"/>
                  </a:lnTo>
                  <a:lnTo>
                    <a:pt x="86681" y="221915"/>
                  </a:lnTo>
                  <a:lnTo>
                    <a:pt x="105352" y="216555"/>
                  </a:lnTo>
                  <a:lnTo>
                    <a:pt x="116496" y="203093"/>
                  </a:lnTo>
                  <a:lnTo>
                    <a:pt x="146750" y="152075"/>
                  </a:lnTo>
                  <a:lnTo>
                    <a:pt x="176441" y="96098"/>
                  </a:lnTo>
                  <a:lnTo>
                    <a:pt x="197228" y="39897"/>
                  </a:lnTo>
                  <a:lnTo>
                    <a:pt x="214073" y="11941"/>
                  </a:lnTo>
                  <a:lnTo>
                    <a:pt x="223819" y="0"/>
                  </a:lnTo>
                  <a:lnTo>
                    <a:pt x="225507" y="16894"/>
                  </a:lnTo>
                  <a:lnTo>
                    <a:pt x="226124" y="73070"/>
                  </a:lnTo>
                  <a:lnTo>
                    <a:pt x="226206" y="123928"/>
                  </a:lnTo>
                  <a:lnTo>
                    <a:pt x="229743" y="174453"/>
                  </a:lnTo>
                  <a:lnTo>
                    <a:pt x="237021" y="226845"/>
                  </a:lnTo>
                  <a:lnTo>
                    <a:pt x="237979" y="283281"/>
                  </a:lnTo>
                  <a:lnTo>
                    <a:pt x="239419" y="327883"/>
                  </a:lnTo>
                  <a:lnTo>
                    <a:pt x="250032" y="366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SMARTInkShape-945"/>
            <p:cNvSpPr/>
            <p:nvPr>
              <p:custDataLst>
                <p:tags r:id="rId162"/>
              </p:custDataLst>
            </p:nvPr>
          </p:nvSpPr>
          <p:spPr>
            <a:xfrm>
              <a:off x="5965030" y="750094"/>
              <a:ext cx="23816" cy="297657"/>
            </a:xfrm>
            <a:custGeom>
              <a:avLst/>
              <a:gdLst/>
              <a:ahLst/>
              <a:cxnLst/>
              <a:rect l="0" t="0" r="0" b="0"/>
              <a:pathLst>
                <a:path w="23816" h="297657">
                  <a:moveTo>
                    <a:pt x="0" y="0"/>
                  </a:moveTo>
                  <a:lnTo>
                    <a:pt x="0" y="0"/>
                  </a:lnTo>
                  <a:lnTo>
                    <a:pt x="0" y="52768"/>
                  </a:lnTo>
                  <a:lnTo>
                    <a:pt x="1324" y="100448"/>
                  </a:lnTo>
                  <a:lnTo>
                    <a:pt x="8184" y="143533"/>
                  </a:lnTo>
                  <a:lnTo>
                    <a:pt x="12127" y="194370"/>
                  </a:lnTo>
                  <a:lnTo>
                    <a:pt x="22014" y="248238"/>
                  </a:lnTo>
                  <a:lnTo>
                    <a:pt x="23815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4" name="SMARTInkShape-Group120"/>
          <p:cNvGrpSpPr/>
          <p:nvPr/>
        </p:nvGrpSpPr>
        <p:grpSpPr>
          <a:xfrm>
            <a:off x="3014240" y="1178719"/>
            <a:ext cx="998167" cy="296717"/>
            <a:chOff x="3014240" y="1178719"/>
            <a:chExt cx="998167" cy="296717"/>
          </a:xfrm>
        </p:grpSpPr>
        <p:sp>
          <p:nvSpPr>
            <p:cNvPr id="399" name="SMARTInkShape-946"/>
            <p:cNvSpPr/>
            <p:nvPr>
              <p:custDataLst>
                <p:tags r:id="rId150"/>
              </p:custDataLst>
            </p:nvPr>
          </p:nvSpPr>
          <p:spPr>
            <a:xfrm>
              <a:off x="3976700" y="1190625"/>
              <a:ext cx="35707" cy="238126"/>
            </a:xfrm>
            <a:custGeom>
              <a:avLst/>
              <a:gdLst/>
              <a:ahLst/>
              <a:cxnLst/>
              <a:rect l="0" t="0" r="0" b="0"/>
              <a:pathLst>
                <a:path w="35707" h="238126">
                  <a:moveTo>
                    <a:pt x="11894" y="0"/>
                  </a:moveTo>
                  <a:lnTo>
                    <a:pt x="11894" y="0"/>
                  </a:lnTo>
                  <a:lnTo>
                    <a:pt x="5573" y="0"/>
                  </a:lnTo>
                  <a:lnTo>
                    <a:pt x="3711" y="1323"/>
                  </a:lnTo>
                  <a:lnTo>
                    <a:pt x="2470" y="3528"/>
                  </a:lnTo>
                  <a:lnTo>
                    <a:pt x="478" y="16572"/>
                  </a:lnTo>
                  <a:lnTo>
                    <a:pt x="0" y="69348"/>
                  </a:lnTo>
                  <a:lnTo>
                    <a:pt x="10240" y="125510"/>
                  </a:lnTo>
                  <a:lnTo>
                    <a:pt x="15204" y="166491"/>
                  </a:lnTo>
                  <a:lnTo>
                    <a:pt x="35706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947"/>
            <p:cNvSpPr/>
            <p:nvPr>
              <p:custDataLst>
                <p:tags r:id="rId151"/>
              </p:custDataLst>
            </p:nvPr>
          </p:nvSpPr>
          <p:spPr>
            <a:xfrm>
              <a:off x="3714750" y="1178719"/>
              <a:ext cx="91778" cy="269006"/>
            </a:xfrm>
            <a:custGeom>
              <a:avLst/>
              <a:gdLst/>
              <a:ahLst/>
              <a:cxnLst/>
              <a:rect l="0" t="0" r="0" b="0"/>
              <a:pathLst>
                <a:path w="91778" h="269006">
                  <a:moveTo>
                    <a:pt x="35719" y="0"/>
                  </a:moveTo>
                  <a:lnTo>
                    <a:pt x="35719" y="0"/>
                  </a:lnTo>
                  <a:lnTo>
                    <a:pt x="34396" y="31136"/>
                  </a:lnTo>
                  <a:lnTo>
                    <a:pt x="26213" y="59055"/>
                  </a:lnTo>
                  <a:lnTo>
                    <a:pt x="7731" y="105166"/>
                  </a:lnTo>
                  <a:lnTo>
                    <a:pt x="1527" y="159925"/>
                  </a:lnTo>
                  <a:lnTo>
                    <a:pt x="1457" y="214835"/>
                  </a:lnTo>
                  <a:lnTo>
                    <a:pt x="16589" y="257515"/>
                  </a:lnTo>
                  <a:lnTo>
                    <a:pt x="21643" y="262958"/>
                  </a:lnTo>
                  <a:lnTo>
                    <a:pt x="34313" y="269005"/>
                  </a:lnTo>
                  <a:lnTo>
                    <a:pt x="52292" y="268165"/>
                  </a:lnTo>
                  <a:lnTo>
                    <a:pt x="70866" y="263382"/>
                  </a:lnTo>
                  <a:lnTo>
                    <a:pt x="83531" y="256847"/>
                  </a:lnTo>
                  <a:lnTo>
                    <a:pt x="87437" y="250606"/>
                  </a:lnTo>
                  <a:lnTo>
                    <a:pt x="91777" y="233089"/>
                  </a:lnTo>
                  <a:lnTo>
                    <a:pt x="90179" y="215602"/>
                  </a:lnTo>
                  <a:lnTo>
                    <a:pt x="78374" y="182817"/>
                  </a:lnTo>
                  <a:lnTo>
                    <a:pt x="73416" y="177440"/>
                  </a:lnTo>
                  <a:lnTo>
                    <a:pt x="60851" y="171466"/>
                  </a:lnTo>
                  <a:lnTo>
                    <a:pt x="38903" y="168103"/>
                  </a:lnTo>
                  <a:lnTo>
                    <a:pt x="26992" y="170844"/>
                  </a:lnTo>
                  <a:lnTo>
                    <a:pt x="12848" y="176297"/>
                  </a:lnTo>
                  <a:lnTo>
                    <a:pt x="8565" y="177063"/>
                  </a:lnTo>
                  <a:lnTo>
                    <a:pt x="5710" y="180219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948"/>
            <p:cNvSpPr/>
            <p:nvPr>
              <p:custDataLst>
                <p:tags r:id="rId152"/>
              </p:custDataLst>
            </p:nvPr>
          </p:nvSpPr>
          <p:spPr>
            <a:xfrm>
              <a:off x="3393281" y="1345406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0" y="23813"/>
                  </a:lnTo>
                  <a:lnTo>
                    <a:pt x="20334" y="22490"/>
                  </a:lnTo>
                  <a:lnTo>
                    <a:pt x="72548" y="13561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SMARTInkShape-949"/>
            <p:cNvSpPr/>
            <p:nvPr>
              <p:custDataLst>
                <p:tags r:id="rId153"/>
              </p:custDataLst>
            </p:nvPr>
          </p:nvSpPr>
          <p:spPr>
            <a:xfrm>
              <a:off x="3288071" y="1214438"/>
              <a:ext cx="57411" cy="260998"/>
            </a:xfrm>
            <a:custGeom>
              <a:avLst/>
              <a:gdLst/>
              <a:ahLst/>
              <a:cxnLst/>
              <a:rect l="0" t="0" r="0" b="0"/>
              <a:pathLst>
                <a:path w="57411" h="260998">
                  <a:moveTo>
                    <a:pt x="33773" y="0"/>
                  </a:moveTo>
                  <a:lnTo>
                    <a:pt x="33773" y="0"/>
                  </a:lnTo>
                  <a:lnTo>
                    <a:pt x="33773" y="33143"/>
                  </a:lnTo>
                  <a:lnTo>
                    <a:pt x="17408" y="82786"/>
                  </a:lnTo>
                  <a:lnTo>
                    <a:pt x="7903" y="140020"/>
                  </a:lnTo>
                  <a:lnTo>
                    <a:pt x="0" y="177294"/>
                  </a:lnTo>
                  <a:lnTo>
                    <a:pt x="8476" y="232735"/>
                  </a:lnTo>
                  <a:lnTo>
                    <a:pt x="12828" y="245872"/>
                  </a:lnTo>
                  <a:lnTo>
                    <a:pt x="15841" y="251227"/>
                  </a:lnTo>
                  <a:lnTo>
                    <a:pt x="20495" y="254797"/>
                  </a:lnTo>
                  <a:lnTo>
                    <a:pt x="41840" y="260997"/>
                  </a:lnTo>
                  <a:lnTo>
                    <a:pt x="47501" y="257991"/>
                  </a:lnTo>
                  <a:lnTo>
                    <a:pt x="50862" y="255338"/>
                  </a:lnTo>
                  <a:lnTo>
                    <a:pt x="54597" y="241806"/>
                  </a:lnTo>
                  <a:lnTo>
                    <a:pt x="57410" y="209601"/>
                  </a:lnTo>
                  <a:lnTo>
                    <a:pt x="56146" y="207202"/>
                  </a:lnTo>
                  <a:lnTo>
                    <a:pt x="53980" y="205603"/>
                  </a:lnTo>
                  <a:lnTo>
                    <a:pt x="48046" y="203827"/>
                  </a:lnTo>
                  <a:lnTo>
                    <a:pt x="33773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SMARTInkShape-950"/>
            <p:cNvSpPr/>
            <p:nvPr>
              <p:custDataLst>
                <p:tags r:id="rId154"/>
              </p:custDataLst>
            </p:nvPr>
          </p:nvSpPr>
          <p:spPr>
            <a:xfrm>
              <a:off x="3014240" y="1214438"/>
              <a:ext cx="176636" cy="250032"/>
            </a:xfrm>
            <a:custGeom>
              <a:avLst/>
              <a:gdLst/>
              <a:ahLst/>
              <a:cxnLst/>
              <a:rect l="0" t="0" r="0" b="0"/>
              <a:pathLst>
                <a:path w="176636" h="250032">
                  <a:moveTo>
                    <a:pt x="45666" y="0"/>
                  </a:moveTo>
                  <a:lnTo>
                    <a:pt x="45666" y="0"/>
                  </a:lnTo>
                  <a:lnTo>
                    <a:pt x="45666" y="6320"/>
                  </a:lnTo>
                  <a:lnTo>
                    <a:pt x="42138" y="12951"/>
                  </a:lnTo>
                  <a:lnTo>
                    <a:pt x="39346" y="16571"/>
                  </a:lnTo>
                  <a:lnTo>
                    <a:pt x="36242" y="27649"/>
                  </a:lnTo>
                  <a:lnTo>
                    <a:pt x="35415" y="34308"/>
                  </a:lnTo>
                  <a:lnTo>
                    <a:pt x="27440" y="48761"/>
                  </a:lnTo>
                  <a:lnTo>
                    <a:pt x="15130" y="68246"/>
                  </a:lnTo>
                  <a:lnTo>
                    <a:pt x="0" y="102962"/>
                  </a:lnTo>
                  <a:lnTo>
                    <a:pt x="5967" y="112347"/>
                  </a:lnTo>
                  <a:lnTo>
                    <a:pt x="51048" y="158733"/>
                  </a:lnTo>
                  <a:lnTo>
                    <a:pt x="73866" y="172121"/>
                  </a:lnTo>
                  <a:lnTo>
                    <a:pt x="89509" y="175716"/>
                  </a:lnTo>
                  <a:lnTo>
                    <a:pt x="101752" y="173787"/>
                  </a:lnTo>
                  <a:lnTo>
                    <a:pt x="116083" y="165263"/>
                  </a:lnTo>
                  <a:lnTo>
                    <a:pt x="123265" y="158117"/>
                  </a:lnTo>
                  <a:lnTo>
                    <a:pt x="126457" y="150531"/>
                  </a:lnTo>
                  <a:lnTo>
                    <a:pt x="137043" y="94523"/>
                  </a:lnTo>
                  <a:lnTo>
                    <a:pt x="140765" y="50800"/>
                  </a:lnTo>
                  <a:lnTo>
                    <a:pt x="144424" y="64522"/>
                  </a:lnTo>
                  <a:lnTo>
                    <a:pt x="149090" y="78947"/>
                  </a:lnTo>
                  <a:lnTo>
                    <a:pt x="152085" y="127601"/>
                  </a:lnTo>
                  <a:lnTo>
                    <a:pt x="152677" y="181162"/>
                  </a:lnTo>
                  <a:lnTo>
                    <a:pt x="17663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0" name="SMARTInkShape-Group121"/>
          <p:cNvGrpSpPr/>
          <p:nvPr/>
        </p:nvGrpSpPr>
        <p:grpSpPr>
          <a:xfrm>
            <a:off x="4526104" y="1214438"/>
            <a:ext cx="995491" cy="284886"/>
            <a:chOff x="4526104" y="1214438"/>
            <a:chExt cx="995491" cy="284886"/>
          </a:xfrm>
        </p:grpSpPr>
        <p:sp>
          <p:nvSpPr>
            <p:cNvPr id="405" name="SMARTInkShape-951"/>
            <p:cNvSpPr/>
            <p:nvPr>
              <p:custDataLst>
                <p:tags r:id="rId145"/>
              </p:custDataLst>
            </p:nvPr>
          </p:nvSpPr>
          <p:spPr>
            <a:xfrm>
              <a:off x="5346645" y="1262063"/>
              <a:ext cx="174950" cy="211737"/>
            </a:xfrm>
            <a:custGeom>
              <a:avLst/>
              <a:gdLst/>
              <a:ahLst/>
              <a:cxnLst/>
              <a:rect l="0" t="0" r="0" b="0"/>
              <a:pathLst>
                <a:path w="174950" h="211737">
                  <a:moveTo>
                    <a:pt x="70700" y="0"/>
                  </a:moveTo>
                  <a:lnTo>
                    <a:pt x="70700" y="0"/>
                  </a:lnTo>
                  <a:lnTo>
                    <a:pt x="61194" y="10828"/>
                  </a:lnTo>
                  <a:lnTo>
                    <a:pt x="30628" y="61701"/>
                  </a:lnTo>
                  <a:lnTo>
                    <a:pt x="7671" y="119348"/>
                  </a:lnTo>
                  <a:lnTo>
                    <a:pt x="0" y="173953"/>
                  </a:lnTo>
                  <a:lnTo>
                    <a:pt x="2399" y="180791"/>
                  </a:lnTo>
                  <a:lnTo>
                    <a:pt x="26149" y="205619"/>
                  </a:lnTo>
                  <a:lnTo>
                    <a:pt x="41639" y="210448"/>
                  </a:lnTo>
                  <a:lnTo>
                    <a:pt x="51326" y="211736"/>
                  </a:lnTo>
                  <a:lnTo>
                    <a:pt x="72671" y="206112"/>
                  </a:lnTo>
                  <a:lnTo>
                    <a:pt x="103475" y="188070"/>
                  </a:lnTo>
                  <a:lnTo>
                    <a:pt x="131266" y="164590"/>
                  </a:lnTo>
                  <a:lnTo>
                    <a:pt x="161808" y="110795"/>
                  </a:lnTo>
                  <a:lnTo>
                    <a:pt x="172512" y="80894"/>
                  </a:lnTo>
                  <a:lnTo>
                    <a:pt x="174949" y="49545"/>
                  </a:lnTo>
                  <a:lnTo>
                    <a:pt x="170831" y="36131"/>
                  </a:lnTo>
                  <a:lnTo>
                    <a:pt x="148434" y="14821"/>
                  </a:lnTo>
                  <a:lnTo>
                    <a:pt x="131265" y="6587"/>
                  </a:lnTo>
                  <a:lnTo>
                    <a:pt x="587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SMARTInkShape-952"/>
            <p:cNvSpPr/>
            <p:nvPr>
              <p:custDataLst>
                <p:tags r:id="rId146"/>
              </p:custDataLst>
            </p:nvPr>
          </p:nvSpPr>
          <p:spPr>
            <a:xfrm>
              <a:off x="5144257" y="1214438"/>
              <a:ext cx="118307" cy="284886"/>
            </a:xfrm>
            <a:custGeom>
              <a:avLst/>
              <a:gdLst/>
              <a:ahLst/>
              <a:cxnLst/>
              <a:rect l="0" t="0" r="0" b="0"/>
              <a:pathLst>
                <a:path w="118307" h="284886">
                  <a:moveTo>
                    <a:pt x="70681" y="0"/>
                  </a:moveTo>
                  <a:lnTo>
                    <a:pt x="70681" y="0"/>
                  </a:lnTo>
                  <a:lnTo>
                    <a:pt x="77001" y="0"/>
                  </a:lnTo>
                  <a:lnTo>
                    <a:pt x="108919" y="10251"/>
                  </a:lnTo>
                  <a:lnTo>
                    <a:pt x="112049" y="13448"/>
                  </a:lnTo>
                  <a:lnTo>
                    <a:pt x="115523" y="24057"/>
                  </a:lnTo>
                  <a:lnTo>
                    <a:pt x="117482" y="51225"/>
                  </a:lnTo>
                  <a:lnTo>
                    <a:pt x="111742" y="78089"/>
                  </a:lnTo>
                  <a:lnTo>
                    <a:pt x="86366" y="130817"/>
                  </a:lnTo>
                  <a:lnTo>
                    <a:pt x="57181" y="180141"/>
                  </a:lnTo>
                  <a:lnTo>
                    <a:pt x="44837" y="201771"/>
                  </a:lnTo>
                  <a:lnTo>
                    <a:pt x="33384" y="233687"/>
                  </a:lnTo>
                  <a:lnTo>
                    <a:pt x="29942" y="239135"/>
                  </a:lnTo>
                  <a:lnTo>
                    <a:pt x="28969" y="245413"/>
                  </a:lnTo>
                  <a:lnTo>
                    <a:pt x="31417" y="259444"/>
                  </a:lnTo>
                  <a:lnTo>
                    <a:pt x="40232" y="275897"/>
                  </a:lnTo>
                  <a:lnTo>
                    <a:pt x="45090" y="279181"/>
                  </a:lnTo>
                  <a:lnTo>
                    <a:pt x="63245" y="283803"/>
                  </a:lnTo>
                  <a:lnTo>
                    <a:pt x="73107" y="284885"/>
                  </a:lnTo>
                  <a:lnTo>
                    <a:pt x="92419" y="279173"/>
                  </a:lnTo>
                  <a:lnTo>
                    <a:pt x="103714" y="269156"/>
                  </a:lnTo>
                  <a:lnTo>
                    <a:pt x="111821" y="255885"/>
                  </a:lnTo>
                  <a:lnTo>
                    <a:pt x="115423" y="241168"/>
                  </a:lnTo>
                  <a:lnTo>
                    <a:pt x="113496" y="225807"/>
                  </a:lnTo>
                  <a:lnTo>
                    <a:pt x="101480" y="194387"/>
                  </a:lnTo>
                  <a:lnTo>
                    <a:pt x="90543" y="182085"/>
                  </a:lnTo>
                  <a:lnTo>
                    <a:pt x="32162" y="146979"/>
                  </a:lnTo>
                  <a:lnTo>
                    <a:pt x="21370" y="138966"/>
                  </a:lnTo>
                  <a:lnTo>
                    <a:pt x="7857" y="120697"/>
                  </a:lnTo>
                  <a:lnTo>
                    <a:pt x="1795" y="104847"/>
                  </a:lnTo>
                  <a:lnTo>
                    <a:pt x="0" y="91773"/>
                  </a:lnTo>
                  <a:lnTo>
                    <a:pt x="5788" y="66879"/>
                  </a:lnTo>
                  <a:lnTo>
                    <a:pt x="15822" y="52654"/>
                  </a:lnTo>
                  <a:lnTo>
                    <a:pt x="22201" y="47009"/>
                  </a:lnTo>
                  <a:lnTo>
                    <a:pt x="39874" y="40736"/>
                  </a:lnTo>
                  <a:lnTo>
                    <a:pt x="118306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SMARTInkShape-953"/>
            <p:cNvSpPr/>
            <p:nvPr>
              <p:custDataLst>
                <p:tags r:id="rId147"/>
              </p:custDataLst>
            </p:nvPr>
          </p:nvSpPr>
          <p:spPr>
            <a:xfrm>
              <a:off x="4833938" y="1357313"/>
              <a:ext cx="59533" cy="11907"/>
            </a:xfrm>
            <a:custGeom>
              <a:avLst/>
              <a:gdLst/>
              <a:ahLst/>
              <a:cxnLst/>
              <a:rect l="0" t="0" r="0" b="0"/>
              <a:pathLst>
                <a:path w="59533" h="11907">
                  <a:moveTo>
                    <a:pt x="0" y="11906"/>
                  </a:moveTo>
                  <a:lnTo>
                    <a:pt x="0" y="11906"/>
                  </a:lnTo>
                  <a:lnTo>
                    <a:pt x="0" y="5585"/>
                  </a:lnTo>
                  <a:lnTo>
                    <a:pt x="1322" y="3723"/>
                  </a:lnTo>
                  <a:lnTo>
                    <a:pt x="3528" y="2482"/>
                  </a:lnTo>
                  <a:lnTo>
                    <a:pt x="12151" y="1103"/>
                  </a:lnTo>
                  <a:lnTo>
                    <a:pt x="595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SMARTInkShape-954"/>
            <p:cNvSpPr/>
            <p:nvPr>
              <p:custDataLst>
                <p:tags r:id="rId148"/>
              </p:custDataLst>
            </p:nvPr>
          </p:nvSpPr>
          <p:spPr>
            <a:xfrm>
              <a:off x="4715511" y="1214438"/>
              <a:ext cx="35084" cy="226219"/>
            </a:xfrm>
            <a:custGeom>
              <a:avLst/>
              <a:gdLst/>
              <a:ahLst/>
              <a:cxnLst/>
              <a:rect l="0" t="0" r="0" b="0"/>
              <a:pathLst>
                <a:path w="35084" h="226219">
                  <a:moveTo>
                    <a:pt x="23177" y="0"/>
                  </a:moveTo>
                  <a:lnTo>
                    <a:pt x="23177" y="0"/>
                  </a:lnTo>
                  <a:lnTo>
                    <a:pt x="16856" y="0"/>
                  </a:lnTo>
                  <a:lnTo>
                    <a:pt x="10225" y="7055"/>
                  </a:lnTo>
                  <a:lnTo>
                    <a:pt x="4191" y="19010"/>
                  </a:lnTo>
                  <a:lnTo>
                    <a:pt x="0" y="68616"/>
                  </a:lnTo>
                  <a:lnTo>
                    <a:pt x="812" y="126687"/>
                  </a:lnTo>
                  <a:lnTo>
                    <a:pt x="35083" y="2262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SMARTInkShape-955"/>
            <p:cNvSpPr/>
            <p:nvPr>
              <p:custDataLst>
                <p:tags r:id="rId149"/>
              </p:custDataLst>
            </p:nvPr>
          </p:nvSpPr>
          <p:spPr>
            <a:xfrm>
              <a:off x="4526104" y="1226344"/>
              <a:ext cx="86488" cy="243159"/>
            </a:xfrm>
            <a:custGeom>
              <a:avLst/>
              <a:gdLst/>
              <a:ahLst/>
              <a:cxnLst/>
              <a:rect l="0" t="0" r="0" b="0"/>
              <a:pathLst>
                <a:path w="86488" h="243159">
                  <a:moveTo>
                    <a:pt x="69709" y="0"/>
                  </a:moveTo>
                  <a:lnTo>
                    <a:pt x="69709" y="0"/>
                  </a:lnTo>
                  <a:lnTo>
                    <a:pt x="48077" y="50122"/>
                  </a:lnTo>
                  <a:lnTo>
                    <a:pt x="19708" y="107485"/>
                  </a:lnTo>
                  <a:lnTo>
                    <a:pt x="12060" y="138481"/>
                  </a:lnTo>
                  <a:lnTo>
                    <a:pt x="4105" y="191489"/>
                  </a:lnTo>
                  <a:lnTo>
                    <a:pt x="0" y="213870"/>
                  </a:lnTo>
                  <a:lnTo>
                    <a:pt x="2567" y="224258"/>
                  </a:lnTo>
                  <a:lnTo>
                    <a:pt x="14995" y="241706"/>
                  </a:lnTo>
                  <a:lnTo>
                    <a:pt x="20003" y="243158"/>
                  </a:lnTo>
                  <a:lnTo>
                    <a:pt x="32624" y="241244"/>
                  </a:lnTo>
                  <a:lnTo>
                    <a:pt x="54605" y="226408"/>
                  </a:lnTo>
                  <a:lnTo>
                    <a:pt x="84954" y="188551"/>
                  </a:lnTo>
                  <a:lnTo>
                    <a:pt x="86487" y="182586"/>
                  </a:lnTo>
                  <a:lnTo>
                    <a:pt x="82518" y="158965"/>
                  </a:lnTo>
                  <a:lnTo>
                    <a:pt x="79571" y="157571"/>
                  </a:lnTo>
                  <a:lnTo>
                    <a:pt x="54871" y="155148"/>
                  </a:lnTo>
                  <a:lnTo>
                    <a:pt x="3399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7" name="SMARTInkShape-Group122"/>
          <p:cNvGrpSpPr/>
          <p:nvPr/>
        </p:nvGrpSpPr>
        <p:grpSpPr>
          <a:xfrm>
            <a:off x="6066127" y="1202531"/>
            <a:ext cx="934749" cy="273845"/>
            <a:chOff x="6066127" y="1202531"/>
            <a:chExt cx="934749" cy="273845"/>
          </a:xfrm>
        </p:grpSpPr>
        <p:sp>
          <p:nvSpPr>
            <p:cNvPr id="411" name="SMARTInkShape-956"/>
            <p:cNvSpPr/>
            <p:nvPr>
              <p:custDataLst>
                <p:tags r:id="rId139"/>
              </p:custDataLst>
            </p:nvPr>
          </p:nvSpPr>
          <p:spPr>
            <a:xfrm>
              <a:off x="6881813" y="1202531"/>
              <a:ext cx="119063" cy="35720"/>
            </a:xfrm>
            <a:custGeom>
              <a:avLst/>
              <a:gdLst/>
              <a:ahLst/>
              <a:cxnLst/>
              <a:rect l="0" t="0" r="0" b="0"/>
              <a:pathLst>
                <a:path w="119063" h="35720">
                  <a:moveTo>
                    <a:pt x="0" y="35719"/>
                  </a:moveTo>
                  <a:lnTo>
                    <a:pt x="0" y="35719"/>
                  </a:lnTo>
                  <a:lnTo>
                    <a:pt x="52767" y="15411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SMARTInkShape-957"/>
            <p:cNvSpPr/>
            <p:nvPr>
              <p:custDataLst>
                <p:tags r:id="rId140"/>
              </p:custDataLst>
            </p:nvPr>
          </p:nvSpPr>
          <p:spPr>
            <a:xfrm>
              <a:off x="6848440" y="1214438"/>
              <a:ext cx="115817" cy="250032"/>
            </a:xfrm>
            <a:custGeom>
              <a:avLst/>
              <a:gdLst/>
              <a:ahLst/>
              <a:cxnLst/>
              <a:rect l="0" t="0" r="0" b="0"/>
              <a:pathLst>
                <a:path w="115817" h="250032">
                  <a:moveTo>
                    <a:pt x="57185" y="0"/>
                  </a:moveTo>
                  <a:lnTo>
                    <a:pt x="57185" y="0"/>
                  </a:lnTo>
                  <a:lnTo>
                    <a:pt x="40613" y="0"/>
                  </a:lnTo>
                  <a:lnTo>
                    <a:pt x="36877" y="2645"/>
                  </a:lnTo>
                  <a:lnTo>
                    <a:pt x="5573" y="45724"/>
                  </a:lnTo>
                  <a:lnTo>
                    <a:pt x="0" y="61760"/>
                  </a:lnTo>
                  <a:lnTo>
                    <a:pt x="540" y="66309"/>
                  </a:lnTo>
                  <a:lnTo>
                    <a:pt x="4670" y="74890"/>
                  </a:lnTo>
                  <a:lnTo>
                    <a:pt x="20752" y="87159"/>
                  </a:lnTo>
                  <a:lnTo>
                    <a:pt x="73251" y="104281"/>
                  </a:lnTo>
                  <a:lnTo>
                    <a:pt x="89019" y="111611"/>
                  </a:lnTo>
                  <a:lnTo>
                    <a:pt x="101320" y="126334"/>
                  </a:lnTo>
                  <a:lnTo>
                    <a:pt x="109873" y="144783"/>
                  </a:lnTo>
                  <a:lnTo>
                    <a:pt x="115816" y="186259"/>
                  </a:lnTo>
                  <a:lnTo>
                    <a:pt x="104538" y="239432"/>
                  </a:lnTo>
                  <a:lnTo>
                    <a:pt x="9290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SMARTInkShape-958"/>
            <p:cNvSpPr/>
            <p:nvPr>
              <p:custDataLst>
                <p:tags r:id="rId141"/>
              </p:custDataLst>
            </p:nvPr>
          </p:nvSpPr>
          <p:spPr>
            <a:xfrm>
              <a:off x="6603447" y="1222018"/>
              <a:ext cx="159304" cy="254358"/>
            </a:xfrm>
            <a:custGeom>
              <a:avLst/>
              <a:gdLst/>
              <a:ahLst/>
              <a:cxnLst/>
              <a:rect l="0" t="0" r="0" b="0"/>
              <a:pathLst>
                <a:path w="159304" h="254358">
                  <a:moveTo>
                    <a:pt x="123584" y="40045"/>
                  </a:moveTo>
                  <a:lnTo>
                    <a:pt x="123584" y="40045"/>
                  </a:lnTo>
                  <a:lnTo>
                    <a:pt x="114079" y="29216"/>
                  </a:lnTo>
                  <a:lnTo>
                    <a:pt x="104599" y="11554"/>
                  </a:lnTo>
                  <a:lnTo>
                    <a:pt x="101917" y="1806"/>
                  </a:lnTo>
                  <a:lnTo>
                    <a:pt x="98556" y="0"/>
                  </a:lnTo>
                  <a:lnTo>
                    <a:pt x="87766" y="1521"/>
                  </a:lnTo>
                  <a:lnTo>
                    <a:pt x="48083" y="20436"/>
                  </a:lnTo>
                  <a:lnTo>
                    <a:pt x="29174" y="33975"/>
                  </a:lnTo>
                  <a:lnTo>
                    <a:pt x="6255" y="64226"/>
                  </a:lnTo>
                  <a:lnTo>
                    <a:pt x="1709" y="72041"/>
                  </a:lnTo>
                  <a:lnTo>
                    <a:pt x="0" y="78573"/>
                  </a:lnTo>
                  <a:lnTo>
                    <a:pt x="185" y="84251"/>
                  </a:lnTo>
                  <a:lnTo>
                    <a:pt x="3917" y="94088"/>
                  </a:lnTo>
                  <a:lnTo>
                    <a:pt x="9986" y="102869"/>
                  </a:lnTo>
                  <a:lnTo>
                    <a:pt x="14778" y="104417"/>
                  </a:lnTo>
                  <a:lnTo>
                    <a:pt x="27161" y="102609"/>
                  </a:lnTo>
                  <a:lnTo>
                    <a:pt x="78769" y="79445"/>
                  </a:lnTo>
                  <a:lnTo>
                    <a:pt x="94284" y="69064"/>
                  </a:lnTo>
                  <a:lnTo>
                    <a:pt x="103065" y="66171"/>
                  </a:lnTo>
                  <a:lnTo>
                    <a:pt x="105936" y="66723"/>
                  </a:lnTo>
                  <a:lnTo>
                    <a:pt x="107850" y="68413"/>
                  </a:lnTo>
                  <a:lnTo>
                    <a:pt x="109126" y="70863"/>
                  </a:lnTo>
                  <a:lnTo>
                    <a:pt x="121034" y="129542"/>
                  </a:lnTo>
                  <a:lnTo>
                    <a:pt x="132243" y="181391"/>
                  </a:lnTo>
                  <a:lnTo>
                    <a:pt x="135370" y="203407"/>
                  </a:lnTo>
                  <a:lnTo>
                    <a:pt x="159303" y="2543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SMARTInkShape-959"/>
            <p:cNvSpPr/>
            <p:nvPr>
              <p:custDataLst>
                <p:tags r:id="rId142"/>
              </p:custDataLst>
            </p:nvPr>
          </p:nvSpPr>
          <p:spPr>
            <a:xfrm>
              <a:off x="6369845" y="1345406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SMARTInkShape-960"/>
            <p:cNvSpPr/>
            <p:nvPr>
              <p:custDataLst>
                <p:tags r:id="rId143"/>
              </p:custDataLst>
            </p:nvPr>
          </p:nvSpPr>
          <p:spPr>
            <a:xfrm>
              <a:off x="6251368" y="1226344"/>
              <a:ext cx="94663" cy="176007"/>
            </a:xfrm>
            <a:custGeom>
              <a:avLst/>
              <a:gdLst/>
              <a:ahLst/>
              <a:cxnLst/>
              <a:rect l="0" t="0" r="0" b="0"/>
              <a:pathLst>
                <a:path w="94663" h="176007">
                  <a:moveTo>
                    <a:pt x="94662" y="0"/>
                  </a:moveTo>
                  <a:lnTo>
                    <a:pt x="94662" y="0"/>
                  </a:lnTo>
                  <a:lnTo>
                    <a:pt x="83835" y="9505"/>
                  </a:lnTo>
                  <a:lnTo>
                    <a:pt x="50104" y="34308"/>
                  </a:lnTo>
                  <a:lnTo>
                    <a:pt x="41786" y="45234"/>
                  </a:lnTo>
                  <a:lnTo>
                    <a:pt x="35444" y="55823"/>
                  </a:lnTo>
                  <a:lnTo>
                    <a:pt x="16869" y="80651"/>
                  </a:lnTo>
                  <a:lnTo>
                    <a:pt x="2383" y="129295"/>
                  </a:lnTo>
                  <a:lnTo>
                    <a:pt x="0" y="156067"/>
                  </a:lnTo>
                  <a:lnTo>
                    <a:pt x="2449" y="160930"/>
                  </a:lnTo>
                  <a:lnTo>
                    <a:pt x="12228" y="169861"/>
                  </a:lnTo>
                  <a:lnTo>
                    <a:pt x="25394" y="174713"/>
                  </a:lnTo>
                  <a:lnTo>
                    <a:pt x="32608" y="176006"/>
                  </a:lnTo>
                  <a:lnTo>
                    <a:pt x="44153" y="173916"/>
                  </a:lnTo>
                  <a:lnTo>
                    <a:pt x="49083" y="171506"/>
                  </a:lnTo>
                  <a:lnTo>
                    <a:pt x="58090" y="161773"/>
                  </a:lnTo>
                  <a:lnTo>
                    <a:pt x="94662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SMARTInkShape-961"/>
            <p:cNvSpPr/>
            <p:nvPr>
              <p:custDataLst>
                <p:tags r:id="rId144"/>
              </p:custDataLst>
            </p:nvPr>
          </p:nvSpPr>
          <p:spPr>
            <a:xfrm>
              <a:off x="6066127" y="1226344"/>
              <a:ext cx="105089" cy="232115"/>
            </a:xfrm>
            <a:custGeom>
              <a:avLst/>
              <a:gdLst/>
              <a:ahLst/>
              <a:cxnLst/>
              <a:rect l="0" t="0" r="0" b="0"/>
              <a:pathLst>
                <a:path w="105089" h="232115">
                  <a:moveTo>
                    <a:pt x="77498" y="23812"/>
                  </a:moveTo>
                  <a:lnTo>
                    <a:pt x="77498" y="23812"/>
                  </a:lnTo>
                  <a:lnTo>
                    <a:pt x="83819" y="23812"/>
                  </a:lnTo>
                  <a:lnTo>
                    <a:pt x="85680" y="22489"/>
                  </a:lnTo>
                  <a:lnTo>
                    <a:pt x="86922" y="20285"/>
                  </a:lnTo>
                  <a:lnTo>
                    <a:pt x="87749" y="17492"/>
                  </a:lnTo>
                  <a:lnTo>
                    <a:pt x="88301" y="16953"/>
                  </a:lnTo>
                  <a:lnTo>
                    <a:pt x="88668" y="17916"/>
                  </a:lnTo>
                  <a:lnTo>
                    <a:pt x="89259" y="28968"/>
                  </a:lnTo>
                  <a:lnTo>
                    <a:pt x="58284" y="82800"/>
                  </a:lnTo>
                  <a:lnTo>
                    <a:pt x="33897" y="133360"/>
                  </a:lnTo>
                  <a:lnTo>
                    <a:pt x="20326" y="184494"/>
                  </a:lnTo>
                  <a:lnTo>
                    <a:pt x="18666" y="209740"/>
                  </a:lnTo>
                  <a:lnTo>
                    <a:pt x="19756" y="215233"/>
                  </a:lnTo>
                  <a:lnTo>
                    <a:pt x="21805" y="218895"/>
                  </a:lnTo>
                  <a:lnTo>
                    <a:pt x="34538" y="227576"/>
                  </a:lnTo>
                  <a:lnTo>
                    <a:pt x="40920" y="231092"/>
                  </a:lnTo>
                  <a:lnTo>
                    <a:pt x="47822" y="232114"/>
                  </a:lnTo>
                  <a:lnTo>
                    <a:pt x="62545" y="229721"/>
                  </a:lnTo>
                  <a:lnTo>
                    <a:pt x="85708" y="220935"/>
                  </a:lnTo>
                  <a:lnTo>
                    <a:pt x="97905" y="210200"/>
                  </a:lnTo>
                  <a:lnTo>
                    <a:pt x="103009" y="203634"/>
                  </a:lnTo>
                  <a:lnTo>
                    <a:pt x="105088" y="196610"/>
                  </a:lnTo>
                  <a:lnTo>
                    <a:pt x="103872" y="181750"/>
                  </a:lnTo>
                  <a:lnTo>
                    <a:pt x="92311" y="151975"/>
                  </a:lnTo>
                  <a:lnTo>
                    <a:pt x="67069" y="121355"/>
                  </a:lnTo>
                  <a:lnTo>
                    <a:pt x="56106" y="113467"/>
                  </a:lnTo>
                  <a:lnTo>
                    <a:pt x="42496" y="105498"/>
                  </a:lnTo>
                  <a:lnTo>
                    <a:pt x="15170" y="78912"/>
                  </a:lnTo>
                  <a:lnTo>
                    <a:pt x="939" y="56024"/>
                  </a:lnTo>
                  <a:lnTo>
                    <a:pt x="0" y="51901"/>
                  </a:lnTo>
                  <a:lnTo>
                    <a:pt x="698" y="47830"/>
                  </a:lnTo>
                  <a:lnTo>
                    <a:pt x="11322" y="25470"/>
                  </a:lnTo>
                  <a:lnTo>
                    <a:pt x="536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5" name="SMARTInkShape-Group123"/>
          <p:cNvGrpSpPr/>
          <p:nvPr/>
        </p:nvGrpSpPr>
        <p:grpSpPr>
          <a:xfrm>
            <a:off x="7543725" y="1107281"/>
            <a:ext cx="1374057" cy="285751"/>
            <a:chOff x="7543725" y="1107281"/>
            <a:chExt cx="1374057" cy="285751"/>
          </a:xfrm>
        </p:grpSpPr>
        <p:sp>
          <p:nvSpPr>
            <p:cNvPr id="418" name="SMARTInkShape-962"/>
            <p:cNvSpPr/>
            <p:nvPr>
              <p:custDataLst>
                <p:tags r:id="rId132"/>
              </p:custDataLst>
            </p:nvPr>
          </p:nvSpPr>
          <p:spPr>
            <a:xfrm>
              <a:off x="8883712" y="1143000"/>
              <a:ext cx="34070" cy="226220"/>
            </a:xfrm>
            <a:custGeom>
              <a:avLst/>
              <a:gdLst/>
              <a:ahLst/>
              <a:cxnLst/>
              <a:rect l="0" t="0" r="0" b="0"/>
              <a:pathLst>
                <a:path w="34070" h="226220">
                  <a:moveTo>
                    <a:pt x="10257" y="0"/>
                  </a:moveTo>
                  <a:lnTo>
                    <a:pt x="10257" y="0"/>
                  </a:lnTo>
                  <a:lnTo>
                    <a:pt x="5" y="43395"/>
                  </a:lnTo>
                  <a:lnTo>
                    <a:pt x="0" y="75355"/>
                  </a:lnTo>
                  <a:lnTo>
                    <a:pt x="9541" y="130966"/>
                  </a:lnTo>
                  <a:lnTo>
                    <a:pt x="11261" y="146842"/>
                  </a:lnTo>
                  <a:lnTo>
                    <a:pt x="34069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SMARTInkShape-963"/>
            <p:cNvSpPr/>
            <p:nvPr>
              <p:custDataLst>
                <p:tags r:id="rId133"/>
              </p:custDataLst>
            </p:nvPr>
          </p:nvSpPr>
          <p:spPr>
            <a:xfrm>
              <a:off x="8703481" y="1178719"/>
              <a:ext cx="35708" cy="178595"/>
            </a:xfrm>
            <a:custGeom>
              <a:avLst/>
              <a:gdLst/>
              <a:ahLst/>
              <a:cxnLst/>
              <a:rect l="0" t="0" r="0" b="0"/>
              <a:pathLst>
                <a:path w="35708" h="178595">
                  <a:moveTo>
                    <a:pt x="11894" y="0"/>
                  </a:moveTo>
                  <a:lnTo>
                    <a:pt x="11894" y="0"/>
                  </a:lnTo>
                  <a:lnTo>
                    <a:pt x="0" y="0"/>
                  </a:lnTo>
                  <a:lnTo>
                    <a:pt x="6312" y="0"/>
                  </a:lnTo>
                  <a:lnTo>
                    <a:pt x="8173" y="1323"/>
                  </a:lnTo>
                  <a:lnTo>
                    <a:pt x="9413" y="3527"/>
                  </a:lnTo>
                  <a:lnTo>
                    <a:pt x="11404" y="16572"/>
                  </a:lnTo>
                  <a:lnTo>
                    <a:pt x="11892" y="75408"/>
                  </a:lnTo>
                  <a:lnTo>
                    <a:pt x="23583" y="130751"/>
                  </a:lnTo>
                  <a:lnTo>
                    <a:pt x="23800" y="176400"/>
                  </a:lnTo>
                  <a:lnTo>
                    <a:pt x="25123" y="177131"/>
                  </a:lnTo>
                  <a:lnTo>
                    <a:pt x="35707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0" name="SMARTInkShape-964"/>
            <p:cNvSpPr/>
            <p:nvPr>
              <p:custDataLst>
                <p:tags r:id="rId134"/>
              </p:custDataLst>
            </p:nvPr>
          </p:nvSpPr>
          <p:spPr>
            <a:xfrm>
              <a:off x="8491421" y="1166813"/>
              <a:ext cx="92986" cy="151203"/>
            </a:xfrm>
            <a:custGeom>
              <a:avLst/>
              <a:gdLst/>
              <a:ahLst/>
              <a:cxnLst/>
              <a:rect l="0" t="0" r="0" b="0"/>
              <a:pathLst>
                <a:path w="92986" h="151203">
                  <a:moveTo>
                    <a:pt x="92985" y="0"/>
                  </a:moveTo>
                  <a:lnTo>
                    <a:pt x="92985" y="0"/>
                  </a:lnTo>
                  <a:lnTo>
                    <a:pt x="86665" y="0"/>
                  </a:lnTo>
                  <a:lnTo>
                    <a:pt x="54989" y="19010"/>
                  </a:lnTo>
                  <a:lnTo>
                    <a:pt x="21881" y="51772"/>
                  </a:lnTo>
                  <a:lnTo>
                    <a:pt x="8467" y="71957"/>
                  </a:lnTo>
                  <a:lnTo>
                    <a:pt x="915" y="99519"/>
                  </a:lnTo>
                  <a:lnTo>
                    <a:pt x="0" y="129588"/>
                  </a:lnTo>
                  <a:lnTo>
                    <a:pt x="4475" y="142702"/>
                  </a:lnTo>
                  <a:lnTo>
                    <a:pt x="10165" y="146728"/>
                  </a:lnTo>
                  <a:lnTo>
                    <a:pt x="27072" y="151202"/>
                  </a:lnTo>
                  <a:lnTo>
                    <a:pt x="40761" y="149662"/>
                  </a:lnTo>
                  <a:lnTo>
                    <a:pt x="52576" y="143246"/>
                  </a:lnTo>
                  <a:lnTo>
                    <a:pt x="72780" y="124758"/>
                  </a:lnTo>
                  <a:lnTo>
                    <a:pt x="86410" y="103846"/>
                  </a:lnTo>
                  <a:lnTo>
                    <a:pt x="90063" y="93337"/>
                  </a:lnTo>
                  <a:lnTo>
                    <a:pt x="85799" y="67343"/>
                  </a:lnTo>
                  <a:lnTo>
                    <a:pt x="4536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1" name="SMARTInkShape-965"/>
            <p:cNvSpPr/>
            <p:nvPr>
              <p:custDataLst>
                <p:tags r:id="rId135"/>
              </p:custDataLst>
            </p:nvPr>
          </p:nvSpPr>
          <p:spPr>
            <a:xfrm>
              <a:off x="8227262" y="1167026"/>
              <a:ext cx="190458" cy="178381"/>
            </a:xfrm>
            <a:custGeom>
              <a:avLst/>
              <a:gdLst/>
              <a:ahLst/>
              <a:cxnLst/>
              <a:rect l="0" t="0" r="0" b="0"/>
              <a:pathLst>
                <a:path w="190458" h="178381">
                  <a:moveTo>
                    <a:pt x="11863" y="59318"/>
                  </a:moveTo>
                  <a:lnTo>
                    <a:pt x="11863" y="59318"/>
                  </a:lnTo>
                  <a:lnTo>
                    <a:pt x="5542" y="59318"/>
                  </a:lnTo>
                  <a:lnTo>
                    <a:pt x="3681" y="57995"/>
                  </a:lnTo>
                  <a:lnTo>
                    <a:pt x="2439" y="55790"/>
                  </a:lnTo>
                  <a:lnTo>
                    <a:pt x="0" y="47557"/>
                  </a:lnTo>
                  <a:lnTo>
                    <a:pt x="6290" y="47455"/>
                  </a:lnTo>
                  <a:lnTo>
                    <a:pt x="63418" y="12120"/>
                  </a:lnTo>
                  <a:lnTo>
                    <a:pt x="95248" y="2223"/>
                  </a:lnTo>
                  <a:lnTo>
                    <a:pt x="126574" y="0"/>
                  </a:lnTo>
                  <a:lnTo>
                    <a:pt x="132519" y="6937"/>
                  </a:lnTo>
                  <a:lnTo>
                    <a:pt x="135956" y="12491"/>
                  </a:lnTo>
                  <a:lnTo>
                    <a:pt x="136248" y="29245"/>
                  </a:lnTo>
                  <a:lnTo>
                    <a:pt x="118441" y="86108"/>
                  </a:lnTo>
                  <a:lnTo>
                    <a:pt x="109351" y="125023"/>
                  </a:lnTo>
                  <a:lnTo>
                    <a:pt x="114097" y="150076"/>
                  </a:lnTo>
                  <a:lnTo>
                    <a:pt x="123881" y="167936"/>
                  </a:lnTo>
                  <a:lnTo>
                    <a:pt x="130198" y="171417"/>
                  </a:lnTo>
                  <a:lnTo>
                    <a:pt x="190457" y="1783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2" name="SMARTInkShape-966"/>
            <p:cNvSpPr/>
            <p:nvPr>
              <p:custDataLst>
                <p:tags r:id="rId136"/>
              </p:custDataLst>
            </p:nvPr>
          </p:nvSpPr>
          <p:spPr>
            <a:xfrm>
              <a:off x="7965281" y="1273969"/>
              <a:ext cx="71439" cy="11907"/>
            </a:xfrm>
            <a:custGeom>
              <a:avLst/>
              <a:gdLst/>
              <a:ahLst/>
              <a:cxnLst/>
              <a:rect l="0" t="0" r="0" b="0"/>
              <a:pathLst>
                <a:path w="71439" h="11907">
                  <a:moveTo>
                    <a:pt x="0" y="11906"/>
                  </a:moveTo>
                  <a:lnTo>
                    <a:pt x="0" y="11906"/>
                  </a:lnTo>
                  <a:lnTo>
                    <a:pt x="6321" y="11906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3" name="SMARTInkShape-967"/>
            <p:cNvSpPr/>
            <p:nvPr>
              <p:custDataLst>
                <p:tags r:id="rId137"/>
              </p:custDataLst>
            </p:nvPr>
          </p:nvSpPr>
          <p:spPr>
            <a:xfrm>
              <a:off x="7799612" y="1107281"/>
              <a:ext cx="79831" cy="280998"/>
            </a:xfrm>
            <a:custGeom>
              <a:avLst/>
              <a:gdLst/>
              <a:ahLst/>
              <a:cxnLst/>
              <a:rect l="0" t="0" r="0" b="0"/>
              <a:pathLst>
                <a:path w="79831" h="280998">
                  <a:moveTo>
                    <a:pt x="34701" y="0"/>
                  </a:moveTo>
                  <a:lnTo>
                    <a:pt x="34701" y="0"/>
                  </a:lnTo>
                  <a:lnTo>
                    <a:pt x="33377" y="12151"/>
                  </a:lnTo>
                  <a:lnTo>
                    <a:pt x="18129" y="67452"/>
                  </a:lnTo>
                  <a:lnTo>
                    <a:pt x="4136" y="125135"/>
                  </a:lnTo>
                  <a:lnTo>
                    <a:pt x="0" y="171807"/>
                  </a:lnTo>
                  <a:lnTo>
                    <a:pt x="439" y="220867"/>
                  </a:lnTo>
                  <a:lnTo>
                    <a:pt x="15571" y="268386"/>
                  </a:lnTo>
                  <a:lnTo>
                    <a:pt x="23112" y="278033"/>
                  </a:lnTo>
                  <a:lnTo>
                    <a:pt x="26975" y="280605"/>
                  </a:lnTo>
                  <a:lnTo>
                    <a:pt x="32196" y="280997"/>
                  </a:lnTo>
                  <a:lnTo>
                    <a:pt x="45053" y="277905"/>
                  </a:lnTo>
                  <a:lnTo>
                    <a:pt x="60845" y="268727"/>
                  </a:lnTo>
                  <a:lnTo>
                    <a:pt x="73904" y="251308"/>
                  </a:lnTo>
                  <a:lnTo>
                    <a:pt x="79830" y="229390"/>
                  </a:lnTo>
                  <a:lnTo>
                    <a:pt x="77689" y="217486"/>
                  </a:lnTo>
                  <a:lnTo>
                    <a:pt x="75265" y="212460"/>
                  </a:lnTo>
                  <a:lnTo>
                    <a:pt x="72328" y="209109"/>
                  </a:lnTo>
                  <a:lnTo>
                    <a:pt x="65534" y="205385"/>
                  </a:lnTo>
                  <a:lnTo>
                    <a:pt x="22794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SMARTInkShape-968"/>
            <p:cNvSpPr/>
            <p:nvPr>
              <p:custDataLst>
                <p:tags r:id="rId138"/>
              </p:custDataLst>
            </p:nvPr>
          </p:nvSpPr>
          <p:spPr>
            <a:xfrm>
              <a:off x="7543725" y="1159083"/>
              <a:ext cx="159620" cy="233949"/>
            </a:xfrm>
            <a:custGeom>
              <a:avLst/>
              <a:gdLst/>
              <a:ahLst/>
              <a:cxnLst/>
              <a:rect l="0" t="0" r="0" b="0"/>
              <a:pathLst>
                <a:path w="159620" h="233949">
                  <a:moveTo>
                    <a:pt x="135806" y="79167"/>
                  </a:moveTo>
                  <a:lnTo>
                    <a:pt x="135806" y="79167"/>
                  </a:lnTo>
                  <a:lnTo>
                    <a:pt x="127624" y="60156"/>
                  </a:lnTo>
                  <a:lnTo>
                    <a:pt x="124391" y="29512"/>
                  </a:lnTo>
                  <a:lnTo>
                    <a:pt x="117062" y="16970"/>
                  </a:lnTo>
                  <a:lnTo>
                    <a:pt x="106309" y="5222"/>
                  </a:lnTo>
                  <a:lnTo>
                    <a:pt x="97120" y="0"/>
                  </a:lnTo>
                  <a:lnTo>
                    <a:pt x="91494" y="1254"/>
                  </a:lnTo>
                  <a:lnTo>
                    <a:pt x="70937" y="15659"/>
                  </a:lnTo>
                  <a:lnTo>
                    <a:pt x="20192" y="73388"/>
                  </a:lnTo>
                  <a:lnTo>
                    <a:pt x="1549" y="100221"/>
                  </a:lnTo>
                  <a:lnTo>
                    <a:pt x="0" y="107755"/>
                  </a:lnTo>
                  <a:lnTo>
                    <a:pt x="1805" y="123182"/>
                  </a:lnTo>
                  <a:lnTo>
                    <a:pt x="10260" y="140421"/>
                  </a:lnTo>
                  <a:lnTo>
                    <a:pt x="13744" y="142493"/>
                  </a:lnTo>
                  <a:lnTo>
                    <a:pt x="17389" y="142551"/>
                  </a:lnTo>
                  <a:lnTo>
                    <a:pt x="44855" y="129700"/>
                  </a:lnTo>
                  <a:lnTo>
                    <a:pt x="59322" y="119863"/>
                  </a:lnTo>
                  <a:lnTo>
                    <a:pt x="71987" y="116360"/>
                  </a:lnTo>
                  <a:lnTo>
                    <a:pt x="80101" y="115541"/>
                  </a:lnTo>
                  <a:lnTo>
                    <a:pt x="82795" y="117969"/>
                  </a:lnTo>
                  <a:lnTo>
                    <a:pt x="110864" y="177199"/>
                  </a:lnTo>
                  <a:lnTo>
                    <a:pt x="159619" y="2339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7" name="SMARTInkShape-Group124"/>
          <p:cNvGrpSpPr/>
          <p:nvPr/>
        </p:nvGrpSpPr>
        <p:grpSpPr>
          <a:xfrm>
            <a:off x="1672461" y="1730666"/>
            <a:ext cx="2923353" cy="471991"/>
            <a:chOff x="1672461" y="1730666"/>
            <a:chExt cx="2923353" cy="471991"/>
          </a:xfrm>
        </p:grpSpPr>
        <p:sp>
          <p:nvSpPr>
            <p:cNvPr id="426" name="SMARTInkShape-969"/>
            <p:cNvSpPr/>
            <p:nvPr>
              <p:custDataLst>
                <p:tags r:id="rId121"/>
              </p:custDataLst>
            </p:nvPr>
          </p:nvSpPr>
          <p:spPr>
            <a:xfrm>
              <a:off x="4083844" y="2019063"/>
              <a:ext cx="511970" cy="98179"/>
            </a:xfrm>
            <a:custGeom>
              <a:avLst/>
              <a:gdLst/>
              <a:ahLst/>
              <a:cxnLst/>
              <a:rect l="0" t="0" r="0" b="0"/>
              <a:pathLst>
                <a:path w="511970" h="98179">
                  <a:moveTo>
                    <a:pt x="0" y="52625"/>
                  </a:moveTo>
                  <a:lnTo>
                    <a:pt x="0" y="52625"/>
                  </a:lnTo>
                  <a:lnTo>
                    <a:pt x="12641" y="58945"/>
                  </a:lnTo>
                  <a:lnTo>
                    <a:pt x="25903" y="58520"/>
                  </a:lnTo>
                  <a:lnTo>
                    <a:pt x="79497" y="46649"/>
                  </a:lnTo>
                  <a:lnTo>
                    <a:pt x="137565" y="9954"/>
                  </a:lnTo>
                  <a:lnTo>
                    <a:pt x="151980" y="1469"/>
                  </a:lnTo>
                  <a:lnTo>
                    <a:pt x="158206" y="0"/>
                  </a:lnTo>
                  <a:lnTo>
                    <a:pt x="163679" y="343"/>
                  </a:lnTo>
                  <a:lnTo>
                    <a:pt x="168650" y="1895"/>
                  </a:lnTo>
                  <a:lnTo>
                    <a:pt x="219951" y="56237"/>
                  </a:lnTo>
                  <a:lnTo>
                    <a:pt x="250379" y="77654"/>
                  </a:lnTo>
                  <a:lnTo>
                    <a:pt x="309489" y="95587"/>
                  </a:lnTo>
                  <a:lnTo>
                    <a:pt x="327610" y="98178"/>
                  </a:lnTo>
                  <a:lnTo>
                    <a:pt x="381808" y="90553"/>
                  </a:lnTo>
                  <a:lnTo>
                    <a:pt x="432455" y="88634"/>
                  </a:lnTo>
                  <a:lnTo>
                    <a:pt x="511969" y="88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7" name="SMARTInkShape-970"/>
            <p:cNvSpPr/>
            <p:nvPr>
              <p:custDataLst>
                <p:tags r:id="rId122"/>
              </p:custDataLst>
            </p:nvPr>
          </p:nvSpPr>
          <p:spPr>
            <a:xfrm>
              <a:off x="3476625" y="2012156"/>
              <a:ext cx="333376" cy="190501"/>
            </a:xfrm>
            <a:custGeom>
              <a:avLst/>
              <a:gdLst/>
              <a:ahLst/>
              <a:cxnLst/>
              <a:rect l="0" t="0" r="0" b="0"/>
              <a:pathLst>
                <a:path w="333376" h="190501">
                  <a:moveTo>
                    <a:pt x="0" y="0"/>
                  </a:moveTo>
                  <a:lnTo>
                    <a:pt x="0" y="0"/>
                  </a:lnTo>
                  <a:lnTo>
                    <a:pt x="3528" y="38855"/>
                  </a:lnTo>
                  <a:lnTo>
                    <a:pt x="20594" y="94480"/>
                  </a:lnTo>
                  <a:lnTo>
                    <a:pt x="23705" y="109460"/>
                  </a:lnTo>
                  <a:lnTo>
                    <a:pt x="35173" y="130052"/>
                  </a:lnTo>
                  <a:lnTo>
                    <a:pt x="48649" y="84436"/>
                  </a:lnTo>
                  <a:lnTo>
                    <a:pt x="68926" y="38264"/>
                  </a:lnTo>
                  <a:lnTo>
                    <a:pt x="81787" y="30235"/>
                  </a:lnTo>
                  <a:lnTo>
                    <a:pt x="97582" y="25716"/>
                  </a:lnTo>
                  <a:lnTo>
                    <a:pt x="102096" y="27727"/>
                  </a:lnTo>
                  <a:lnTo>
                    <a:pt x="110640" y="37018"/>
                  </a:lnTo>
                  <a:lnTo>
                    <a:pt x="130905" y="75659"/>
                  </a:lnTo>
                  <a:lnTo>
                    <a:pt x="152426" y="132136"/>
                  </a:lnTo>
                  <a:lnTo>
                    <a:pt x="154575" y="152184"/>
                  </a:lnTo>
                  <a:lnTo>
                    <a:pt x="154720" y="147691"/>
                  </a:lnTo>
                  <a:lnTo>
                    <a:pt x="158282" y="141488"/>
                  </a:lnTo>
                  <a:lnTo>
                    <a:pt x="164274" y="131675"/>
                  </a:lnTo>
                  <a:lnTo>
                    <a:pt x="182429" y="96566"/>
                  </a:lnTo>
                  <a:lnTo>
                    <a:pt x="193527" y="79960"/>
                  </a:lnTo>
                  <a:lnTo>
                    <a:pt x="202421" y="55736"/>
                  </a:lnTo>
                  <a:lnTo>
                    <a:pt x="213878" y="39765"/>
                  </a:lnTo>
                  <a:lnTo>
                    <a:pt x="227790" y="30902"/>
                  </a:lnTo>
                  <a:lnTo>
                    <a:pt x="251958" y="25213"/>
                  </a:lnTo>
                  <a:lnTo>
                    <a:pt x="256608" y="27392"/>
                  </a:lnTo>
                  <a:lnTo>
                    <a:pt x="283954" y="63400"/>
                  </a:lnTo>
                  <a:lnTo>
                    <a:pt x="299917" y="90076"/>
                  </a:lnTo>
                  <a:lnTo>
                    <a:pt x="315036" y="149052"/>
                  </a:lnTo>
                  <a:lnTo>
                    <a:pt x="333375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8" name="SMARTInkShape-971"/>
            <p:cNvSpPr/>
            <p:nvPr>
              <p:custDataLst>
                <p:tags r:id="rId123"/>
              </p:custDataLst>
            </p:nvPr>
          </p:nvSpPr>
          <p:spPr>
            <a:xfrm>
              <a:off x="3357563" y="1952625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11906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SMARTInkShape-972"/>
            <p:cNvSpPr/>
            <p:nvPr>
              <p:custDataLst>
                <p:tags r:id="rId124"/>
              </p:custDataLst>
            </p:nvPr>
          </p:nvSpPr>
          <p:spPr>
            <a:xfrm>
              <a:off x="3369469" y="2000250"/>
              <a:ext cx="47626" cy="154782"/>
            </a:xfrm>
            <a:custGeom>
              <a:avLst/>
              <a:gdLst/>
              <a:ahLst/>
              <a:cxnLst/>
              <a:rect l="0" t="0" r="0" b="0"/>
              <a:pathLst>
                <a:path w="47626" h="154782">
                  <a:moveTo>
                    <a:pt x="0" y="0"/>
                  </a:moveTo>
                  <a:lnTo>
                    <a:pt x="0" y="0"/>
                  </a:lnTo>
                  <a:lnTo>
                    <a:pt x="1323" y="54065"/>
                  </a:lnTo>
                  <a:lnTo>
                    <a:pt x="16572" y="111761"/>
                  </a:lnTo>
                  <a:lnTo>
                    <a:pt x="47625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0" name="SMARTInkShape-973"/>
            <p:cNvSpPr/>
            <p:nvPr>
              <p:custDataLst>
                <p:tags r:id="rId125"/>
              </p:custDataLst>
            </p:nvPr>
          </p:nvSpPr>
          <p:spPr>
            <a:xfrm>
              <a:off x="3095625" y="2003250"/>
              <a:ext cx="190501" cy="180051"/>
            </a:xfrm>
            <a:custGeom>
              <a:avLst/>
              <a:gdLst/>
              <a:ahLst/>
              <a:cxnLst/>
              <a:rect l="0" t="0" r="0" b="0"/>
              <a:pathLst>
                <a:path w="190501" h="180051">
                  <a:moveTo>
                    <a:pt x="0" y="104156"/>
                  </a:moveTo>
                  <a:lnTo>
                    <a:pt x="0" y="104156"/>
                  </a:lnTo>
                  <a:lnTo>
                    <a:pt x="22375" y="113580"/>
                  </a:lnTo>
                  <a:lnTo>
                    <a:pt x="26823" y="114408"/>
                  </a:lnTo>
                  <a:lnTo>
                    <a:pt x="61155" y="106230"/>
                  </a:lnTo>
                  <a:lnTo>
                    <a:pt x="86618" y="94334"/>
                  </a:lnTo>
                  <a:lnTo>
                    <a:pt x="120588" y="66050"/>
                  </a:lnTo>
                  <a:lnTo>
                    <a:pt x="122725" y="60231"/>
                  </a:lnTo>
                  <a:lnTo>
                    <a:pt x="121572" y="46710"/>
                  </a:lnTo>
                  <a:lnTo>
                    <a:pt x="110053" y="17795"/>
                  </a:lnTo>
                  <a:lnTo>
                    <a:pt x="102711" y="7124"/>
                  </a:lnTo>
                  <a:lnTo>
                    <a:pt x="97578" y="3749"/>
                  </a:lnTo>
                  <a:lnTo>
                    <a:pt x="84820" y="0"/>
                  </a:lnTo>
                  <a:lnTo>
                    <a:pt x="79036" y="323"/>
                  </a:lnTo>
                  <a:lnTo>
                    <a:pt x="69082" y="4209"/>
                  </a:lnTo>
                  <a:lnTo>
                    <a:pt x="60248" y="17402"/>
                  </a:lnTo>
                  <a:lnTo>
                    <a:pt x="41105" y="61374"/>
                  </a:lnTo>
                  <a:lnTo>
                    <a:pt x="38638" y="93685"/>
                  </a:lnTo>
                  <a:lnTo>
                    <a:pt x="42749" y="116700"/>
                  </a:lnTo>
                  <a:lnTo>
                    <a:pt x="58821" y="145650"/>
                  </a:lnTo>
                  <a:lnTo>
                    <a:pt x="76414" y="159198"/>
                  </a:lnTo>
                  <a:lnTo>
                    <a:pt x="113725" y="178676"/>
                  </a:lnTo>
                  <a:lnTo>
                    <a:pt x="130360" y="180050"/>
                  </a:lnTo>
                  <a:lnTo>
                    <a:pt x="147896" y="174929"/>
                  </a:lnTo>
                  <a:lnTo>
                    <a:pt x="190500" y="151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SMARTInkShape-974"/>
            <p:cNvSpPr/>
            <p:nvPr>
              <p:custDataLst>
                <p:tags r:id="rId126"/>
              </p:custDataLst>
            </p:nvPr>
          </p:nvSpPr>
          <p:spPr>
            <a:xfrm>
              <a:off x="2845594" y="1774031"/>
              <a:ext cx="154782" cy="381001"/>
            </a:xfrm>
            <a:custGeom>
              <a:avLst/>
              <a:gdLst/>
              <a:ahLst/>
              <a:cxnLst/>
              <a:rect l="0" t="0" r="0" b="0"/>
              <a:pathLst>
                <a:path w="154782" h="381001">
                  <a:moveTo>
                    <a:pt x="0" y="0"/>
                  </a:moveTo>
                  <a:lnTo>
                    <a:pt x="0" y="0"/>
                  </a:lnTo>
                  <a:lnTo>
                    <a:pt x="1323" y="12151"/>
                  </a:lnTo>
                  <a:lnTo>
                    <a:pt x="12126" y="64322"/>
                  </a:lnTo>
                  <a:lnTo>
                    <a:pt x="28332" y="119694"/>
                  </a:lnTo>
                  <a:lnTo>
                    <a:pt x="39851" y="167609"/>
                  </a:lnTo>
                  <a:lnTo>
                    <a:pt x="45321" y="223699"/>
                  </a:lnTo>
                  <a:lnTo>
                    <a:pt x="55352" y="274718"/>
                  </a:lnTo>
                  <a:lnTo>
                    <a:pt x="56970" y="309822"/>
                  </a:lnTo>
                  <a:lnTo>
                    <a:pt x="48288" y="367019"/>
                  </a:lnTo>
                  <a:lnTo>
                    <a:pt x="47756" y="378238"/>
                  </a:lnTo>
                  <a:lnTo>
                    <a:pt x="47630" y="321443"/>
                  </a:lnTo>
                  <a:lnTo>
                    <a:pt x="47628" y="309546"/>
                  </a:lnTo>
                  <a:lnTo>
                    <a:pt x="54682" y="289270"/>
                  </a:lnTo>
                  <a:lnTo>
                    <a:pt x="68128" y="267337"/>
                  </a:lnTo>
                  <a:lnTo>
                    <a:pt x="70554" y="265537"/>
                  </a:lnTo>
                  <a:lnTo>
                    <a:pt x="76777" y="263537"/>
                  </a:lnTo>
                  <a:lnTo>
                    <a:pt x="87480" y="269704"/>
                  </a:lnTo>
                  <a:lnTo>
                    <a:pt x="99734" y="281265"/>
                  </a:lnTo>
                  <a:lnTo>
                    <a:pt x="114070" y="303971"/>
                  </a:lnTo>
                  <a:lnTo>
                    <a:pt x="138816" y="358820"/>
                  </a:lnTo>
                  <a:lnTo>
                    <a:pt x="154781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SMARTInkShape-975"/>
            <p:cNvSpPr/>
            <p:nvPr>
              <p:custDataLst>
                <p:tags r:id="rId127"/>
              </p:custDataLst>
            </p:nvPr>
          </p:nvSpPr>
          <p:spPr>
            <a:xfrm>
              <a:off x="2619375" y="1988344"/>
              <a:ext cx="130970" cy="154782"/>
            </a:xfrm>
            <a:custGeom>
              <a:avLst/>
              <a:gdLst/>
              <a:ahLst/>
              <a:cxnLst/>
              <a:rect l="0" t="0" r="0" b="0"/>
              <a:pathLst>
                <a:path w="130970" h="154782">
                  <a:moveTo>
                    <a:pt x="0" y="0"/>
                  </a:moveTo>
                  <a:lnTo>
                    <a:pt x="0" y="0"/>
                  </a:lnTo>
                  <a:lnTo>
                    <a:pt x="1323" y="19011"/>
                  </a:lnTo>
                  <a:lnTo>
                    <a:pt x="9423" y="51772"/>
                  </a:lnTo>
                  <a:lnTo>
                    <a:pt x="14699" y="81044"/>
                  </a:lnTo>
                  <a:lnTo>
                    <a:pt x="22612" y="113223"/>
                  </a:lnTo>
                  <a:lnTo>
                    <a:pt x="23279" y="122200"/>
                  </a:lnTo>
                  <a:lnTo>
                    <a:pt x="24780" y="125123"/>
                  </a:lnTo>
                  <a:lnTo>
                    <a:pt x="27103" y="127071"/>
                  </a:lnTo>
                  <a:lnTo>
                    <a:pt x="29975" y="128370"/>
                  </a:lnTo>
                  <a:lnTo>
                    <a:pt x="31890" y="127913"/>
                  </a:lnTo>
                  <a:lnTo>
                    <a:pt x="33166" y="126286"/>
                  </a:lnTo>
                  <a:lnTo>
                    <a:pt x="34584" y="119627"/>
                  </a:lnTo>
                  <a:lnTo>
                    <a:pt x="35215" y="107848"/>
                  </a:lnTo>
                  <a:lnTo>
                    <a:pt x="62498" y="52961"/>
                  </a:lnTo>
                  <a:lnTo>
                    <a:pt x="75109" y="34507"/>
                  </a:lnTo>
                  <a:lnTo>
                    <a:pt x="79177" y="32265"/>
                  </a:lnTo>
                  <a:lnTo>
                    <a:pt x="83212" y="32093"/>
                  </a:lnTo>
                  <a:lnTo>
                    <a:pt x="92872" y="35002"/>
                  </a:lnTo>
                  <a:lnTo>
                    <a:pt x="100866" y="41827"/>
                  </a:lnTo>
                  <a:lnTo>
                    <a:pt x="114096" y="72350"/>
                  </a:lnTo>
                  <a:lnTo>
                    <a:pt x="129120" y="131353"/>
                  </a:lnTo>
                  <a:lnTo>
                    <a:pt x="130969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SMARTInkShape-976"/>
            <p:cNvSpPr/>
            <p:nvPr>
              <p:custDataLst>
                <p:tags r:id="rId128"/>
              </p:custDataLst>
            </p:nvPr>
          </p:nvSpPr>
          <p:spPr>
            <a:xfrm>
              <a:off x="2405063" y="1976438"/>
              <a:ext cx="166688" cy="130969"/>
            </a:xfrm>
            <a:custGeom>
              <a:avLst/>
              <a:gdLst/>
              <a:ahLst/>
              <a:cxnLst/>
              <a:rect l="0" t="0" r="0" b="0"/>
              <a:pathLst>
                <a:path w="166688" h="130969">
                  <a:moveTo>
                    <a:pt x="0" y="0"/>
                  </a:moveTo>
                  <a:lnTo>
                    <a:pt x="0" y="0"/>
                  </a:lnTo>
                  <a:lnTo>
                    <a:pt x="1322" y="19010"/>
                  </a:lnTo>
                  <a:lnTo>
                    <a:pt x="24122" y="77516"/>
                  </a:lnTo>
                  <a:lnTo>
                    <a:pt x="30564" y="90014"/>
                  </a:lnTo>
                  <a:lnTo>
                    <a:pt x="35517" y="117774"/>
                  </a:lnTo>
                  <a:lnTo>
                    <a:pt x="41979" y="112360"/>
                  </a:lnTo>
                  <a:lnTo>
                    <a:pt x="45115" y="98885"/>
                  </a:lnTo>
                  <a:lnTo>
                    <a:pt x="49155" y="78345"/>
                  </a:lnTo>
                  <a:lnTo>
                    <a:pt x="69780" y="32624"/>
                  </a:lnTo>
                  <a:lnTo>
                    <a:pt x="86985" y="9678"/>
                  </a:lnTo>
                  <a:lnTo>
                    <a:pt x="95104" y="4301"/>
                  </a:lnTo>
                  <a:lnTo>
                    <a:pt x="99121" y="2867"/>
                  </a:lnTo>
                  <a:lnTo>
                    <a:pt x="103122" y="4557"/>
                  </a:lnTo>
                  <a:lnTo>
                    <a:pt x="111096" y="13490"/>
                  </a:lnTo>
                  <a:lnTo>
                    <a:pt x="134935" y="66301"/>
                  </a:lnTo>
                  <a:lnTo>
                    <a:pt x="149489" y="98988"/>
                  </a:lnTo>
                  <a:lnTo>
                    <a:pt x="166687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4" name="SMARTInkShape-977"/>
            <p:cNvSpPr/>
            <p:nvPr>
              <p:custDataLst>
                <p:tags r:id="rId129"/>
              </p:custDataLst>
            </p:nvPr>
          </p:nvSpPr>
          <p:spPr>
            <a:xfrm>
              <a:off x="2149611" y="1919428"/>
              <a:ext cx="195921" cy="203954"/>
            </a:xfrm>
            <a:custGeom>
              <a:avLst/>
              <a:gdLst/>
              <a:ahLst/>
              <a:cxnLst/>
              <a:rect l="0" t="0" r="0" b="0"/>
              <a:pathLst>
                <a:path w="195921" h="203954">
                  <a:moveTo>
                    <a:pt x="160202" y="68916"/>
                  </a:moveTo>
                  <a:lnTo>
                    <a:pt x="160202" y="68916"/>
                  </a:lnTo>
                  <a:lnTo>
                    <a:pt x="153881" y="68916"/>
                  </a:lnTo>
                  <a:lnTo>
                    <a:pt x="147250" y="61860"/>
                  </a:lnTo>
                  <a:lnTo>
                    <a:pt x="112561" y="14646"/>
                  </a:lnTo>
                  <a:lnTo>
                    <a:pt x="101104" y="5990"/>
                  </a:lnTo>
                  <a:lnTo>
                    <a:pt x="87193" y="1261"/>
                  </a:lnTo>
                  <a:lnTo>
                    <a:pt x="79779" y="0"/>
                  </a:lnTo>
                  <a:lnTo>
                    <a:pt x="72191" y="1806"/>
                  </a:lnTo>
                  <a:lnTo>
                    <a:pt x="48870" y="16987"/>
                  </a:lnTo>
                  <a:lnTo>
                    <a:pt x="26526" y="39565"/>
                  </a:lnTo>
                  <a:lnTo>
                    <a:pt x="12262" y="69480"/>
                  </a:lnTo>
                  <a:lnTo>
                    <a:pt x="0" y="118444"/>
                  </a:lnTo>
                  <a:lnTo>
                    <a:pt x="1757" y="159144"/>
                  </a:lnTo>
                  <a:lnTo>
                    <a:pt x="10655" y="185755"/>
                  </a:lnTo>
                  <a:lnTo>
                    <a:pt x="21417" y="197133"/>
                  </a:lnTo>
                  <a:lnTo>
                    <a:pt x="27991" y="202019"/>
                  </a:lnTo>
                  <a:lnTo>
                    <a:pt x="33697" y="203953"/>
                  </a:lnTo>
                  <a:lnTo>
                    <a:pt x="38823" y="203920"/>
                  </a:lnTo>
                  <a:lnTo>
                    <a:pt x="43564" y="202575"/>
                  </a:lnTo>
                  <a:lnTo>
                    <a:pt x="52359" y="194025"/>
                  </a:lnTo>
                  <a:lnTo>
                    <a:pt x="64748" y="170808"/>
                  </a:lnTo>
                  <a:lnTo>
                    <a:pt x="73270" y="138794"/>
                  </a:lnTo>
                  <a:lnTo>
                    <a:pt x="76648" y="90062"/>
                  </a:lnTo>
                  <a:lnTo>
                    <a:pt x="78041" y="89628"/>
                  </a:lnTo>
                  <a:lnTo>
                    <a:pt x="83116" y="96201"/>
                  </a:lnTo>
                  <a:lnTo>
                    <a:pt x="120536" y="147750"/>
                  </a:lnTo>
                  <a:lnTo>
                    <a:pt x="195920" y="176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5" name="SMARTInkShape-978"/>
            <p:cNvSpPr/>
            <p:nvPr>
              <p:custDataLst>
                <p:tags r:id="rId130"/>
              </p:custDataLst>
            </p:nvPr>
          </p:nvSpPr>
          <p:spPr>
            <a:xfrm>
              <a:off x="1680436" y="1730666"/>
              <a:ext cx="391253" cy="448179"/>
            </a:xfrm>
            <a:custGeom>
              <a:avLst/>
              <a:gdLst/>
              <a:ahLst/>
              <a:cxnLst/>
              <a:rect l="0" t="0" r="0" b="0"/>
              <a:pathLst>
                <a:path w="391253" h="448179">
                  <a:moveTo>
                    <a:pt x="10252" y="102897"/>
                  </a:moveTo>
                  <a:lnTo>
                    <a:pt x="10252" y="102897"/>
                  </a:lnTo>
                  <a:lnTo>
                    <a:pt x="3931" y="102897"/>
                  </a:lnTo>
                  <a:lnTo>
                    <a:pt x="2069" y="105542"/>
                  </a:lnTo>
                  <a:lnTo>
                    <a:pt x="0" y="115538"/>
                  </a:lnTo>
                  <a:lnTo>
                    <a:pt x="2609" y="125272"/>
                  </a:lnTo>
                  <a:lnTo>
                    <a:pt x="26376" y="174909"/>
                  </a:lnTo>
                  <a:lnTo>
                    <a:pt x="60212" y="201817"/>
                  </a:lnTo>
                  <a:lnTo>
                    <a:pt x="72585" y="206393"/>
                  </a:lnTo>
                  <a:lnTo>
                    <a:pt x="95766" y="209330"/>
                  </a:lnTo>
                  <a:lnTo>
                    <a:pt x="100334" y="206925"/>
                  </a:lnTo>
                  <a:lnTo>
                    <a:pt x="113084" y="190899"/>
                  </a:lnTo>
                  <a:lnTo>
                    <a:pt x="144080" y="138082"/>
                  </a:lnTo>
                  <a:lnTo>
                    <a:pt x="164576" y="89091"/>
                  </a:lnTo>
                  <a:lnTo>
                    <a:pt x="202677" y="32027"/>
                  </a:lnTo>
                  <a:lnTo>
                    <a:pt x="216021" y="10608"/>
                  </a:lnTo>
                  <a:lnTo>
                    <a:pt x="221515" y="5652"/>
                  </a:lnTo>
                  <a:lnTo>
                    <a:pt x="234674" y="145"/>
                  </a:lnTo>
                  <a:lnTo>
                    <a:pt x="240564" y="0"/>
                  </a:lnTo>
                  <a:lnTo>
                    <a:pt x="250637" y="3366"/>
                  </a:lnTo>
                  <a:lnTo>
                    <a:pt x="270066" y="19019"/>
                  </a:lnTo>
                  <a:lnTo>
                    <a:pt x="277860" y="40041"/>
                  </a:lnTo>
                  <a:lnTo>
                    <a:pt x="292780" y="98245"/>
                  </a:lnTo>
                  <a:lnTo>
                    <a:pt x="304160" y="156199"/>
                  </a:lnTo>
                  <a:lnTo>
                    <a:pt x="311975" y="200670"/>
                  </a:lnTo>
                  <a:lnTo>
                    <a:pt x="327771" y="257196"/>
                  </a:lnTo>
                  <a:lnTo>
                    <a:pt x="340102" y="305207"/>
                  </a:lnTo>
                  <a:lnTo>
                    <a:pt x="349251" y="359229"/>
                  </a:lnTo>
                  <a:lnTo>
                    <a:pt x="358233" y="410676"/>
                  </a:lnTo>
                  <a:lnTo>
                    <a:pt x="391252" y="448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6" name="SMARTInkShape-979"/>
            <p:cNvSpPr/>
            <p:nvPr>
              <p:custDataLst>
                <p:tags r:id="rId131"/>
              </p:custDataLst>
            </p:nvPr>
          </p:nvSpPr>
          <p:spPr>
            <a:xfrm>
              <a:off x="1672461" y="1809750"/>
              <a:ext cx="53946" cy="321470"/>
            </a:xfrm>
            <a:custGeom>
              <a:avLst/>
              <a:gdLst/>
              <a:ahLst/>
              <a:cxnLst/>
              <a:rect l="0" t="0" r="0" b="0"/>
              <a:pathLst>
                <a:path w="53946" h="321470">
                  <a:moveTo>
                    <a:pt x="6320" y="0"/>
                  </a:moveTo>
                  <a:lnTo>
                    <a:pt x="6320" y="0"/>
                  </a:lnTo>
                  <a:lnTo>
                    <a:pt x="0" y="6321"/>
                  </a:lnTo>
                  <a:lnTo>
                    <a:pt x="424" y="23535"/>
                  </a:lnTo>
                  <a:lnTo>
                    <a:pt x="5156" y="77703"/>
                  </a:lnTo>
                  <a:lnTo>
                    <a:pt x="14273" y="136714"/>
                  </a:lnTo>
                  <a:lnTo>
                    <a:pt x="20973" y="183648"/>
                  </a:lnTo>
                  <a:lnTo>
                    <a:pt x="30249" y="240947"/>
                  </a:lnTo>
                  <a:lnTo>
                    <a:pt x="46546" y="298028"/>
                  </a:lnTo>
                  <a:lnTo>
                    <a:pt x="53945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3" name="SMARTInkShape-Group125"/>
          <p:cNvGrpSpPr/>
          <p:nvPr/>
        </p:nvGrpSpPr>
        <p:grpSpPr>
          <a:xfrm>
            <a:off x="4917280" y="1774031"/>
            <a:ext cx="1226346" cy="571501"/>
            <a:chOff x="4917280" y="1774031"/>
            <a:chExt cx="1226346" cy="571501"/>
          </a:xfrm>
        </p:grpSpPr>
        <p:sp>
          <p:nvSpPr>
            <p:cNvPr id="438" name="SMARTInkShape-980"/>
            <p:cNvSpPr/>
            <p:nvPr>
              <p:custDataLst>
                <p:tags r:id="rId116"/>
              </p:custDataLst>
            </p:nvPr>
          </p:nvSpPr>
          <p:spPr>
            <a:xfrm>
              <a:off x="6119813" y="2250281"/>
              <a:ext cx="23813" cy="95251"/>
            </a:xfrm>
            <a:custGeom>
              <a:avLst/>
              <a:gdLst/>
              <a:ahLst/>
              <a:cxnLst/>
              <a:rect l="0" t="0" r="0" b="0"/>
              <a:pathLst>
                <a:path w="23813" h="95251">
                  <a:moveTo>
                    <a:pt x="23812" y="0"/>
                  </a:moveTo>
                  <a:lnTo>
                    <a:pt x="23812" y="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SMARTInkShape-981"/>
            <p:cNvSpPr/>
            <p:nvPr>
              <p:custDataLst>
                <p:tags r:id="rId117"/>
              </p:custDataLst>
            </p:nvPr>
          </p:nvSpPr>
          <p:spPr>
            <a:xfrm>
              <a:off x="5738813" y="1774031"/>
              <a:ext cx="250033" cy="452439"/>
            </a:xfrm>
            <a:custGeom>
              <a:avLst/>
              <a:gdLst/>
              <a:ahLst/>
              <a:cxnLst/>
              <a:rect l="0" t="0" r="0" b="0"/>
              <a:pathLst>
                <a:path w="250033" h="452439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22375" y="53553"/>
                  </a:lnTo>
                  <a:lnTo>
                    <a:pt x="35293" y="100534"/>
                  </a:lnTo>
                  <a:lnTo>
                    <a:pt x="45189" y="156707"/>
                  </a:lnTo>
                  <a:lnTo>
                    <a:pt x="56727" y="214566"/>
                  </a:lnTo>
                  <a:lnTo>
                    <a:pt x="65297" y="268308"/>
                  </a:lnTo>
                  <a:lnTo>
                    <a:pt x="69618" y="301602"/>
                  </a:lnTo>
                  <a:lnTo>
                    <a:pt x="61026" y="356799"/>
                  </a:lnTo>
                  <a:lnTo>
                    <a:pt x="59570" y="401857"/>
                  </a:lnTo>
                  <a:lnTo>
                    <a:pt x="60855" y="373503"/>
                  </a:lnTo>
                  <a:lnTo>
                    <a:pt x="69782" y="333123"/>
                  </a:lnTo>
                  <a:lnTo>
                    <a:pt x="83588" y="312281"/>
                  </a:lnTo>
                  <a:lnTo>
                    <a:pt x="110797" y="282368"/>
                  </a:lnTo>
                  <a:lnTo>
                    <a:pt x="125972" y="277633"/>
                  </a:lnTo>
                  <a:lnTo>
                    <a:pt x="143300" y="276851"/>
                  </a:lnTo>
                  <a:lnTo>
                    <a:pt x="155411" y="280913"/>
                  </a:lnTo>
                  <a:lnTo>
                    <a:pt x="182308" y="296958"/>
                  </a:lnTo>
                  <a:lnTo>
                    <a:pt x="197001" y="314544"/>
                  </a:lnTo>
                  <a:lnTo>
                    <a:pt x="221538" y="368427"/>
                  </a:lnTo>
                  <a:lnTo>
                    <a:pt x="250032" y="452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0" name="SMARTInkShape-982"/>
            <p:cNvSpPr/>
            <p:nvPr>
              <p:custDataLst>
                <p:tags r:id="rId118"/>
              </p:custDataLst>
            </p:nvPr>
          </p:nvSpPr>
          <p:spPr>
            <a:xfrm>
              <a:off x="5555213" y="1989999"/>
              <a:ext cx="128900" cy="236471"/>
            </a:xfrm>
            <a:custGeom>
              <a:avLst/>
              <a:gdLst/>
              <a:ahLst/>
              <a:cxnLst/>
              <a:rect l="0" t="0" r="0" b="0"/>
              <a:pathLst>
                <a:path w="128900" h="236471">
                  <a:moveTo>
                    <a:pt x="52632" y="10251"/>
                  </a:moveTo>
                  <a:lnTo>
                    <a:pt x="52632" y="10251"/>
                  </a:lnTo>
                  <a:lnTo>
                    <a:pt x="52632" y="0"/>
                  </a:lnTo>
                  <a:lnTo>
                    <a:pt x="19085" y="56077"/>
                  </a:lnTo>
                  <a:lnTo>
                    <a:pt x="0" y="87821"/>
                  </a:lnTo>
                  <a:lnTo>
                    <a:pt x="346" y="92392"/>
                  </a:lnTo>
                  <a:lnTo>
                    <a:pt x="4258" y="100997"/>
                  </a:lnTo>
                  <a:lnTo>
                    <a:pt x="10406" y="109232"/>
                  </a:lnTo>
                  <a:lnTo>
                    <a:pt x="21076" y="113774"/>
                  </a:lnTo>
                  <a:lnTo>
                    <a:pt x="80574" y="126771"/>
                  </a:lnTo>
                  <a:lnTo>
                    <a:pt x="96359" y="133916"/>
                  </a:lnTo>
                  <a:lnTo>
                    <a:pt x="108666" y="145029"/>
                  </a:lnTo>
                  <a:lnTo>
                    <a:pt x="127346" y="167401"/>
                  </a:lnTo>
                  <a:lnTo>
                    <a:pt x="128899" y="173226"/>
                  </a:lnTo>
                  <a:lnTo>
                    <a:pt x="127097" y="186754"/>
                  </a:lnTo>
                  <a:lnTo>
                    <a:pt x="107761" y="222415"/>
                  </a:lnTo>
                  <a:lnTo>
                    <a:pt x="102615" y="227100"/>
                  </a:lnTo>
                  <a:lnTo>
                    <a:pt x="64537" y="2364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1" name="SMARTInkShape-983"/>
            <p:cNvSpPr/>
            <p:nvPr>
              <p:custDataLst>
                <p:tags r:id="rId119"/>
              </p:custDataLst>
            </p:nvPr>
          </p:nvSpPr>
          <p:spPr>
            <a:xfrm>
              <a:off x="4917280" y="2003380"/>
              <a:ext cx="604566" cy="233934"/>
            </a:xfrm>
            <a:custGeom>
              <a:avLst/>
              <a:gdLst/>
              <a:ahLst/>
              <a:cxnLst/>
              <a:rect l="0" t="0" r="0" b="0"/>
              <a:pathLst>
                <a:path w="604566" h="233934">
                  <a:moveTo>
                    <a:pt x="0" y="44495"/>
                  </a:moveTo>
                  <a:lnTo>
                    <a:pt x="0" y="44495"/>
                  </a:lnTo>
                  <a:lnTo>
                    <a:pt x="6323" y="38174"/>
                  </a:lnTo>
                  <a:lnTo>
                    <a:pt x="12953" y="35071"/>
                  </a:lnTo>
                  <a:lnTo>
                    <a:pt x="61715" y="29279"/>
                  </a:lnTo>
                  <a:lnTo>
                    <a:pt x="84315" y="25826"/>
                  </a:lnTo>
                  <a:lnTo>
                    <a:pt x="116705" y="31320"/>
                  </a:lnTo>
                  <a:lnTo>
                    <a:pt x="167597" y="52670"/>
                  </a:lnTo>
                  <a:lnTo>
                    <a:pt x="185173" y="60475"/>
                  </a:lnTo>
                  <a:lnTo>
                    <a:pt x="234038" y="111015"/>
                  </a:lnTo>
                  <a:lnTo>
                    <a:pt x="281772" y="169757"/>
                  </a:lnTo>
                  <a:lnTo>
                    <a:pt x="314413" y="216849"/>
                  </a:lnTo>
                  <a:lnTo>
                    <a:pt x="321057" y="233933"/>
                  </a:lnTo>
                  <a:lnTo>
                    <a:pt x="320123" y="184811"/>
                  </a:lnTo>
                  <a:lnTo>
                    <a:pt x="310665" y="132073"/>
                  </a:lnTo>
                  <a:lnTo>
                    <a:pt x="311213" y="103076"/>
                  </a:lnTo>
                  <a:lnTo>
                    <a:pt x="316029" y="85524"/>
                  </a:lnTo>
                  <a:lnTo>
                    <a:pt x="326108" y="72432"/>
                  </a:lnTo>
                  <a:lnTo>
                    <a:pt x="347816" y="53247"/>
                  </a:lnTo>
                  <a:lnTo>
                    <a:pt x="354909" y="52975"/>
                  </a:lnTo>
                  <a:lnTo>
                    <a:pt x="406081" y="72087"/>
                  </a:lnTo>
                  <a:lnTo>
                    <a:pt x="463721" y="89752"/>
                  </a:lnTo>
                  <a:lnTo>
                    <a:pt x="503615" y="98512"/>
                  </a:lnTo>
                  <a:lnTo>
                    <a:pt x="554025" y="90247"/>
                  </a:lnTo>
                  <a:lnTo>
                    <a:pt x="578230" y="79659"/>
                  </a:lnTo>
                  <a:lnTo>
                    <a:pt x="583925" y="75875"/>
                  </a:lnTo>
                  <a:lnTo>
                    <a:pt x="593780" y="61087"/>
                  </a:lnTo>
                  <a:lnTo>
                    <a:pt x="603238" y="33977"/>
                  </a:lnTo>
                  <a:lnTo>
                    <a:pt x="604565" y="25577"/>
                  </a:lnTo>
                  <a:lnTo>
                    <a:pt x="602804" y="18654"/>
                  </a:lnTo>
                  <a:lnTo>
                    <a:pt x="593792" y="7434"/>
                  </a:lnTo>
                  <a:lnTo>
                    <a:pt x="584495" y="1565"/>
                  </a:lnTo>
                  <a:lnTo>
                    <a:pt x="580164" y="0"/>
                  </a:lnTo>
                  <a:lnTo>
                    <a:pt x="574631" y="1602"/>
                  </a:lnTo>
                  <a:lnTo>
                    <a:pt x="545439" y="23968"/>
                  </a:lnTo>
                  <a:lnTo>
                    <a:pt x="520002" y="59402"/>
                  </a:lnTo>
                  <a:lnTo>
                    <a:pt x="506559" y="91686"/>
                  </a:lnTo>
                  <a:lnTo>
                    <a:pt x="500919" y="141517"/>
                  </a:lnTo>
                  <a:lnTo>
                    <a:pt x="507499" y="164345"/>
                  </a:lnTo>
                  <a:lnTo>
                    <a:pt x="512958" y="175989"/>
                  </a:lnTo>
                  <a:lnTo>
                    <a:pt x="559595" y="211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SMARTInkShape-984"/>
            <p:cNvSpPr/>
            <p:nvPr>
              <p:custDataLst>
                <p:tags r:id="rId120"/>
              </p:custDataLst>
            </p:nvPr>
          </p:nvSpPr>
          <p:spPr>
            <a:xfrm>
              <a:off x="5024444" y="1774036"/>
              <a:ext cx="202402" cy="476246"/>
            </a:xfrm>
            <a:custGeom>
              <a:avLst/>
              <a:gdLst/>
              <a:ahLst/>
              <a:cxnLst/>
              <a:rect l="0" t="0" r="0" b="0"/>
              <a:pathLst>
                <a:path w="202402" h="476246">
                  <a:moveTo>
                    <a:pt x="202401" y="119058"/>
                  </a:moveTo>
                  <a:lnTo>
                    <a:pt x="202401" y="119058"/>
                  </a:lnTo>
                  <a:lnTo>
                    <a:pt x="154748" y="67878"/>
                  </a:lnTo>
                  <a:lnTo>
                    <a:pt x="130960" y="36447"/>
                  </a:lnTo>
                  <a:lnTo>
                    <a:pt x="101526" y="6291"/>
                  </a:lnTo>
                  <a:lnTo>
                    <a:pt x="94507" y="2793"/>
                  </a:lnTo>
                  <a:lnTo>
                    <a:pt x="77671" y="159"/>
                  </a:lnTo>
                  <a:lnTo>
                    <a:pt x="53856" y="0"/>
                  </a:lnTo>
                  <a:lnTo>
                    <a:pt x="46864" y="3525"/>
                  </a:lnTo>
                  <a:lnTo>
                    <a:pt x="43146" y="6317"/>
                  </a:lnTo>
                  <a:lnTo>
                    <a:pt x="39016" y="12947"/>
                  </a:lnTo>
                  <a:lnTo>
                    <a:pt x="35858" y="20304"/>
                  </a:lnTo>
                  <a:lnTo>
                    <a:pt x="27965" y="31883"/>
                  </a:lnTo>
                  <a:lnTo>
                    <a:pt x="9180" y="86134"/>
                  </a:lnTo>
                  <a:lnTo>
                    <a:pt x="2715" y="104452"/>
                  </a:lnTo>
                  <a:lnTo>
                    <a:pt x="100" y="159105"/>
                  </a:lnTo>
                  <a:lnTo>
                    <a:pt x="0" y="214329"/>
                  </a:lnTo>
                  <a:lnTo>
                    <a:pt x="1319" y="230192"/>
                  </a:lnTo>
                  <a:lnTo>
                    <a:pt x="10796" y="277809"/>
                  </a:lnTo>
                  <a:lnTo>
                    <a:pt x="11835" y="333370"/>
                  </a:lnTo>
                  <a:lnTo>
                    <a:pt x="11898" y="390109"/>
                  </a:lnTo>
                  <a:lnTo>
                    <a:pt x="11901" y="448898"/>
                  </a:lnTo>
                  <a:lnTo>
                    <a:pt x="11901" y="458055"/>
                  </a:lnTo>
                  <a:lnTo>
                    <a:pt x="15427" y="465074"/>
                  </a:lnTo>
                  <a:lnTo>
                    <a:pt x="23806" y="4762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9" name="SMARTInkShape-Group126"/>
          <p:cNvGrpSpPr/>
          <p:nvPr/>
        </p:nvGrpSpPr>
        <p:grpSpPr>
          <a:xfrm>
            <a:off x="6483624" y="1738313"/>
            <a:ext cx="1607041" cy="535782"/>
            <a:chOff x="6483624" y="1738313"/>
            <a:chExt cx="1607041" cy="535782"/>
          </a:xfrm>
        </p:grpSpPr>
        <p:sp>
          <p:nvSpPr>
            <p:cNvPr id="444" name="SMARTInkShape-985"/>
            <p:cNvSpPr/>
            <p:nvPr>
              <p:custDataLst>
                <p:tags r:id="rId111"/>
              </p:custDataLst>
            </p:nvPr>
          </p:nvSpPr>
          <p:spPr>
            <a:xfrm>
              <a:off x="8048625" y="2119313"/>
              <a:ext cx="42040" cy="142876"/>
            </a:xfrm>
            <a:custGeom>
              <a:avLst/>
              <a:gdLst/>
              <a:ahLst/>
              <a:cxnLst/>
              <a:rect l="0" t="0" r="0" b="0"/>
              <a:pathLst>
                <a:path w="42040" h="142876">
                  <a:moveTo>
                    <a:pt x="35719" y="0"/>
                  </a:moveTo>
                  <a:lnTo>
                    <a:pt x="35719" y="0"/>
                  </a:lnTo>
                  <a:lnTo>
                    <a:pt x="35719" y="6320"/>
                  </a:lnTo>
                  <a:lnTo>
                    <a:pt x="39246" y="12951"/>
                  </a:lnTo>
                  <a:lnTo>
                    <a:pt x="42039" y="16571"/>
                  </a:lnTo>
                  <a:lnTo>
                    <a:pt x="41615" y="34705"/>
                  </a:lnTo>
                  <a:lnTo>
                    <a:pt x="30562" y="8314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SMARTInkShape-986"/>
            <p:cNvSpPr/>
            <p:nvPr>
              <p:custDataLst>
                <p:tags r:id="rId112"/>
              </p:custDataLst>
            </p:nvPr>
          </p:nvSpPr>
          <p:spPr>
            <a:xfrm>
              <a:off x="7465958" y="1928830"/>
              <a:ext cx="368356" cy="199297"/>
            </a:xfrm>
            <a:custGeom>
              <a:avLst/>
              <a:gdLst/>
              <a:ahLst/>
              <a:cxnLst/>
              <a:rect l="0" t="0" r="0" b="0"/>
              <a:pathLst>
                <a:path w="368356" h="199297">
                  <a:moveTo>
                    <a:pt x="82605" y="47608"/>
                  </a:moveTo>
                  <a:lnTo>
                    <a:pt x="82605" y="47608"/>
                  </a:lnTo>
                  <a:lnTo>
                    <a:pt x="76284" y="41287"/>
                  </a:lnTo>
                  <a:lnTo>
                    <a:pt x="73100" y="40748"/>
                  </a:lnTo>
                  <a:lnTo>
                    <a:pt x="69653" y="41712"/>
                  </a:lnTo>
                  <a:lnTo>
                    <a:pt x="62296" y="44987"/>
                  </a:lnTo>
                  <a:lnTo>
                    <a:pt x="54617" y="46443"/>
                  </a:lnTo>
                  <a:lnTo>
                    <a:pt x="36535" y="66224"/>
                  </a:lnTo>
                  <a:lnTo>
                    <a:pt x="11894" y="110505"/>
                  </a:lnTo>
                  <a:lnTo>
                    <a:pt x="3004" y="140327"/>
                  </a:lnTo>
                  <a:lnTo>
                    <a:pt x="0" y="174108"/>
                  </a:lnTo>
                  <a:lnTo>
                    <a:pt x="2399" y="180889"/>
                  </a:lnTo>
                  <a:lnTo>
                    <a:pt x="12121" y="191951"/>
                  </a:lnTo>
                  <a:lnTo>
                    <a:pt x="25261" y="197750"/>
                  </a:lnTo>
                  <a:lnTo>
                    <a:pt x="32470" y="199296"/>
                  </a:lnTo>
                  <a:lnTo>
                    <a:pt x="39920" y="197681"/>
                  </a:lnTo>
                  <a:lnTo>
                    <a:pt x="77153" y="177956"/>
                  </a:lnTo>
                  <a:lnTo>
                    <a:pt x="98284" y="152020"/>
                  </a:lnTo>
                  <a:lnTo>
                    <a:pt x="102802" y="139874"/>
                  </a:lnTo>
                  <a:lnTo>
                    <a:pt x="106205" y="103692"/>
                  </a:lnTo>
                  <a:lnTo>
                    <a:pt x="94654" y="71776"/>
                  </a:lnTo>
                  <a:lnTo>
                    <a:pt x="111095" y="54880"/>
                  </a:lnTo>
                  <a:lnTo>
                    <a:pt x="135144" y="43441"/>
                  </a:lnTo>
                  <a:lnTo>
                    <a:pt x="184511" y="33193"/>
                  </a:lnTo>
                  <a:lnTo>
                    <a:pt x="241741" y="23710"/>
                  </a:lnTo>
                  <a:lnTo>
                    <a:pt x="295033" y="11088"/>
                  </a:lnTo>
                  <a:lnTo>
                    <a:pt x="353651" y="175"/>
                  </a:lnTo>
                  <a:lnTo>
                    <a:pt x="355619" y="40"/>
                  </a:lnTo>
                  <a:lnTo>
                    <a:pt x="349882" y="0"/>
                  </a:lnTo>
                  <a:lnTo>
                    <a:pt x="311867" y="16556"/>
                  </a:lnTo>
                  <a:lnTo>
                    <a:pt x="274000" y="41376"/>
                  </a:lnTo>
                  <a:lnTo>
                    <a:pt x="223511" y="96916"/>
                  </a:lnTo>
                  <a:lnTo>
                    <a:pt x="203877" y="116751"/>
                  </a:lnTo>
                  <a:lnTo>
                    <a:pt x="196034" y="135223"/>
                  </a:lnTo>
                  <a:lnTo>
                    <a:pt x="193872" y="154017"/>
                  </a:lnTo>
                  <a:lnTo>
                    <a:pt x="197321" y="166779"/>
                  </a:lnTo>
                  <a:lnTo>
                    <a:pt x="213846" y="176861"/>
                  </a:lnTo>
                  <a:lnTo>
                    <a:pt x="238830" y="184429"/>
                  </a:lnTo>
                  <a:lnTo>
                    <a:pt x="281323" y="187366"/>
                  </a:lnTo>
                  <a:lnTo>
                    <a:pt x="368355" y="17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SMARTInkShape-987"/>
            <p:cNvSpPr/>
            <p:nvPr>
              <p:custDataLst>
                <p:tags r:id="rId113"/>
              </p:custDataLst>
            </p:nvPr>
          </p:nvSpPr>
          <p:spPr>
            <a:xfrm>
              <a:off x="7288280" y="1738313"/>
              <a:ext cx="45971" cy="440532"/>
            </a:xfrm>
            <a:custGeom>
              <a:avLst/>
              <a:gdLst/>
              <a:ahLst/>
              <a:cxnLst/>
              <a:rect l="0" t="0" r="0" b="0"/>
              <a:pathLst>
                <a:path w="45971" h="440532">
                  <a:moveTo>
                    <a:pt x="10251" y="0"/>
                  </a:moveTo>
                  <a:lnTo>
                    <a:pt x="10251" y="0"/>
                  </a:lnTo>
                  <a:lnTo>
                    <a:pt x="0" y="0"/>
                  </a:lnTo>
                  <a:lnTo>
                    <a:pt x="8741" y="56036"/>
                  </a:lnTo>
                  <a:lnTo>
                    <a:pt x="18136" y="114648"/>
                  </a:lnTo>
                  <a:lnTo>
                    <a:pt x="21363" y="172871"/>
                  </a:lnTo>
                  <a:lnTo>
                    <a:pt x="21923" y="228051"/>
                  </a:lnTo>
                  <a:lnTo>
                    <a:pt x="22088" y="279237"/>
                  </a:lnTo>
                  <a:lnTo>
                    <a:pt x="28464" y="338409"/>
                  </a:lnTo>
                  <a:lnTo>
                    <a:pt x="45970" y="440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SMARTInkShape-988"/>
            <p:cNvSpPr/>
            <p:nvPr>
              <p:custDataLst>
                <p:tags r:id="rId114"/>
              </p:custDataLst>
            </p:nvPr>
          </p:nvSpPr>
          <p:spPr>
            <a:xfrm>
              <a:off x="6715774" y="1988344"/>
              <a:ext cx="308915" cy="209329"/>
            </a:xfrm>
            <a:custGeom>
              <a:avLst/>
              <a:gdLst/>
              <a:ahLst/>
              <a:cxnLst/>
              <a:rect l="0" t="0" r="0" b="0"/>
              <a:pathLst>
                <a:path w="308915" h="209329">
                  <a:moveTo>
                    <a:pt x="35070" y="11906"/>
                  </a:moveTo>
                  <a:lnTo>
                    <a:pt x="35070" y="11906"/>
                  </a:lnTo>
                  <a:lnTo>
                    <a:pt x="28749" y="18227"/>
                  </a:lnTo>
                  <a:lnTo>
                    <a:pt x="25646" y="28385"/>
                  </a:lnTo>
                  <a:lnTo>
                    <a:pt x="17333" y="62786"/>
                  </a:lnTo>
                  <a:lnTo>
                    <a:pt x="2634" y="97116"/>
                  </a:lnTo>
                  <a:lnTo>
                    <a:pt x="0" y="140009"/>
                  </a:lnTo>
                  <a:lnTo>
                    <a:pt x="5864" y="171424"/>
                  </a:lnTo>
                  <a:lnTo>
                    <a:pt x="22301" y="197489"/>
                  </a:lnTo>
                  <a:lnTo>
                    <a:pt x="36450" y="206835"/>
                  </a:lnTo>
                  <a:lnTo>
                    <a:pt x="43927" y="209328"/>
                  </a:lnTo>
                  <a:lnTo>
                    <a:pt x="59291" y="208569"/>
                  </a:lnTo>
                  <a:lnTo>
                    <a:pt x="67093" y="206515"/>
                  </a:lnTo>
                  <a:lnTo>
                    <a:pt x="79288" y="197177"/>
                  </a:lnTo>
                  <a:lnTo>
                    <a:pt x="97897" y="175943"/>
                  </a:lnTo>
                  <a:lnTo>
                    <a:pt x="99153" y="156690"/>
                  </a:lnTo>
                  <a:lnTo>
                    <a:pt x="95301" y="134463"/>
                  </a:lnTo>
                  <a:lnTo>
                    <a:pt x="74470" y="92040"/>
                  </a:lnTo>
                  <a:lnTo>
                    <a:pt x="54876" y="68091"/>
                  </a:lnTo>
                  <a:lnTo>
                    <a:pt x="46959" y="63335"/>
                  </a:lnTo>
                  <a:lnTo>
                    <a:pt x="42996" y="62067"/>
                  </a:lnTo>
                  <a:lnTo>
                    <a:pt x="40354" y="59899"/>
                  </a:lnTo>
                  <a:lnTo>
                    <a:pt x="37418" y="53962"/>
                  </a:lnTo>
                  <a:lnTo>
                    <a:pt x="37959" y="50527"/>
                  </a:lnTo>
                  <a:lnTo>
                    <a:pt x="42086" y="43182"/>
                  </a:lnTo>
                  <a:lnTo>
                    <a:pt x="45039" y="40694"/>
                  </a:lnTo>
                  <a:lnTo>
                    <a:pt x="91408" y="19341"/>
                  </a:lnTo>
                  <a:lnTo>
                    <a:pt x="149270" y="12885"/>
                  </a:lnTo>
                  <a:lnTo>
                    <a:pt x="201362" y="10712"/>
                  </a:lnTo>
                  <a:lnTo>
                    <a:pt x="260774" y="29"/>
                  </a:lnTo>
                  <a:lnTo>
                    <a:pt x="261220" y="4"/>
                  </a:lnTo>
                  <a:lnTo>
                    <a:pt x="244710" y="0"/>
                  </a:lnTo>
                  <a:lnTo>
                    <a:pt x="237163" y="3528"/>
                  </a:lnTo>
                  <a:lnTo>
                    <a:pt x="226754" y="9505"/>
                  </a:lnTo>
                  <a:lnTo>
                    <a:pt x="201225" y="21631"/>
                  </a:lnTo>
                  <a:lnTo>
                    <a:pt x="189174" y="34308"/>
                  </a:lnTo>
                  <a:lnTo>
                    <a:pt x="166473" y="84726"/>
                  </a:lnTo>
                  <a:lnTo>
                    <a:pt x="156570" y="118600"/>
                  </a:lnTo>
                  <a:lnTo>
                    <a:pt x="158743" y="132527"/>
                  </a:lnTo>
                  <a:lnTo>
                    <a:pt x="170918" y="163026"/>
                  </a:lnTo>
                  <a:lnTo>
                    <a:pt x="177229" y="168215"/>
                  </a:lnTo>
                  <a:lnTo>
                    <a:pt x="194824" y="173981"/>
                  </a:lnTo>
                  <a:lnTo>
                    <a:pt x="247964" y="176360"/>
                  </a:lnTo>
                  <a:lnTo>
                    <a:pt x="308914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SMARTInkShape-989"/>
            <p:cNvSpPr/>
            <p:nvPr>
              <p:custDataLst>
                <p:tags r:id="rId115"/>
              </p:custDataLst>
            </p:nvPr>
          </p:nvSpPr>
          <p:spPr>
            <a:xfrm>
              <a:off x="6483624" y="1954770"/>
              <a:ext cx="141055" cy="319325"/>
            </a:xfrm>
            <a:custGeom>
              <a:avLst/>
              <a:gdLst/>
              <a:ahLst/>
              <a:cxnLst/>
              <a:rect l="0" t="0" r="0" b="0"/>
              <a:pathLst>
                <a:path w="141055" h="319325">
                  <a:moveTo>
                    <a:pt x="136251" y="21668"/>
                  </a:moveTo>
                  <a:lnTo>
                    <a:pt x="136251" y="21668"/>
                  </a:lnTo>
                  <a:lnTo>
                    <a:pt x="91534" y="1073"/>
                  </a:lnTo>
                  <a:lnTo>
                    <a:pt x="86597" y="0"/>
                  </a:lnTo>
                  <a:lnTo>
                    <a:pt x="74053" y="5864"/>
                  </a:lnTo>
                  <a:lnTo>
                    <a:pt x="21001" y="53886"/>
                  </a:lnTo>
                  <a:lnTo>
                    <a:pt x="12269" y="65973"/>
                  </a:lnTo>
                  <a:lnTo>
                    <a:pt x="341" y="90832"/>
                  </a:lnTo>
                  <a:lnTo>
                    <a:pt x="0" y="105765"/>
                  </a:lnTo>
                  <a:lnTo>
                    <a:pt x="10559" y="136910"/>
                  </a:lnTo>
                  <a:lnTo>
                    <a:pt x="21298" y="149174"/>
                  </a:lnTo>
                  <a:lnTo>
                    <a:pt x="45746" y="163517"/>
                  </a:lnTo>
                  <a:lnTo>
                    <a:pt x="74597" y="172617"/>
                  </a:lnTo>
                  <a:lnTo>
                    <a:pt x="99904" y="178841"/>
                  </a:lnTo>
                  <a:lnTo>
                    <a:pt x="120630" y="189064"/>
                  </a:lnTo>
                  <a:lnTo>
                    <a:pt x="139486" y="204370"/>
                  </a:lnTo>
                  <a:lnTo>
                    <a:pt x="141054" y="208292"/>
                  </a:lnTo>
                  <a:lnTo>
                    <a:pt x="140775" y="212230"/>
                  </a:lnTo>
                  <a:lnTo>
                    <a:pt x="126018" y="249707"/>
                  </a:lnTo>
                  <a:lnTo>
                    <a:pt x="91769" y="291260"/>
                  </a:lnTo>
                  <a:lnTo>
                    <a:pt x="52907" y="319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6" name="SMARTInkShape-Group127"/>
          <p:cNvGrpSpPr/>
          <p:nvPr/>
        </p:nvGrpSpPr>
        <p:grpSpPr>
          <a:xfrm>
            <a:off x="8525632" y="1607344"/>
            <a:ext cx="1547058" cy="494576"/>
            <a:chOff x="8525632" y="1607344"/>
            <a:chExt cx="1547058" cy="494576"/>
          </a:xfrm>
        </p:grpSpPr>
        <p:sp>
          <p:nvSpPr>
            <p:cNvPr id="450" name="SMARTInkShape-990"/>
            <p:cNvSpPr/>
            <p:nvPr>
              <p:custDataLst>
                <p:tags r:id="rId105"/>
              </p:custDataLst>
            </p:nvPr>
          </p:nvSpPr>
          <p:spPr>
            <a:xfrm>
              <a:off x="9763125" y="1762125"/>
              <a:ext cx="309565" cy="83345"/>
            </a:xfrm>
            <a:custGeom>
              <a:avLst/>
              <a:gdLst/>
              <a:ahLst/>
              <a:cxnLst/>
              <a:rect l="0" t="0" r="0" b="0"/>
              <a:pathLst>
                <a:path w="309565" h="83345">
                  <a:moveTo>
                    <a:pt x="0" y="83344"/>
                  </a:moveTo>
                  <a:lnTo>
                    <a:pt x="0" y="83344"/>
                  </a:lnTo>
                  <a:lnTo>
                    <a:pt x="6322" y="83344"/>
                  </a:lnTo>
                  <a:lnTo>
                    <a:pt x="8182" y="82021"/>
                  </a:lnTo>
                  <a:lnTo>
                    <a:pt x="9424" y="79816"/>
                  </a:lnTo>
                  <a:lnTo>
                    <a:pt x="10252" y="77023"/>
                  </a:lnTo>
                  <a:lnTo>
                    <a:pt x="12126" y="75161"/>
                  </a:lnTo>
                  <a:lnTo>
                    <a:pt x="24640" y="68645"/>
                  </a:lnTo>
                  <a:lnTo>
                    <a:pt x="28333" y="65607"/>
                  </a:lnTo>
                  <a:lnTo>
                    <a:pt x="39492" y="62232"/>
                  </a:lnTo>
                  <a:lnTo>
                    <a:pt x="51948" y="59409"/>
                  </a:lnTo>
                  <a:lnTo>
                    <a:pt x="67720" y="51704"/>
                  </a:lnTo>
                  <a:lnTo>
                    <a:pt x="119311" y="34912"/>
                  </a:lnTo>
                  <a:lnTo>
                    <a:pt x="135049" y="28746"/>
                  </a:lnTo>
                  <a:lnTo>
                    <a:pt x="190754" y="22923"/>
                  </a:lnTo>
                  <a:lnTo>
                    <a:pt x="247573" y="6093"/>
                  </a:lnTo>
                  <a:lnTo>
                    <a:pt x="268605" y="1203"/>
                  </a:lnTo>
                  <a:lnTo>
                    <a:pt x="3095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SMARTInkShape-991"/>
            <p:cNvSpPr/>
            <p:nvPr>
              <p:custDataLst>
                <p:tags r:id="rId106"/>
              </p:custDataLst>
            </p:nvPr>
          </p:nvSpPr>
          <p:spPr>
            <a:xfrm>
              <a:off x="9858375" y="1607344"/>
              <a:ext cx="71440" cy="488157"/>
            </a:xfrm>
            <a:custGeom>
              <a:avLst/>
              <a:gdLst/>
              <a:ahLst/>
              <a:cxnLst/>
              <a:rect l="0" t="0" r="0" b="0"/>
              <a:pathLst>
                <a:path w="71440" h="488157">
                  <a:moveTo>
                    <a:pt x="0" y="0"/>
                  </a:moveTo>
                  <a:lnTo>
                    <a:pt x="0" y="0"/>
                  </a:lnTo>
                  <a:lnTo>
                    <a:pt x="0" y="52045"/>
                  </a:lnTo>
                  <a:lnTo>
                    <a:pt x="1323" y="86617"/>
                  </a:lnTo>
                  <a:lnTo>
                    <a:pt x="12126" y="144382"/>
                  </a:lnTo>
                  <a:lnTo>
                    <a:pt x="22014" y="202604"/>
                  </a:lnTo>
                  <a:lnTo>
                    <a:pt x="33000" y="258436"/>
                  </a:lnTo>
                  <a:lnTo>
                    <a:pt x="35559" y="317295"/>
                  </a:lnTo>
                  <a:lnTo>
                    <a:pt x="39176" y="329756"/>
                  </a:lnTo>
                  <a:lnTo>
                    <a:pt x="43869" y="341027"/>
                  </a:lnTo>
                  <a:lnTo>
                    <a:pt x="47527" y="399371"/>
                  </a:lnTo>
                  <a:lnTo>
                    <a:pt x="47613" y="420493"/>
                  </a:lnTo>
                  <a:lnTo>
                    <a:pt x="51147" y="428539"/>
                  </a:lnTo>
                  <a:lnTo>
                    <a:pt x="55804" y="436524"/>
                  </a:lnTo>
                  <a:lnTo>
                    <a:pt x="58795" y="452430"/>
                  </a:lnTo>
                  <a:lnTo>
                    <a:pt x="59041" y="456401"/>
                  </a:lnTo>
                  <a:lnTo>
                    <a:pt x="62841" y="464341"/>
                  </a:lnTo>
                  <a:lnTo>
                    <a:pt x="71289" y="476043"/>
                  </a:lnTo>
                  <a:lnTo>
                    <a:pt x="71439" y="488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SMARTInkShape-992"/>
            <p:cNvSpPr/>
            <p:nvPr>
              <p:custDataLst>
                <p:tags r:id="rId107"/>
              </p:custDataLst>
            </p:nvPr>
          </p:nvSpPr>
          <p:spPr>
            <a:xfrm>
              <a:off x="9275704" y="1845469"/>
              <a:ext cx="380266" cy="221861"/>
            </a:xfrm>
            <a:custGeom>
              <a:avLst/>
              <a:gdLst/>
              <a:ahLst/>
              <a:cxnLst/>
              <a:rect l="0" t="0" r="0" b="0"/>
              <a:pathLst>
                <a:path w="380266" h="221861">
                  <a:moveTo>
                    <a:pt x="58796" y="47625"/>
                  </a:moveTo>
                  <a:lnTo>
                    <a:pt x="58796" y="47625"/>
                  </a:lnTo>
                  <a:lnTo>
                    <a:pt x="47967" y="57130"/>
                  </a:lnTo>
                  <a:lnTo>
                    <a:pt x="35904" y="64197"/>
                  </a:lnTo>
                  <a:lnTo>
                    <a:pt x="25251" y="78802"/>
                  </a:lnTo>
                  <a:lnTo>
                    <a:pt x="7632" y="120517"/>
                  </a:lnTo>
                  <a:lnTo>
                    <a:pt x="917" y="172511"/>
                  </a:lnTo>
                  <a:lnTo>
                    <a:pt x="0" y="188238"/>
                  </a:lnTo>
                  <a:lnTo>
                    <a:pt x="6647" y="203164"/>
                  </a:lnTo>
                  <a:lnTo>
                    <a:pt x="17098" y="215972"/>
                  </a:lnTo>
                  <a:lnTo>
                    <a:pt x="26153" y="221665"/>
                  </a:lnTo>
                  <a:lnTo>
                    <a:pt x="30419" y="221860"/>
                  </a:lnTo>
                  <a:lnTo>
                    <a:pt x="57101" y="209247"/>
                  </a:lnTo>
                  <a:lnTo>
                    <a:pt x="64657" y="201919"/>
                  </a:lnTo>
                  <a:lnTo>
                    <a:pt x="68016" y="194252"/>
                  </a:lnTo>
                  <a:lnTo>
                    <a:pt x="70348" y="174596"/>
                  </a:lnTo>
                  <a:lnTo>
                    <a:pt x="67017" y="166675"/>
                  </a:lnTo>
                  <a:lnTo>
                    <a:pt x="62450" y="158744"/>
                  </a:lnTo>
                  <a:lnTo>
                    <a:pt x="58556" y="146842"/>
                  </a:lnTo>
                  <a:lnTo>
                    <a:pt x="48687" y="133320"/>
                  </a:lnTo>
                  <a:lnTo>
                    <a:pt x="47048" y="120924"/>
                  </a:lnTo>
                  <a:lnTo>
                    <a:pt x="46937" y="113293"/>
                  </a:lnTo>
                  <a:lnTo>
                    <a:pt x="50438" y="106356"/>
                  </a:lnTo>
                  <a:lnTo>
                    <a:pt x="57146" y="97444"/>
                  </a:lnTo>
                  <a:lnTo>
                    <a:pt x="59793" y="86178"/>
                  </a:lnTo>
                  <a:lnTo>
                    <a:pt x="64972" y="78871"/>
                  </a:lnTo>
                  <a:lnTo>
                    <a:pt x="71684" y="74741"/>
                  </a:lnTo>
                  <a:lnTo>
                    <a:pt x="75325" y="73640"/>
                  </a:lnTo>
                  <a:lnTo>
                    <a:pt x="77753" y="71583"/>
                  </a:lnTo>
                  <a:lnTo>
                    <a:pt x="80450" y="65769"/>
                  </a:lnTo>
                  <a:lnTo>
                    <a:pt x="82493" y="63690"/>
                  </a:lnTo>
                  <a:lnTo>
                    <a:pt x="88290" y="61379"/>
                  </a:lnTo>
                  <a:lnTo>
                    <a:pt x="102790" y="58573"/>
                  </a:lnTo>
                  <a:lnTo>
                    <a:pt x="114459" y="51457"/>
                  </a:lnTo>
                  <a:lnTo>
                    <a:pt x="127895" y="48130"/>
                  </a:lnTo>
                  <a:lnTo>
                    <a:pt x="135861" y="47774"/>
                  </a:lnTo>
                  <a:lnTo>
                    <a:pt x="142877" y="51219"/>
                  </a:lnTo>
                  <a:lnTo>
                    <a:pt x="150405" y="55837"/>
                  </a:lnTo>
                  <a:lnTo>
                    <a:pt x="162080" y="59759"/>
                  </a:lnTo>
                  <a:lnTo>
                    <a:pt x="221515" y="115103"/>
                  </a:lnTo>
                  <a:lnTo>
                    <a:pt x="237390" y="134498"/>
                  </a:lnTo>
                  <a:lnTo>
                    <a:pt x="261202" y="165952"/>
                  </a:lnTo>
                  <a:lnTo>
                    <a:pt x="269140" y="172975"/>
                  </a:lnTo>
                  <a:lnTo>
                    <a:pt x="277077" y="176096"/>
                  </a:lnTo>
                  <a:lnTo>
                    <a:pt x="279724" y="178252"/>
                  </a:lnTo>
                  <a:lnTo>
                    <a:pt x="284770" y="186283"/>
                  </a:lnTo>
                  <a:lnTo>
                    <a:pt x="290638" y="188626"/>
                  </a:lnTo>
                  <a:lnTo>
                    <a:pt x="292733" y="190573"/>
                  </a:lnTo>
                  <a:lnTo>
                    <a:pt x="296921" y="202406"/>
                  </a:lnTo>
                  <a:lnTo>
                    <a:pt x="296921" y="146086"/>
                  </a:lnTo>
                  <a:lnTo>
                    <a:pt x="298244" y="103362"/>
                  </a:lnTo>
                  <a:lnTo>
                    <a:pt x="320856" y="47682"/>
                  </a:lnTo>
                  <a:lnTo>
                    <a:pt x="326521" y="36185"/>
                  </a:lnTo>
                  <a:lnTo>
                    <a:pt x="329883" y="32061"/>
                  </a:lnTo>
                  <a:lnTo>
                    <a:pt x="364422" y="5041"/>
                  </a:lnTo>
                  <a:lnTo>
                    <a:pt x="3802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SMARTInkShape-993"/>
            <p:cNvSpPr/>
            <p:nvPr>
              <p:custDataLst>
                <p:tags r:id="rId108"/>
              </p:custDataLst>
            </p:nvPr>
          </p:nvSpPr>
          <p:spPr>
            <a:xfrm>
              <a:off x="8929688" y="1702594"/>
              <a:ext cx="238126" cy="367679"/>
            </a:xfrm>
            <a:custGeom>
              <a:avLst/>
              <a:gdLst/>
              <a:ahLst/>
              <a:cxnLst/>
              <a:rect l="0" t="0" r="0" b="0"/>
              <a:pathLst>
                <a:path w="238126" h="367679">
                  <a:moveTo>
                    <a:pt x="0" y="0"/>
                  </a:moveTo>
                  <a:lnTo>
                    <a:pt x="0" y="0"/>
                  </a:lnTo>
                  <a:lnTo>
                    <a:pt x="1323" y="20333"/>
                  </a:lnTo>
                  <a:lnTo>
                    <a:pt x="12126" y="77224"/>
                  </a:lnTo>
                  <a:lnTo>
                    <a:pt x="24639" y="132896"/>
                  </a:lnTo>
                  <a:lnTo>
                    <a:pt x="39851" y="188529"/>
                  </a:lnTo>
                  <a:lnTo>
                    <a:pt x="47412" y="245918"/>
                  </a:lnTo>
                  <a:lnTo>
                    <a:pt x="57673" y="302700"/>
                  </a:lnTo>
                  <a:lnTo>
                    <a:pt x="62814" y="344900"/>
                  </a:lnTo>
                  <a:lnTo>
                    <a:pt x="69733" y="364315"/>
                  </a:lnTo>
                  <a:lnTo>
                    <a:pt x="71625" y="365907"/>
                  </a:lnTo>
                  <a:lnTo>
                    <a:pt x="77253" y="367678"/>
                  </a:lnTo>
                  <a:lnTo>
                    <a:pt x="80605" y="365504"/>
                  </a:lnTo>
                  <a:lnTo>
                    <a:pt x="87859" y="356033"/>
                  </a:lnTo>
                  <a:lnTo>
                    <a:pt x="110756" y="298419"/>
                  </a:lnTo>
                  <a:lnTo>
                    <a:pt x="142146" y="252188"/>
                  </a:lnTo>
                  <a:lnTo>
                    <a:pt x="158605" y="234582"/>
                  </a:lnTo>
                  <a:lnTo>
                    <a:pt x="162622" y="233117"/>
                  </a:lnTo>
                  <a:lnTo>
                    <a:pt x="166623" y="233464"/>
                  </a:lnTo>
                  <a:lnTo>
                    <a:pt x="170613" y="235017"/>
                  </a:lnTo>
                  <a:lnTo>
                    <a:pt x="178575" y="243799"/>
                  </a:lnTo>
                  <a:lnTo>
                    <a:pt x="238125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SMARTInkShape-994"/>
            <p:cNvSpPr/>
            <p:nvPr>
              <p:custDataLst>
                <p:tags r:id="rId109"/>
              </p:custDataLst>
            </p:nvPr>
          </p:nvSpPr>
          <p:spPr>
            <a:xfrm>
              <a:off x="8765346" y="1905000"/>
              <a:ext cx="114814" cy="151400"/>
            </a:xfrm>
            <a:custGeom>
              <a:avLst/>
              <a:gdLst/>
              <a:ahLst/>
              <a:cxnLst/>
              <a:rect l="0" t="0" r="0" b="0"/>
              <a:pathLst>
                <a:path w="114814" h="151400">
                  <a:moveTo>
                    <a:pt x="57185" y="11906"/>
                  </a:moveTo>
                  <a:lnTo>
                    <a:pt x="57185" y="11906"/>
                  </a:lnTo>
                  <a:lnTo>
                    <a:pt x="40613" y="11906"/>
                  </a:lnTo>
                  <a:lnTo>
                    <a:pt x="36877" y="14552"/>
                  </a:lnTo>
                  <a:lnTo>
                    <a:pt x="17437" y="45050"/>
                  </a:lnTo>
                  <a:lnTo>
                    <a:pt x="2934" y="83864"/>
                  </a:lnTo>
                  <a:lnTo>
                    <a:pt x="0" y="101655"/>
                  </a:lnTo>
                  <a:lnTo>
                    <a:pt x="2224" y="118381"/>
                  </a:lnTo>
                  <a:lnTo>
                    <a:pt x="4670" y="126546"/>
                  </a:lnTo>
                  <a:lnTo>
                    <a:pt x="14442" y="139145"/>
                  </a:lnTo>
                  <a:lnTo>
                    <a:pt x="20753" y="144357"/>
                  </a:lnTo>
                  <a:lnTo>
                    <a:pt x="38348" y="150148"/>
                  </a:lnTo>
                  <a:lnTo>
                    <a:pt x="56750" y="151399"/>
                  </a:lnTo>
                  <a:lnTo>
                    <a:pt x="69340" y="147545"/>
                  </a:lnTo>
                  <a:lnTo>
                    <a:pt x="90185" y="131618"/>
                  </a:lnTo>
                  <a:lnTo>
                    <a:pt x="106798" y="110141"/>
                  </a:lnTo>
                  <a:lnTo>
                    <a:pt x="113777" y="80701"/>
                  </a:lnTo>
                  <a:lnTo>
                    <a:pt x="114813" y="44702"/>
                  </a:lnTo>
                  <a:lnTo>
                    <a:pt x="110138" y="28246"/>
                  </a:lnTo>
                  <a:lnTo>
                    <a:pt x="809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5" name="SMARTInkShape-995"/>
            <p:cNvSpPr/>
            <p:nvPr>
              <p:custDataLst>
                <p:tags r:id="rId110"/>
              </p:custDataLst>
            </p:nvPr>
          </p:nvSpPr>
          <p:spPr>
            <a:xfrm>
              <a:off x="8525632" y="1893094"/>
              <a:ext cx="165932" cy="208826"/>
            </a:xfrm>
            <a:custGeom>
              <a:avLst/>
              <a:gdLst/>
              <a:ahLst/>
              <a:cxnLst/>
              <a:rect l="0" t="0" r="0" b="0"/>
              <a:pathLst>
                <a:path w="165932" h="208826">
                  <a:moveTo>
                    <a:pt x="118306" y="0"/>
                  </a:moveTo>
                  <a:lnTo>
                    <a:pt x="118306" y="0"/>
                  </a:lnTo>
                  <a:lnTo>
                    <a:pt x="77689" y="1323"/>
                  </a:lnTo>
                  <a:lnTo>
                    <a:pt x="62330" y="6320"/>
                  </a:lnTo>
                  <a:lnTo>
                    <a:pt x="38808" y="29213"/>
                  </a:lnTo>
                  <a:lnTo>
                    <a:pt x="12179" y="84055"/>
                  </a:lnTo>
                  <a:lnTo>
                    <a:pt x="1798" y="118468"/>
                  </a:lnTo>
                  <a:lnTo>
                    <a:pt x="0" y="146226"/>
                  </a:lnTo>
                  <a:lnTo>
                    <a:pt x="6636" y="168177"/>
                  </a:lnTo>
                  <a:lnTo>
                    <a:pt x="18403" y="188516"/>
                  </a:lnTo>
                  <a:lnTo>
                    <a:pt x="32453" y="201965"/>
                  </a:lnTo>
                  <a:lnTo>
                    <a:pt x="58101" y="208825"/>
                  </a:lnTo>
                  <a:lnTo>
                    <a:pt x="165931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7" name="SMARTInkShape-Group128"/>
          <p:cNvGrpSpPr/>
          <p:nvPr/>
        </p:nvGrpSpPr>
        <p:grpSpPr>
          <a:xfrm>
            <a:off x="1241197" y="2381250"/>
            <a:ext cx="4188054" cy="578406"/>
            <a:chOff x="1241197" y="2381250"/>
            <a:chExt cx="4188054" cy="578406"/>
          </a:xfrm>
        </p:grpSpPr>
        <p:sp>
          <p:nvSpPr>
            <p:cNvPr id="457" name="SMARTInkShape-996"/>
            <p:cNvSpPr/>
            <p:nvPr>
              <p:custDataLst>
                <p:tags r:id="rId95"/>
              </p:custDataLst>
            </p:nvPr>
          </p:nvSpPr>
          <p:spPr>
            <a:xfrm>
              <a:off x="4929188" y="2762250"/>
              <a:ext cx="500063" cy="92643"/>
            </a:xfrm>
            <a:custGeom>
              <a:avLst/>
              <a:gdLst/>
              <a:ahLst/>
              <a:cxnLst/>
              <a:rect l="0" t="0" r="0" b="0"/>
              <a:pathLst>
                <a:path w="500063" h="92643">
                  <a:moveTo>
                    <a:pt x="0" y="0"/>
                  </a:moveTo>
                  <a:lnTo>
                    <a:pt x="0" y="0"/>
                  </a:lnTo>
                  <a:lnTo>
                    <a:pt x="0" y="25283"/>
                  </a:lnTo>
                  <a:lnTo>
                    <a:pt x="7055" y="44750"/>
                  </a:lnTo>
                  <a:lnTo>
                    <a:pt x="26823" y="72487"/>
                  </a:lnTo>
                  <a:lnTo>
                    <a:pt x="45723" y="86447"/>
                  </a:lnTo>
                  <a:lnTo>
                    <a:pt x="74401" y="92642"/>
                  </a:lnTo>
                  <a:lnTo>
                    <a:pt x="101713" y="88157"/>
                  </a:lnTo>
                  <a:lnTo>
                    <a:pt x="160733" y="54134"/>
                  </a:lnTo>
                  <a:lnTo>
                    <a:pt x="215581" y="16294"/>
                  </a:lnTo>
                  <a:lnTo>
                    <a:pt x="262359" y="2040"/>
                  </a:lnTo>
                  <a:lnTo>
                    <a:pt x="275794" y="4435"/>
                  </a:lnTo>
                  <a:lnTo>
                    <a:pt x="290585" y="11231"/>
                  </a:lnTo>
                  <a:lnTo>
                    <a:pt x="340066" y="50909"/>
                  </a:lnTo>
                  <a:lnTo>
                    <a:pt x="397543" y="74793"/>
                  </a:lnTo>
                  <a:lnTo>
                    <a:pt x="418780" y="76016"/>
                  </a:lnTo>
                  <a:lnTo>
                    <a:pt x="500062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SMARTInkShape-997"/>
            <p:cNvSpPr/>
            <p:nvPr>
              <p:custDataLst>
                <p:tags r:id="rId96"/>
              </p:custDataLst>
            </p:nvPr>
          </p:nvSpPr>
          <p:spPr>
            <a:xfrm>
              <a:off x="4417219" y="2663721"/>
              <a:ext cx="278809" cy="295935"/>
            </a:xfrm>
            <a:custGeom>
              <a:avLst/>
              <a:gdLst/>
              <a:ahLst/>
              <a:cxnLst/>
              <a:rect l="0" t="0" r="0" b="0"/>
              <a:pathLst>
                <a:path w="278809" h="295935">
                  <a:moveTo>
                    <a:pt x="0" y="134248"/>
                  </a:moveTo>
                  <a:lnTo>
                    <a:pt x="0" y="134248"/>
                  </a:lnTo>
                  <a:lnTo>
                    <a:pt x="6320" y="134248"/>
                  </a:lnTo>
                  <a:lnTo>
                    <a:pt x="44559" y="144499"/>
                  </a:lnTo>
                  <a:lnTo>
                    <a:pt x="101892" y="133931"/>
                  </a:lnTo>
                  <a:lnTo>
                    <a:pt x="122500" y="125041"/>
                  </a:lnTo>
                  <a:lnTo>
                    <a:pt x="132937" y="117808"/>
                  </a:lnTo>
                  <a:lnTo>
                    <a:pt x="138458" y="110184"/>
                  </a:lnTo>
                  <a:lnTo>
                    <a:pt x="142798" y="98731"/>
                  </a:lnTo>
                  <a:lnTo>
                    <a:pt x="160609" y="98534"/>
                  </a:lnTo>
                  <a:lnTo>
                    <a:pt x="167514" y="102059"/>
                  </a:lnTo>
                  <a:lnTo>
                    <a:pt x="174992" y="106713"/>
                  </a:lnTo>
                  <a:lnTo>
                    <a:pt x="190573" y="109700"/>
                  </a:lnTo>
                  <a:lnTo>
                    <a:pt x="194517" y="109945"/>
                  </a:lnTo>
                  <a:lnTo>
                    <a:pt x="202428" y="113745"/>
                  </a:lnTo>
                  <a:lnTo>
                    <a:pt x="210353" y="118521"/>
                  </a:lnTo>
                  <a:lnTo>
                    <a:pt x="218285" y="120644"/>
                  </a:lnTo>
                  <a:lnTo>
                    <a:pt x="222253" y="119887"/>
                  </a:lnTo>
                  <a:lnTo>
                    <a:pt x="230189" y="115518"/>
                  </a:lnTo>
                  <a:lnTo>
                    <a:pt x="254245" y="92429"/>
                  </a:lnTo>
                  <a:lnTo>
                    <a:pt x="277322" y="60913"/>
                  </a:lnTo>
                  <a:lnTo>
                    <a:pt x="278808" y="53608"/>
                  </a:lnTo>
                  <a:lnTo>
                    <a:pt x="276932" y="34908"/>
                  </a:lnTo>
                  <a:lnTo>
                    <a:pt x="271689" y="20423"/>
                  </a:lnTo>
                  <a:lnTo>
                    <a:pt x="268438" y="14708"/>
                  </a:lnTo>
                  <a:lnTo>
                    <a:pt x="251222" y="345"/>
                  </a:lnTo>
                  <a:lnTo>
                    <a:pt x="242888" y="0"/>
                  </a:lnTo>
                  <a:lnTo>
                    <a:pt x="189559" y="18983"/>
                  </a:lnTo>
                  <a:lnTo>
                    <a:pt x="169797" y="34071"/>
                  </a:lnTo>
                  <a:lnTo>
                    <a:pt x="119335" y="83822"/>
                  </a:lnTo>
                  <a:lnTo>
                    <a:pt x="87366" y="140015"/>
                  </a:lnTo>
                  <a:lnTo>
                    <a:pt x="76157" y="173733"/>
                  </a:lnTo>
                  <a:lnTo>
                    <a:pt x="73693" y="226518"/>
                  </a:lnTo>
                  <a:lnTo>
                    <a:pt x="78172" y="251986"/>
                  </a:lnTo>
                  <a:lnTo>
                    <a:pt x="91628" y="273006"/>
                  </a:lnTo>
                  <a:lnTo>
                    <a:pt x="100773" y="282316"/>
                  </a:lnTo>
                  <a:lnTo>
                    <a:pt x="128573" y="292660"/>
                  </a:lnTo>
                  <a:lnTo>
                    <a:pt x="160331" y="295934"/>
                  </a:lnTo>
                  <a:lnTo>
                    <a:pt x="209529" y="287257"/>
                  </a:lnTo>
                  <a:lnTo>
                    <a:pt x="273844" y="265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SMARTInkShape-998"/>
            <p:cNvSpPr/>
            <p:nvPr>
              <p:custDataLst>
                <p:tags r:id="rId97"/>
              </p:custDataLst>
            </p:nvPr>
          </p:nvSpPr>
          <p:spPr>
            <a:xfrm>
              <a:off x="3369469" y="2680196"/>
              <a:ext cx="988220" cy="252977"/>
            </a:xfrm>
            <a:custGeom>
              <a:avLst/>
              <a:gdLst/>
              <a:ahLst/>
              <a:cxnLst/>
              <a:rect l="0" t="0" r="0" b="0"/>
              <a:pathLst>
                <a:path w="988220" h="252977">
                  <a:moveTo>
                    <a:pt x="0" y="117773"/>
                  </a:moveTo>
                  <a:lnTo>
                    <a:pt x="0" y="117773"/>
                  </a:lnTo>
                  <a:lnTo>
                    <a:pt x="12151" y="116450"/>
                  </a:lnTo>
                  <a:lnTo>
                    <a:pt x="56139" y="106970"/>
                  </a:lnTo>
                  <a:lnTo>
                    <a:pt x="114598" y="99691"/>
                  </a:lnTo>
                  <a:lnTo>
                    <a:pt x="172109" y="81763"/>
                  </a:lnTo>
                  <a:lnTo>
                    <a:pt x="230411" y="71677"/>
                  </a:lnTo>
                  <a:lnTo>
                    <a:pt x="287362" y="66922"/>
                  </a:lnTo>
                  <a:lnTo>
                    <a:pt x="345815" y="55476"/>
                  </a:lnTo>
                  <a:lnTo>
                    <a:pt x="353574" y="52429"/>
                  </a:lnTo>
                  <a:lnTo>
                    <a:pt x="408273" y="56561"/>
                  </a:lnTo>
                  <a:lnTo>
                    <a:pt x="420902" y="58818"/>
                  </a:lnTo>
                  <a:lnTo>
                    <a:pt x="430925" y="64230"/>
                  </a:lnTo>
                  <a:lnTo>
                    <a:pt x="434127" y="68848"/>
                  </a:lnTo>
                  <a:lnTo>
                    <a:pt x="437685" y="81035"/>
                  </a:lnTo>
                  <a:lnTo>
                    <a:pt x="443684" y="131113"/>
                  </a:lnTo>
                  <a:lnTo>
                    <a:pt x="462113" y="189399"/>
                  </a:lnTo>
                  <a:lnTo>
                    <a:pt x="481909" y="222339"/>
                  </a:lnTo>
                  <a:lnTo>
                    <a:pt x="496845" y="236125"/>
                  </a:lnTo>
                  <a:lnTo>
                    <a:pt x="526449" y="251324"/>
                  </a:lnTo>
                  <a:lnTo>
                    <a:pt x="545304" y="252976"/>
                  </a:lnTo>
                  <a:lnTo>
                    <a:pt x="585287" y="243257"/>
                  </a:lnTo>
                  <a:lnTo>
                    <a:pt x="597471" y="236162"/>
                  </a:lnTo>
                  <a:lnTo>
                    <a:pt x="602886" y="228599"/>
                  </a:lnTo>
                  <a:lnTo>
                    <a:pt x="605293" y="220827"/>
                  </a:lnTo>
                  <a:lnTo>
                    <a:pt x="602835" y="209436"/>
                  </a:lnTo>
                  <a:lnTo>
                    <a:pt x="584157" y="174244"/>
                  </a:lnTo>
                  <a:lnTo>
                    <a:pt x="554989" y="139903"/>
                  </a:lnTo>
                  <a:lnTo>
                    <a:pt x="527277" y="115480"/>
                  </a:lnTo>
                  <a:lnTo>
                    <a:pt x="518772" y="100879"/>
                  </a:lnTo>
                  <a:lnTo>
                    <a:pt x="514992" y="85570"/>
                  </a:lnTo>
                  <a:lnTo>
                    <a:pt x="519185" y="55755"/>
                  </a:lnTo>
                  <a:lnTo>
                    <a:pt x="528806" y="34427"/>
                  </a:lnTo>
                  <a:lnTo>
                    <a:pt x="552091" y="8509"/>
                  </a:lnTo>
                  <a:lnTo>
                    <a:pt x="561992" y="3065"/>
                  </a:lnTo>
                  <a:lnTo>
                    <a:pt x="587645" y="0"/>
                  </a:lnTo>
                  <a:lnTo>
                    <a:pt x="620380" y="5413"/>
                  </a:lnTo>
                  <a:lnTo>
                    <a:pt x="648895" y="21716"/>
                  </a:lnTo>
                  <a:lnTo>
                    <a:pt x="658814" y="32306"/>
                  </a:lnTo>
                  <a:lnTo>
                    <a:pt x="679004" y="83958"/>
                  </a:lnTo>
                  <a:lnTo>
                    <a:pt x="688279" y="123735"/>
                  </a:lnTo>
                  <a:lnTo>
                    <a:pt x="690361" y="166841"/>
                  </a:lnTo>
                  <a:lnTo>
                    <a:pt x="691751" y="170329"/>
                  </a:lnTo>
                  <a:lnTo>
                    <a:pt x="694001" y="172654"/>
                  </a:lnTo>
                  <a:lnTo>
                    <a:pt x="700796" y="176385"/>
                  </a:lnTo>
                  <a:lnTo>
                    <a:pt x="746984" y="121305"/>
                  </a:lnTo>
                  <a:lnTo>
                    <a:pt x="758854" y="112728"/>
                  </a:lnTo>
                  <a:lnTo>
                    <a:pt x="763871" y="110441"/>
                  </a:lnTo>
                  <a:lnTo>
                    <a:pt x="768539" y="110239"/>
                  </a:lnTo>
                  <a:lnTo>
                    <a:pt x="777253" y="113542"/>
                  </a:lnTo>
                  <a:lnTo>
                    <a:pt x="824299" y="167599"/>
                  </a:lnTo>
                  <a:lnTo>
                    <a:pt x="860684" y="204517"/>
                  </a:lnTo>
                  <a:lnTo>
                    <a:pt x="872446" y="209243"/>
                  </a:lnTo>
                  <a:lnTo>
                    <a:pt x="895235" y="212276"/>
                  </a:lnTo>
                  <a:lnTo>
                    <a:pt x="907646" y="205635"/>
                  </a:lnTo>
                  <a:lnTo>
                    <a:pt x="921981" y="191219"/>
                  </a:lnTo>
                  <a:lnTo>
                    <a:pt x="949215" y="142374"/>
                  </a:lnTo>
                  <a:lnTo>
                    <a:pt x="971911" y="84804"/>
                  </a:lnTo>
                  <a:lnTo>
                    <a:pt x="982799" y="64054"/>
                  </a:lnTo>
                  <a:lnTo>
                    <a:pt x="988219" y="10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SMARTInkShape-999"/>
            <p:cNvSpPr/>
            <p:nvPr>
              <p:custDataLst>
                <p:tags r:id="rId98"/>
              </p:custDataLst>
            </p:nvPr>
          </p:nvSpPr>
          <p:spPr>
            <a:xfrm>
              <a:off x="3071813" y="2750344"/>
              <a:ext cx="83344" cy="11907"/>
            </a:xfrm>
            <a:custGeom>
              <a:avLst/>
              <a:gdLst/>
              <a:ahLst/>
              <a:cxnLst/>
              <a:rect l="0" t="0" r="0" b="0"/>
              <a:pathLst>
                <a:path w="83344" h="11907">
                  <a:moveTo>
                    <a:pt x="0" y="11906"/>
                  </a:moveTo>
                  <a:lnTo>
                    <a:pt x="0" y="11906"/>
                  </a:lnTo>
                  <a:lnTo>
                    <a:pt x="833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SMARTInkShape-1000"/>
            <p:cNvSpPr/>
            <p:nvPr>
              <p:custDataLst>
                <p:tags r:id="rId99"/>
              </p:custDataLst>
            </p:nvPr>
          </p:nvSpPr>
          <p:spPr>
            <a:xfrm>
              <a:off x="2900245" y="2595563"/>
              <a:ext cx="158326" cy="285751"/>
            </a:xfrm>
            <a:custGeom>
              <a:avLst/>
              <a:gdLst/>
              <a:ahLst/>
              <a:cxnLst/>
              <a:rect l="0" t="0" r="0" b="0"/>
              <a:pathLst>
                <a:path w="158326" h="285751">
                  <a:moveTo>
                    <a:pt x="76318" y="0"/>
                  </a:moveTo>
                  <a:lnTo>
                    <a:pt x="76318" y="0"/>
                  </a:lnTo>
                  <a:lnTo>
                    <a:pt x="39244" y="50025"/>
                  </a:lnTo>
                  <a:lnTo>
                    <a:pt x="1529" y="108216"/>
                  </a:lnTo>
                  <a:lnTo>
                    <a:pt x="0" y="113155"/>
                  </a:lnTo>
                  <a:lnTo>
                    <a:pt x="304" y="117769"/>
                  </a:lnTo>
                  <a:lnTo>
                    <a:pt x="1829" y="122169"/>
                  </a:lnTo>
                  <a:lnTo>
                    <a:pt x="4169" y="125102"/>
                  </a:lnTo>
                  <a:lnTo>
                    <a:pt x="10297" y="128361"/>
                  </a:lnTo>
                  <a:lnTo>
                    <a:pt x="59611" y="130740"/>
                  </a:lnTo>
                  <a:lnTo>
                    <a:pt x="115340" y="140362"/>
                  </a:lnTo>
                  <a:lnTo>
                    <a:pt x="122176" y="141199"/>
                  </a:lnTo>
                  <a:lnTo>
                    <a:pt x="136828" y="149185"/>
                  </a:lnTo>
                  <a:lnTo>
                    <a:pt x="144439" y="155019"/>
                  </a:lnTo>
                  <a:lnTo>
                    <a:pt x="152896" y="172085"/>
                  </a:lnTo>
                  <a:lnTo>
                    <a:pt x="158325" y="202737"/>
                  </a:lnTo>
                  <a:lnTo>
                    <a:pt x="152012" y="216223"/>
                  </a:lnTo>
                  <a:lnTo>
                    <a:pt x="88224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SMARTInkShape-1001"/>
            <p:cNvSpPr/>
            <p:nvPr>
              <p:custDataLst>
                <p:tags r:id="rId100"/>
              </p:custDataLst>
            </p:nvPr>
          </p:nvSpPr>
          <p:spPr>
            <a:xfrm>
              <a:off x="2631441" y="2583656"/>
              <a:ext cx="154429" cy="273845"/>
            </a:xfrm>
            <a:custGeom>
              <a:avLst/>
              <a:gdLst/>
              <a:ahLst/>
              <a:cxnLst/>
              <a:rect l="0" t="0" r="0" b="0"/>
              <a:pathLst>
                <a:path w="154429" h="273845">
                  <a:moveTo>
                    <a:pt x="95090" y="0"/>
                  </a:moveTo>
                  <a:lnTo>
                    <a:pt x="95090" y="0"/>
                  </a:lnTo>
                  <a:lnTo>
                    <a:pt x="88770" y="6321"/>
                  </a:lnTo>
                  <a:lnTo>
                    <a:pt x="85666" y="12952"/>
                  </a:lnTo>
                  <a:lnTo>
                    <a:pt x="84839" y="16572"/>
                  </a:lnTo>
                  <a:lnTo>
                    <a:pt x="82964" y="18986"/>
                  </a:lnTo>
                  <a:lnTo>
                    <a:pt x="77354" y="21667"/>
                  </a:lnTo>
                  <a:lnTo>
                    <a:pt x="70450" y="29915"/>
                  </a:lnTo>
                  <a:lnTo>
                    <a:pt x="27174" y="83299"/>
                  </a:lnTo>
                  <a:lnTo>
                    <a:pt x="26000" y="87283"/>
                  </a:lnTo>
                  <a:lnTo>
                    <a:pt x="23895" y="89939"/>
                  </a:lnTo>
                  <a:lnTo>
                    <a:pt x="15934" y="94999"/>
                  </a:lnTo>
                  <a:lnTo>
                    <a:pt x="13608" y="100871"/>
                  </a:lnTo>
                  <a:lnTo>
                    <a:pt x="11664" y="102966"/>
                  </a:lnTo>
                  <a:lnTo>
                    <a:pt x="5977" y="105294"/>
                  </a:lnTo>
                  <a:lnTo>
                    <a:pt x="3931" y="107238"/>
                  </a:lnTo>
                  <a:lnTo>
                    <a:pt x="0" y="118524"/>
                  </a:lnTo>
                  <a:lnTo>
                    <a:pt x="10106" y="129267"/>
                  </a:lnTo>
                  <a:lnTo>
                    <a:pt x="17581" y="130464"/>
                  </a:lnTo>
                  <a:lnTo>
                    <a:pt x="39692" y="130924"/>
                  </a:lnTo>
                  <a:lnTo>
                    <a:pt x="47538" y="127422"/>
                  </a:lnTo>
                  <a:lnTo>
                    <a:pt x="55435" y="122778"/>
                  </a:lnTo>
                  <a:lnTo>
                    <a:pt x="63355" y="120714"/>
                  </a:lnTo>
                  <a:lnTo>
                    <a:pt x="67319" y="121486"/>
                  </a:lnTo>
                  <a:lnTo>
                    <a:pt x="80541" y="127572"/>
                  </a:lnTo>
                  <a:lnTo>
                    <a:pt x="128312" y="130929"/>
                  </a:lnTo>
                  <a:lnTo>
                    <a:pt x="143431" y="140387"/>
                  </a:lnTo>
                  <a:lnTo>
                    <a:pt x="147161" y="141217"/>
                  </a:lnTo>
                  <a:lnTo>
                    <a:pt x="149648" y="143092"/>
                  </a:lnTo>
                  <a:lnTo>
                    <a:pt x="153967" y="152981"/>
                  </a:lnTo>
                  <a:lnTo>
                    <a:pt x="154428" y="160569"/>
                  </a:lnTo>
                  <a:lnTo>
                    <a:pt x="142484" y="197441"/>
                  </a:lnTo>
                  <a:lnTo>
                    <a:pt x="122503" y="222163"/>
                  </a:lnTo>
                  <a:lnTo>
                    <a:pt x="100350" y="246055"/>
                  </a:lnTo>
                  <a:lnTo>
                    <a:pt x="97428" y="253997"/>
                  </a:lnTo>
                  <a:lnTo>
                    <a:pt x="95326" y="256644"/>
                  </a:lnTo>
                  <a:lnTo>
                    <a:pt x="71278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SMARTInkShape-1002"/>
            <p:cNvSpPr/>
            <p:nvPr>
              <p:custDataLst>
                <p:tags r:id="rId101"/>
              </p:custDataLst>
            </p:nvPr>
          </p:nvSpPr>
          <p:spPr>
            <a:xfrm>
              <a:off x="2440781" y="2678906"/>
              <a:ext cx="130970" cy="130955"/>
            </a:xfrm>
            <a:custGeom>
              <a:avLst/>
              <a:gdLst/>
              <a:ahLst/>
              <a:cxnLst/>
              <a:rect l="0" t="0" r="0" b="0"/>
              <a:pathLst>
                <a:path w="130970" h="130955">
                  <a:moveTo>
                    <a:pt x="0" y="0"/>
                  </a:moveTo>
                  <a:lnTo>
                    <a:pt x="0" y="0"/>
                  </a:lnTo>
                  <a:lnTo>
                    <a:pt x="0" y="55593"/>
                  </a:lnTo>
                  <a:lnTo>
                    <a:pt x="1323" y="75269"/>
                  </a:lnTo>
                  <a:lnTo>
                    <a:pt x="14699" y="106916"/>
                  </a:lnTo>
                  <a:lnTo>
                    <a:pt x="17737" y="110965"/>
                  </a:lnTo>
                  <a:lnTo>
                    <a:pt x="24640" y="115464"/>
                  </a:lnTo>
                  <a:lnTo>
                    <a:pt x="28333" y="116663"/>
                  </a:lnTo>
                  <a:lnTo>
                    <a:pt x="30795" y="118786"/>
                  </a:lnTo>
                  <a:lnTo>
                    <a:pt x="33530" y="124672"/>
                  </a:lnTo>
                  <a:lnTo>
                    <a:pt x="35583" y="126771"/>
                  </a:lnTo>
                  <a:lnTo>
                    <a:pt x="41391" y="129103"/>
                  </a:lnTo>
                  <a:lnTo>
                    <a:pt x="77075" y="130954"/>
                  </a:lnTo>
                  <a:lnTo>
                    <a:pt x="79164" y="129637"/>
                  </a:lnTo>
                  <a:lnTo>
                    <a:pt x="80558" y="127435"/>
                  </a:lnTo>
                  <a:lnTo>
                    <a:pt x="81487" y="124644"/>
                  </a:lnTo>
                  <a:lnTo>
                    <a:pt x="92523" y="106846"/>
                  </a:lnTo>
                  <a:lnTo>
                    <a:pt x="93432" y="102981"/>
                  </a:lnTo>
                  <a:lnTo>
                    <a:pt x="104435" y="83317"/>
                  </a:lnTo>
                  <a:lnTo>
                    <a:pt x="108121" y="63497"/>
                  </a:lnTo>
                  <a:lnTo>
                    <a:pt x="116509" y="47625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SMARTInkShape-1003"/>
            <p:cNvSpPr/>
            <p:nvPr>
              <p:custDataLst>
                <p:tags r:id="rId102"/>
              </p:custDataLst>
            </p:nvPr>
          </p:nvSpPr>
          <p:spPr>
            <a:xfrm>
              <a:off x="1595438" y="2655094"/>
              <a:ext cx="762001" cy="250017"/>
            </a:xfrm>
            <a:custGeom>
              <a:avLst/>
              <a:gdLst/>
              <a:ahLst/>
              <a:cxnLst/>
              <a:rect l="0" t="0" r="0" b="0"/>
              <a:pathLst>
                <a:path w="762001" h="250017">
                  <a:moveTo>
                    <a:pt x="0" y="95250"/>
                  </a:moveTo>
                  <a:lnTo>
                    <a:pt x="0" y="95250"/>
                  </a:lnTo>
                  <a:lnTo>
                    <a:pt x="0" y="88929"/>
                  </a:lnTo>
                  <a:lnTo>
                    <a:pt x="12641" y="72357"/>
                  </a:lnTo>
                  <a:lnTo>
                    <a:pt x="47476" y="45700"/>
                  </a:lnTo>
                  <a:lnTo>
                    <a:pt x="65072" y="38676"/>
                  </a:lnTo>
                  <a:lnTo>
                    <a:pt x="122110" y="35796"/>
                  </a:lnTo>
                  <a:lnTo>
                    <a:pt x="138780" y="37064"/>
                  </a:lnTo>
                  <a:lnTo>
                    <a:pt x="158565" y="45231"/>
                  </a:lnTo>
                  <a:lnTo>
                    <a:pt x="174717" y="54706"/>
                  </a:lnTo>
                  <a:lnTo>
                    <a:pt x="194348" y="59424"/>
                  </a:lnTo>
                  <a:lnTo>
                    <a:pt x="210455" y="69936"/>
                  </a:lnTo>
                  <a:lnTo>
                    <a:pt x="265792" y="114796"/>
                  </a:lnTo>
                  <a:lnTo>
                    <a:pt x="280571" y="128235"/>
                  </a:lnTo>
                  <a:lnTo>
                    <a:pt x="294652" y="147062"/>
                  </a:lnTo>
                  <a:lnTo>
                    <a:pt x="353119" y="198408"/>
                  </a:lnTo>
                  <a:lnTo>
                    <a:pt x="375699" y="222247"/>
                  </a:lnTo>
                  <a:lnTo>
                    <a:pt x="378644" y="230186"/>
                  </a:lnTo>
                  <a:lnTo>
                    <a:pt x="380752" y="232832"/>
                  </a:lnTo>
                  <a:lnTo>
                    <a:pt x="404795" y="250016"/>
                  </a:lnTo>
                  <a:lnTo>
                    <a:pt x="404807" y="243706"/>
                  </a:lnTo>
                  <a:lnTo>
                    <a:pt x="403486" y="241845"/>
                  </a:lnTo>
                  <a:lnTo>
                    <a:pt x="401282" y="240605"/>
                  </a:lnTo>
                  <a:lnTo>
                    <a:pt x="398490" y="239779"/>
                  </a:lnTo>
                  <a:lnTo>
                    <a:pt x="396628" y="237904"/>
                  </a:lnTo>
                  <a:lnTo>
                    <a:pt x="390113" y="225391"/>
                  </a:lnTo>
                  <a:lnTo>
                    <a:pt x="376479" y="203859"/>
                  </a:lnTo>
                  <a:lnTo>
                    <a:pt x="359034" y="152608"/>
                  </a:lnTo>
                  <a:lnTo>
                    <a:pt x="357235" y="103724"/>
                  </a:lnTo>
                  <a:lnTo>
                    <a:pt x="360736" y="95488"/>
                  </a:lnTo>
                  <a:lnTo>
                    <a:pt x="363522" y="91440"/>
                  </a:lnTo>
                  <a:lnTo>
                    <a:pt x="371887" y="62034"/>
                  </a:lnTo>
                  <a:lnTo>
                    <a:pt x="376950" y="52706"/>
                  </a:lnTo>
                  <a:lnTo>
                    <a:pt x="381122" y="40017"/>
                  </a:lnTo>
                  <a:lnTo>
                    <a:pt x="386787" y="31896"/>
                  </a:lnTo>
                  <a:lnTo>
                    <a:pt x="403734" y="19887"/>
                  </a:lnTo>
                  <a:lnTo>
                    <a:pt x="443862" y="2794"/>
                  </a:lnTo>
                  <a:lnTo>
                    <a:pt x="500884" y="72"/>
                  </a:lnTo>
                  <a:lnTo>
                    <a:pt x="556822" y="2"/>
                  </a:lnTo>
                  <a:lnTo>
                    <a:pt x="609938" y="0"/>
                  </a:lnTo>
                  <a:lnTo>
                    <a:pt x="666092" y="0"/>
                  </a:lnTo>
                  <a:lnTo>
                    <a:pt x="666744" y="11761"/>
                  </a:lnTo>
                  <a:lnTo>
                    <a:pt x="666749" y="486"/>
                  </a:lnTo>
                  <a:lnTo>
                    <a:pt x="649013" y="13"/>
                  </a:lnTo>
                  <a:lnTo>
                    <a:pt x="642110" y="3533"/>
                  </a:lnTo>
                  <a:lnTo>
                    <a:pt x="603100" y="39851"/>
                  </a:lnTo>
                  <a:lnTo>
                    <a:pt x="598773" y="51225"/>
                  </a:lnTo>
                  <a:lnTo>
                    <a:pt x="595527" y="63777"/>
                  </a:lnTo>
                  <a:lnTo>
                    <a:pt x="587585" y="79604"/>
                  </a:lnTo>
                  <a:lnTo>
                    <a:pt x="572711" y="137447"/>
                  </a:lnTo>
                  <a:lnTo>
                    <a:pt x="572038" y="146195"/>
                  </a:lnTo>
                  <a:lnTo>
                    <a:pt x="575267" y="154493"/>
                  </a:lnTo>
                  <a:lnTo>
                    <a:pt x="579788" y="162590"/>
                  </a:lnTo>
                  <a:lnTo>
                    <a:pt x="583657" y="174587"/>
                  </a:lnTo>
                  <a:lnTo>
                    <a:pt x="605406" y="200544"/>
                  </a:lnTo>
                  <a:lnTo>
                    <a:pt x="613002" y="201854"/>
                  </a:lnTo>
                  <a:lnTo>
                    <a:pt x="615043" y="200715"/>
                  </a:lnTo>
                  <a:lnTo>
                    <a:pt x="616403" y="198633"/>
                  </a:lnTo>
                  <a:lnTo>
                    <a:pt x="617310" y="195922"/>
                  </a:lnTo>
                  <a:lnTo>
                    <a:pt x="619238" y="194115"/>
                  </a:lnTo>
                  <a:lnTo>
                    <a:pt x="624907" y="192106"/>
                  </a:lnTo>
                  <a:lnTo>
                    <a:pt x="626949" y="190248"/>
                  </a:lnTo>
                  <a:lnTo>
                    <a:pt x="640216" y="166440"/>
                  </a:lnTo>
                  <a:lnTo>
                    <a:pt x="641123" y="162554"/>
                  </a:lnTo>
                  <a:lnTo>
                    <a:pt x="663461" y="121538"/>
                  </a:lnTo>
                  <a:lnTo>
                    <a:pt x="666611" y="112225"/>
                  </a:lnTo>
                  <a:lnTo>
                    <a:pt x="674499" y="99544"/>
                  </a:lnTo>
                  <a:lnTo>
                    <a:pt x="678747" y="87409"/>
                  </a:lnTo>
                  <a:lnTo>
                    <a:pt x="690402" y="71645"/>
                  </a:lnTo>
                  <a:lnTo>
                    <a:pt x="690515" y="77819"/>
                  </a:lnTo>
                  <a:lnTo>
                    <a:pt x="691853" y="79661"/>
                  </a:lnTo>
                  <a:lnTo>
                    <a:pt x="696869" y="81707"/>
                  </a:lnTo>
                  <a:lnTo>
                    <a:pt x="698735" y="83575"/>
                  </a:lnTo>
                  <a:lnTo>
                    <a:pt x="700809" y="89179"/>
                  </a:lnTo>
                  <a:lnTo>
                    <a:pt x="705931" y="133834"/>
                  </a:lnTo>
                  <a:lnTo>
                    <a:pt x="717161" y="165894"/>
                  </a:lnTo>
                  <a:lnTo>
                    <a:pt x="722228" y="174272"/>
                  </a:lnTo>
                  <a:lnTo>
                    <a:pt x="724479" y="182405"/>
                  </a:lnTo>
                  <a:lnTo>
                    <a:pt x="726403" y="185104"/>
                  </a:lnTo>
                  <a:lnTo>
                    <a:pt x="729008" y="186902"/>
                  </a:lnTo>
                  <a:lnTo>
                    <a:pt x="732068" y="188102"/>
                  </a:lnTo>
                  <a:lnTo>
                    <a:pt x="734107" y="190224"/>
                  </a:lnTo>
                  <a:lnTo>
                    <a:pt x="736374" y="196110"/>
                  </a:lnTo>
                  <a:lnTo>
                    <a:pt x="738301" y="198209"/>
                  </a:lnTo>
                  <a:lnTo>
                    <a:pt x="748279" y="201853"/>
                  </a:lnTo>
                  <a:lnTo>
                    <a:pt x="762000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SMARTInkShape-1004"/>
            <p:cNvSpPr/>
            <p:nvPr>
              <p:custDataLst>
                <p:tags r:id="rId103"/>
              </p:custDataLst>
            </p:nvPr>
          </p:nvSpPr>
          <p:spPr>
            <a:xfrm>
              <a:off x="1702594" y="2381250"/>
              <a:ext cx="130970" cy="500064"/>
            </a:xfrm>
            <a:custGeom>
              <a:avLst/>
              <a:gdLst/>
              <a:ahLst/>
              <a:cxnLst/>
              <a:rect l="0" t="0" r="0" b="0"/>
              <a:pathLst>
                <a:path w="130970" h="500064">
                  <a:moveTo>
                    <a:pt x="0" y="0"/>
                  </a:moveTo>
                  <a:lnTo>
                    <a:pt x="0" y="0"/>
                  </a:lnTo>
                  <a:lnTo>
                    <a:pt x="0" y="45785"/>
                  </a:lnTo>
                  <a:lnTo>
                    <a:pt x="9505" y="103069"/>
                  </a:lnTo>
                  <a:lnTo>
                    <a:pt x="24122" y="153974"/>
                  </a:lnTo>
                  <a:lnTo>
                    <a:pt x="35810" y="197316"/>
                  </a:lnTo>
                  <a:lnTo>
                    <a:pt x="51180" y="252051"/>
                  </a:lnTo>
                  <a:lnTo>
                    <a:pt x="68963" y="310161"/>
                  </a:lnTo>
                  <a:lnTo>
                    <a:pt x="82610" y="358688"/>
                  </a:lnTo>
                  <a:lnTo>
                    <a:pt x="91505" y="393351"/>
                  </a:lnTo>
                  <a:lnTo>
                    <a:pt x="100831" y="440619"/>
                  </a:lnTo>
                  <a:lnTo>
                    <a:pt x="130969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SMARTInkShape-1005"/>
            <p:cNvSpPr/>
            <p:nvPr>
              <p:custDataLst>
                <p:tags r:id="rId104"/>
              </p:custDataLst>
            </p:nvPr>
          </p:nvSpPr>
          <p:spPr>
            <a:xfrm>
              <a:off x="1241197" y="2501967"/>
              <a:ext cx="335772" cy="418435"/>
            </a:xfrm>
            <a:custGeom>
              <a:avLst/>
              <a:gdLst/>
              <a:ahLst/>
              <a:cxnLst/>
              <a:rect l="0" t="0" r="0" b="0"/>
              <a:pathLst>
                <a:path w="335772" h="418435">
                  <a:moveTo>
                    <a:pt x="235178" y="10252"/>
                  </a:moveTo>
                  <a:lnTo>
                    <a:pt x="235178" y="10252"/>
                  </a:lnTo>
                  <a:lnTo>
                    <a:pt x="216167" y="2069"/>
                  </a:lnTo>
                  <a:lnTo>
                    <a:pt x="202034" y="0"/>
                  </a:lnTo>
                  <a:lnTo>
                    <a:pt x="172882" y="5156"/>
                  </a:lnTo>
                  <a:lnTo>
                    <a:pt x="120538" y="36628"/>
                  </a:lnTo>
                  <a:lnTo>
                    <a:pt x="87101" y="65782"/>
                  </a:lnTo>
                  <a:lnTo>
                    <a:pt x="38097" y="124330"/>
                  </a:lnTo>
                  <a:lnTo>
                    <a:pt x="6998" y="171530"/>
                  </a:lnTo>
                  <a:lnTo>
                    <a:pt x="0" y="196356"/>
                  </a:lnTo>
                  <a:lnTo>
                    <a:pt x="340" y="201790"/>
                  </a:lnTo>
                  <a:lnTo>
                    <a:pt x="1890" y="205413"/>
                  </a:lnTo>
                  <a:lnTo>
                    <a:pt x="4247" y="207828"/>
                  </a:lnTo>
                  <a:lnTo>
                    <a:pt x="13920" y="210511"/>
                  </a:lnTo>
                  <a:lnTo>
                    <a:pt x="68311" y="212375"/>
                  </a:lnTo>
                  <a:lnTo>
                    <a:pt x="121715" y="212602"/>
                  </a:lnTo>
                  <a:lnTo>
                    <a:pt x="177488" y="212647"/>
                  </a:lnTo>
                  <a:lnTo>
                    <a:pt x="226610" y="225296"/>
                  </a:lnTo>
                  <a:lnTo>
                    <a:pt x="285361" y="241810"/>
                  </a:lnTo>
                  <a:lnTo>
                    <a:pt x="319280" y="259072"/>
                  </a:lnTo>
                  <a:lnTo>
                    <a:pt x="332088" y="273415"/>
                  </a:lnTo>
                  <a:lnTo>
                    <a:pt x="335503" y="280944"/>
                  </a:lnTo>
                  <a:lnTo>
                    <a:pt x="335771" y="299893"/>
                  </a:lnTo>
                  <a:lnTo>
                    <a:pt x="330157" y="320221"/>
                  </a:lnTo>
                  <a:lnTo>
                    <a:pt x="288697" y="379278"/>
                  </a:lnTo>
                  <a:lnTo>
                    <a:pt x="247028" y="416150"/>
                  </a:lnTo>
                  <a:lnTo>
                    <a:pt x="241755" y="418434"/>
                  </a:lnTo>
                  <a:lnTo>
                    <a:pt x="223272" y="415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70" name="SMARTInkShape-Group129"/>
          <p:cNvGrpSpPr/>
          <p:nvPr/>
        </p:nvGrpSpPr>
        <p:grpSpPr>
          <a:xfrm>
            <a:off x="3440906" y="2428875"/>
            <a:ext cx="297119" cy="559595"/>
            <a:chOff x="3440906" y="2428875"/>
            <a:chExt cx="297119" cy="559595"/>
          </a:xfrm>
        </p:grpSpPr>
        <p:sp>
          <p:nvSpPr>
            <p:cNvPr id="468" name="SMARTInkShape-1006"/>
            <p:cNvSpPr/>
            <p:nvPr>
              <p:custDataLst>
                <p:tags r:id="rId93"/>
              </p:custDataLst>
            </p:nvPr>
          </p:nvSpPr>
          <p:spPr>
            <a:xfrm>
              <a:off x="3679031" y="2428875"/>
              <a:ext cx="58994" cy="535782"/>
            </a:xfrm>
            <a:custGeom>
              <a:avLst/>
              <a:gdLst/>
              <a:ahLst/>
              <a:cxnLst/>
              <a:rect l="0" t="0" r="0" b="0"/>
              <a:pathLst>
                <a:path w="58994" h="535782">
                  <a:moveTo>
                    <a:pt x="0" y="0"/>
                  </a:moveTo>
                  <a:lnTo>
                    <a:pt x="0" y="0"/>
                  </a:lnTo>
                  <a:lnTo>
                    <a:pt x="1323" y="20334"/>
                  </a:lnTo>
                  <a:lnTo>
                    <a:pt x="10252" y="78868"/>
                  </a:lnTo>
                  <a:lnTo>
                    <a:pt x="21085" y="130085"/>
                  </a:lnTo>
                  <a:lnTo>
                    <a:pt x="32436" y="178419"/>
                  </a:lnTo>
                  <a:lnTo>
                    <a:pt x="38274" y="224844"/>
                  </a:lnTo>
                  <a:lnTo>
                    <a:pt x="44854" y="274759"/>
                  </a:lnTo>
                  <a:lnTo>
                    <a:pt x="50332" y="316889"/>
                  </a:lnTo>
                  <a:lnTo>
                    <a:pt x="56806" y="367737"/>
                  </a:lnTo>
                  <a:lnTo>
                    <a:pt x="58993" y="419684"/>
                  </a:lnTo>
                  <a:lnTo>
                    <a:pt x="49233" y="475775"/>
                  </a:lnTo>
                  <a:lnTo>
                    <a:pt x="47625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SMARTInkShape-1007"/>
            <p:cNvSpPr/>
            <p:nvPr>
              <p:custDataLst>
                <p:tags r:id="rId94"/>
              </p:custDataLst>
            </p:nvPr>
          </p:nvSpPr>
          <p:spPr>
            <a:xfrm>
              <a:off x="3440906" y="2500313"/>
              <a:ext cx="71439" cy="488157"/>
            </a:xfrm>
            <a:custGeom>
              <a:avLst/>
              <a:gdLst/>
              <a:ahLst/>
              <a:cxnLst/>
              <a:rect l="0" t="0" r="0" b="0"/>
              <a:pathLst>
                <a:path w="71439" h="488157">
                  <a:moveTo>
                    <a:pt x="0" y="0"/>
                  </a:moveTo>
                  <a:lnTo>
                    <a:pt x="0" y="0"/>
                  </a:lnTo>
                  <a:lnTo>
                    <a:pt x="1323" y="20333"/>
                  </a:lnTo>
                  <a:lnTo>
                    <a:pt x="12126" y="78546"/>
                  </a:lnTo>
                  <a:lnTo>
                    <a:pt x="21085" y="127489"/>
                  </a:lnTo>
                  <a:lnTo>
                    <a:pt x="30795" y="181237"/>
                  </a:lnTo>
                  <a:lnTo>
                    <a:pt x="38274" y="239823"/>
                  </a:lnTo>
                  <a:lnTo>
                    <a:pt x="44854" y="289781"/>
                  </a:lnTo>
                  <a:lnTo>
                    <a:pt x="47078" y="346959"/>
                  </a:lnTo>
                  <a:lnTo>
                    <a:pt x="47517" y="398774"/>
                  </a:lnTo>
                  <a:lnTo>
                    <a:pt x="51132" y="432920"/>
                  </a:lnTo>
                  <a:lnTo>
                    <a:pt x="71438" y="488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0" name="SMARTInkShape-Group130"/>
          <p:cNvGrpSpPr/>
          <p:nvPr/>
        </p:nvGrpSpPr>
        <p:grpSpPr>
          <a:xfrm>
            <a:off x="5941220" y="2512219"/>
            <a:ext cx="2107406" cy="759538"/>
            <a:chOff x="5941220" y="2512219"/>
            <a:chExt cx="2107406" cy="759538"/>
          </a:xfrm>
        </p:grpSpPr>
        <p:sp>
          <p:nvSpPr>
            <p:cNvPr id="471" name="SMARTInkShape-1008"/>
            <p:cNvSpPr/>
            <p:nvPr>
              <p:custDataLst>
                <p:tags r:id="rId84"/>
              </p:custDataLst>
            </p:nvPr>
          </p:nvSpPr>
          <p:spPr>
            <a:xfrm>
              <a:off x="7893844" y="2512219"/>
              <a:ext cx="154782" cy="381001"/>
            </a:xfrm>
            <a:custGeom>
              <a:avLst/>
              <a:gdLst/>
              <a:ahLst/>
              <a:cxnLst/>
              <a:rect l="0" t="0" r="0" b="0"/>
              <a:pathLst>
                <a:path w="154782" h="381001">
                  <a:moveTo>
                    <a:pt x="154781" y="0"/>
                  </a:moveTo>
                  <a:lnTo>
                    <a:pt x="154781" y="0"/>
                  </a:lnTo>
                  <a:lnTo>
                    <a:pt x="148460" y="0"/>
                  </a:lnTo>
                  <a:lnTo>
                    <a:pt x="108602" y="19011"/>
                  </a:lnTo>
                  <a:lnTo>
                    <a:pt x="49178" y="63775"/>
                  </a:lnTo>
                  <a:lnTo>
                    <a:pt x="22160" y="91776"/>
                  </a:lnTo>
                  <a:lnTo>
                    <a:pt x="14772" y="96903"/>
                  </a:lnTo>
                  <a:lnTo>
                    <a:pt x="9849" y="102966"/>
                  </a:lnTo>
                  <a:lnTo>
                    <a:pt x="4377" y="116759"/>
                  </a:lnTo>
                  <a:lnTo>
                    <a:pt x="1297" y="139399"/>
                  </a:lnTo>
                  <a:lnTo>
                    <a:pt x="3510" y="145850"/>
                  </a:lnTo>
                  <a:lnTo>
                    <a:pt x="13025" y="156544"/>
                  </a:lnTo>
                  <a:lnTo>
                    <a:pt x="61246" y="178303"/>
                  </a:lnTo>
                  <a:lnTo>
                    <a:pt x="107495" y="200732"/>
                  </a:lnTo>
                  <a:lnTo>
                    <a:pt x="130334" y="216609"/>
                  </a:lnTo>
                  <a:lnTo>
                    <a:pt x="145480" y="236012"/>
                  </a:lnTo>
                  <a:lnTo>
                    <a:pt x="147257" y="243331"/>
                  </a:lnTo>
                  <a:lnTo>
                    <a:pt x="145704" y="258518"/>
                  </a:lnTo>
                  <a:lnTo>
                    <a:pt x="131072" y="281944"/>
                  </a:lnTo>
                  <a:lnTo>
                    <a:pt x="77826" y="326550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SMARTInkShape-1009"/>
            <p:cNvSpPr/>
            <p:nvPr>
              <p:custDataLst>
                <p:tags r:id="rId85"/>
              </p:custDataLst>
            </p:nvPr>
          </p:nvSpPr>
          <p:spPr>
            <a:xfrm>
              <a:off x="7217031" y="2655094"/>
              <a:ext cx="556681" cy="616663"/>
            </a:xfrm>
            <a:custGeom>
              <a:avLst/>
              <a:gdLst/>
              <a:ahLst/>
              <a:cxnLst/>
              <a:rect l="0" t="0" r="0" b="0"/>
              <a:pathLst>
                <a:path w="556681" h="616663">
                  <a:moveTo>
                    <a:pt x="33875" y="0"/>
                  </a:moveTo>
                  <a:lnTo>
                    <a:pt x="33875" y="0"/>
                  </a:lnTo>
                  <a:lnTo>
                    <a:pt x="33875" y="47527"/>
                  </a:lnTo>
                  <a:lnTo>
                    <a:pt x="32552" y="98895"/>
                  </a:lnTo>
                  <a:lnTo>
                    <a:pt x="20924" y="156677"/>
                  </a:lnTo>
                  <a:lnTo>
                    <a:pt x="7488" y="211343"/>
                  </a:lnTo>
                  <a:lnTo>
                    <a:pt x="4378" y="216302"/>
                  </a:lnTo>
                  <a:lnTo>
                    <a:pt x="2304" y="218284"/>
                  </a:lnTo>
                  <a:lnTo>
                    <a:pt x="922" y="218283"/>
                  </a:lnTo>
                  <a:lnTo>
                    <a:pt x="0" y="216959"/>
                  </a:lnTo>
                  <a:lnTo>
                    <a:pt x="14890" y="164829"/>
                  </a:lnTo>
                  <a:lnTo>
                    <a:pt x="26192" y="143059"/>
                  </a:lnTo>
                  <a:lnTo>
                    <a:pt x="52691" y="114346"/>
                  </a:lnTo>
                  <a:lnTo>
                    <a:pt x="72665" y="98886"/>
                  </a:lnTo>
                  <a:lnTo>
                    <a:pt x="82224" y="95028"/>
                  </a:lnTo>
                  <a:lnTo>
                    <a:pt x="99902" y="94269"/>
                  </a:lnTo>
                  <a:lnTo>
                    <a:pt x="116579" y="101870"/>
                  </a:lnTo>
                  <a:lnTo>
                    <a:pt x="131486" y="114067"/>
                  </a:lnTo>
                  <a:lnTo>
                    <a:pt x="170413" y="163332"/>
                  </a:lnTo>
                  <a:lnTo>
                    <a:pt x="172526" y="168419"/>
                  </a:lnTo>
                  <a:lnTo>
                    <a:pt x="185455" y="177599"/>
                  </a:lnTo>
                  <a:lnTo>
                    <a:pt x="219774" y="194272"/>
                  </a:lnTo>
                  <a:lnTo>
                    <a:pt x="239528" y="195263"/>
                  </a:lnTo>
                  <a:lnTo>
                    <a:pt x="260213" y="189971"/>
                  </a:lnTo>
                  <a:lnTo>
                    <a:pt x="295052" y="165015"/>
                  </a:lnTo>
                  <a:lnTo>
                    <a:pt x="341080" y="114957"/>
                  </a:lnTo>
                  <a:lnTo>
                    <a:pt x="368891" y="71949"/>
                  </a:lnTo>
                  <a:lnTo>
                    <a:pt x="374595" y="53585"/>
                  </a:lnTo>
                  <a:lnTo>
                    <a:pt x="373601" y="40131"/>
                  </a:lnTo>
                  <a:lnTo>
                    <a:pt x="371484" y="34691"/>
                  </a:lnTo>
                  <a:lnTo>
                    <a:pt x="368750" y="32388"/>
                  </a:lnTo>
                  <a:lnTo>
                    <a:pt x="365605" y="32175"/>
                  </a:lnTo>
                  <a:lnTo>
                    <a:pt x="362184" y="33356"/>
                  </a:lnTo>
                  <a:lnTo>
                    <a:pt x="344729" y="60301"/>
                  </a:lnTo>
                  <a:lnTo>
                    <a:pt x="325957" y="108631"/>
                  </a:lnTo>
                  <a:lnTo>
                    <a:pt x="322824" y="148456"/>
                  </a:lnTo>
                  <a:lnTo>
                    <a:pt x="326780" y="164317"/>
                  </a:lnTo>
                  <a:lnTo>
                    <a:pt x="336444" y="180684"/>
                  </a:lnTo>
                  <a:lnTo>
                    <a:pt x="341421" y="183956"/>
                  </a:lnTo>
                  <a:lnTo>
                    <a:pt x="354007" y="187591"/>
                  </a:lnTo>
                  <a:lnTo>
                    <a:pt x="359745" y="187238"/>
                  </a:lnTo>
                  <a:lnTo>
                    <a:pt x="369647" y="183317"/>
                  </a:lnTo>
                  <a:lnTo>
                    <a:pt x="378457" y="173637"/>
                  </a:lnTo>
                  <a:lnTo>
                    <a:pt x="406897" y="126672"/>
                  </a:lnTo>
                  <a:lnTo>
                    <a:pt x="414668" y="96248"/>
                  </a:lnTo>
                  <a:lnTo>
                    <a:pt x="421135" y="95545"/>
                  </a:lnTo>
                  <a:lnTo>
                    <a:pt x="423017" y="98093"/>
                  </a:lnTo>
                  <a:lnTo>
                    <a:pt x="428312" y="114319"/>
                  </a:lnTo>
                  <a:lnTo>
                    <a:pt x="444139" y="138529"/>
                  </a:lnTo>
                  <a:lnTo>
                    <a:pt x="466142" y="188931"/>
                  </a:lnTo>
                  <a:lnTo>
                    <a:pt x="491785" y="237766"/>
                  </a:lnTo>
                  <a:lnTo>
                    <a:pt x="518801" y="291313"/>
                  </a:lnTo>
                  <a:lnTo>
                    <a:pt x="537269" y="340794"/>
                  </a:lnTo>
                  <a:lnTo>
                    <a:pt x="552333" y="398879"/>
                  </a:lnTo>
                  <a:lnTo>
                    <a:pt x="556680" y="445631"/>
                  </a:lnTo>
                  <a:lnTo>
                    <a:pt x="553906" y="486139"/>
                  </a:lnTo>
                  <a:lnTo>
                    <a:pt x="541116" y="529062"/>
                  </a:lnTo>
                  <a:lnTo>
                    <a:pt x="507745" y="583127"/>
                  </a:lnTo>
                  <a:lnTo>
                    <a:pt x="488399" y="598022"/>
                  </a:lnTo>
                  <a:lnTo>
                    <a:pt x="449977" y="613584"/>
                  </a:lnTo>
                  <a:lnTo>
                    <a:pt x="432240" y="616662"/>
                  </a:lnTo>
                  <a:lnTo>
                    <a:pt x="401059" y="612075"/>
                  </a:lnTo>
                  <a:lnTo>
                    <a:pt x="357612" y="590490"/>
                  </a:lnTo>
                  <a:lnTo>
                    <a:pt x="344005" y="580822"/>
                  </a:lnTo>
                  <a:lnTo>
                    <a:pt x="322586" y="548979"/>
                  </a:lnTo>
                  <a:lnTo>
                    <a:pt x="312124" y="499710"/>
                  </a:lnTo>
                  <a:lnTo>
                    <a:pt x="309912" y="449673"/>
                  </a:lnTo>
                  <a:lnTo>
                    <a:pt x="319625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SMARTInkShape-1010"/>
            <p:cNvSpPr/>
            <p:nvPr>
              <p:custDataLst>
                <p:tags r:id="rId86"/>
              </p:custDataLst>
            </p:nvPr>
          </p:nvSpPr>
          <p:spPr>
            <a:xfrm>
              <a:off x="7084219" y="2631281"/>
              <a:ext cx="35720" cy="23814"/>
            </a:xfrm>
            <a:custGeom>
              <a:avLst/>
              <a:gdLst/>
              <a:ahLst/>
              <a:cxnLst/>
              <a:rect l="0" t="0" r="0" b="0"/>
              <a:pathLst>
                <a:path w="35720" h="23814">
                  <a:moveTo>
                    <a:pt x="35719" y="23813"/>
                  </a:moveTo>
                  <a:lnTo>
                    <a:pt x="35719" y="238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SMARTInkShape-1011"/>
            <p:cNvSpPr/>
            <p:nvPr>
              <p:custDataLst>
                <p:tags r:id="rId87"/>
              </p:custDataLst>
            </p:nvPr>
          </p:nvSpPr>
          <p:spPr>
            <a:xfrm>
              <a:off x="7084219" y="2738438"/>
              <a:ext cx="35720" cy="166688"/>
            </a:xfrm>
            <a:custGeom>
              <a:avLst/>
              <a:gdLst/>
              <a:ahLst/>
              <a:cxnLst/>
              <a:rect l="0" t="0" r="0" b="0"/>
              <a:pathLst>
                <a:path w="35720" h="166688">
                  <a:moveTo>
                    <a:pt x="0" y="0"/>
                  </a:moveTo>
                  <a:lnTo>
                    <a:pt x="0" y="0"/>
                  </a:lnTo>
                  <a:lnTo>
                    <a:pt x="3527" y="38854"/>
                  </a:lnTo>
                  <a:lnTo>
                    <a:pt x="14698" y="88584"/>
                  </a:lnTo>
                  <a:lnTo>
                    <a:pt x="30795" y="147778"/>
                  </a:lnTo>
                  <a:lnTo>
                    <a:pt x="35719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SMARTInkShape-1012"/>
            <p:cNvSpPr/>
            <p:nvPr>
              <p:custDataLst>
                <p:tags r:id="rId88"/>
              </p:custDataLst>
            </p:nvPr>
          </p:nvSpPr>
          <p:spPr>
            <a:xfrm>
              <a:off x="6750844" y="2702719"/>
              <a:ext cx="238126" cy="196312"/>
            </a:xfrm>
            <a:custGeom>
              <a:avLst/>
              <a:gdLst/>
              <a:ahLst/>
              <a:cxnLst/>
              <a:rect l="0" t="0" r="0" b="0"/>
              <a:pathLst>
                <a:path w="238126" h="196312">
                  <a:moveTo>
                    <a:pt x="0" y="0"/>
                  </a:moveTo>
                  <a:lnTo>
                    <a:pt x="0" y="0"/>
                  </a:lnTo>
                  <a:lnTo>
                    <a:pt x="1323" y="19011"/>
                  </a:lnTo>
                  <a:lnTo>
                    <a:pt x="20594" y="77517"/>
                  </a:lnTo>
                  <a:lnTo>
                    <a:pt x="32953" y="132547"/>
                  </a:lnTo>
                  <a:lnTo>
                    <a:pt x="35647" y="191668"/>
                  </a:lnTo>
                  <a:lnTo>
                    <a:pt x="35687" y="196311"/>
                  </a:lnTo>
                  <a:lnTo>
                    <a:pt x="35705" y="193964"/>
                  </a:lnTo>
                  <a:lnTo>
                    <a:pt x="52289" y="141088"/>
                  </a:lnTo>
                  <a:lnTo>
                    <a:pt x="66283" y="89360"/>
                  </a:lnTo>
                  <a:lnTo>
                    <a:pt x="69147" y="73670"/>
                  </a:lnTo>
                  <a:lnTo>
                    <a:pt x="83400" y="51079"/>
                  </a:lnTo>
                  <a:lnTo>
                    <a:pt x="104379" y="33949"/>
                  </a:lnTo>
                  <a:lnTo>
                    <a:pt x="121033" y="26816"/>
                  </a:lnTo>
                  <a:lnTo>
                    <a:pt x="126990" y="28460"/>
                  </a:lnTo>
                  <a:lnTo>
                    <a:pt x="155564" y="50111"/>
                  </a:lnTo>
                  <a:lnTo>
                    <a:pt x="186685" y="86186"/>
                  </a:lnTo>
                  <a:lnTo>
                    <a:pt x="220472" y="145223"/>
                  </a:lnTo>
                  <a:lnTo>
                    <a:pt x="23812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SMARTInkShape-1013"/>
            <p:cNvSpPr/>
            <p:nvPr>
              <p:custDataLst>
                <p:tags r:id="rId89"/>
              </p:custDataLst>
            </p:nvPr>
          </p:nvSpPr>
          <p:spPr>
            <a:xfrm>
              <a:off x="6548438" y="2702719"/>
              <a:ext cx="107157" cy="225239"/>
            </a:xfrm>
            <a:custGeom>
              <a:avLst/>
              <a:gdLst/>
              <a:ahLst/>
              <a:cxnLst/>
              <a:rect l="0" t="0" r="0" b="0"/>
              <a:pathLst>
                <a:path w="107157" h="225239">
                  <a:moveTo>
                    <a:pt x="0" y="202406"/>
                  </a:moveTo>
                  <a:lnTo>
                    <a:pt x="0" y="202406"/>
                  </a:lnTo>
                  <a:lnTo>
                    <a:pt x="11415" y="225238"/>
                  </a:lnTo>
                  <a:lnTo>
                    <a:pt x="11862" y="209561"/>
                  </a:lnTo>
                  <a:lnTo>
                    <a:pt x="1100" y="158265"/>
                  </a:lnTo>
                  <a:lnTo>
                    <a:pt x="3745" y="113871"/>
                  </a:lnTo>
                  <a:lnTo>
                    <a:pt x="16614" y="67178"/>
                  </a:lnTo>
                  <a:lnTo>
                    <a:pt x="34321" y="40777"/>
                  </a:lnTo>
                  <a:lnTo>
                    <a:pt x="56324" y="2251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SMARTInkShape-1014"/>
            <p:cNvSpPr/>
            <p:nvPr>
              <p:custDataLst>
                <p:tags r:id="rId90"/>
              </p:custDataLst>
            </p:nvPr>
          </p:nvSpPr>
          <p:spPr>
            <a:xfrm>
              <a:off x="6339172" y="2726531"/>
              <a:ext cx="125210" cy="221824"/>
            </a:xfrm>
            <a:custGeom>
              <a:avLst/>
              <a:gdLst/>
              <a:ahLst/>
              <a:cxnLst/>
              <a:rect l="0" t="0" r="0" b="0"/>
              <a:pathLst>
                <a:path w="125210" h="221824">
                  <a:moveTo>
                    <a:pt x="6858" y="0"/>
                  </a:moveTo>
                  <a:lnTo>
                    <a:pt x="6858" y="0"/>
                  </a:lnTo>
                  <a:lnTo>
                    <a:pt x="5536" y="20334"/>
                  </a:lnTo>
                  <a:lnTo>
                    <a:pt x="0" y="51445"/>
                  </a:lnTo>
                  <a:lnTo>
                    <a:pt x="8640" y="101639"/>
                  </a:lnTo>
                  <a:lnTo>
                    <a:pt x="30828" y="160193"/>
                  </a:lnTo>
                  <a:lnTo>
                    <a:pt x="75033" y="210661"/>
                  </a:lnTo>
                  <a:lnTo>
                    <a:pt x="86988" y="219304"/>
                  </a:lnTo>
                  <a:lnTo>
                    <a:pt x="92029" y="221609"/>
                  </a:lnTo>
                  <a:lnTo>
                    <a:pt x="96712" y="221823"/>
                  </a:lnTo>
                  <a:lnTo>
                    <a:pt x="105443" y="218533"/>
                  </a:lnTo>
                  <a:lnTo>
                    <a:pt x="117796" y="209243"/>
                  </a:lnTo>
                  <a:lnTo>
                    <a:pt x="122310" y="191334"/>
                  </a:lnTo>
                  <a:lnTo>
                    <a:pt x="125209" y="136719"/>
                  </a:lnTo>
                  <a:lnTo>
                    <a:pt x="114016" y="5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SMARTInkShape-1015"/>
            <p:cNvSpPr/>
            <p:nvPr>
              <p:custDataLst>
                <p:tags r:id="rId91"/>
              </p:custDataLst>
            </p:nvPr>
          </p:nvSpPr>
          <p:spPr>
            <a:xfrm>
              <a:off x="5941220" y="2537245"/>
              <a:ext cx="404811" cy="82131"/>
            </a:xfrm>
            <a:custGeom>
              <a:avLst/>
              <a:gdLst/>
              <a:ahLst/>
              <a:cxnLst/>
              <a:rect l="0" t="0" r="0" b="0"/>
              <a:pathLst>
                <a:path w="404811" h="82131">
                  <a:moveTo>
                    <a:pt x="0" y="82130"/>
                  </a:moveTo>
                  <a:lnTo>
                    <a:pt x="0" y="82130"/>
                  </a:lnTo>
                  <a:lnTo>
                    <a:pt x="6319" y="75809"/>
                  </a:lnTo>
                  <a:lnTo>
                    <a:pt x="36672" y="63145"/>
                  </a:lnTo>
                  <a:lnTo>
                    <a:pt x="81541" y="46312"/>
                  </a:lnTo>
                  <a:lnTo>
                    <a:pt x="131169" y="31683"/>
                  </a:lnTo>
                  <a:lnTo>
                    <a:pt x="182650" y="23070"/>
                  </a:lnTo>
                  <a:lnTo>
                    <a:pt x="241816" y="13530"/>
                  </a:lnTo>
                  <a:lnTo>
                    <a:pt x="292799" y="4932"/>
                  </a:lnTo>
                  <a:lnTo>
                    <a:pt x="349858" y="0"/>
                  </a:lnTo>
                  <a:lnTo>
                    <a:pt x="373829" y="469"/>
                  </a:lnTo>
                  <a:lnTo>
                    <a:pt x="404810" y="106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SMARTInkShape-1016"/>
            <p:cNvSpPr/>
            <p:nvPr>
              <p:custDataLst>
                <p:tags r:id="rId92"/>
              </p:custDataLst>
            </p:nvPr>
          </p:nvSpPr>
          <p:spPr>
            <a:xfrm>
              <a:off x="6131864" y="2536031"/>
              <a:ext cx="11762" cy="436604"/>
            </a:xfrm>
            <a:custGeom>
              <a:avLst/>
              <a:gdLst/>
              <a:ahLst/>
              <a:cxnLst/>
              <a:rect l="0" t="0" r="0" b="0"/>
              <a:pathLst>
                <a:path w="11762" h="436604">
                  <a:moveTo>
                    <a:pt x="11761" y="0"/>
                  </a:moveTo>
                  <a:lnTo>
                    <a:pt x="11761" y="0"/>
                  </a:lnTo>
                  <a:lnTo>
                    <a:pt x="0" y="0"/>
                  </a:lnTo>
                  <a:lnTo>
                    <a:pt x="6188" y="52106"/>
                  </a:lnTo>
                  <a:lnTo>
                    <a:pt x="10110" y="105691"/>
                  </a:lnTo>
                  <a:lnTo>
                    <a:pt x="11272" y="150820"/>
                  </a:lnTo>
                  <a:lnTo>
                    <a:pt x="11616" y="208288"/>
                  </a:lnTo>
                  <a:lnTo>
                    <a:pt x="11697" y="249118"/>
                  </a:lnTo>
                  <a:lnTo>
                    <a:pt x="11742" y="302236"/>
                  </a:lnTo>
                  <a:lnTo>
                    <a:pt x="11755" y="346638"/>
                  </a:lnTo>
                  <a:lnTo>
                    <a:pt x="11760" y="402729"/>
                  </a:lnTo>
                  <a:lnTo>
                    <a:pt x="11761" y="436603"/>
                  </a:lnTo>
                  <a:lnTo>
                    <a:pt x="11761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6" name="SMARTInkShape-Group131"/>
          <p:cNvGrpSpPr/>
          <p:nvPr/>
        </p:nvGrpSpPr>
        <p:grpSpPr>
          <a:xfrm>
            <a:off x="1857375" y="3702844"/>
            <a:ext cx="4417221" cy="2631282"/>
            <a:chOff x="1857375" y="3702844"/>
            <a:chExt cx="4417221" cy="2631282"/>
          </a:xfrm>
        </p:grpSpPr>
        <p:sp>
          <p:nvSpPr>
            <p:cNvPr id="481" name="SMARTInkShape-1017"/>
            <p:cNvSpPr/>
            <p:nvPr>
              <p:custDataLst>
                <p:tags r:id="rId39"/>
              </p:custDataLst>
            </p:nvPr>
          </p:nvSpPr>
          <p:spPr>
            <a:xfrm>
              <a:off x="6144361" y="4953000"/>
              <a:ext cx="11170" cy="690564"/>
            </a:xfrm>
            <a:custGeom>
              <a:avLst/>
              <a:gdLst/>
              <a:ahLst/>
              <a:cxnLst/>
              <a:rect l="0" t="0" r="0" b="0"/>
              <a:pathLst>
                <a:path w="11170" h="690564">
                  <a:moveTo>
                    <a:pt x="11169" y="0"/>
                  </a:moveTo>
                  <a:lnTo>
                    <a:pt x="11169" y="0"/>
                  </a:lnTo>
                  <a:lnTo>
                    <a:pt x="11169" y="56036"/>
                  </a:lnTo>
                  <a:lnTo>
                    <a:pt x="11169" y="100929"/>
                  </a:lnTo>
                  <a:lnTo>
                    <a:pt x="11169" y="150878"/>
                  </a:lnTo>
                  <a:lnTo>
                    <a:pt x="11169" y="204925"/>
                  </a:lnTo>
                  <a:lnTo>
                    <a:pt x="11169" y="263611"/>
                  </a:lnTo>
                  <a:lnTo>
                    <a:pt x="11169" y="319447"/>
                  </a:lnTo>
                  <a:lnTo>
                    <a:pt x="11169" y="358494"/>
                  </a:lnTo>
                  <a:lnTo>
                    <a:pt x="11169" y="401424"/>
                  </a:lnTo>
                  <a:lnTo>
                    <a:pt x="11169" y="449228"/>
                  </a:lnTo>
                  <a:lnTo>
                    <a:pt x="7643" y="508591"/>
                  </a:lnTo>
                  <a:lnTo>
                    <a:pt x="1746" y="553742"/>
                  </a:lnTo>
                  <a:lnTo>
                    <a:pt x="0" y="601957"/>
                  </a:lnTo>
                  <a:lnTo>
                    <a:pt x="11169" y="69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2" name="SMARTInkShape-1018"/>
            <p:cNvSpPr/>
            <p:nvPr>
              <p:custDataLst>
                <p:tags r:id="rId40"/>
              </p:custDataLst>
            </p:nvPr>
          </p:nvSpPr>
          <p:spPr>
            <a:xfrm>
              <a:off x="5810250" y="5376452"/>
              <a:ext cx="190501" cy="235330"/>
            </a:xfrm>
            <a:custGeom>
              <a:avLst/>
              <a:gdLst/>
              <a:ahLst/>
              <a:cxnLst/>
              <a:rect l="0" t="0" r="0" b="0"/>
              <a:pathLst>
                <a:path w="190501" h="235330">
                  <a:moveTo>
                    <a:pt x="0" y="100423"/>
                  </a:moveTo>
                  <a:lnTo>
                    <a:pt x="0" y="100423"/>
                  </a:lnTo>
                  <a:lnTo>
                    <a:pt x="6321" y="106744"/>
                  </a:lnTo>
                  <a:lnTo>
                    <a:pt x="12952" y="109847"/>
                  </a:lnTo>
                  <a:lnTo>
                    <a:pt x="40629" y="111839"/>
                  </a:lnTo>
                  <a:lnTo>
                    <a:pt x="54658" y="108584"/>
                  </a:lnTo>
                  <a:lnTo>
                    <a:pt x="66625" y="101404"/>
                  </a:lnTo>
                  <a:lnTo>
                    <a:pt x="112090" y="58348"/>
                  </a:lnTo>
                  <a:lnTo>
                    <a:pt x="124787" y="37538"/>
                  </a:lnTo>
                  <a:lnTo>
                    <a:pt x="129748" y="17985"/>
                  </a:lnTo>
                  <a:lnTo>
                    <a:pt x="130155" y="13714"/>
                  </a:lnTo>
                  <a:lnTo>
                    <a:pt x="127079" y="5441"/>
                  </a:lnTo>
                  <a:lnTo>
                    <a:pt x="124407" y="1383"/>
                  </a:lnTo>
                  <a:lnTo>
                    <a:pt x="121303" y="0"/>
                  </a:lnTo>
                  <a:lnTo>
                    <a:pt x="117910" y="402"/>
                  </a:lnTo>
                  <a:lnTo>
                    <a:pt x="114326" y="1993"/>
                  </a:lnTo>
                  <a:lnTo>
                    <a:pt x="90884" y="31738"/>
                  </a:lnTo>
                  <a:lnTo>
                    <a:pt x="67939" y="78802"/>
                  </a:lnTo>
                  <a:lnTo>
                    <a:pt x="61192" y="116486"/>
                  </a:lnTo>
                  <a:lnTo>
                    <a:pt x="61346" y="149280"/>
                  </a:lnTo>
                  <a:lnTo>
                    <a:pt x="71699" y="201906"/>
                  </a:lnTo>
                  <a:lnTo>
                    <a:pt x="77287" y="216523"/>
                  </a:lnTo>
                  <a:lnTo>
                    <a:pt x="91235" y="228311"/>
                  </a:lnTo>
                  <a:lnTo>
                    <a:pt x="100511" y="233307"/>
                  </a:lnTo>
                  <a:lnTo>
                    <a:pt x="117873" y="235329"/>
                  </a:lnTo>
                  <a:lnTo>
                    <a:pt x="135732" y="230496"/>
                  </a:lnTo>
                  <a:lnTo>
                    <a:pt x="165453" y="212900"/>
                  </a:lnTo>
                  <a:lnTo>
                    <a:pt x="190500" y="183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3" name="SMARTInkShape-1019"/>
            <p:cNvSpPr/>
            <p:nvPr>
              <p:custDataLst>
                <p:tags r:id="rId41"/>
              </p:custDataLst>
            </p:nvPr>
          </p:nvSpPr>
          <p:spPr>
            <a:xfrm>
              <a:off x="5489020" y="4955731"/>
              <a:ext cx="273606" cy="687833"/>
            </a:xfrm>
            <a:custGeom>
              <a:avLst/>
              <a:gdLst/>
              <a:ahLst/>
              <a:cxnLst/>
              <a:rect l="0" t="0" r="0" b="0"/>
              <a:pathLst>
                <a:path w="273606" h="687833">
                  <a:moveTo>
                    <a:pt x="35480" y="687832"/>
                  </a:moveTo>
                  <a:lnTo>
                    <a:pt x="35480" y="687832"/>
                  </a:lnTo>
                  <a:lnTo>
                    <a:pt x="29159" y="687832"/>
                  </a:lnTo>
                  <a:lnTo>
                    <a:pt x="27298" y="686508"/>
                  </a:lnTo>
                  <a:lnTo>
                    <a:pt x="26056" y="684304"/>
                  </a:lnTo>
                  <a:lnTo>
                    <a:pt x="11545" y="624807"/>
                  </a:lnTo>
                  <a:lnTo>
                    <a:pt x="2481" y="570823"/>
                  </a:lnTo>
                  <a:lnTo>
                    <a:pt x="567" y="526603"/>
                  </a:lnTo>
                  <a:lnTo>
                    <a:pt x="0" y="468081"/>
                  </a:lnTo>
                  <a:lnTo>
                    <a:pt x="3360" y="411054"/>
                  </a:lnTo>
                  <a:lnTo>
                    <a:pt x="9206" y="358438"/>
                  </a:lnTo>
                  <a:lnTo>
                    <a:pt x="14466" y="303161"/>
                  </a:lnTo>
                  <a:lnTo>
                    <a:pt x="28096" y="248927"/>
                  </a:lnTo>
                  <a:lnTo>
                    <a:pt x="35344" y="199997"/>
                  </a:lnTo>
                  <a:lnTo>
                    <a:pt x="51860" y="146507"/>
                  </a:lnTo>
                  <a:lnTo>
                    <a:pt x="76835" y="96471"/>
                  </a:lnTo>
                  <a:lnTo>
                    <a:pt x="115074" y="43586"/>
                  </a:lnTo>
                  <a:lnTo>
                    <a:pt x="138733" y="21429"/>
                  </a:lnTo>
                  <a:lnTo>
                    <a:pt x="162499" y="6485"/>
                  </a:lnTo>
                  <a:lnTo>
                    <a:pt x="198939" y="0"/>
                  </a:lnTo>
                  <a:lnTo>
                    <a:pt x="210599" y="3058"/>
                  </a:lnTo>
                  <a:lnTo>
                    <a:pt x="230609" y="17040"/>
                  </a:lnTo>
                  <a:lnTo>
                    <a:pt x="250430" y="47224"/>
                  </a:lnTo>
                  <a:lnTo>
                    <a:pt x="258359" y="81303"/>
                  </a:lnTo>
                  <a:lnTo>
                    <a:pt x="254389" y="129176"/>
                  </a:lnTo>
                  <a:lnTo>
                    <a:pt x="248308" y="169666"/>
                  </a:lnTo>
                  <a:lnTo>
                    <a:pt x="237446" y="226503"/>
                  </a:lnTo>
                  <a:lnTo>
                    <a:pt x="222322" y="272006"/>
                  </a:lnTo>
                  <a:lnTo>
                    <a:pt x="199828" y="328469"/>
                  </a:lnTo>
                  <a:lnTo>
                    <a:pt x="181323" y="376516"/>
                  </a:lnTo>
                  <a:lnTo>
                    <a:pt x="152271" y="427493"/>
                  </a:lnTo>
                  <a:lnTo>
                    <a:pt x="118002" y="476212"/>
                  </a:lnTo>
                  <a:lnTo>
                    <a:pt x="89857" y="522576"/>
                  </a:lnTo>
                  <a:lnTo>
                    <a:pt x="85106" y="536414"/>
                  </a:lnTo>
                  <a:lnTo>
                    <a:pt x="84439" y="536616"/>
                  </a:lnTo>
                  <a:lnTo>
                    <a:pt x="83994" y="535428"/>
                  </a:lnTo>
                  <a:lnTo>
                    <a:pt x="89689" y="514792"/>
                  </a:lnTo>
                  <a:lnTo>
                    <a:pt x="106076" y="489865"/>
                  </a:lnTo>
                  <a:lnTo>
                    <a:pt x="133993" y="460383"/>
                  </a:lnTo>
                  <a:lnTo>
                    <a:pt x="157897" y="444792"/>
                  </a:lnTo>
                  <a:lnTo>
                    <a:pt x="182876" y="439871"/>
                  </a:lnTo>
                  <a:lnTo>
                    <a:pt x="197121" y="442249"/>
                  </a:lnTo>
                  <a:lnTo>
                    <a:pt x="202772" y="444735"/>
                  </a:lnTo>
                  <a:lnTo>
                    <a:pt x="223365" y="467195"/>
                  </a:lnTo>
                  <a:lnTo>
                    <a:pt x="257345" y="526298"/>
                  </a:lnTo>
                  <a:lnTo>
                    <a:pt x="273605" y="568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4" name="SMARTInkShape-1020"/>
            <p:cNvSpPr/>
            <p:nvPr>
              <p:custDataLst>
                <p:tags r:id="rId42"/>
              </p:custDataLst>
            </p:nvPr>
          </p:nvSpPr>
          <p:spPr>
            <a:xfrm>
              <a:off x="5310188" y="4810125"/>
              <a:ext cx="166688" cy="1023939"/>
            </a:xfrm>
            <a:custGeom>
              <a:avLst/>
              <a:gdLst/>
              <a:ahLst/>
              <a:cxnLst/>
              <a:rect l="0" t="0" r="0" b="0"/>
              <a:pathLst>
                <a:path w="166688" h="1023939">
                  <a:moveTo>
                    <a:pt x="166687" y="0"/>
                  </a:moveTo>
                  <a:lnTo>
                    <a:pt x="166687" y="0"/>
                  </a:lnTo>
                  <a:lnTo>
                    <a:pt x="165364" y="12151"/>
                  </a:lnTo>
                  <a:lnTo>
                    <a:pt x="153735" y="57081"/>
                  </a:lnTo>
                  <a:lnTo>
                    <a:pt x="142564" y="106430"/>
                  </a:lnTo>
                  <a:lnTo>
                    <a:pt x="134799" y="143875"/>
                  </a:lnTo>
                  <a:lnTo>
                    <a:pt x="126937" y="195795"/>
                  </a:lnTo>
                  <a:lnTo>
                    <a:pt x="119035" y="240038"/>
                  </a:lnTo>
                  <a:lnTo>
                    <a:pt x="107148" y="298222"/>
                  </a:lnTo>
                  <a:lnTo>
                    <a:pt x="99214" y="338918"/>
                  </a:lnTo>
                  <a:lnTo>
                    <a:pt x="91279" y="383464"/>
                  </a:lnTo>
                  <a:lnTo>
                    <a:pt x="83342" y="426193"/>
                  </a:lnTo>
                  <a:lnTo>
                    <a:pt x="75405" y="467231"/>
                  </a:lnTo>
                  <a:lnTo>
                    <a:pt x="67468" y="507519"/>
                  </a:lnTo>
                  <a:lnTo>
                    <a:pt x="59532" y="551002"/>
                  </a:lnTo>
                  <a:lnTo>
                    <a:pt x="51593" y="595462"/>
                  </a:lnTo>
                  <a:lnTo>
                    <a:pt x="43656" y="637272"/>
                  </a:lnTo>
                  <a:lnTo>
                    <a:pt x="39246" y="677902"/>
                  </a:lnTo>
                  <a:lnTo>
                    <a:pt x="33236" y="734437"/>
                  </a:lnTo>
                  <a:lnTo>
                    <a:pt x="23076" y="784701"/>
                  </a:lnTo>
                  <a:lnTo>
                    <a:pt x="15216" y="833108"/>
                  </a:lnTo>
                  <a:lnTo>
                    <a:pt x="9359" y="888021"/>
                  </a:lnTo>
                  <a:lnTo>
                    <a:pt x="2773" y="947506"/>
                  </a:lnTo>
                  <a:lnTo>
                    <a:pt x="0" y="1023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5" name="SMARTInkShape-1021"/>
            <p:cNvSpPr/>
            <p:nvPr>
              <p:custDataLst>
                <p:tags r:id="rId43"/>
              </p:custDataLst>
            </p:nvPr>
          </p:nvSpPr>
          <p:spPr>
            <a:xfrm>
              <a:off x="5015053" y="5298280"/>
              <a:ext cx="121240" cy="321471"/>
            </a:xfrm>
            <a:custGeom>
              <a:avLst/>
              <a:gdLst/>
              <a:ahLst/>
              <a:cxnLst/>
              <a:rect l="0" t="0" r="0" b="0"/>
              <a:pathLst>
                <a:path w="121240" h="321471">
                  <a:moveTo>
                    <a:pt x="68917" y="0"/>
                  </a:moveTo>
                  <a:lnTo>
                    <a:pt x="68917" y="0"/>
                  </a:lnTo>
                  <a:lnTo>
                    <a:pt x="68917" y="6323"/>
                  </a:lnTo>
                  <a:lnTo>
                    <a:pt x="35772" y="57202"/>
                  </a:lnTo>
                  <a:lnTo>
                    <a:pt x="3153" y="112926"/>
                  </a:lnTo>
                  <a:lnTo>
                    <a:pt x="0" y="122067"/>
                  </a:lnTo>
                  <a:lnTo>
                    <a:pt x="483" y="125035"/>
                  </a:lnTo>
                  <a:lnTo>
                    <a:pt x="2128" y="127013"/>
                  </a:lnTo>
                  <a:lnTo>
                    <a:pt x="4546" y="128332"/>
                  </a:lnTo>
                  <a:lnTo>
                    <a:pt x="14290" y="122743"/>
                  </a:lnTo>
                  <a:lnTo>
                    <a:pt x="27440" y="114084"/>
                  </a:lnTo>
                  <a:lnTo>
                    <a:pt x="86846" y="98139"/>
                  </a:lnTo>
                  <a:lnTo>
                    <a:pt x="92776" y="97177"/>
                  </a:lnTo>
                  <a:lnTo>
                    <a:pt x="98051" y="99180"/>
                  </a:lnTo>
                  <a:lnTo>
                    <a:pt x="120165" y="122243"/>
                  </a:lnTo>
                  <a:lnTo>
                    <a:pt x="121239" y="141203"/>
                  </a:lnTo>
                  <a:lnTo>
                    <a:pt x="111148" y="196492"/>
                  </a:lnTo>
                  <a:lnTo>
                    <a:pt x="96416" y="247541"/>
                  </a:lnTo>
                  <a:lnTo>
                    <a:pt x="57010" y="32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6" name="SMARTInkShape-1022"/>
            <p:cNvSpPr/>
            <p:nvPr>
              <p:custDataLst>
                <p:tags r:id="rId44"/>
              </p:custDataLst>
            </p:nvPr>
          </p:nvSpPr>
          <p:spPr>
            <a:xfrm>
              <a:off x="4738688" y="5024438"/>
              <a:ext cx="177838" cy="535783"/>
            </a:xfrm>
            <a:custGeom>
              <a:avLst/>
              <a:gdLst/>
              <a:ahLst/>
              <a:cxnLst/>
              <a:rect l="0" t="0" r="0" b="0"/>
              <a:pathLst>
                <a:path w="177838" h="535783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2951" y="51184"/>
                  </a:lnTo>
                  <a:lnTo>
                    <a:pt x="18985" y="90216"/>
                  </a:lnTo>
                  <a:lnTo>
                    <a:pt x="21666" y="134023"/>
                  </a:lnTo>
                  <a:lnTo>
                    <a:pt x="23176" y="184349"/>
                  </a:lnTo>
                  <a:lnTo>
                    <a:pt x="23624" y="243358"/>
                  </a:lnTo>
                  <a:lnTo>
                    <a:pt x="23728" y="288076"/>
                  </a:lnTo>
                  <a:lnTo>
                    <a:pt x="23787" y="347293"/>
                  </a:lnTo>
                  <a:lnTo>
                    <a:pt x="23804" y="397030"/>
                  </a:lnTo>
                  <a:lnTo>
                    <a:pt x="20282" y="450131"/>
                  </a:lnTo>
                  <a:lnTo>
                    <a:pt x="13009" y="504314"/>
                  </a:lnTo>
                  <a:lnTo>
                    <a:pt x="11949" y="534398"/>
                  </a:lnTo>
                  <a:lnTo>
                    <a:pt x="28481" y="475693"/>
                  </a:lnTo>
                  <a:lnTo>
                    <a:pt x="41404" y="425265"/>
                  </a:lnTo>
                  <a:lnTo>
                    <a:pt x="64084" y="391164"/>
                  </a:lnTo>
                  <a:lnTo>
                    <a:pt x="100489" y="353517"/>
                  </a:lnTo>
                  <a:lnTo>
                    <a:pt x="123407" y="339931"/>
                  </a:lnTo>
                  <a:lnTo>
                    <a:pt x="139073" y="336288"/>
                  </a:lnTo>
                  <a:lnTo>
                    <a:pt x="145632" y="337963"/>
                  </a:lnTo>
                  <a:lnTo>
                    <a:pt x="169974" y="360453"/>
                  </a:lnTo>
                  <a:lnTo>
                    <a:pt x="174762" y="375836"/>
                  </a:lnTo>
                  <a:lnTo>
                    <a:pt x="177837" y="411729"/>
                  </a:lnTo>
                  <a:lnTo>
                    <a:pt x="172048" y="442581"/>
                  </a:lnTo>
                  <a:lnTo>
                    <a:pt x="155634" y="470537"/>
                  </a:lnTo>
                  <a:lnTo>
                    <a:pt x="145018" y="480325"/>
                  </a:lnTo>
                  <a:lnTo>
                    <a:pt x="140334" y="482935"/>
                  </a:lnTo>
                  <a:lnTo>
                    <a:pt x="120667" y="504812"/>
                  </a:lnTo>
                  <a:lnTo>
                    <a:pt x="59531" y="535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7" name="SMARTInkShape-1023"/>
            <p:cNvSpPr/>
            <p:nvPr>
              <p:custDataLst>
                <p:tags r:id="rId45"/>
              </p:custDataLst>
            </p:nvPr>
          </p:nvSpPr>
          <p:spPr>
            <a:xfrm>
              <a:off x="4362734" y="5441155"/>
              <a:ext cx="280705" cy="23312"/>
            </a:xfrm>
            <a:custGeom>
              <a:avLst/>
              <a:gdLst/>
              <a:ahLst/>
              <a:cxnLst/>
              <a:rect l="0" t="0" r="0" b="0"/>
              <a:pathLst>
                <a:path w="280705" h="23312">
                  <a:moveTo>
                    <a:pt x="6860" y="0"/>
                  </a:moveTo>
                  <a:lnTo>
                    <a:pt x="6860" y="0"/>
                  </a:lnTo>
                  <a:lnTo>
                    <a:pt x="0" y="0"/>
                  </a:lnTo>
                  <a:lnTo>
                    <a:pt x="26417" y="1324"/>
                  </a:lnTo>
                  <a:lnTo>
                    <a:pt x="83710" y="11171"/>
                  </a:lnTo>
                  <a:lnTo>
                    <a:pt x="133312" y="18083"/>
                  </a:lnTo>
                  <a:lnTo>
                    <a:pt x="188367" y="23311"/>
                  </a:lnTo>
                  <a:lnTo>
                    <a:pt x="280704" y="11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8" name="SMARTInkShape-1024"/>
            <p:cNvSpPr/>
            <p:nvPr>
              <p:custDataLst>
                <p:tags r:id="rId46"/>
              </p:custDataLst>
            </p:nvPr>
          </p:nvSpPr>
          <p:spPr>
            <a:xfrm>
              <a:off x="4329209" y="5068028"/>
              <a:ext cx="230886" cy="563628"/>
            </a:xfrm>
            <a:custGeom>
              <a:avLst/>
              <a:gdLst/>
              <a:ahLst/>
              <a:cxnLst/>
              <a:rect l="0" t="0" r="0" b="0"/>
              <a:pathLst>
                <a:path w="230886" h="563628">
                  <a:moveTo>
                    <a:pt x="16572" y="539817"/>
                  </a:moveTo>
                  <a:lnTo>
                    <a:pt x="16572" y="539817"/>
                  </a:lnTo>
                  <a:lnTo>
                    <a:pt x="10252" y="533494"/>
                  </a:lnTo>
                  <a:lnTo>
                    <a:pt x="0" y="510602"/>
                  </a:lnTo>
                  <a:lnTo>
                    <a:pt x="1226" y="459722"/>
                  </a:lnTo>
                  <a:lnTo>
                    <a:pt x="9967" y="400697"/>
                  </a:lnTo>
                  <a:lnTo>
                    <a:pt x="20936" y="347636"/>
                  </a:lnTo>
                  <a:lnTo>
                    <a:pt x="32182" y="307559"/>
                  </a:lnTo>
                  <a:lnTo>
                    <a:pt x="49861" y="250954"/>
                  </a:lnTo>
                  <a:lnTo>
                    <a:pt x="67686" y="196272"/>
                  </a:lnTo>
                  <a:lnTo>
                    <a:pt x="85269" y="147253"/>
                  </a:lnTo>
                  <a:lnTo>
                    <a:pt x="109321" y="99353"/>
                  </a:lnTo>
                  <a:lnTo>
                    <a:pt x="133524" y="45352"/>
                  </a:lnTo>
                  <a:lnTo>
                    <a:pt x="148367" y="25485"/>
                  </a:lnTo>
                  <a:lnTo>
                    <a:pt x="173134" y="1951"/>
                  </a:lnTo>
                  <a:lnTo>
                    <a:pt x="179155" y="0"/>
                  </a:lnTo>
                  <a:lnTo>
                    <a:pt x="192901" y="1359"/>
                  </a:lnTo>
                  <a:lnTo>
                    <a:pt x="204301" y="9901"/>
                  </a:lnTo>
                  <a:lnTo>
                    <a:pt x="209194" y="15883"/>
                  </a:lnTo>
                  <a:lnTo>
                    <a:pt x="222400" y="62226"/>
                  </a:lnTo>
                  <a:lnTo>
                    <a:pt x="228371" y="119907"/>
                  </a:lnTo>
                  <a:lnTo>
                    <a:pt x="230140" y="166249"/>
                  </a:lnTo>
                  <a:lnTo>
                    <a:pt x="230664" y="224077"/>
                  </a:lnTo>
                  <a:lnTo>
                    <a:pt x="230786" y="268519"/>
                  </a:lnTo>
                  <a:lnTo>
                    <a:pt x="230856" y="327581"/>
                  </a:lnTo>
                  <a:lnTo>
                    <a:pt x="230876" y="377271"/>
                  </a:lnTo>
                  <a:lnTo>
                    <a:pt x="230882" y="433887"/>
                  </a:lnTo>
                  <a:lnTo>
                    <a:pt x="230884" y="486995"/>
                  </a:lnTo>
                  <a:lnTo>
                    <a:pt x="230885" y="563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9" name="SMARTInkShape-1025"/>
            <p:cNvSpPr/>
            <p:nvPr>
              <p:custDataLst>
                <p:tags r:id="rId47"/>
              </p:custDataLst>
            </p:nvPr>
          </p:nvSpPr>
          <p:spPr>
            <a:xfrm>
              <a:off x="3857625" y="5488780"/>
              <a:ext cx="202407" cy="11909"/>
            </a:xfrm>
            <a:custGeom>
              <a:avLst/>
              <a:gdLst/>
              <a:ahLst/>
              <a:cxnLst/>
              <a:rect l="0" t="0" r="0" b="0"/>
              <a:pathLst>
                <a:path w="202407" h="11909">
                  <a:moveTo>
                    <a:pt x="0" y="11908"/>
                  </a:moveTo>
                  <a:lnTo>
                    <a:pt x="0" y="11908"/>
                  </a:lnTo>
                  <a:lnTo>
                    <a:pt x="52221" y="11908"/>
                  </a:lnTo>
                  <a:lnTo>
                    <a:pt x="111518" y="11908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0" name="SMARTInkShape-1026"/>
            <p:cNvSpPr/>
            <p:nvPr>
              <p:custDataLst>
                <p:tags r:id="rId48"/>
              </p:custDataLst>
            </p:nvPr>
          </p:nvSpPr>
          <p:spPr>
            <a:xfrm>
              <a:off x="3167063" y="5459808"/>
              <a:ext cx="511644" cy="874318"/>
            </a:xfrm>
            <a:custGeom>
              <a:avLst/>
              <a:gdLst/>
              <a:ahLst/>
              <a:cxnLst/>
              <a:rect l="0" t="0" r="0" b="0"/>
              <a:pathLst>
                <a:path w="511644" h="874318">
                  <a:moveTo>
                    <a:pt x="0" y="28972"/>
                  </a:moveTo>
                  <a:lnTo>
                    <a:pt x="0" y="28972"/>
                  </a:lnTo>
                  <a:lnTo>
                    <a:pt x="12151" y="30296"/>
                  </a:lnTo>
                  <a:lnTo>
                    <a:pt x="61131" y="39225"/>
                  </a:lnTo>
                  <a:lnTo>
                    <a:pt x="119272" y="50086"/>
                  </a:lnTo>
                  <a:lnTo>
                    <a:pt x="175975" y="51108"/>
                  </a:lnTo>
                  <a:lnTo>
                    <a:pt x="196632" y="45821"/>
                  </a:lnTo>
                  <a:lnTo>
                    <a:pt x="251732" y="52436"/>
                  </a:lnTo>
                  <a:lnTo>
                    <a:pt x="255134" y="53876"/>
                  </a:lnTo>
                  <a:lnTo>
                    <a:pt x="257402" y="56158"/>
                  </a:lnTo>
                  <a:lnTo>
                    <a:pt x="258913" y="59003"/>
                  </a:lnTo>
                  <a:lnTo>
                    <a:pt x="261244" y="60898"/>
                  </a:lnTo>
                  <a:lnTo>
                    <a:pt x="267361" y="63007"/>
                  </a:lnTo>
                  <a:lnTo>
                    <a:pt x="274490" y="70999"/>
                  </a:lnTo>
                  <a:lnTo>
                    <a:pt x="301662" y="126945"/>
                  </a:lnTo>
                  <a:lnTo>
                    <a:pt x="313542" y="148107"/>
                  </a:lnTo>
                  <a:lnTo>
                    <a:pt x="318830" y="152053"/>
                  </a:lnTo>
                  <a:lnTo>
                    <a:pt x="331761" y="156434"/>
                  </a:lnTo>
                  <a:lnTo>
                    <a:pt x="346328" y="154855"/>
                  </a:lnTo>
                  <a:lnTo>
                    <a:pt x="361621" y="148421"/>
                  </a:lnTo>
                  <a:lnTo>
                    <a:pt x="385106" y="128601"/>
                  </a:lnTo>
                  <a:lnTo>
                    <a:pt x="427587" y="74720"/>
                  </a:lnTo>
                  <a:lnTo>
                    <a:pt x="464277" y="22531"/>
                  </a:lnTo>
                  <a:lnTo>
                    <a:pt x="490809" y="1389"/>
                  </a:lnTo>
                  <a:lnTo>
                    <a:pt x="495217" y="0"/>
                  </a:lnTo>
                  <a:lnTo>
                    <a:pt x="499478" y="397"/>
                  </a:lnTo>
                  <a:lnTo>
                    <a:pt x="503641" y="1985"/>
                  </a:lnTo>
                  <a:lnTo>
                    <a:pt x="508267" y="21388"/>
                  </a:lnTo>
                  <a:lnTo>
                    <a:pt x="510872" y="73028"/>
                  </a:lnTo>
                  <a:lnTo>
                    <a:pt x="511643" y="128016"/>
                  </a:lnTo>
                  <a:lnTo>
                    <a:pt x="508344" y="172972"/>
                  </a:lnTo>
                  <a:lnTo>
                    <a:pt x="502516" y="219807"/>
                  </a:lnTo>
                  <a:lnTo>
                    <a:pt x="497261" y="267197"/>
                  </a:lnTo>
                  <a:lnTo>
                    <a:pt x="490854" y="314752"/>
                  </a:lnTo>
                  <a:lnTo>
                    <a:pt x="485427" y="365884"/>
                  </a:lnTo>
                  <a:lnTo>
                    <a:pt x="478969" y="422927"/>
                  </a:lnTo>
                  <a:lnTo>
                    <a:pt x="477055" y="481721"/>
                  </a:lnTo>
                  <a:lnTo>
                    <a:pt x="472961" y="537506"/>
                  </a:lnTo>
                  <a:lnTo>
                    <a:pt x="466896" y="591077"/>
                  </a:lnTo>
                  <a:lnTo>
                    <a:pt x="465100" y="645314"/>
                  </a:lnTo>
                  <a:lnTo>
                    <a:pt x="464567" y="694898"/>
                  </a:lnTo>
                  <a:lnTo>
                    <a:pt x="464388" y="752740"/>
                  </a:lnTo>
                  <a:lnTo>
                    <a:pt x="472535" y="809243"/>
                  </a:lnTo>
                  <a:lnTo>
                    <a:pt x="488156" y="874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1" name="SMARTInkShape-1027"/>
            <p:cNvSpPr/>
            <p:nvPr>
              <p:custDataLst>
                <p:tags r:id="rId49"/>
              </p:custDataLst>
            </p:nvPr>
          </p:nvSpPr>
          <p:spPr>
            <a:xfrm>
              <a:off x="3250406" y="5107780"/>
              <a:ext cx="95251" cy="607221"/>
            </a:xfrm>
            <a:custGeom>
              <a:avLst/>
              <a:gdLst/>
              <a:ahLst/>
              <a:cxnLst/>
              <a:rect l="0" t="0" r="0" b="0"/>
              <a:pathLst>
                <a:path w="95251" h="607221">
                  <a:moveTo>
                    <a:pt x="0" y="0"/>
                  </a:moveTo>
                  <a:lnTo>
                    <a:pt x="0" y="0"/>
                  </a:lnTo>
                  <a:lnTo>
                    <a:pt x="0" y="55922"/>
                  </a:lnTo>
                  <a:lnTo>
                    <a:pt x="0" y="109531"/>
                  </a:lnTo>
                  <a:lnTo>
                    <a:pt x="1323" y="167451"/>
                  </a:lnTo>
                  <a:lnTo>
                    <a:pt x="9506" y="222183"/>
                  </a:lnTo>
                  <a:lnTo>
                    <a:pt x="16572" y="265435"/>
                  </a:lnTo>
                  <a:lnTo>
                    <a:pt x="21667" y="315451"/>
                  </a:lnTo>
                  <a:lnTo>
                    <a:pt x="31571" y="367906"/>
                  </a:lnTo>
                  <a:lnTo>
                    <a:pt x="41955" y="423541"/>
                  </a:lnTo>
                  <a:lnTo>
                    <a:pt x="56060" y="478481"/>
                  </a:lnTo>
                  <a:lnTo>
                    <a:pt x="69674" y="532499"/>
                  </a:lnTo>
                  <a:lnTo>
                    <a:pt x="95250" y="607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2" name="SMARTInkShape-1028"/>
            <p:cNvSpPr/>
            <p:nvPr>
              <p:custDataLst>
                <p:tags r:id="rId50"/>
              </p:custDataLst>
            </p:nvPr>
          </p:nvSpPr>
          <p:spPr>
            <a:xfrm>
              <a:off x="2905125" y="5507907"/>
              <a:ext cx="202407" cy="182857"/>
            </a:xfrm>
            <a:custGeom>
              <a:avLst/>
              <a:gdLst/>
              <a:ahLst/>
              <a:cxnLst/>
              <a:rect l="0" t="0" r="0" b="0"/>
              <a:pathLst>
                <a:path w="202407" h="182857">
                  <a:moveTo>
                    <a:pt x="0" y="52313"/>
                  </a:moveTo>
                  <a:lnTo>
                    <a:pt x="0" y="52313"/>
                  </a:lnTo>
                  <a:lnTo>
                    <a:pt x="24122" y="104084"/>
                  </a:lnTo>
                  <a:lnTo>
                    <a:pt x="44124" y="158787"/>
                  </a:lnTo>
                  <a:lnTo>
                    <a:pt x="45291" y="166950"/>
                  </a:lnTo>
                  <a:lnTo>
                    <a:pt x="47392" y="172394"/>
                  </a:lnTo>
                  <a:lnTo>
                    <a:pt x="50116" y="176024"/>
                  </a:lnTo>
                  <a:lnTo>
                    <a:pt x="58980" y="182856"/>
                  </a:lnTo>
                  <a:lnTo>
                    <a:pt x="60822" y="124951"/>
                  </a:lnTo>
                  <a:lnTo>
                    <a:pt x="72476" y="76361"/>
                  </a:lnTo>
                  <a:lnTo>
                    <a:pt x="87518" y="34867"/>
                  </a:lnTo>
                  <a:lnTo>
                    <a:pt x="98869" y="21187"/>
                  </a:lnTo>
                  <a:lnTo>
                    <a:pt x="121394" y="1625"/>
                  </a:lnTo>
                  <a:lnTo>
                    <a:pt x="127231" y="0"/>
                  </a:lnTo>
                  <a:lnTo>
                    <a:pt x="140773" y="1722"/>
                  </a:lnTo>
                  <a:lnTo>
                    <a:pt x="202406" y="28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3" name="SMARTInkShape-1029"/>
            <p:cNvSpPr/>
            <p:nvPr>
              <p:custDataLst>
                <p:tags r:id="rId51"/>
              </p:custDataLst>
            </p:nvPr>
          </p:nvSpPr>
          <p:spPr>
            <a:xfrm>
              <a:off x="2655094" y="5497588"/>
              <a:ext cx="190501" cy="267260"/>
            </a:xfrm>
            <a:custGeom>
              <a:avLst/>
              <a:gdLst/>
              <a:ahLst/>
              <a:cxnLst/>
              <a:rect l="0" t="0" r="0" b="0"/>
              <a:pathLst>
                <a:path w="190501" h="267260">
                  <a:moveTo>
                    <a:pt x="0" y="157882"/>
                  </a:moveTo>
                  <a:lnTo>
                    <a:pt x="0" y="157882"/>
                  </a:lnTo>
                  <a:lnTo>
                    <a:pt x="10828" y="167386"/>
                  </a:lnTo>
                  <a:lnTo>
                    <a:pt x="29813" y="176866"/>
                  </a:lnTo>
                  <a:lnTo>
                    <a:pt x="44559" y="179548"/>
                  </a:lnTo>
                  <a:lnTo>
                    <a:pt x="59933" y="173684"/>
                  </a:lnTo>
                  <a:lnTo>
                    <a:pt x="115117" y="125663"/>
                  </a:lnTo>
                  <a:lnTo>
                    <a:pt x="123923" y="113575"/>
                  </a:lnTo>
                  <a:lnTo>
                    <a:pt x="138223" y="78698"/>
                  </a:lnTo>
                  <a:lnTo>
                    <a:pt x="142262" y="22136"/>
                  </a:lnTo>
                  <a:lnTo>
                    <a:pt x="139821" y="14467"/>
                  </a:lnTo>
                  <a:lnTo>
                    <a:pt x="130052" y="2419"/>
                  </a:lnTo>
                  <a:lnTo>
                    <a:pt x="123743" y="0"/>
                  </a:lnTo>
                  <a:lnTo>
                    <a:pt x="109677" y="840"/>
                  </a:lnTo>
                  <a:lnTo>
                    <a:pt x="103545" y="4239"/>
                  </a:lnTo>
                  <a:lnTo>
                    <a:pt x="80670" y="32233"/>
                  </a:lnTo>
                  <a:lnTo>
                    <a:pt x="57386" y="62947"/>
                  </a:lnTo>
                  <a:lnTo>
                    <a:pt x="51963" y="83497"/>
                  </a:lnTo>
                  <a:lnTo>
                    <a:pt x="42161" y="139807"/>
                  </a:lnTo>
                  <a:lnTo>
                    <a:pt x="37627" y="173545"/>
                  </a:lnTo>
                  <a:lnTo>
                    <a:pt x="48922" y="229813"/>
                  </a:lnTo>
                  <a:lnTo>
                    <a:pt x="52458" y="241554"/>
                  </a:lnTo>
                  <a:lnTo>
                    <a:pt x="58784" y="250705"/>
                  </a:lnTo>
                  <a:lnTo>
                    <a:pt x="76397" y="264400"/>
                  </a:lnTo>
                  <a:lnTo>
                    <a:pt x="85327" y="267259"/>
                  </a:lnTo>
                  <a:lnTo>
                    <a:pt x="102305" y="266906"/>
                  </a:lnTo>
                  <a:lnTo>
                    <a:pt x="133059" y="259271"/>
                  </a:lnTo>
                  <a:lnTo>
                    <a:pt x="190500" y="205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4" name="SMARTInkShape-1030"/>
            <p:cNvSpPr/>
            <p:nvPr>
              <p:custDataLst>
                <p:tags r:id="rId52"/>
              </p:custDataLst>
            </p:nvPr>
          </p:nvSpPr>
          <p:spPr>
            <a:xfrm>
              <a:off x="2217236" y="5441155"/>
              <a:ext cx="402140" cy="403106"/>
            </a:xfrm>
            <a:custGeom>
              <a:avLst/>
              <a:gdLst/>
              <a:ahLst/>
              <a:cxnLst/>
              <a:rect l="0" t="0" r="0" b="0"/>
              <a:pathLst>
                <a:path w="402140" h="403106">
                  <a:moveTo>
                    <a:pt x="104483" y="71440"/>
                  </a:moveTo>
                  <a:lnTo>
                    <a:pt x="104483" y="71440"/>
                  </a:lnTo>
                  <a:lnTo>
                    <a:pt x="85521" y="77759"/>
                  </a:lnTo>
                  <a:lnTo>
                    <a:pt x="69156" y="91446"/>
                  </a:lnTo>
                  <a:lnTo>
                    <a:pt x="48595" y="121464"/>
                  </a:lnTo>
                  <a:lnTo>
                    <a:pt x="23476" y="173483"/>
                  </a:lnTo>
                  <a:lnTo>
                    <a:pt x="10723" y="219674"/>
                  </a:lnTo>
                  <a:lnTo>
                    <a:pt x="1884" y="269848"/>
                  </a:lnTo>
                  <a:lnTo>
                    <a:pt x="0" y="323960"/>
                  </a:lnTo>
                  <a:lnTo>
                    <a:pt x="4247" y="353004"/>
                  </a:lnTo>
                  <a:lnTo>
                    <a:pt x="14073" y="375612"/>
                  </a:lnTo>
                  <a:lnTo>
                    <a:pt x="29297" y="399046"/>
                  </a:lnTo>
                  <a:lnTo>
                    <a:pt x="31870" y="400969"/>
                  </a:lnTo>
                  <a:lnTo>
                    <a:pt x="38255" y="403105"/>
                  </a:lnTo>
                  <a:lnTo>
                    <a:pt x="55609" y="397987"/>
                  </a:lnTo>
                  <a:lnTo>
                    <a:pt x="66445" y="388109"/>
                  </a:lnTo>
                  <a:lnTo>
                    <a:pt x="74348" y="374900"/>
                  </a:lnTo>
                  <a:lnTo>
                    <a:pt x="78797" y="349942"/>
                  </a:lnTo>
                  <a:lnTo>
                    <a:pt x="80300" y="298970"/>
                  </a:lnTo>
                  <a:lnTo>
                    <a:pt x="77033" y="262328"/>
                  </a:lnTo>
                  <a:lnTo>
                    <a:pt x="69248" y="205441"/>
                  </a:lnTo>
                  <a:lnTo>
                    <a:pt x="68828" y="151246"/>
                  </a:lnTo>
                  <a:lnTo>
                    <a:pt x="70115" y="137336"/>
                  </a:lnTo>
                  <a:lnTo>
                    <a:pt x="75097" y="122334"/>
                  </a:lnTo>
                  <a:lnTo>
                    <a:pt x="91660" y="99013"/>
                  </a:lnTo>
                  <a:lnTo>
                    <a:pt x="105839" y="90309"/>
                  </a:lnTo>
                  <a:lnTo>
                    <a:pt x="113325" y="87987"/>
                  </a:lnTo>
                  <a:lnTo>
                    <a:pt x="128697" y="88936"/>
                  </a:lnTo>
                  <a:lnTo>
                    <a:pt x="160125" y="100324"/>
                  </a:lnTo>
                  <a:lnTo>
                    <a:pt x="211608" y="133381"/>
                  </a:lnTo>
                  <a:lnTo>
                    <a:pt x="255641" y="191758"/>
                  </a:lnTo>
                  <a:lnTo>
                    <a:pt x="286379" y="245477"/>
                  </a:lnTo>
                  <a:lnTo>
                    <a:pt x="317408" y="301567"/>
                  </a:lnTo>
                  <a:lnTo>
                    <a:pt x="320516" y="304232"/>
                  </a:lnTo>
                  <a:lnTo>
                    <a:pt x="323911" y="306009"/>
                  </a:lnTo>
                  <a:lnTo>
                    <a:pt x="327498" y="303225"/>
                  </a:lnTo>
                  <a:lnTo>
                    <a:pt x="346677" y="259536"/>
                  </a:lnTo>
                  <a:lnTo>
                    <a:pt x="354289" y="206980"/>
                  </a:lnTo>
                  <a:lnTo>
                    <a:pt x="367160" y="161320"/>
                  </a:lnTo>
                  <a:lnTo>
                    <a:pt x="376120" y="102128"/>
                  </a:lnTo>
                  <a:lnTo>
                    <a:pt x="402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5" name="SMARTInkShape-1031"/>
            <p:cNvSpPr/>
            <p:nvPr>
              <p:custDataLst>
                <p:tags r:id="rId53"/>
              </p:custDataLst>
            </p:nvPr>
          </p:nvSpPr>
          <p:spPr>
            <a:xfrm>
              <a:off x="1906135" y="5179916"/>
              <a:ext cx="318469" cy="725418"/>
            </a:xfrm>
            <a:custGeom>
              <a:avLst/>
              <a:gdLst/>
              <a:ahLst/>
              <a:cxnLst/>
              <a:rect l="0" t="0" r="0" b="0"/>
              <a:pathLst>
                <a:path w="318469" h="725418">
                  <a:moveTo>
                    <a:pt x="94115" y="118364"/>
                  </a:moveTo>
                  <a:lnTo>
                    <a:pt x="94115" y="118364"/>
                  </a:lnTo>
                  <a:lnTo>
                    <a:pt x="94115" y="134937"/>
                  </a:lnTo>
                  <a:lnTo>
                    <a:pt x="90587" y="142487"/>
                  </a:lnTo>
                  <a:lnTo>
                    <a:pt x="87794" y="146353"/>
                  </a:lnTo>
                  <a:lnTo>
                    <a:pt x="83864" y="164435"/>
                  </a:lnTo>
                  <a:lnTo>
                    <a:pt x="82354" y="216179"/>
                  </a:lnTo>
                  <a:lnTo>
                    <a:pt x="82228" y="273484"/>
                  </a:lnTo>
                  <a:lnTo>
                    <a:pt x="82213" y="320838"/>
                  </a:lnTo>
                  <a:lnTo>
                    <a:pt x="83532" y="376592"/>
                  </a:lnTo>
                  <a:lnTo>
                    <a:pt x="91633" y="430723"/>
                  </a:lnTo>
                  <a:lnTo>
                    <a:pt x="99945" y="485659"/>
                  </a:lnTo>
                  <a:lnTo>
                    <a:pt x="104821" y="534729"/>
                  </a:lnTo>
                  <a:lnTo>
                    <a:pt x="109312" y="582638"/>
                  </a:lnTo>
                  <a:lnTo>
                    <a:pt x="120699" y="641188"/>
                  </a:lnTo>
                  <a:lnTo>
                    <a:pt x="128029" y="667462"/>
                  </a:lnTo>
                  <a:lnTo>
                    <a:pt x="129833" y="725417"/>
                  </a:lnTo>
                  <a:lnTo>
                    <a:pt x="123513" y="719213"/>
                  </a:lnTo>
                  <a:lnTo>
                    <a:pt x="120410" y="712610"/>
                  </a:lnTo>
                  <a:lnTo>
                    <a:pt x="119582" y="708998"/>
                  </a:lnTo>
                  <a:lnTo>
                    <a:pt x="112097" y="697592"/>
                  </a:lnTo>
                  <a:lnTo>
                    <a:pt x="101501" y="685834"/>
                  </a:lnTo>
                  <a:lnTo>
                    <a:pt x="97398" y="674403"/>
                  </a:lnTo>
                  <a:lnTo>
                    <a:pt x="91560" y="653093"/>
                  </a:lnTo>
                  <a:lnTo>
                    <a:pt x="73606" y="606429"/>
                  </a:lnTo>
                  <a:lnTo>
                    <a:pt x="61232" y="558640"/>
                  </a:lnTo>
                  <a:lnTo>
                    <a:pt x="49794" y="520383"/>
                  </a:lnTo>
                  <a:lnTo>
                    <a:pt x="43941" y="490159"/>
                  </a:lnTo>
                  <a:lnTo>
                    <a:pt x="27634" y="438622"/>
                  </a:lnTo>
                  <a:lnTo>
                    <a:pt x="17010" y="386464"/>
                  </a:lnTo>
                  <a:lnTo>
                    <a:pt x="11593" y="335449"/>
                  </a:lnTo>
                  <a:lnTo>
                    <a:pt x="7487" y="306158"/>
                  </a:lnTo>
                  <a:lnTo>
                    <a:pt x="0" y="257160"/>
                  </a:lnTo>
                  <a:lnTo>
                    <a:pt x="524" y="225635"/>
                  </a:lnTo>
                  <a:lnTo>
                    <a:pt x="13583" y="166229"/>
                  </a:lnTo>
                  <a:lnTo>
                    <a:pt x="19983" y="142249"/>
                  </a:lnTo>
                  <a:lnTo>
                    <a:pt x="25407" y="118387"/>
                  </a:lnTo>
                  <a:lnTo>
                    <a:pt x="33151" y="102500"/>
                  </a:lnTo>
                  <a:lnTo>
                    <a:pt x="73828" y="55563"/>
                  </a:lnTo>
                  <a:lnTo>
                    <a:pt x="130126" y="23142"/>
                  </a:lnTo>
                  <a:lnTo>
                    <a:pt x="168061" y="2834"/>
                  </a:lnTo>
                  <a:lnTo>
                    <a:pt x="197798" y="0"/>
                  </a:lnTo>
                  <a:lnTo>
                    <a:pt x="221262" y="5829"/>
                  </a:lnTo>
                  <a:lnTo>
                    <a:pt x="269922" y="35121"/>
                  </a:lnTo>
                  <a:lnTo>
                    <a:pt x="279408" y="44326"/>
                  </a:lnTo>
                  <a:lnTo>
                    <a:pt x="303027" y="85761"/>
                  </a:lnTo>
                  <a:lnTo>
                    <a:pt x="318468" y="138717"/>
                  </a:lnTo>
                  <a:lnTo>
                    <a:pt x="309919" y="196129"/>
                  </a:lnTo>
                  <a:lnTo>
                    <a:pt x="305563" y="209372"/>
                  </a:lnTo>
                  <a:lnTo>
                    <a:pt x="280836" y="257062"/>
                  </a:lnTo>
                  <a:lnTo>
                    <a:pt x="252612" y="310716"/>
                  </a:lnTo>
                  <a:lnTo>
                    <a:pt x="230448" y="336019"/>
                  </a:lnTo>
                  <a:lnTo>
                    <a:pt x="195128" y="361217"/>
                  </a:lnTo>
                  <a:lnTo>
                    <a:pt x="182666" y="365205"/>
                  </a:lnTo>
                  <a:lnTo>
                    <a:pt x="117928" y="368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6" name="SMARTInkShape-1032"/>
            <p:cNvSpPr/>
            <p:nvPr>
              <p:custDataLst>
                <p:tags r:id="rId54"/>
              </p:custDataLst>
            </p:nvPr>
          </p:nvSpPr>
          <p:spPr>
            <a:xfrm>
              <a:off x="6037134" y="4112703"/>
              <a:ext cx="237462" cy="593544"/>
            </a:xfrm>
            <a:custGeom>
              <a:avLst/>
              <a:gdLst/>
              <a:ahLst/>
              <a:cxnLst/>
              <a:rect l="0" t="0" r="0" b="0"/>
              <a:pathLst>
                <a:path w="237462" h="593544">
                  <a:moveTo>
                    <a:pt x="237461" y="6860"/>
                  </a:moveTo>
                  <a:lnTo>
                    <a:pt x="237461" y="6860"/>
                  </a:lnTo>
                  <a:lnTo>
                    <a:pt x="237461" y="0"/>
                  </a:lnTo>
                  <a:lnTo>
                    <a:pt x="237461" y="2929"/>
                  </a:lnTo>
                  <a:lnTo>
                    <a:pt x="224508" y="52252"/>
                  </a:lnTo>
                  <a:lnTo>
                    <a:pt x="213338" y="104976"/>
                  </a:lnTo>
                  <a:lnTo>
                    <a:pt x="205177" y="158963"/>
                  </a:lnTo>
                  <a:lnTo>
                    <a:pt x="201945" y="196169"/>
                  </a:lnTo>
                  <a:lnTo>
                    <a:pt x="196099" y="243573"/>
                  </a:lnTo>
                  <a:lnTo>
                    <a:pt x="192619" y="284927"/>
                  </a:lnTo>
                  <a:lnTo>
                    <a:pt x="191072" y="324914"/>
                  </a:lnTo>
                  <a:lnTo>
                    <a:pt x="190385" y="373554"/>
                  </a:lnTo>
                  <a:lnTo>
                    <a:pt x="196319" y="427718"/>
                  </a:lnTo>
                  <a:lnTo>
                    <a:pt x="201993" y="476039"/>
                  </a:lnTo>
                  <a:lnTo>
                    <a:pt x="210953" y="531053"/>
                  </a:lnTo>
                  <a:lnTo>
                    <a:pt x="216376" y="554641"/>
                  </a:lnTo>
                  <a:lnTo>
                    <a:pt x="226362" y="574860"/>
                  </a:lnTo>
                  <a:lnTo>
                    <a:pt x="232527" y="584742"/>
                  </a:lnTo>
                  <a:lnTo>
                    <a:pt x="235268" y="593543"/>
                  </a:lnTo>
                  <a:lnTo>
                    <a:pt x="235998" y="592451"/>
                  </a:lnTo>
                  <a:lnTo>
                    <a:pt x="236810" y="580654"/>
                  </a:lnTo>
                  <a:lnTo>
                    <a:pt x="227826" y="542065"/>
                  </a:lnTo>
                  <a:lnTo>
                    <a:pt x="203135" y="493110"/>
                  </a:lnTo>
                  <a:lnTo>
                    <a:pt x="185162" y="477412"/>
                  </a:lnTo>
                  <a:lnTo>
                    <a:pt x="163946" y="467348"/>
                  </a:lnTo>
                  <a:lnTo>
                    <a:pt x="141287" y="462875"/>
                  </a:lnTo>
                  <a:lnTo>
                    <a:pt x="99897" y="472998"/>
                  </a:lnTo>
                  <a:lnTo>
                    <a:pt x="45177" y="498257"/>
                  </a:lnTo>
                  <a:lnTo>
                    <a:pt x="26325" y="511009"/>
                  </a:lnTo>
                  <a:lnTo>
                    <a:pt x="6906" y="534196"/>
                  </a:lnTo>
                  <a:lnTo>
                    <a:pt x="2700" y="545943"/>
                  </a:lnTo>
                  <a:lnTo>
                    <a:pt x="0" y="562402"/>
                  </a:lnTo>
                  <a:lnTo>
                    <a:pt x="3159" y="568180"/>
                  </a:lnTo>
                  <a:lnTo>
                    <a:pt x="5852" y="571573"/>
                  </a:lnTo>
                  <a:lnTo>
                    <a:pt x="12374" y="575343"/>
                  </a:lnTo>
                  <a:lnTo>
                    <a:pt x="19682" y="578342"/>
                  </a:lnTo>
                  <a:lnTo>
                    <a:pt x="31234" y="586145"/>
                  </a:lnTo>
                  <a:lnTo>
                    <a:pt x="44358" y="589045"/>
                  </a:lnTo>
                  <a:lnTo>
                    <a:pt x="106491" y="590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7" name="SMARTInkShape-1033"/>
            <p:cNvSpPr/>
            <p:nvPr>
              <p:custDataLst>
                <p:tags r:id="rId55"/>
              </p:custDataLst>
            </p:nvPr>
          </p:nvSpPr>
          <p:spPr>
            <a:xfrm>
              <a:off x="5703095" y="4487193"/>
              <a:ext cx="238126" cy="180058"/>
            </a:xfrm>
            <a:custGeom>
              <a:avLst/>
              <a:gdLst/>
              <a:ahLst/>
              <a:cxnLst/>
              <a:rect l="0" t="0" r="0" b="0"/>
              <a:pathLst>
                <a:path w="238126" h="180058">
                  <a:moveTo>
                    <a:pt x="0" y="156245"/>
                  </a:moveTo>
                  <a:lnTo>
                    <a:pt x="0" y="156245"/>
                  </a:lnTo>
                  <a:lnTo>
                    <a:pt x="45784" y="172816"/>
                  </a:lnTo>
                  <a:lnTo>
                    <a:pt x="70618" y="169783"/>
                  </a:lnTo>
                  <a:lnTo>
                    <a:pt x="128214" y="140339"/>
                  </a:lnTo>
                  <a:lnTo>
                    <a:pt x="148966" y="123016"/>
                  </a:lnTo>
                  <a:lnTo>
                    <a:pt x="175484" y="82947"/>
                  </a:lnTo>
                  <a:lnTo>
                    <a:pt x="187533" y="49456"/>
                  </a:lnTo>
                  <a:lnTo>
                    <a:pt x="189621" y="28177"/>
                  </a:lnTo>
                  <a:lnTo>
                    <a:pt x="183053" y="12895"/>
                  </a:lnTo>
                  <a:lnTo>
                    <a:pt x="177596" y="5116"/>
                  </a:lnTo>
                  <a:lnTo>
                    <a:pt x="172638" y="1252"/>
                  </a:lnTo>
                  <a:lnTo>
                    <a:pt x="168008" y="0"/>
                  </a:lnTo>
                  <a:lnTo>
                    <a:pt x="163599" y="488"/>
                  </a:lnTo>
                  <a:lnTo>
                    <a:pt x="129329" y="20281"/>
                  </a:lnTo>
                  <a:lnTo>
                    <a:pt x="112159" y="34521"/>
                  </a:lnTo>
                  <a:lnTo>
                    <a:pt x="93939" y="63734"/>
                  </a:lnTo>
                  <a:lnTo>
                    <a:pt x="86483" y="84884"/>
                  </a:lnTo>
                  <a:lnTo>
                    <a:pt x="90594" y="112170"/>
                  </a:lnTo>
                  <a:lnTo>
                    <a:pt x="106511" y="139070"/>
                  </a:lnTo>
                  <a:lnTo>
                    <a:pt x="127983" y="163797"/>
                  </a:lnTo>
                  <a:lnTo>
                    <a:pt x="143312" y="172830"/>
                  </a:lnTo>
                  <a:lnTo>
                    <a:pt x="238125" y="180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8" name="SMARTInkShape-1034"/>
            <p:cNvSpPr/>
            <p:nvPr>
              <p:custDataLst>
                <p:tags r:id="rId56"/>
              </p:custDataLst>
            </p:nvPr>
          </p:nvSpPr>
          <p:spPr>
            <a:xfrm>
              <a:off x="5488780" y="4512469"/>
              <a:ext cx="178596" cy="116460"/>
            </a:xfrm>
            <a:custGeom>
              <a:avLst/>
              <a:gdLst/>
              <a:ahLst/>
              <a:cxnLst/>
              <a:rect l="0" t="0" r="0" b="0"/>
              <a:pathLst>
                <a:path w="178596" h="116460">
                  <a:moveTo>
                    <a:pt x="0" y="0"/>
                  </a:moveTo>
                  <a:lnTo>
                    <a:pt x="0" y="0"/>
                  </a:lnTo>
                  <a:lnTo>
                    <a:pt x="16573" y="49716"/>
                  </a:lnTo>
                  <a:lnTo>
                    <a:pt x="25029" y="84834"/>
                  </a:lnTo>
                  <a:lnTo>
                    <a:pt x="50449" y="110276"/>
                  </a:lnTo>
                  <a:lnTo>
                    <a:pt x="62551" y="115157"/>
                  </a:lnTo>
                  <a:lnTo>
                    <a:pt x="69482" y="116459"/>
                  </a:lnTo>
                  <a:lnTo>
                    <a:pt x="84240" y="114378"/>
                  </a:lnTo>
                  <a:lnTo>
                    <a:pt x="99618" y="107720"/>
                  </a:lnTo>
                  <a:lnTo>
                    <a:pt x="17859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9" name="SMARTInkShape-1035"/>
            <p:cNvSpPr/>
            <p:nvPr>
              <p:custDataLst>
                <p:tags r:id="rId57"/>
              </p:custDataLst>
            </p:nvPr>
          </p:nvSpPr>
          <p:spPr>
            <a:xfrm>
              <a:off x="5238750" y="4496595"/>
              <a:ext cx="142876" cy="163611"/>
            </a:xfrm>
            <a:custGeom>
              <a:avLst/>
              <a:gdLst/>
              <a:ahLst/>
              <a:cxnLst/>
              <a:rect l="0" t="0" r="0" b="0"/>
              <a:pathLst>
                <a:path w="142876" h="163611">
                  <a:moveTo>
                    <a:pt x="0" y="99218"/>
                  </a:moveTo>
                  <a:lnTo>
                    <a:pt x="0" y="99218"/>
                  </a:lnTo>
                  <a:lnTo>
                    <a:pt x="10828" y="108723"/>
                  </a:lnTo>
                  <a:lnTo>
                    <a:pt x="22892" y="115789"/>
                  </a:lnTo>
                  <a:lnTo>
                    <a:pt x="29814" y="116880"/>
                  </a:lnTo>
                  <a:lnTo>
                    <a:pt x="74057" y="105823"/>
                  </a:lnTo>
                  <a:lnTo>
                    <a:pt x="89358" y="95098"/>
                  </a:lnTo>
                  <a:lnTo>
                    <a:pt x="95291" y="88533"/>
                  </a:lnTo>
                  <a:lnTo>
                    <a:pt x="101883" y="70656"/>
                  </a:lnTo>
                  <a:lnTo>
                    <a:pt x="106114" y="39483"/>
                  </a:lnTo>
                  <a:lnTo>
                    <a:pt x="100527" y="18607"/>
                  </a:lnTo>
                  <a:lnTo>
                    <a:pt x="90493" y="1985"/>
                  </a:lnTo>
                  <a:lnTo>
                    <a:pt x="85464" y="0"/>
                  </a:lnTo>
                  <a:lnTo>
                    <a:pt x="72821" y="1322"/>
                  </a:lnTo>
                  <a:lnTo>
                    <a:pt x="61910" y="9848"/>
                  </a:lnTo>
                  <a:lnTo>
                    <a:pt x="37806" y="49520"/>
                  </a:lnTo>
                  <a:lnTo>
                    <a:pt x="33560" y="74484"/>
                  </a:lnTo>
                  <a:lnTo>
                    <a:pt x="35292" y="116527"/>
                  </a:lnTo>
                  <a:lnTo>
                    <a:pt x="42585" y="133810"/>
                  </a:lnTo>
                  <a:lnTo>
                    <a:pt x="53322" y="147665"/>
                  </a:lnTo>
                  <a:lnTo>
                    <a:pt x="81431" y="163610"/>
                  </a:lnTo>
                  <a:lnTo>
                    <a:pt x="142875" y="146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0" name="SMARTInkShape-1036"/>
            <p:cNvSpPr/>
            <p:nvPr>
              <p:custDataLst>
                <p:tags r:id="rId58"/>
              </p:custDataLst>
            </p:nvPr>
          </p:nvSpPr>
          <p:spPr>
            <a:xfrm>
              <a:off x="5167313" y="4500563"/>
              <a:ext cx="11908" cy="47626"/>
            </a:xfrm>
            <a:custGeom>
              <a:avLst/>
              <a:gdLst/>
              <a:ahLst/>
              <a:cxnLst/>
              <a:rect l="0" t="0" r="0" b="0"/>
              <a:pathLst>
                <a:path w="11908" h="47626">
                  <a:moveTo>
                    <a:pt x="11907" y="47625"/>
                  </a:moveTo>
                  <a:lnTo>
                    <a:pt x="11907" y="47625"/>
                  </a:lnTo>
                  <a:lnTo>
                    <a:pt x="5584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1" name="SMARTInkShape-1037"/>
            <p:cNvSpPr/>
            <p:nvPr>
              <p:custDataLst>
                <p:tags r:id="rId59"/>
              </p:custDataLst>
            </p:nvPr>
          </p:nvSpPr>
          <p:spPr>
            <a:xfrm>
              <a:off x="5107780" y="4560094"/>
              <a:ext cx="11909" cy="107157"/>
            </a:xfrm>
            <a:custGeom>
              <a:avLst/>
              <a:gdLst/>
              <a:ahLst/>
              <a:cxnLst/>
              <a:rect l="0" t="0" r="0" b="0"/>
              <a:pathLst>
                <a:path w="11909" h="107157">
                  <a:moveTo>
                    <a:pt x="0" y="0"/>
                  </a:moveTo>
                  <a:lnTo>
                    <a:pt x="0" y="0"/>
                  </a:lnTo>
                  <a:lnTo>
                    <a:pt x="11908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2" name="SMARTInkShape-1038"/>
            <p:cNvSpPr/>
            <p:nvPr>
              <p:custDataLst>
                <p:tags r:id="rId60"/>
              </p:custDataLst>
            </p:nvPr>
          </p:nvSpPr>
          <p:spPr>
            <a:xfrm>
              <a:off x="4857750" y="4333875"/>
              <a:ext cx="178596" cy="440532"/>
            </a:xfrm>
            <a:custGeom>
              <a:avLst/>
              <a:gdLst/>
              <a:ahLst/>
              <a:cxnLst/>
              <a:rect l="0" t="0" r="0" b="0"/>
              <a:pathLst>
                <a:path w="178596" h="440532">
                  <a:moveTo>
                    <a:pt x="0" y="0"/>
                  </a:moveTo>
                  <a:lnTo>
                    <a:pt x="0" y="0"/>
                  </a:lnTo>
                  <a:lnTo>
                    <a:pt x="0" y="45785"/>
                  </a:lnTo>
                  <a:lnTo>
                    <a:pt x="8182" y="101746"/>
                  </a:lnTo>
                  <a:lnTo>
                    <a:pt x="11171" y="151606"/>
                  </a:lnTo>
                  <a:lnTo>
                    <a:pt x="11688" y="204993"/>
                  </a:lnTo>
                  <a:lnTo>
                    <a:pt x="11863" y="263331"/>
                  </a:lnTo>
                  <a:lnTo>
                    <a:pt x="13221" y="315375"/>
                  </a:lnTo>
                  <a:lnTo>
                    <a:pt x="23485" y="374240"/>
                  </a:lnTo>
                  <a:lnTo>
                    <a:pt x="23667" y="377996"/>
                  </a:lnTo>
                  <a:lnTo>
                    <a:pt x="30090" y="367469"/>
                  </a:lnTo>
                  <a:lnTo>
                    <a:pt x="41545" y="308375"/>
                  </a:lnTo>
                  <a:lnTo>
                    <a:pt x="50352" y="259299"/>
                  </a:lnTo>
                  <a:lnTo>
                    <a:pt x="58098" y="238275"/>
                  </a:lnTo>
                  <a:lnTo>
                    <a:pt x="88524" y="197640"/>
                  </a:lnTo>
                  <a:lnTo>
                    <a:pt x="92089" y="196583"/>
                  </a:lnTo>
                  <a:lnTo>
                    <a:pt x="95789" y="197201"/>
                  </a:lnTo>
                  <a:lnTo>
                    <a:pt x="99578" y="198936"/>
                  </a:lnTo>
                  <a:lnTo>
                    <a:pt x="107316" y="211447"/>
                  </a:lnTo>
                  <a:lnTo>
                    <a:pt x="127021" y="263128"/>
                  </a:lnTo>
                  <a:lnTo>
                    <a:pt x="142632" y="317114"/>
                  </a:lnTo>
                  <a:lnTo>
                    <a:pt x="152920" y="376409"/>
                  </a:lnTo>
                  <a:lnTo>
                    <a:pt x="157482" y="395717"/>
                  </a:lnTo>
                  <a:lnTo>
                    <a:pt x="178595" y="440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3" name="SMARTInkShape-1039"/>
            <p:cNvSpPr/>
            <p:nvPr>
              <p:custDataLst>
                <p:tags r:id="rId61"/>
              </p:custDataLst>
            </p:nvPr>
          </p:nvSpPr>
          <p:spPr>
            <a:xfrm>
              <a:off x="4590386" y="4536281"/>
              <a:ext cx="160209" cy="209001"/>
            </a:xfrm>
            <a:custGeom>
              <a:avLst/>
              <a:gdLst/>
              <a:ahLst/>
              <a:cxnLst/>
              <a:rect l="0" t="0" r="0" b="0"/>
              <a:pathLst>
                <a:path w="160209" h="209001">
                  <a:moveTo>
                    <a:pt x="100677" y="0"/>
                  </a:moveTo>
                  <a:lnTo>
                    <a:pt x="100677" y="0"/>
                  </a:lnTo>
                  <a:lnTo>
                    <a:pt x="90425" y="0"/>
                  </a:lnTo>
                  <a:lnTo>
                    <a:pt x="70086" y="10828"/>
                  </a:lnTo>
                  <a:lnTo>
                    <a:pt x="40590" y="40602"/>
                  </a:lnTo>
                  <a:lnTo>
                    <a:pt x="20696" y="72885"/>
                  </a:lnTo>
                  <a:lnTo>
                    <a:pt x="3239" y="124155"/>
                  </a:lnTo>
                  <a:lnTo>
                    <a:pt x="0" y="134364"/>
                  </a:lnTo>
                  <a:lnTo>
                    <a:pt x="3455" y="156290"/>
                  </a:lnTo>
                  <a:lnTo>
                    <a:pt x="20912" y="196384"/>
                  </a:lnTo>
                  <a:lnTo>
                    <a:pt x="28979" y="202360"/>
                  </a:lnTo>
                  <a:lnTo>
                    <a:pt x="52054" y="209000"/>
                  </a:lnTo>
                  <a:lnTo>
                    <a:pt x="62970" y="208126"/>
                  </a:lnTo>
                  <a:lnTo>
                    <a:pt x="92297" y="194253"/>
                  </a:lnTo>
                  <a:lnTo>
                    <a:pt x="148366" y="153091"/>
                  </a:lnTo>
                  <a:lnTo>
                    <a:pt x="16020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4" name="SMARTInkShape-1040"/>
            <p:cNvSpPr/>
            <p:nvPr>
              <p:custDataLst>
                <p:tags r:id="rId62"/>
              </p:custDataLst>
            </p:nvPr>
          </p:nvSpPr>
          <p:spPr>
            <a:xfrm>
              <a:off x="4202906" y="4572000"/>
              <a:ext cx="285751" cy="71439"/>
            </a:xfrm>
            <a:custGeom>
              <a:avLst/>
              <a:gdLst/>
              <a:ahLst/>
              <a:cxnLst/>
              <a:rect l="0" t="0" r="0" b="0"/>
              <a:pathLst>
                <a:path w="285751" h="71439">
                  <a:moveTo>
                    <a:pt x="0" y="71438"/>
                  </a:moveTo>
                  <a:lnTo>
                    <a:pt x="0" y="71438"/>
                  </a:lnTo>
                  <a:lnTo>
                    <a:pt x="6321" y="65117"/>
                  </a:lnTo>
                  <a:lnTo>
                    <a:pt x="65645" y="39550"/>
                  </a:lnTo>
                  <a:lnTo>
                    <a:pt x="124582" y="27313"/>
                  </a:lnTo>
                  <a:lnTo>
                    <a:pt x="180566" y="18183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5" name="SMARTInkShape-1041"/>
            <p:cNvSpPr/>
            <p:nvPr>
              <p:custDataLst>
                <p:tags r:id="rId63"/>
              </p:custDataLst>
            </p:nvPr>
          </p:nvSpPr>
          <p:spPr>
            <a:xfrm>
              <a:off x="4191490" y="4360346"/>
              <a:ext cx="237636" cy="509311"/>
            </a:xfrm>
            <a:custGeom>
              <a:avLst/>
              <a:gdLst/>
              <a:ahLst/>
              <a:cxnLst/>
              <a:rect l="0" t="0" r="0" b="0"/>
              <a:pathLst>
                <a:path w="237636" h="509311">
                  <a:moveTo>
                    <a:pt x="11416" y="425967"/>
                  </a:moveTo>
                  <a:lnTo>
                    <a:pt x="11416" y="425967"/>
                  </a:lnTo>
                  <a:lnTo>
                    <a:pt x="1165" y="425967"/>
                  </a:lnTo>
                  <a:lnTo>
                    <a:pt x="613" y="424644"/>
                  </a:lnTo>
                  <a:lnTo>
                    <a:pt x="0" y="419646"/>
                  </a:lnTo>
                  <a:lnTo>
                    <a:pt x="9804" y="367225"/>
                  </a:lnTo>
                  <a:lnTo>
                    <a:pt x="21526" y="312249"/>
                  </a:lnTo>
                  <a:lnTo>
                    <a:pt x="36037" y="258415"/>
                  </a:lnTo>
                  <a:lnTo>
                    <a:pt x="46996" y="199634"/>
                  </a:lnTo>
                  <a:lnTo>
                    <a:pt x="63515" y="146522"/>
                  </a:lnTo>
                  <a:lnTo>
                    <a:pt x="86448" y="88326"/>
                  </a:lnTo>
                  <a:lnTo>
                    <a:pt x="120369" y="32989"/>
                  </a:lnTo>
                  <a:lnTo>
                    <a:pt x="125985" y="20681"/>
                  </a:lnTo>
                  <a:lnTo>
                    <a:pt x="139065" y="10801"/>
                  </a:lnTo>
                  <a:lnTo>
                    <a:pt x="160838" y="0"/>
                  </a:lnTo>
                  <a:lnTo>
                    <a:pt x="170871" y="9106"/>
                  </a:lnTo>
                  <a:lnTo>
                    <a:pt x="184339" y="29491"/>
                  </a:lnTo>
                  <a:lnTo>
                    <a:pt x="195210" y="73512"/>
                  </a:lnTo>
                  <a:lnTo>
                    <a:pt x="199929" y="126920"/>
                  </a:lnTo>
                  <a:lnTo>
                    <a:pt x="207648" y="178316"/>
                  </a:lnTo>
                  <a:lnTo>
                    <a:pt x="211078" y="218004"/>
                  </a:lnTo>
                  <a:lnTo>
                    <a:pt x="216537" y="274390"/>
                  </a:lnTo>
                  <a:lnTo>
                    <a:pt x="223005" y="323287"/>
                  </a:lnTo>
                  <a:lnTo>
                    <a:pt x="228450" y="376140"/>
                  </a:lnTo>
                  <a:lnTo>
                    <a:pt x="235820" y="428766"/>
                  </a:lnTo>
                  <a:lnTo>
                    <a:pt x="237635" y="509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6" name="SMARTInkShape-1042"/>
            <p:cNvSpPr/>
            <p:nvPr>
              <p:custDataLst>
                <p:tags r:id="rId64"/>
              </p:custDataLst>
            </p:nvPr>
          </p:nvSpPr>
          <p:spPr>
            <a:xfrm>
              <a:off x="3930753" y="4376847"/>
              <a:ext cx="105467" cy="540434"/>
            </a:xfrm>
            <a:custGeom>
              <a:avLst/>
              <a:gdLst/>
              <a:ahLst/>
              <a:cxnLst/>
              <a:rect l="0" t="0" r="0" b="0"/>
              <a:pathLst>
                <a:path w="105467" h="540434">
                  <a:moveTo>
                    <a:pt x="105466" y="28466"/>
                  </a:moveTo>
                  <a:lnTo>
                    <a:pt x="105466" y="28466"/>
                  </a:lnTo>
                  <a:lnTo>
                    <a:pt x="105466" y="1642"/>
                  </a:lnTo>
                  <a:lnTo>
                    <a:pt x="104143" y="0"/>
                  </a:lnTo>
                  <a:lnTo>
                    <a:pt x="101938" y="228"/>
                  </a:lnTo>
                  <a:lnTo>
                    <a:pt x="99145" y="1703"/>
                  </a:lnTo>
                  <a:lnTo>
                    <a:pt x="77816" y="56070"/>
                  </a:lnTo>
                  <a:lnTo>
                    <a:pt x="60231" y="104555"/>
                  </a:lnTo>
                  <a:lnTo>
                    <a:pt x="46643" y="153757"/>
                  </a:lnTo>
                  <a:lnTo>
                    <a:pt x="34238" y="204054"/>
                  </a:lnTo>
                  <a:lnTo>
                    <a:pt x="26184" y="246734"/>
                  </a:lnTo>
                  <a:lnTo>
                    <a:pt x="18195" y="292161"/>
                  </a:lnTo>
                  <a:lnTo>
                    <a:pt x="12580" y="343400"/>
                  </a:lnTo>
                  <a:lnTo>
                    <a:pt x="4596" y="390037"/>
                  </a:lnTo>
                  <a:lnTo>
                    <a:pt x="172" y="437370"/>
                  </a:lnTo>
                  <a:lnTo>
                    <a:pt x="0" y="484406"/>
                  </a:lnTo>
                  <a:lnTo>
                    <a:pt x="10216" y="540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7" name="SMARTInkShape-1043"/>
            <p:cNvSpPr/>
            <p:nvPr>
              <p:custDataLst>
                <p:tags r:id="rId65"/>
              </p:custDataLst>
            </p:nvPr>
          </p:nvSpPr>
          <p:spPr>
            <a:xfrm>
              <a:off x="3635142" y="4417219"/>
              <a:ext cx="162414" cy="435829"/>
            </a:xfrm>
            <a:custGeom>
              <a:avLst/>
              <a:gdLst/>
              <a:ahLst/>
              <a:cxnLst/>
              <a:rect l="0" t="0" r="0" b="0"/>
              <a:pathLst>
                <a:path w="162414" h="435829">
                  <a:moveTo>
                    <a:pt x="103421" y="0"/>
                  </a:moveTo>
                  <a:lnTo>
                    <a:pt x="103421" y="0"/>
                  </a:lnTo>
                  <a:lnTo>
                    <a:pt x="106949" y="50025"/>
                  </a:lnTo>
                  <a:lnTo>
                    <a:pt x="115547" y="100613"/>
                  </a:lnTo>
                  <a:lnTo>
                    <a:pt x="128060" y="156624"/>
                  </a:lnTo>
                  <a:lnTo>
                    <a:pt x="136951" y="206004"/>
                  </a:lnTo>
                  <a:lnTo>
                    <a:pt x="148275" y="262411"/>
                  </a:lnTo>
                  <a:lnTo>
                    <a:pt x="151137" y="283315"/>
                  </a:lnTo>
                  <a:lnTo>
                    <a:pt x="162413" y="308461"/>
                  </a:lnTo>
                  <a:lnTo>
                    <a:pt x="118379" y="271294"/>
                  </a:lnTo>
                  <a:lnTo>
                    <a:pt x="99485" y="269624"/>
                  </a:lnTo>
                  <a:lnTo>
                    <a:pt x="79182" y="274614"/>
                  </a:lnTo>
                  <a:lnTo>
                    <a:pt x="44589" y="299376"/>
                  </a:lnTo>
                  <a:lnTo>
                    <a:pt x="30971" y="314295"/>
                  </a:lnTo>
                  <a:lnTo>
                    <a:pt x="15173" y="345432"/>
                  </a:lnTo>
                  <a:lnTo>
                    <a:pt x="4668" y="361223"/>
                  </a:lnTo>
                  <a:lnTo>
                    <a:pt x="0" y="377061"/>
                  </a:lnTo>
                  <a:lnTo>
                    <a:pt x="1452" y="392919"/>
                  </a:lnTo>
                  <a:lnTo>
                    <a:pt x="7830" y="408787"/>
                  </a:lnTo>
                  <a:lnTo>
                    <a:pt x="19485" y="424659"/>
                  </a:lnTo>
                  <a:lnTo>
                    <a:pt x="33484" y="433476"/>
                  </a:lnTo>
                  <a:lnTo>
                    <a:pt x="40921" y="435828"/>
                  </a:lnTo>
                  <a:lnTo>
                    <a:pt x="76671" y="432817"/>
                  </a:lnTo>
                  <a:lnTo>
                    <a:pt x="151046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8" name="SMARTInkShape-1044"/>
            <p:cNvSpPr/>
            <p:nvPr>
              <p:custDataLst>
                <p:tags r:id="rId66"/>
              </p:custDataLst>
            </p:nvPr>
          </p:nvSpPr>
          <p:spPr>
            <a:xfrm>
              <a:off x="3059906" y="4405313"/>
              <a:ext cx="511970" cy="401736"/>
            </a:xfrm>
            <a:custGeom>
              <a:avLst/>
              <a:gdLst/>
              <a:ahLst/>
              <a:cxnLst/>
              <a:rect l="0" t="0" r="0" b="0"/>
              <a:pathLst>
                <a:path w="511970" h="401736">
                  <a:moveTo>
                    <a:pt x="0" y="0"/>
                  </a:moveTo>
                  <a:lnTo>
                    <a:pt x="0" y="0"/>
                  </a:lnTo>
                  <a:lnTo>
                    <a:pt x="0" y="51806"/>
                  </a:lnTo>
                  <a:lnTo>
                    <a:pt x="3528" y="96488"/>
                  </a:lnTo>
                  <a:lnTo>
                    <a:pt x="10252" y="146353"/>
                  </a:lnTo>
                  <a:lnTo>
                    <a:pt x="17737" y="192265"/>
                  </a:lnTo>
                  <a:lnTo>
                    <a:pt x="22012" y="241440"/>
                  </a:lnTo>
                  <a:lnTo>
                    <a:pt x="23576" y="295480"/>
                  </a:lnTo>
                  <a:lnTo>
                    <a:pt x="23809" y="354100"/>
                  </a:lnTo>
                  <a:lnTo>
                    <a:pt x="65206" y="294681"/>
                  </a:lnTo>
                  <a:lnTo>
                    <a:pt x="89141" y="279282"/>
                  </a:lnTo>
                  <a:lnTo>
                    <a:pt x="109733" y="270528"/>
                  </a:lnTo>
                  <a:lnTo>
                    <a:pt x="128586" y="269283"/>
                  </a:lnTo>
                  <a:lnTo>
                    <a:pt x="137318" y="270803"/>
                  </a:lnTo>
                  <a:lnTo>
                    <a:pt x="154075" y="279548"/>
                  </a:lnTo>
                  <a:lnTo>
                    <a:pt x="180071" y="300399"/>
                  </a:lnTo>
                  <a:lnTo>
                    <a:pt x="182225" y="307422"/>
                  </a:lnTo>
                  <a:lnTo>
                    <a:pt x="179333" y="352152"/>
                  </a:lnTo>
                  <a:lnTo>
                    <a:pt x="168339" y="368620"/>
                  </a:lnTo>
                  <a:lnTo>
                    <a:pt x="135264" y="394429"/>
                  </a:lnTo>
                  <a:lnTo>
                    <a:pt x="117542" y="401735"/>
                  </a:lnTo>
                  <a:lnTo>
                    <a:pt x="104717" y="399917"/>
                  </a:lnTo>
                  <a:lnTo>
                    <a:pt x="81693" y="393521"/>
                  </a:lnTo>
                  <a:lnTo>
                    <a:pt x="78274" y="393316"/>
                  </a:lnTo>
                  <a:lnTo>
                    <a:pt x="77318" y="391856"/>
                  </a:lnTo>
                  <a:lnTo>
                    <a:pt x="78004" y="389560"/>
                  </a:lnTo>
                  <a:lnTo>
                    <a:pt x="79784" y="386707"/>
                  </a:lnTo>
                  <a:lnTo>
                    <a:pt x="82293" y="384804"/>
                  </a:lnTo>
                  <a:lnTo>
                    <a:pt x="88610" y="382691"/>
                  </a:lnTo>
                  <a:lnTo>
                    <a:pt x="99603" y="381501"/>
                  </a:lnTo>
                  <a:lnTo>
                    <a:pt x="134181" y="387958"/>
                  </a:lnTo>
                  <a:lnTo>
                    <a:pt x="186284" y="382766"/>
                  </a:lnTo>
                  <a:lnTo>
                    <a:pt x="219054" y="379139"/>
                  </a:lnTo>
                  <a:lnTo>
                    <a:pt x="272429" y="358779"/>
                  </a:lnTo>
                  <a:lnTo>
                    <a:pt x="308548" y="341626"/>
                  </a:lnTo>
                  <a:lnTo>
                    <a:pt x="363950" y="301423"/>
                  </a:lnTo>
                  <a:lnTo>
                    <a:pt x="401212" y="259036"/>
                  </a:lnTo>
                  <a:lnTo>
                    <a:pt x="412124" y="238000"/>
                  </a:lnTo>
                  <a:lnTo>
                    <a:pt x="415357" y="223389"/>
                  </a:lnTo>
                  <a:lnTo>
                    <a:pt x="414488" y="219040"/>
                  </a:lnTo>
                  <a:lnTo>
                    <a:pt x="409995" y="210681"/>
                  </a:lnTo>
                  <a:lnTo>
                    <a:pt x="405622" y="209246"/>
                  </a:lnTo>
                  <a:lnTo>
                    <a:pt x="393707" y="211178"/>
                  </a:lnTo>
                  <a:lnTo>
                    <a:pt x="372124" y="226025"/>
                  </a:lnTo>
                  <a:lnTo>
                    <a:pt x="363826" y="236275"/>
                  </a:lnTo>
                  <a:lnTo>
                    <a:pt x="341004" y="288690"/>
                  </a:lnTo>
                  <a:lnTo>
                    <a:pt x="335636" y="309698"/>
                  </a:lnTo>
                  <a:lnTo>
                    <a:pt x="337908" y="323293"/>
                  </a:lnTo>
                  <a:lnTo>
                    <a:pt x="344650" y="338154"/>
                  </a:lnTo>
                  <a:lnTo>
                    <a:pt x="361998" y="358750"/>
                  </a:lnTo>
                  <a:lnTo>
                    <a:pt x="371673" y="364496"/>
                  </a:lnTo>
                  <a:lnTo>
                    <a:pt x="403519" y="367731"/>
                  </a:lnTo>
                  <a:lnTo>
                    <a:pt x="460365" y="351136"/>
                  </a:lnTo>
                  <a:lnTo>
                    <a:pt x="511969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9" name="SMARTInkShape-1045"/>
            <p:cNvSpPr/>
            <p:nvPr>
              <p:custDataLst>
                <p:tags r:id="rId67"/>
              </p:custDataLst>
            </p:nvPr>
          </p:nvSpPr>
          <p:spPr>
            <a:xfrm>
              <a:off x="2952750" y="4524375"/>
              <a:ext cx="23814" cy="59532"/>
            </a:xfrm>
            <a:custGeom>
              <a:avLst/>
              <a:gdLst/>
              <a:ahLst/>
              <a:cxnLst/>
              <a:rect l="0" t="0" r="0" b="0"/>
              <a:pathLst>
                <a:path w="23814" h="59532">
                  <a:moveTo>
                    <a:pt x="23813" y="59531"/>
                  </a:moveTo>
                  <a:lnTo>
                    <a:pt x="23813" y="59531"/>
                  </a:lnTo>
                  <a:lnTo>
                    <a:pt x="17492" y="53211"/>
                  </a:lnTo>
                  <a:lnTo>
                    <a:pt x="4827" y="228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0" name="SMARTInkShape-1046"/>
            <p:cNvSpPr/>
            <p:nvPr>
              <p:custDataLst>
                <p:tags r:id="rId68"/>
              </p:custDataLst>
            </p:nvPr>
          </p:nvSpPr>
          <p:spPr>
            <a:xfrm>
              <a:off x="2894322" y="4643438"/>
              <a:ext cx="22710" cy="142876"/>
            </a:xfrm>
            <a:custGeom>
              <a:avLst/>
              <a:gdLst/>
              <a:ahLst/>
              <a:cxnLst/>
              <a:rect l="0" t="0" r="0" b="0"/>
              <a:pathLst>
                <a:path w="22710" h="142876">
                  <a:moveTo>
                    <a:pt x="10803" y="0"/>
                  </a:moveTo>
                  <a:lnTo>
                    <a:pt x="10803" y="0"/>
                  </a:lnTo>
                  <a:lnTo>
                    <a:pt x="4482" y="0"/>
                  </a:lnTo>
                  <a:lnTo>
                    <a:pt x="2620" y="2645"/>
                  </a:lnTo>
                  <a:lnTo>
                    <a:pt x="0" y="21656"/>
                  </a:lnTo>
                  <a:lnTo>
                    <a:pt x="2642" y="70619"/>
                  </a:lnTo>
                  <a:lnTo>
                    <a:pt x="2270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1" name="SMARTInkShape-1047"/>
            <p:cNvSpPr/>
            <p:nvPr>
              <p:custDataLst>
                <p:tags r:id="rId69"/>
              </p:custDataLst>
            </p:nvPr>
          </p:nvSpPr>
          <p:spPr>
            <a:xfrm>
              <a:off x="2655282" y="4643438"/>
              <a:ext cx="83157" cy="154782"/>
            </a:xfrm>
            <a:custGeom>
              <a:avLst/>
              <a:gdLst/>
              <a:ahLst/>
              <a:cxnLst/>
              <a:rect l="0" t="0" r="0" b="0"/>
              <a:pathLst>
                <a:path w="83157" h="154782">
                  <a:moveTo>
                    <a:pt x="23624" y="154781"/>
                  </a:moveTo>
                  <a:lnTo>
                    <a:pt x="23624" y="154781"/>
                  </a:lnTo>
                  <a:lnTo>
                    <a:pt x="14119" y="143953"/>
                  </a:lnTo>
                  <a:lnTo>
                    <a:pt x="4639" y="124967"/>
                  </a:lnTo>
                  <a:lnTo>
                    <a:pt x="236" y="71013"/>
                  </a:lnTo>
                  <a:lnTo>
                    <a:pt x="0" y="53169"/>
                  </a:lnTo>
                  <a:lnTo>
                    <a:pt x="6951" y="36419"/>
                  </a:lnTo>
                  <a:lnTo>
                    <a:pt x="26651" y="10428"/>
                  </a:lnTo>
                  <a:lnTo>
                    <a:pt x="83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2" name="SMARTInkShape-1048"/>
            <p:cNvSpPr/>
            <p:nvPr>
              <p:custDataLst>
                <p:tags r:id="rId70"/>
              </p:custDataLst>
            </p:nvPr>
          </p:nvSpPr>
          <p:spPr>
            <a:xfrm>
              <a:off x="2393906" y="4607719"/>
              <a:ext cx="154033" cy="270190"/>
            </a:xfrm>
            <a:custGeom>
              <a:avLst/>
              <a:gdLst/>
              <a:ahLst/>
              <a:cxnLst/>
              <a:rect l="0" t="0" r="0" b="0"/>
              <a:pathLst>
                <a:path w="154033" h="270190">
                  <a:moveTo>
                    <a:pt x="118313" y="0"/>
                  </a:moveTo>
                  <a:lnTo>
                    <a:pt x="118313" y="0"/>
                  </a:lnTo>
                  <a:lnTo>
                    <a:pt x="92410" y="16479"/>
                  </a:lnTo>
                  <a:lnTo>
                    <a:pt x="80342" y="28490"/>
                  </a:lnTo>
                  <a:lnTo>
                    <a:pt x="45350" y="85243"/>
                  </a:lnTo>
                  <a:lnTo>
                    <a:pt x="16492" y="134942"/>
                  </a:lnTo>
                  <a:lnTo>
                    <a:pt x="1782" y="178381"/>
                  </a:lnTo>
                  <a:lnTo>
                    <a:pt x="0" y="205871"/>
                  </a:lnTo>
                  <a:lnTo>
                    <a:pt x="6639" y="227759"/>
                  </a:lnTo>
                  <a:lnTo>
                    <a:pt x="26139" y="261507"/>
                  </a:lnTo>
                  <a:lnTo>
                    <a:pt x="45156" y="268361"/>
                  </a:lnTo>
                  <a:lnTo>
                    <a:pt x="57635" y="270189"/>
                  </a:lnTo>
                  <a:lnTo>
                    <a:pt x="82084" y="265163"/>
                  </a:lnTo>
                  <a:lnTo>
                    <a:pt x="154032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3" name="SMARTInkShape-1049"/>
            <p:cNvSpPr/>
            <p:nvPr>
              <p:custDataLst>
                <p:tags r:id="rId71"/>
              </p:custDataLst>
            </p:nvPr>
          </p:nvSpPr>
          <p:spPr>
            <a:xfrm>
              <a:off x="2215950" y="4655344"/>
              <a:ext cx="140532" cy="232269"/>
            </a:xfrm>
            <a:custGeom>
              <a:avLst/>
              <a:gdLst/>
              <a:ahLst/>
              <a:cxnLst/>
              <a:rect l="0" t="0" r="0" b="0"/>
              <a:pathLst>
                <a:path w="140532" h="232269">
                  <a:moveTo>
                    <a:pt x="117675" y="0"/>
                  </a:moveTo>
                  <a:lnTo>
                    <a:pt x="117675" y="0"/>
                  </a:lnTo>
                  <a:lnTo>
                    <a:pt x="111354" y="0"/>
                  </a:lnTo>
                  <a:lnTo>
                    <a:pt x="104723" y="3527"/>
                  </a:lnTo>
                  <a:lnTo>
                    <a:pt x="45901" y="59932"/>
                  </a:lnTo>
                  <a:lnTo>
                    <a:pt x="14421" y="97681"/>
                  </a:lnTo>
                  <a:lnTo>
                    <a:pt x="3297" y="119048"/>
                  </a:lnTo>
                  <a:lnTo>
                    <a:pt x="0" y="133757"/>
                  </a:lnTo>
                  <a:lnTo>
                    <a:pt x="861" y="138119"/>
                  </a:lnTo>
                  <a:lnTo>
                    <a:pt x="5344" y="146494"/>
                  </a:lnTo>
                  <a:lnTo>
                    <a:pt x="9715" y="149257"/>
                  </a:lnTo>
                  <a:lnTo>
                    <a:pt x="29830" y="153144"/>
                  </a:lnTo>
                  <a:lnTo>
                    <a:pt x="82931" y="154566"/>
                  </a:lnTo>
                  <a:lnTo>
                    <a:pt x="130587" y="165013"/>
                  </a:lnTo>
                  <a:lnTo>
                    <a:pt x="134221" y="168217"/>
                  </a:lnTo>
                  <a:lnTo>
                    <a:pt x="138258" y="178832"/>
                  </a:lnTo>
                  <a:lnTo>
                    <a:pt x="140531" y="193364"/>
                  </a:lnTo>
                  <a:lnTo>
                    <a:pt x="134007" y="205443"/>
                  </a:lnTo>
                  <a:lnTo>
                    <a:pt x="123611" y="216985"/>
                  </a:lnTo>
                  <a:lnTo>
                    <a:pt x="95738" y="231324"/>
                  </a:lnTo>
                  <a:lnTo>
                    <a:pt x="89821" y="232268"/>
                  </a:lnTo>
                  <a:lnTo>
                    <a:pt x="70050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4" name="SMARTInkShape-1050"/>
            <p:cNvSpPr/>
            <p:nvPr>
              <p:custDataLst>
                <p:tags r:id="rId72"/>
              </p:custDataLst>
            </p:nvPr>
          </p:nvSpPr>
          <p:spPr>
            <a:xfrm>
              <a:off x="1857375" y="4726781"/>
              <a:ext cx="261939" cy="107158"/>
            </a:xfrm>
            <a:custGeom>
              <a:avLst/>
              <a:gdLst/>
              <a:ahLst/>
              <a:cxnLst/>
              <a:rect l="0" t="0" r="0" b="0"/>
              <a:pathLst>
                <a:path w="261939" h="107158">
                  <a:moveTo>
                    <a:pt x="0" y="107157"/>
                  </a:moveTo>
                  <a:lnTo>
                    <a:pt x="0" y="107157"/>
                  </a:lnTo>
                  <a:lnTo>
                    <a:pt x="6321" y="107157"/>
                  </a:lnTo>
                  <a:lnTo>
                    <a:pt x="40602" y="75357"/>
                  </a:lnTo>
                  <a:lnTo>
                    <a:pt x="90629" y="50017"/>
                  </a:lnTo>
                  <a:lnTo>
                    <a:pt x="136426" y="37220"/>
                  </a:lnTo>
                  <a:lnTo>
                    <a:pt x="194469" y="23325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5" name="SMARTInkShape-1051"/>
            <p:cNvSpPr/>
            <p:nvPr>
              <p:custDataLst>
                <p:tags r:id="rId73"/>
              </p:custDataLst>
            </p:nvPr>
          </p:nvSpPr>
          <p:spPr>
            <a:xfrm>
              <a:off x="1869591" y="4582398"/>
              <a:ext cx="214004" cy="422668"/>
            </a:xfrm>
            <a:custGeom>
              <a:avLst/>
              <a:gdLst/>
              <a:ahLst/>
              <a:cxnLst/>
              <a:rect l="0" t="0" r="0" b="0"/>
              <a:pathLst>
                <a:path w="214004" h="422668">
                  <a:moveTo>
                    <a:pt x="118753" y="13415"/>
                  </a:moveTo>
                  <a:lnTo>
                    <a:pt x="118753" y="13415"/>
                  </a:lnTo>
                  <a:lnTo>
                    <a:pt x="101065" y="44577"/>
                  </a:lnTo>
                  <a:lnTo>
                    <a:pt x="86319" y="90704"/>
                  </a:lnTo>
                  <a:lnTo>
                    <a:pt x="67103" y="134652"/>
                  </a:lnTo>
                  <a:lnTo>
                    <a:pt x="52443" y="192212"/>
                  </a:lnTo>
                  <a:lnTo>
                    <a:pt x="39721" y="238812"/>
                  </a:lnTo>
                  <a:lnTo>
                    <a:pt x="27573" y="292013"/>
                  </a:lnTo>
                  <a:lnTo>
                    <a:pt x="11617" y="351011"/>
                  </a:lnTo>
                  <a:lnTo>
                    <a:pt x="3224" y="380231"/>
                  </a:lnTo>
                  <a:lnTo>
                    <a:pt x="156" y="409745"/>
                  </a:lnTo>
                  <a:lnTo>
                    <a:pt x="0" y="409926"/>
                  </a:lnTo>
                  <a:lnTo>
                    <a:pt x="1054" y="360592"/>
                  </a:lnTo>
                  <a:lnTo>
                    <a:pt x="7885" y="313102"/>
                  </a:lnTo>
                  <a:lnTo>
                    <a:pt x="11820" y="260373"/>
                  </a:lnTo>
                  <a:lnTo>
                    <a:pt x="20776" y="214469"/>
                  </a:lnTo>
                  <a:lnTo>
                    <a:pt x="31808" y="156330"/>
                  </a:lnTo>
                  <a:lnTo>
                    <a:pt x="44779" y="109559"/>
                  </a:lnTo>
                  <a:lnTo>
                    <a:pt x="63467" y="57630"/>
                  </a:lnTo>
                  <a:lnTo>
                    <a:pt x="79294" y="18578"/>
                  </a:lnTo>
                  <a:lnTo>
                    <a:pt x="92837" y="3362"/>
                  </a:lnTo>
                  <a:lnTo>
                    <a:pt x="100153" y="98"/>
                  </a:lnTo>
                  <a:lnTo>
                    <a:pt x="115337" y="0"/>
                  </a:lnTo>
                  <a:lnTo>
                    <a:pt x="120444" y="4472"/>
                  </a:lnTo>
                  <a:lnTo>
                    <a:pt x="135634" y="51091"/>
                  </a:lnTo>
                  <a:lnTo>
                    <a:pt x="148277" y="110491"/>
                  </a:lnTo>
                  <a:lnTo>
                    <a:pt x="157184" y="166068"/>
                  </a:lnTo>
                  <a:lnTo>
                    <a:pt x="164562" y="218634"/>
                  </a:lnTo>
                  <a:lnTo>
                    <a:pt x="179090" y="272195"/>
                  </a:lnTo>
                  <a:lnTo>
                    <a:pt x="196911" y="330989"/>
                  </a:lnTo>
                  <a:lnTo>
                    <a:pt x="207734" y="383824"/>
                  </a:lnTo>
                  <a:lnTo>
                    <a:pt x="213636" y="422667"/>
                  </a:lnTo>
                  <a:lnTo>
                    <a:pt x="214003" y="41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6" name="SMARTInkShape-1052"/>
            <p:cNvSpPr/>
            <p:nvPr>
              <p:custDataLst>
                <p:tags r:id="rId74"/>
              </p:custDataLst>
            </p:nvPr>
          </p:nvSpPr>
          <p:spPr>
            <a:xfrm>
              <a:off x="4667250" y="3917156"/>
              <a:ext cx="238126" cy="246850"/>
            </a:xfrm>
            <a:custGeom>
              <a:avLst/>
              <a:gdLst/>
              <a:ahLst/>
              <a:cxnLst/>
              <a:rect l="0" t="0" r="0" b="0"/>
              <a:pathLst>
                <a:path w="238126" h="246850">
                  <a:moveTo>
                    <a:pt x="0" y="0"/>
                  </a:moveTo>
                  <a:lnTo>
                    <a:pt x="0" y="0"/>
                  </a:lnTo>
                  <a:lnTo>
                    <a:pt x="16572" y="56036"/>
                  </a:lnTo>
                  <a:lnTo>
                    <a:pt x="23705" y="107789"/>
                  </a:lnTo>
                  <a:lnTo>
                    <a:pt x="33875" y="164207"/>
                  </a:lnTo>
                  <a:lnTo>
                    <a:pt x="35557" y="220726"/>
                  </a:lnTo>
                  <a:lnTo>
                    <a:pt x="35704" y="246849"/>
                  </a:lnTo>
                  <a:lnTo>
                    <a:pt x="42038" y="214219"/>
                  </a:lnTo>
                  <a:lnTo>
                    <a:pt x="63369" y="166561"/>
                  </a:lnTo>
                  <a:lnTo>
                    <a:pt x="77112" y="138850"/>
                  </a:lnTo>
                  <a:lnTo>
                    <a:pt x="115318" y="98950"/>
                  </a:lnTo>
                  <a:lnTo>
                    <a:pt x="145293" y="81648"/>
                  </a:lnTo>
                  <a:lnTo>
                    <a:pt x="166669" y="74463"/>
                  </a:lnTo>
                  <a:lnTo>
                    <a:pt x="180349" y="76310"/>
                  </a:lnTo>
                  <a:lnTo>
                    <a:pt x="187702" y="78654"/>
                  </a:lnTo>
                  <a:lnTo>
                    <a:pt x="202926" y="91843"/>
                  </a:lnTo>
                  <a:lnTo>
                    <a:pt x="227938" y="126327"/>
                  </a:lnTo>
                  <a:lnTo>
                    <a:pt x="236113" y="184488"/>
                  </a:lnTo>
                  <a:lnTo>
                    <a:pt x="238125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7" name="SMARTInkShape-1053"/>
            <p:cNvSpPr/>
            <p:nvPr>
              <p:custDataLst>
                <p:tags r:id="rId75"/>
              </p:custDataLst>
            </p:nvPr>
          </p:nvSpPr>
          <p:spPr>
            <a:xfrm>
              <a:off x="4143375" y="3951412"/>
              <a:ext cx="464345" cy="231688"/>
            </a:xfrm>
            <a:custGeom>
              <a:avLst/>
              <a:gdLst/>
              <a:ahLst/>
              <a:cxnLst/>
              <a:rect l="0" t="0" r="0" b="0"/>
              <a:pathLst>
                <a:path w="464345" h="231688">
                  <a:moveTo>
                    <a:pt x="0" y="84807"/>
                  </a:moveTo>
                  <a:lnTo>
                    <a:pt x="0" y="84807"/>
                  </a:lnTo>
                  <a:lnTo>
                    <a:pt x="6321" y="72166"/>
                  </a:lnTo>
                  <a:lnTo>
                    <a:pt x="16479" y="62431"/>
                  </a:lnTo>
                  <a:lnTo>
                    <a:pt x="57201" y="39082"/>
                  </a:lnTo>
                  <a:lnTo>
                    <a:pt x="100880" y="29367"/>
                  </a:lnTo>
                  <a:lnTo>
                    <a:pt x="141015" y="32808"/>
                  </a:lnTo>
                  <a:lnTo>
                    <a:pt x="162334" y="42294"/>
                  </a:lnTo>
                  <a:lnTo>
                    <a:pt x="171722" y="48527"/>
                  </a:lnTo>
                  <a:lnTo>
                    <a:pt x="182154" y="62509"/>
                  </a:lnTo>
                  <a:lnTo>
                    <a:pt x="184936" y="69941"/>
                  </a:lnTo>
                  <a:lnTo>
                    <a:pt x="182531" y="105685"/>
                  </a:lnTo>
                  <a:lnTo>
                    <a:pt x="167119" y="143469"/>
                  </a:lnTo>
                  <a:lnTo>
                    <a:pt x="112266" y="199140"/>
                  </a:lnTo>
                  <a:lnTo>
                    <a:pt x="89121" y="219372"/>
                  </a:lnTo>
                  <a:lnTo>
                    <a:pt x="68713" y="229721"/>
                  </a:lnTo>
                  <a:lnTo>
                    <a:pt x="60361" y="231687"/>
                  </a:lnTo>
                  <a:lnTo>
                    <a:pt x="47553" y="230344"/>
                  </a:lnTo>
                  <a:lnTo>
                    <a:pt x="32905" y="222150"/>
                  </a:lnTo>
                  <a:lnTo>
                    <a:pt x="27853" y="215081"/>
                  </a:lnTo>
                  <a:lnTo>
                    <a:pt x="26506" y="211344"/>
                  </a:lnTo>
                  <a:lnTo>
                    <a:pt x="26931" y="207529"/>
                  </a:lnTo>
                  <a:lnTo>
                    <a:pt x="30931" y="199763"/>
                  </a:lnTo>
                  <a:lnTo>
                    <a:pt x="33850" y="197163"/>
                  </a:lnTo>
                  <a:lnTo>
                    <a:pt x="40621" y="194274"/>
                  </a:lnTo>
                  <a:lnTo>
                    <a:pt x="51870" y="192648"/>
                  </a:lnTo>
                  <a:lnTo>
                    <a:pt x="108574" y="202274"/>
                  </a:lnTo>
                  <a:lnTo>
                    <a:pt x="163244" y="202231"/>
                  </a:lnTo>
                  <a:lnTo>
                    <a:pt x="201386" y="192947"/>
                  </a:lnTo>
                  <a:lnTo>
                    <a:pt x="255482" y="165618"/>
                  </a:lnTo>
                  <a:lnTo>
                    <a:pt x="313386" y="123036"/>
                  </a:lnTo>
                  <a:lnTo>
                    <a:pt x="335978" y="93929"/>
                  </a:lnTo>
                  <a:lnTo>
                    <a:pt x="352606" y="55594"/>
                  </a:lnTo>
                  <a:lnTo>
                    <a:pt x="363444" y="20596"/>
                  </a:lnTo>
                  <a:lnTo>
                    <a:pt x="360850" y="5115"/>
                  </a:lnTo>
                  <a:lnTo>
                    <a:pt x="356984" y="1252"/>
                  </a:lnTo>
                  <a:lnTo>
                    <a:pt x="351760" y="0"/>
                  </a:lnTo>
                  <a:lnTo>
                    <a:pt x="345632" y="487"/>
                  </a:lnTo>
                  <a:lnTo>
                    <a:pt x="311724" y="13815"/>
                  </a:lnTo>
                  <a:lnTo>
                    <a:pt x="293767" y="30765"/>
                  </a:lnTo>
                  <a:lnTo>
                    <a:pt x="260102" y="84207"/>
                  </a:lnTo>
                  <a:lnTo>
                    <a:pt x="252020" y="119623"/>
                  </a:lnTo>
                  <a:lnTo>
                    <a:pt x="252238" y="137323"/>
                  </a:lnTo>
                  <a:lnTo>
                    <a:pt x="259799" y="165631"/>
                  </a:lnTo>
                  <a:lnTo>
                    <a:pt x="263158" y="170440"/>
                  </a:lnTo>
                  <a:lnTo>
                    <a:pt x="266719" y="173645"/>
                  </a:lnTo>
                  <a:lnTo>
                    <a:pt x="307812" y="186973"/>
                  </a:lnTo>
                  <a:lnTo>
                    <a:pt x="326865" y="189745"/>
                  </a:lnTo>
                  <a:lnTo>
                    <a:pt x="347680" y="183922"/>
                  </a:lnTo>
                  <a:lnTo>
                    <a:pt x="398082" y="153056"/>
                  </a:lnTo>
                  <a:lnTo>
                    <a:pt x="464344" y="96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" name="SMARTInkShape-1054"/>
            <p:cNvSpPr/>
            <p:nvPr>
              <p:custDataLst>
                <p:tags r:id="rId76"/>
              </p:custDataLst>
            </p:nvPr>
          </p:nvSpPr>
          <p:spPr>
            <a:xfrm>
              <a:off x="4155281" y="4071938"/>
              <a:ext cx="35720" cy="416719"/>
            </a:xfrm>
            <a:custGeom>
              <a:avLst/>
              <a:gdLst/>
              <a:ahLst/>
              <a:cxnLst/>
              <a:rect l="0" t="0" r="0" b="0"/>
              <a:pathLst>
                <a:path w="35720" h="416719">
                  <a:moveTo>
                    <a:pt x="0" y="0"/>
                  </a:moveTo>
                  <a:lnTo>
                    <a:pt x="0" y="0"/>
                  </a:lnTo>
                  <a:lnTo>
                    <a:pt x="0" y="57701"/>
                  </a:lnTo>
                  <a:lnTo>
                    <a:pt x="3528" y="105291"/>
                  </a:lnTo>
                  <a:lnTo>
                    <a:pt x="8183" y="147337"/>
                  </a:lnTo>
                  <a:lnTo>
                    <a:pt x="10252" y="192483"/>
                  </a:lnTo>
                  <a:lnTo>
                    <a:pt x="12903" y="249442"/>
                  </a:lnTo>
                  <a:lnTo>
                    <a:pt x="22115" y="303164"/>
                  </a:lnTo>
                  <a:lnTo>
                    <a:pt x="30337" y="353228"/>
                  </a:lnTo>
                  <a:lnTo>
                    <a:pt x="27657" y="381296"/>
                  </a:lnTo>
                  <a:lnTo>
                    <a:pt x="35719" y="416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" name="SMARTInkShape-1055"/>
            <p:cNvSpPr/>
            <p:nvPr>
              <p:custDataLst>
                <p:tags r:id="rId77"/>
              </p:custDataLst>
            </p:nvPr>
          </p:nvSpPr>
          <p:spPr>
            <a:xfrm>
              <a:off x="3824829" y="3774281"/>
              <a:ext cx="269500" cy="469190"/>
            </a:xfrm>
            <a:custGeom>
              <a:avLst/>
              <a:gdLst/>
              <a:ahLst/>
              <a:cxnLst/>
              <a:rect l="0" t="0" r="0" b="0"/>
              <a:pathLst>
                <a:path w="269500" h="469190">
                  <a:moveTo>
                    <a:pt x="187577" y="0"/>
                  </a:moveTo>
                  <a:lnTo>
                    <a:pt x="187577" y="0"/>
                  </a:lnTo>
                  <a:lnTo>
                    <a:pt x="171005" y="0"/>
                  </a:lnTo>
                  <a:lnTo>
                    <a:pt x="153269" y="12641"/>
                  </a:lnTo>
                  <a:lnTo>
                    <a:pt x="131257" y="33144"/>
                  </a:lnTo>
                  <a:lnTo>
                    <a:pt x="100115" y="88323"/>
                  </a:lnTo>
                  <a:lnTo>
                    <a:pt x="66878" y="143792"/>
                  </a:lnTo>
                  <a:lnTo>
                    <a:pt x="35586" y="202527"/>
                  </a:lnTo>
                  <a:lnTo>
                    <a:pt x="13320" y="261954"/>
                  </a:lnTo>
                  <a:lnTo>
                    <a:pt x="2478" y="301630"/>
                  </a:lnTo>
                  <a:lnTo>
                    <a:pt x="0" y="359247"/>
                  </a:lnTo>
                  <a:lnTo>
                    <a:pt x="8380" y="409686"/>
                  </a:lnTo>
                  <a:lnTo>
                    <a:pt x="25708" y="446385"/>
                  </a:lnTo>
                  <a:lnTo>
                    <a:pt x="35378" y="456362"/>
                  </a:lnTo>
                  <a:lnTo>
                    <a:pt x="60902" y="468300"/>
                  </a:lnTo>
                  <a:lnTo>
                    <a:pt x="85857" y="469189"/>
                  </a:lnTo>
                  <a:lnTo>
                    <a:pt x="132353" y="458980"/>
                  </a:lnTo>
                  <a:lnTo>
                    <a:pt x="183381" y="434719"/>
                  </a:lnTo>
                  <a:lnTo>
                    <a:pt x="203792" y="419868"/>
                  </a:lnTo>
                  <a:lnTo>
                    <a:pt x="238454" y="369765"/>
                  </a:lnTo>
                  <a:lnTo>
                    <a:pt x="263724" y="315967"/>
                  </a:lnTo>
                  <a:lnTo>
                    <a:pt x="269499" y="260116"/>
                  </a:lnTo>
                  <a:lnTo>
                    <a:pt x="264179" y="210980"/>
                  </a:lnTo>
                  <a:lnTo>
                    <a:pt x="257389" y="164658"/>
                  </a:lnTo>
                  <a:lnTo>
                    <a:pt x="240306" y="131690"/>
                  </a:lnTo>
                  <a:lnTo>
                    <a:pt x="196101" y="80255"/>
                  </a:lnTo>
                  <a:lnTo>
                    <a:pt x="163765" y="59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" name="SMARTInkShape-1056"/>
            <p:cNvSpPr/>
            <p:nvPr>
              <p:custDataLst>
                <p:tags r:id="rId78"/>
              </p:custDataLst>
            </p:nvPr>
          </p:nvSpPr>
          <p:spPr>
            <a:xfrm>
              <a:off x="3595850" y="3702844"/>
              <a:ext cx="154620" cy="690563"/>
            </a:xfrm>
            <a:custGeom>
              <a:avLst/>
              <a:gdLst/>
              <a:ahLst/>
              <a:cxnLst/>
              <a:rect l="0" t="0" r="0" b="0"/>
              <a:pathLst>
                <a:path w="154620" h="690563">
                  <a:moveTo>
                    <a:pt x="154619" y="0"/>
                  </a:moveTo>
                  <a:lnTo>
                    <a:pt x="154619" y="0"/>
                  </a:lnTo>
                  <a:lnTo>
                    <a:pt x="142858" y="0"/>
                  </a:lnTo>
                  <a:lnTo>
                    <a:pt x="139190" y="40601"/>
                  </a:lnTo>
                  <a:lnTo>
                    <a:pt x="123728" y="89033"/>
                  </a:lnTo>
                  <a:lnTo>
                    <a:pt x="116326" y="141255"/>
                  </a:lnTo>
                  <a:lnTo>
                    <a:pt x="102517" y="196500"/>
                  </a:lnTo>
                  <a:lnTo>
                    <a:pt x="90968" y="242695"/>
                  </a:lnTo>
                  <a:lnTo>
                    <a:pt x="72847" y="289897"/>
                  </a:lnTo>
                  <a:lnTo>
                    <a:pt x="63362" y="337396"/>
                  </a:lnTo>
                  <a:lnTo>
                    <a:pt x="47911" y="384984"/>
                  </a:lnTo>
                  <a:lnTo>
                    <a:pt x="39217" y="432598"/>
                  </a:lnTo>
                  <a:lnTo>
                    <a:pt x="30320" y="480220"/>
                  </a:lnTo>
                  <a:lnTo>
                    <a:pt x="16785" y="534213"/>
                  </a:lnTo>
                  <a:lnTo>
                    <a:pt x="6087" y="588785"/>
                  </a:lnTo>
                  <a:lnTo>
                    <a:pt x="203" y="645434"/>
                  </a:lnTo>
                  <a:lnTo>
                    <a:pt x="0" y="656394"/>
                  </a:lnTo>
                  <a:lnTo>
                    <a:pt x="3437" y="665675"/>
                  </a:lnTo>
                  <a:lnTo>
                    <a:pt x="23650" y="690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" name="SMARTInkShape-1057"/>
            <p:cNvSpPr/>
            <p:nvPr>
              <p:custDataLst>
                <p:tags r:id="rId79"/>
              </p:custDataLst>
            </p:nvPr>
          </p:nvSpPr>
          <p:spPr>
            <a:xfrm>
              <a:off x="3202842" y="3774281"/>
              <a:ext cx="178534" cy="499819"/>
            </a:xfrm>
            <a:custGeom>
              <a:avLst/>
              <a:gdLst/>
              <a:ahLst/>
              <a:cxnLst/>
              <a:rect l="0" t="0" r="0" b="0"/>
              <a:pathLst>
                <a:path w="178534" h="499819">
                  <a:moveTo>
                    <a:pt x="130908" y="0"/>
                  </a:moveTo>
                  <a:lnTo>
                    <a:pt x="130908" y="0"/>
                  </a:lnTo>
                  <a:lnTo>
                    <a:pt x="130908" y="53203"/>
                  </a:lnTo>
                  <a:lnTo>
                    <a:pt x="130908" y="107543"/>
                  </a:lnTo>
                  <a:lnTo>
                    <a:pt x="130908" y="156662"/>
                  </a:lnTo>
                  <a:lnTo>
                    <a:pt x="140332" y="214560"/>
                  </a:lnTo>
                  <a:lnTo>
                    <a:pt x="143810" y="273877"/>
                  </a:lnTo>
                  <a:lnTo>
                    <a:pt x="153023" y="333380"/>
                  </a:lnTo>
                  <a:lnTo>
                    <a:pt x="154497" y="383483"/>
                  </a:lnTo>
                  <a:lnTo>
                    <a:pt x="155944" y="403270"/>
                  </a:lnTo>
                  <a:lnTo>
                    <a:pt x="165514" y="443913"/>
                  </a:lnTo>
                  <a:lnTo>
                    <a:pt x="166480" y="467713"/>
                  </a:lnTo>
                  <a:lnTo>
                    <a:pt x="167852" y="470559"/>
                  </a:lnTo>
                  <a:lnTo>
                    <a:pt x="170089" y="472456"/>
                  </a:lnTo>
                  <a:lnTo>
                    <a:pt x="176865" y="475501"/>
                  </a:lnTo>
                  <a:lnTo>
                    <a:pt x="177792" y="479445"/>
                  </a:lnTo>
                  <a:lnTo>
                    <a:pt x="178490" y="487646"/>
                  </a:lnTo>
                  <a:lnTo>
                    <a:pt x="178520" y="481685"/>
                  </a:lnTo>
                  <a:lnTo>
                    <a:pt x="174999" y="475138"/>
                  </a:lnTo>
                  <a:lnTo>
                    <a:pt x="170348" y="467819"/>
                  </a:lnTo>
                  <a:lnTo>
                    <a:pt x="157448" y="436274"/>
                  </a:lnTo>
                  <a:lnTo>
                    <a:pt x="136091" y="407782"/>
                  </a:lnTo>
                  <a:lnTo>
                    <a:pt x="131121" y="390111"/>
                  </a:lnTo>
                  <a:lnTo>
                    <a:pt x="128404" y="387075"/>
                  </a:lnTo>
                  <a:lnTo>
                    <a:pt x="106875" y="372109"/>
                  </a:lnTo>
                  <a:lnTo>
                    <a:pt x="79040" y="369491"/>
                  </a:lnTo>
                  <a:lnTo>
                    <a:pt x="69050" y="369270"/>
                  </a:lnTo>
                  <a:lnTo>
                    <a:pt x="60200" y="372700"/>
                  </a:lnTo>
                  <a:lnTo>
                    <a:pt x="51857" y="377311"/>
                  </a:lnTo>
                  <a:lnTo>
                    <a:pt x="39723" y="381230"/>
                  </a:lnTo>
                  <a:lnTo>
                    <a:pt x="19796" y="397428"/>
                  </a:lnTo>
                  <a:lnTo>
                    <a:pt x="7880" y="415266"/>
                  </a:lnTo>
                  <a:lnTo>
                    <a:pt x="2292" y="430988"/>
                  </a:lnTo>
                  <a:lnTo>
                    <a:pt x="0" y="468271"/>
                  </a:lnTo>
                  <a:lnTo>
                    <a:pt x="3494" y="476232"/>
                  </a:lnTo>
                  <a:lnTo>
                    <a:pt x="17677" y="493779"/>
                  </a:lnTo>
                  <a:lnTo>
                    <a:pt x="24580" y="497270"/>
                  </a:lnTo>
                  <a:lnTo>
                    <a:pt x="57061" y="499818"/>
                  </a:lnTo>
                  <a:lnTo>
                    <a:pt x="88502" y="498708"/>
                  </a:lnTo>
                  <a:lnTo>
                    <a:pt x="146415" y="475939"/>
                  </a:lnTo>
                  <a:lnTo>
                    <a:pt x="178533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2" name="SMARTInkShape-1058"/>
            <p:cNvSpPr/>
            <p:nvPr>
              <p:custDataLst>
                <p:tags r:id="rId80"/>
              </p:custDataLst>
            </p:nvPr>
          </p:nvSpPr>
          <p:spPr>
            <a:xfrm>
              <a:off x="2821781" y="4085694"/>
              <a:ext cx="321470" cy="183236"/>
            </a:xfrm>
            <a:custGeom>
              <a:avLst/>
              <a:gdLst/>
              <a:ahLst/>
              <a:cxnLst/>
              <a:rect l="0" t="0" r="0" b="0"/>
              <a:pathLst>
                <a:path w="321470" h="183236">
                  <a:moveTo>
                    <a:pt x="0" y="141025"/>
                  </a:moveTo>
                  <a:lnTo>
                    <a:pt x="0" y="141025"/>
                  </a:lnTo>
                  <a:lnTo>
                    <a:pt x="16572" y="141025"/>
                  </a:lnTo>
                  <a:lnTo>
                    <a:pt x="24123" y="144553"/>
                  </a:lnTo>
                  <a:lnTo>
                    <a:pt x="27988" y="147345"/>
                  </a:lnTo>
                  <a:lnTo>
                    <a:pt x="46070" y="151276"/>
                  </a:lnTo>
                  <a:lnTo>
                    <a:pt x="81242" y="152786"/>
                  </a:lnTo>
                  <a:lnTo>
                    <a:pt x="92552" y="149339"/>
                  </a:lnTo>
                  <a:lnTo>
                    <a:pt x="103311" y="144720"/>
                  </a:lnTo>
                  <a:lnTo>
                    <a:pt x="139446" y="135191"/>
                  </a:lnTo>
                  <a:lnTo>
                    <a:pt x="165713" y="120494"/>
                  </a:lnTo>
                  <a:lnTo>
                    <a:pt x="174192" y="117348"/>
                  </a:lnTo>
                  <a:lnTo>
                    <a:pt x="218276" y="77481"/>
                  </a:lnTo>
                  <a:lnTo>
                    <a:pt x="222689" y="66040"/>
                  </a:lnTo>
                  <a:lnTo>
                    <a:pt x="225973" y="53459"/>
                  </a:lnTo>
                  <a:lnTo>
                    <a:pt x="236884" y="34440"/>
                  </a:lnTo>
                  <a:lnTo>
                    <a:pt x="237574" y="28390"/>
                  </a:lnTo>
                  <a:lnTo>
                    <a:pt x="234352" y="21291"/>
                  </a:lnTo>
                  <a:lnTo>
                    <a:pt x="220374" y="4393"/>
                  </a:lnTo>
                  <a:lnTo>
                    <a:pt x="213479" y="925"/>
                  </a:lnTo>
                  <a:lnTo>
                    <a:pt x="209788" y="0"/>
                  </a:lnTo>
                  <a:lnTo>
                    <a:pt x="207328" y="706"/>
                  </a:lnTo>
                  <a:lnTo>
                    <a:pt x="205687" y="2499"/>
                  </a:lnTo>
                  <a:lnTo>
                    <a:pt x="204594" y="5018"/>
                  </a:lnTo>
                  <a:lnTo>
                    <a:pt x="202542" y="6697"/>
                  </a:lnTo>
                  <a:lnTo>
                    <a:pt x="168946" y="22811"/>
                  </a:lnTo>
                  <a:lnTo>
                    <a:pt x="161077" y="30277"/>
                  </a:lnTo>
                  <a:lnTo>
                    <a:pt x="124265" y="88331"/>
                  </a:lnTo>
                  <a:lnTo>
                    <a:pt x="121375" y="96879"/>
                  </a:lnTo>
                  <a:lnTo>
                    <a:pt x="119266" y="131389"/>
                  </a:lnTo>
                  <a:lnTo>
                    <a:pt x="122681" y="140270"/>
                  </a:lnTo>
                  <a:lnTo>
                    <a:pt x="135652" y="156751"/>
                  </a:lnTo>
                  <a:lnTo>
                    <a:pt x="143193" y="161243"/>
                  </a:lnTo>
                  <a:lnTo>
                    <a:pt x="150954" y="164563"/>
                  </a:lnTo>
                  <a:lnTo>
                    <a:pt x="162761" y="172546"/>
                  </a:lnTo>
                  <a:lnTo>
                    <a:pt x="174638" y="176823"/>
                  </a:lnTo>
                  <a:lnTo>
                    <a:pt x="182568" y="182511"/>
                  </a:lnTo>
                  <a:lnTo>
                    <a:pt x="187858" y="183235"/>
                  </a:lnTo>
                  <a:lnTo>
                    <a:pt x="229330" y="176165"/>
                  </a:lnTo>
                  <a:lnTo>
                    <a:pt x="282290" y="148785"/>
                  </a:lnTo>
                  <a:lnTo>
                    <a:pt x="321469" y="1172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3" name="SMARTInkShape-1059"/>
            <p:cNvSpPr/>
            <p:nvPr>
              <p:custDataLst>
                <p:tags r:id="rId81"/>
              </p:custDataLst>
            </p:nvPr>
          </p:nvSpPr>
          <p:spPr>
            <a:xfrm>
              <a:off x="2524863" y="4073756"/>
              <a:ext cx="320683" cy="224401"/>
            </a:xfrm>
            <a:custGeom>
              <a:avLst/>
              <a:gdLst/>
              <a:ahLst/>
              <a:cxnLst/>
              <a:rect l="0" t="0" r="0" b="0"/>
              <a:pathLst>
                <a:path w="320683" h="224401">
                  <a:moveTo>
                    <a:pt x="70700" y="45807"/>
                  </a:moveTo>
                  <a:lnTo>
                    <a:pt x="70700" y="45807"/>
                  </a:lnTo>
                  <a:lnTo>
                    <a:pt x="64379" y="45807"/>
                  </a:lnTo>
                  <a:lnTo>
                    <a:pt x="57748" y="49335"/>
                  </a:lnTo>
                  <a:lnTo>
                    <a:pt x="49068" y="57958"/>
                  </a:lnTo>
                  <a:lnTo>
                    <a:pt x="25465" y="95832"/>
                  </a:lnTo>
                  <a:lnTo>
                    <a:pt x="7672" y="147851"/>
                  </a:lnTo>
                  <a:lnTo>
                    <a:pt x="0" y="201059"/>
                  </a:lnTo>
                  <a:lnTo>
                    <a:pt x="1077" y="204870"/>
                  </a:lnTo>
                  <a:lnTo>
                    <a:pt x="3118" y="207412"/>
                  </a:lnTo>
                  <a:lnTo>
                    <a:pt x="5802" y="209106"/>
                  </a:lnTo>
                  <a:lnTo>
                    <a:pt x="28540" y="205169"/>
                  </a:lnTo>
                  <a:lnTo>
                    <a:pt x="54092" y="189304"/>
                  </a:lnTo>
                  <a:lnTo>
                    <a:pt x="72099" y="167846"/>
                  </a:lnTo>
                  <a:lnTo>
                    <a:pt x="77936" y="148994"/>
                  </a:lnTo>
                  <a:lnTo>
                    <a:pt x="81683" y="117195"/>
                  </a:lnTo>
                  <a:lnTo>
                    <a:pt x="76012" y="96210"/>
                  </a:lnTo>
                  <a:lnTo>
                    <a:pt x="65953" y="79556"/>
                  </a:lnTo>
                  <a:lnTo>
                    <a:pt x="58448" y="74035"/>
                  </a:lnTo>
                  <a:lnTo>
                    <a:pt x="49171" y="70491"/>
                  </a:lnTo>
                  <a:lnTo>
                    <a:pt x="49732" y="70200"/>
                  </a:lnTo>
                  <a:lnTo>
                    <a:pt x="53884" y="69878"/>
                  </a:lnTo>
                  <a:lnTo>
                    <a:pt x="60139" y="66206"/>
                  </a:lnTo>
                  <a:lnTo>
                    <a:pt x="63659" y="63375"/>
                  </a:lnTo>
                  <a:lnTo>
                    <a:pt x="118051" y="45507"/>
                  </a:lnTo>
                  <a:lnTo>
                    <a:pt x="175174" y="27246"/>
                  </a:lnTo>
                  <a:lnTo>
                    <a:pt x="231801" y="12878"/>
                  </a:lnTo>
                  <a:lnTo>
                    <a:pt x="251166" y="7387"/>
                  </a:lnTo>
                  <a:lnTo>
                    <a:pt x="275092" y="0"/>
                  </a:lnTo>
                  <a:lnTo>
                    <a:pt x="278399" y="717"/>
                  </a:lnTo>
                  <a:lnTo>
                    <a:pt x="280603" y="2518"/>
                  </a:lnTo>
                  <a:lnTo>
                    <a:pt x="282073" y="5041"/>
                  </a:lnTo>
                  <a:lnTo>
                    <a:pt x="280407" y="9369"/>
                  </a:lnTo>
                  <a:lnTo>
                    <a:pt x="253132" y="45184"/>
                  </a:lnTo>
                  <a:lnTo>
                    <a:pt x="251852" y="49360"/>
                  </a:lnTo>
                  <a:lnTo>
                    <a:pt x="249677" y="52144"/>
                  </a:lnTo>
                  <a:lnTo>
                    <a:pt x="201650" y="89967"/>
                  </a:lnTo>
                  <a:lnTo>
                    <a:pt x="192110" y="92747"/>
                  </a:lnTo>
                  <a:lnTo>
                    <a:pt x="191328" y="94298"/>
                  </a:lnTo>
                  <a:lnTo>
                    <a:pt x="190458" y="99549"/>
                  </a:lnTo>
                  <a:lnTo>
                    <a:pt x="188903" y="101479"/>
                  </a:lnTo>
                  <a:lnTo>
                    <a:pt x="178006" y="105293"/>
                  </a:lnTo>
                  <a:lnTo>
                    <a:pt x="206190" y="105337"/>
                  </a:lnTo>
                  <a:lnTo>
                    <a:pt x="213820" y="108865"/>
                  </a:lnTo>
                  <a:lnTo>
                    <a:pt x="221621" y="113520"/>
                  </a:lnTo>
                  <a:lnTo>
                    <a:pt x="237409" y="116508"/>
                  </a:lnTo>
                  <a:lnTo>
                    <a:pt x="275421" y="117201"/>
                  </a:lnTo>
                  <a:lnTo>
                    <a:pt x="284277" y="120752"/>
                  </a:lnTo>
                  <a:lnTo>
                    <a:pt x="292623" y="125418"/>
                  </a:lnTo>
                  <a:lnTo>
                    <a:pt x="306430" y="128659"/>
                  </a:lnTo>
                  <a:lnTo>
                    <a:pt x="318865" y="139358"/>
                  </a:lnTo>
                  <a:lnTo>
                    <a:pt x="319902" y="143830"/>
                  </a:lnTo>
                  <a:lnTo>
                    <a:pt x="320682" y="169000"/>
                  </a:lnTo>
                  <a:lnTo>
                    <a:pt x="317182" y="176847"/>
                  </a:lnTo>
                  <a:lnTo>
                    <a:pt x="291233" y="206213"/>
                  </a:lnTo>
                  <a:lnTo>
                    <a:pt x="284249" y="209702"/>
                  </a:lnTo>
                  <a:lnTo>
                    <a:pt x="280535" y="210633"/>
                  </a:lnTo>
                  <a:lnTo>
                    <a:pt x="278058" y="212576"/>
                  </a:lnTo>
                  <a:lnTo>
                    <a:pt x="275307" y="218263"/>
                  </a:lnTo>
                  <a:lnTo>
                    <a:pt x="273250" y="220309"/>
                  </a:lnTo>
                  <a:lnTo>
                    <a:pt x="267437" y="222582"/>
                  </a:lnTo>
                  <a:lnTo>
                    <a:pt x="249293" y="224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4" name="SMARTInkShape-1060"/>
            <p:cNvSpPr/>
            <p:nvPr>
              <p:custDataLst>
                <p:tags r:id="rId82"/>
              </p:custDataLst>
            </p:nvPr>
          </p:nvSpPr>
          <p:spPr>
            <a:xfrm>
              <a:off x="2309813" y="3930717"/>
              <a:ext cx="59532" cy="426972"/>
            </a:xfrm>
            <a:custGeom>
              <a:avLst/>
              <a:gdLst/>
              <a:ahLst/>
              <a:cxnLst/>
              <a:rect l="0" t="0" r="0" b="0"/>
              <a:pathLst>
                <a:path w="59532" h="426972">
                  <a:moveTo>
                    <a:pt x="0" y="10252"/>
                  </a:moveTo>
                  <a:lnTo>
                    <a:pt x="0" y="10252"/>
                  </a:lnTo>
                  <a:lnTo>
                    <a:pt x="0" y="3931"/>
                  </a:lnTo>
                  <a:lnTo>
                    <a:pt x="1322" y="2069"/>
                  </a:lnTo>
                  <a:lnTo>
                    <a:pt x="3527" y="828"/>
                  </a:lnTo>
                  <a:lnTo>
                    <a:pt x="6320" y="0"/>
                  </a:lnTo>
                  <a:lnTo>
                    <a:pt x="8182" y="772"/>
                  </a:lnTo>
                  <a:lnTo>
                    <a:pt x="9423" y="2609"/>
                  </a:lnTo>
                  <a:lnTo>
                    <a:pt x="10251" y="5156"/>
                  </a:lnTo>
                  <a:lnTo>
                    <a:pt x="1509" y="53200"/>
                  </a:lnTo>
                  <a:lnTo>
                    <a:pt x="447" y="102793"/>
                  </a:lnTo>
                  <a:lnTo>
                    <a:pt x="198" y="145308"/>
                  </a:lnTo>
                  <a:lnTo>
                    <a:pt x="58" y="203286"/>
                  </a:lnTo>
                  <a:lnTo>
                    <a:pt x="3545" y="252655"/>
                  </a:lnTo>
                  <a:lnTo>
                    <a:pt x="12956" y="305648"/>
                  </a:lnTo>
                  <a:lnTo>
                    <a:pt x="27988" y="358320"/>
                  </a:lnTo>
                  <a:lnTo>
                    <a:pt x="59531" y="426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5" name="SMARTInkShape-1061"/>
            <p:cNvSpPr/>
            <p:nvPr>
              <p:custDataLst>
                <p:tags r:id="rId83"/>
              </p:custDataLst>
            </p:nvPr>
          </p:nvSpPr>
          <p:spPr>
            <a:xfrm>
              <a:off x="1858144" y="3972875"/>
              <a:ext cx="332607" cy="419745"/>
            </a:xfrm>
            <a:custGeom>
              <a:avLst/>
              <a:gdLst/>
              <a:ahLst/>
              <a:cxnLst/>
              <a:rect l="0" t="0" r="0" b="0"/>
              <a:pathLst>
                <a:path w="332607" h="419745">
                  <a:moveTo>
                    <a:pt x="332606" y="99063"/>
                  </a:moveTo>
                  <a:lnTo>
                    <a:pt x="332606" y="99063"/>
                  </a:lnTo>
                  <a:lnTo>
                    <a:pt x="332606" y="92742"/>
                  </a:lnTo>
                  <a:lnTo>
                    <a:pt x="326285" y="76170"/>
                  </a:lnTo>
                  <a:lnTo>
                    <a:pt x="310975" y="55049"/>
                  </a:lnTo>
                  <a:lnTo>
                    <a:pt x="276783" y="20876"/>
                  </a:lnTo>
                  <a:lnTo>
                    <a:pt x="234447" y="0"/>
                  </a:lnTo>
                  <a:lnTo>
                    <a:pt x="194455" y="625"/>
                  </a:lnTo>
                  <a:lnTo>
                    <a:pt x="155412" y="15509"/>
                  </a:lnTo>
                  <a:lnTo>
                    <a:pt x="101721" y="48405"/>
                  </a:lnTo>
                  <a:lnTo>
                    <a:pt x="77664" y="73028"/>
                  </a:lnTo>
                  <a:lnTo>
                    <a:pt x="40300" y="128757"/>
                  </a:lnTo>
                  <a:lnTo>
                    <a:pt x="16947" y="183862"/>
                  </a:lnTo>
                  <a:lnTo>
                    <a:pt x="5068" y="235460"/>
                  </a:lnTo>
                  <a:lnTo>
                    <a:pt x="384" y="293917"/>
                  </a:lnTo>
                  <a:lnTo>
                    <a:pt x="0" y="304372"/>
                  </a:lnTo>
                  <a:lnTo>
                    <a:pt x="12100" y="344368"/>
                  </a:lnTo>
                  <a:lnTo>
                    <a:pt x="43978" y="391523"/>
                  </a:lnTo>
                  <a:lnTo>
                    <a:pt x="48906" y="397224"/>
                  </a:lnTo>
                  <a:lnTo>
                    <a:pt x="81124" y="411567"/>
                  </a:lnTo>
                  <a:lnTo>
                    <a:pt x="136773" y="418761"/>
                  </a:lnTo>
                  <a:lnTo>
                    <a:pt x="157816" y="419744"/>
                  </a:lnTo>
                  <a:lnTo>
                    <a:pt x="210571" y="402688"/>
                  </a:lnTo>
                  <a:lnTo>
                    <a:pt x="261169" y="38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5" name="SMARTInkShape-Group132"/>
          <p:cNvGrpSpPr/>
          <p:nvPr/>
        </p:nvGrpSpPr>
        <p:grpSpPr>
          <a:xfrm>
            <a:off x="7548646" y="3464719"/>
            <a:ext cx="3428919" cy="2416970"/>
            <a:chOff x="7548646" y="3464719"/>
            <a:chExt cx="3428919" cy="2416970"/>
          </a:xfrm>
        </p:grpSpPr>
        <p:sp>
          <p:nvSpPr>
            <p:cNvPr id="527" name="SMARTInkShape-1062"/>
            <p:cNvSpPr/>
            <p:nvPr>
              <p:custDataLst>
                <p:tags r:id="rId11"/>
              </p:custDataLst>
            </p:nvPr>
          </p:nvSpPr>
          <p:spPr>
            <a:xfrm>
              <a:off x="10334625" y="5536429"/>
              <a:ext cx="642940" cy="297635"/>
            </a:xfrm>
            <a:custGeom>
              <a:avLst/>
              <a:gdLst/>
              <a:ahLst/>
              <a:cxnLst/>
              <a:rect l="0" t="0" r="0" b="0"/>
              <a:pathLst>
                <a:path w="642940" h="297635">
                  <a:moveTo>
                    <a:pt x="0" y="202384"/>
                  </a:moveTo>
                  <a:lnTo>
                    <a:pt x="0" y="202384"/>
                  </a:lnTo>
                  <a:lnTo>
                    <a:pt x="0" y="208704"/>
                  </a:lnTo>
                  <a:lnTo>
                    <a:pt x="1323" y="210566"/>
                  </a:lnTo>
                  <a:lnTo>
                    <a:pt x="3528" y="211807"/>
                  </a:lnTo>
                  <a:lnTo>
                    <a:pt x="6322" y="212635"/>
                  </a:lnTo>
                  <a:lnTo>
                    <a:pt x="8182" y="214510"/>
                  </a:lnTo>
                  <a:lnTo>
                    <a:pt x="10252" y="220120"/>
                  </a:lnTo>
                  <a:lnTo>
                    <a:pt x="12126" y="222146"/>
                  </a:lnTo>
                  <a:lnTo>
                    <a:pt x="17736" y="224396"/>
                  </a:lnTo>
                  <a:lnTo>
                    <a:pt x="21085" y="223673"/>
                  </a:lnTo>
                  <a:lnTo>
                    <a:pt x="35964" y="216535"/>
                  </a:lnTo>
                  <a:lnTo>
                    <a:pt x="39851" y="215787"/>
                  </a:lnTo>
                  <a:lnTo>
                    <a:pt x="80868" y="190226"/>
                  </a:lnTo>
                  <a:lnTo>
                    <a:pt x="90182" y="181105"/>
                  </a:lnTo>
                  <a:lnTo>
                    <a:pt x="130949" y="121738"/>
                  </a:lnTo>
                  <a:lnTo>
                    <a:pt x="134924" y="116869"/>
                  </a:lnTo>
                  <a:lnTo>
                    <a:pt x="139342" y="104405"/>
                  </a:lnTo>
                  <a:lnTo>
                    <a:pt x="142627" y="91369"/>
                  </a:lnTo>
                  <a:lnTo>
                    <a:pt x="150592" y="75269"/>
                  </a:lnTo>
                  <a:lnTo>
                    <a:pt x="154732" y="19980"/>
                  </a:lnTo>
                  <a:lnTo>
                    <a:pt x="151231" y="11954"/>
                  </a:lnTo>
                  <a:lnTo>
                    <a:pt x="148445" y="7962"/>
                  </a:lnTo>
                  <a:lnTo>
                    <a:pt x="141824" y="3526"/>
                  </a:lnTo>
                  <a:lnTo>
                    <a:pt x="133113" y="678"/>
                  </a:lnTo>
                  <a:lnTo>
                    <a:pt x="118963" y="185"/>
                  </a:lnTo>
                  <a:lnTo>
                    <a:pt x="108876" y="3597"/>
                  </a:lnTo>
                  <a:lnTo>
                    <a:pt x="104335" y="6359"/>
                  </a:lnTo>
                  <a:lnTo>
                    <a:pt x="91621" y="22888"/>
                  </a:lnTo>
                  <a:lnTo>
                    <a:pt x="56017" y="77545"/>
                  </a:lnTo>
                  <a:lnTo>
                    <a:pt x="24549" y="133968"/>
                  </a:lnTo>
                  <a:lnTo>
                    <a:pt x="15653" y="164032"/>
                  </a:lnTo>
                  <a:lnTo>
                    <a:pt x="12126" y="222073"/>
                  </a:lnTo>
                  <a:lnTo>
                    <a:pt x="15532" y="234506"/>
                  </a:lnTo>
                  <a:lnTo>
                    <a:pt x="39900" y="275924"/>
                  </a:lnTo>
                  <a:lnTo>
                    <a:pt x="47720" y="281371"/>
                  </a:lnTo>
                  <a:lnTo>
                    <a:pt x="56927" y="283791"/>
                  </a:lnTo>
                  <a:lnTo>
                    <a:pt x="84397" y="288872"/>
                  </a:lnTo>
                  <a:lnTo>
                    <a:pt x="91984" y="291793"/>
                  </a:lnTo>
                  <a:lnTo>
                    <a:pt x="107468" y="291510"/>
                  </a:lnTo>
                  <a:lnTo>
                    <a:pt x="162737" y="279745"/>
                  </a:lnTo>
                  <a:lnTo>
                    <a:pt x="215049" y="246403"/>
                  </a:lnTo>
                  <a:lnTo>
                    <a:pt x="265716" y="197171"/>
                  </a:lnTo>
                  <a:lnTo>
                    <a:pt x="305486" y="137748"/>
                  </a:lnTo>
                  <a:lnTo>
                    <a:pt x="329842" y="86782"/>
                  </a:lnTo>
                  <a:lnTo>
                    <a:pt x="344452" y="32994"/>
                  </a:lnTo>
                  <a:lnTo>
                    <a:pt x="345281" y="0"/>
                  </a:lnTo>
                  <a:lnTo>
                    <a:pt x="345281" y="6306"/>
                  </a:lnTo>
                  <a:lnTo>
                    <a:pt x="341754" y="12931"/>
                  </a:lnTo>
                  <a:lnTo>
                    <a:pt x="337099" y="20287"/>
                  </a:lnTo>
                  <a:lnTo>
                    <a:pt x="334479" y="33188"/>
                  </a:lnTo>
                  <a:lnTo>
                    <a:pt x="333418" y="91471"/>
                  </a:lnTo>
                  <a:lnTo>
                    <a:pt x="344181" y="146833"/>
                  </a:lnTo>
                  <a:lnTo>
                    <a:pt x="346278" y="169315"/>
                  </a:lnTo>
                  <a:lnTo>
                    <a:pt x="354640" y="192960"/>
                  </a:lnTo>
                  <a:lnTo>
                    <a:pt x="357039" y="229613"/>
                  </a:lnTo>
                  <a:lnTo>
                    <a:pt x="358411" y="232443"/>
                  </a:lnTo>
                  <a:lnTo>
                    <a:pt x="360649" y="234329"/>
                  </a:lnTo>
                  <a:lnTo>
                    <a:pt x="363464" y="235587"/>
                  </a:lnTo>
                  <a:lnTo>
                    <a:pt x="365339" y="237748"/>
                  </a:lnTo>
                  <a:lnTo>
                    <a:pt x="368599" y="248133"/>
                  </a:lnTo>
                  <a:lnTo>
                    <a:pt x="372402" y="245647"/>
                  </a:lnTo>
                  <a:lnTo>
                    <a:pt x="386817" y="232223"/>
                  </a:lnTo>
                  <a:lnTo>
                    <a:pt x="390201" y="225346"/>
                  </a:lnTo>
                  <a:lnTo>
                    <a:pt x="398692" y="203833"/>
                  </a:lnTo>
                  <a:lnTo>
                    <a:pt x="420846" y="162436"/>
                  </a:lnTo>
                  <a:lnTo>
                    <a:pt x="429734" y="127710"/>
                  </a:lnTo>
                  <a:lnTo>
                    <a:pt x="447170" y="95372"/>
                  </a:lnTo>
                  <a:lnTo>
                    <a:pt x="451419" y="80741"/>
                  </a:lnTo>
                  <a:lnTo>
                    <a:pt x="464927" y="60567"/>
                  </a:lnTo>
                  <a:lnTo>
                    <a:pt x="480332" y="43843"/>
                  </a:lnTo>
                  <a:lnTo>
                    <a:pt x="488206" y="39317"/>
                  </a:lnTo>
                  <a:lnTo>
                    <a:pt x="497721" y="36411"/>
                  </a:lnTo>
                  <a:lnTo>
                    <a:pt x="502549" y="39541"/>
                  </a:lnTo>
                  <a:lnTo>
                    <a:pt x="505689" y="42228"/>
                  </a:lnTo>
                  <a:lnTo>
                    <a:pt x="509178" y="48742"/>
                  </a:lnTo>
                  <a:lnTo>
                    <a:pt x="510107" y="52331"/>
                  </a:lnTo>
                  <a:lnTo>
                    <a:pt x="519784" y="68919"/>
                  </a:lnTo>
                  <a:lnTo>
                    <a:pt x="540288" y="127190"/>
                  </a:lnTo>
                  <a:lnTo>
                    <a:pt x="563610" y="184872"/>
                  </a:lnTo>
                  <a:lnTo>
                    <a:pt x="583413" y="241301"/>
                  </a:lnTo>
                  <a:lnTo>
                    <a:pt x="642939" y="297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8" name="SMARTInkShape-1063"/>
            <p:cNvSpPr/>
            <p:nvPr>
              <p:custDataLst>
                <p:tags r:id="rId12"/>
              </p:custDataLst>
            </p:nvPr>
          </p:nvSpPr>
          <p:spPr>
            <a:xfrm>
              <a:off x="9931687" y="5310376"/>
              <a:ext cx="391033" cy="535383"/>
            </a:xfrm>
            <a:custGeom>
              <a:avLst/>
              <a:gdLst/>
              <a:ahLst/>
              <a:cxnLst/>
              <a:rect l="0" t="0" r="0" b="0"/>
              <a:pathLst>
                <a:path w="391033" h="535383">
                  <a:moveTo>
                    <a:pt x="212438" y="23624"/>
                  </a:moveTo>
                  <a:lnTo>
                    <a:pt x="212438" y="23624"/>
                  </a:lnTo>
                  <a:lnTo>
                    <a:pt x="212438" y="17303"/>
                  </a:lnTo>
                  <a:lnTo>
                    <a:pt x="208910" y="10672"/>
                  </a:lnTo>
                  <a:lnTo>
                    <a:pt x="206116" y="7052"/>
                  </a:lnTo>
                  <a:lnTo>
                    <a:pt x="199487" y="3030"/>
                  </a:lnTo>
                  <a:lnTo>
                    <a:pt x="188731" y="236"/>
                  </a:lnTo>
                  <a:lnTo>
                    <a:pt x="182941" y="0"/>
                  </a:lnTo>
                  <a:lnTo>
                    <a:pt x="165921" y="6188"/>
                  </a:lnTo>
                  <a:lnTo>
                    <a:pt x="150442" y="16400"/>
                  </a:lnTo>
                  <a:lnTo>
                    <a:pt x="104296" y="75115"/>
                  </a:lnTo>
                  <a:lnTo>
                    <a:pt x="74970" y="124430"/>
                  </a:lnTo>
                  <a:lnTo>
                    <a:pt x="54413" y="176759"/>
                  </a:lnTo>
                  <a:lnTo>
                    <a:pt x="31586" y="225705"/>
                  </a:lnTo>
                  <a:lnTo>
                    <a:pt x="15662" y="281773"/>
                  </a:lnTo>
                  <a:lnTo>
                    <a:pt x="7616" y="332438"/>
                  </a:lnTo>
                  <a:lnTo>
                    <a:pt x="0" y="380664"/>
                  </a:lnTo>
                  <a:lnTo>
                    <a:pt x="8002" y="427084"/>
                  </a:lnTo>
                  <a:lnTo>
                    <a:pt x="22321" y="459576"/>
                  </a:lnTo>
                  <a:lnTo>
                    <a:pt x="61632" y="515179"/>
                  </a:lnTo>
                  <a:lnTo>
                    <a:pt x="79854" y="527485"/>
                  </a:lnTo>
                  <a:lnTo>
                    <a:pt x="95689" y="533191"/>
                  </a:lnTo>
                  <a:lnTo>
                    <a:pt x="127333" y="535382"/>
                  </a:lnTo>
                  <a:lnTo>
                    <a:pt x="171312" y="523455"/>
                  </a:lnTo>
                  <a:lnTo>
                    <a:pt x="192404" y="507258"/>
                  </a:lnTo>
                  <a:lnTo>
                    <a:pt x="228308" y="472079"/>
                  </a:lnTo>
                  <a:lnTo>
                    <a:pt x="232719" y="460621"/>
                  </a:lnTo>
                  <a:lnTo>
                    <a:pt x="237109" y="433508"/>
                  </a:lnTo>
                  <a:lnTo>
                    <a:pt x="242365" y="424958"/>
                  </a:lnTo>
                  <a:lnTo>
                    <a:pt x="242973" y="420826"/>
                  </a:lnTo>
                  <a:lnTo>
                    <a:pt x="242055" y="416748"/>
                  </a:lnTo>
                  <a:lnTo>
                    <a:pt x="238830" y="408690"/>
                  </a:lnTo>
                  <a:lnTo>
                    <a:pt x="235691" y="396715"/>
                  </a:lnTo>
                  <a:lnTo>
                    <a:pt x="215701" y="368907"/>
                  </a:lnTo>
                  <a:lnTo>
                    <a:pt x="214613" y="364938"/>
                  </a:lnTo>
                  <a:lnTo>
                    <a:pt x="212565" y="362292"/>
                  </a:lnTo>
                  <a:lnTo>
                    <a:pt x="206762" y="359351"/>
                  </a:lnTo>
                  <a:lnTo>
                    <a:pt x="164793" y="357026"/>
                  </a:lnTo>
                  <a:lnTo>
                    <a:pt x="141013" y="356999"/>
                  </a:lnTo>
                  <a:lnTo>
                    <a:pt x="157574" y="356999"/>
                  </a:lnTo>
                  <a:lnTo>
                    <a:pt x="165123" y="360527"/>
                  </a:lnTo>
                  <a:lnTo>
                    <a:pt x="172888" y="365181"/>
                  </a:lnTo>
                  <a:lnTo>
                    <a:pt x="188652" y="368169"/>
                  </a:lnTo>
                  <a:lnTo>
                    <a:pt x="244885" y="368892"/>
                  </a:lnTo>
                  <a:lnTo>
                    <a:pt x="256846" y="365372"/>
                  </a:lnTo>
                  <a:lnTo>
                    <a:pt x="267893" y="360720"/>
                  </a:lnTo>
                  <a:lnTo>
                    <a:pt x="311996" y="347820"/>
                  </a:lnTo>
                  <a:lnTo>
                    <a:pt x="343474" y="336469"/>
                  </a:lnTo>
                  <a:lnTo>
                    <a:pt x="351389" y="335376"/>
                  </a:lnTo>
                  <a:lnTo>
                    <a:pt x="367239" y="327104"/>
                  </a:lnTo>
                  <a:lnTo>
                    <a:pt x="391032" y="3093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9" name="SMARTInkShape-1064"/>
            <p:cNvSpPr/>
            <p:nvPr>
              <p:custDataLst>
                <p:tags r:id="rId13"/>
              </p:custDataLst>
            </p:nvPr>
          </p:nvSpPr>
          <p:spPr>
            <a:xfrm>
              <a:off x="9536906" y="5595938"/>
              <a:ext cx="261939" cy="190478"/>
            </a:xfrm>
            <a:custGeom>
              <a:avLst/>
              <a:gdLst/>
              <a:ahLst/>
              <a:cxnLst/>
              <a:rect l="0" t="0" r="0" b="0"/>
              <a:pathLst>
                <a:path w="261939" h="190478">
                  <a:moveTo>
                    <a:pt x="0" y="59532"/>
                  </a:moveTo>
                  <a:lnTo>
                    <a:pt x="0" y="59532"/>
                  </a:lnTo>
                  <a:lnTo>
                    <a:pt x="3528" y="109556"/>
                  </a:lnTo>
                  <a:lnTo>
                    <a:pt x="17737" y="163817"/>
                  </a:lnTo>
                  <a:lnTo>
                    <a:pt x="28333" y="180536"/>
                  </a:lnTo>
                  <a:lnTo>
                    <a:pt x="35964" y="186071"/>
                  </a:lnTo>
                  <a:lnTo>
                    <a:pt x="47566" y="190477"/>
                  </a:lnTo>
                  <a:lnTo>
                    <a:pt x="47625" y="131677"/>
                  </a:lnTo>
                  <a:lnTo>
                    <a:pt x="47625" y="127472"/>
                  </a:lnTo>
                  <a:lnTo>
                    <a:pt x="59752" y="88443"/>
                  </a:lnTo>
                  <a:lnTo>
                    <a:pt x="87476" y="45355"/>
                  </a:lnTo>
                  <a:lnTo>
                    <a:pt x="95323" y="40001"/>
                  </a:lnTo>
                  <a:lnTo>
                    <a:pt x="103220" y="36299"/>
                  </a:lnTo>
                  <a:lnTo>
                    <a:pt x="127003" y="16900"/>
                  </a:lnTo>
                  <a:lnTo>
                    <a:pt x="169002" y="1849"/>
                  </a:lnTo>
                  <a:lnTo>
                    <a:pt x="222904" y="48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0" name="SMARTInkShape-1065"/>
            <p:cNvSpPr/>
            <p:nvPr>
              <p:custDataLst>
                <p:tags r:id="rId14"/>
              </p:custDataLst>
            </p:nvPr>
          </p:nvSpPr>
          <p:spPr>
            <a:xfrm>
              <a:off x="9018078" y="5547009"/>
              <a:ext cx="435486" cy="271255"/>
            </a:xfrm>
            <a:custGeom>
              <a:avLst/>
              <a:gdLst/>
              <a:ahLst/>
              <a:cxnLst/>
              <a:rect l="0" t="0" r="0" b="0"/>
              <a:pathLst>
                <a:path w="435486" h="271255">
                  <a:moveTo>
                    <a:pt x="6860" y="120366"/>
                  </a:moveTo>
                  <a:lnTo>
                    <a:pt x="6860" y="120366"/>
                  </a:lnTo>
                  <a:lnTo>
                    <a:pt x="539" y="120366"/>
                  </a:lnTo>
                  <a:lnTo>
                    <a:pt x="0" y="121689"/>
                  </a:lnTo>
                  <a:lnTo>
                    <a:pt x="2929" y="126687"/>
                  </a:lnTo>
                  <a:lnTo>
                    <a:pt x="12168" y="129790"/>
                  </a:lnTo>
                  <a:lnTo>
                    <a:pt x="64374" y="141479"/>
                  </a:lnTo>
                  <a:lnTo>
                    <a:pt x="116704" y="143645"/>
                  </a:lnTo>
                  <a:lnTo>
                    <a:pt x="165230" y="144020"/>
                  </a:lnTo>
                  <a:lnTo>
                    <a:pt x="213122" y="150453"/>
                  </a:lnTo>
                  <a:lnTo>
                    <a:pt x="234351" y="150054"/>
                  </a:lnTo>
                  <a:lnTo>
                    <a:pt x="290621" y="143629"/>
                  </a:lnTo>
                  <a:lnTo>
                    <a:pt x="347507" y="130798"/>
                  </a:lnTo>
                  <a:lnTo>
                    <a:pt x="385768" y="106601"/>
                  </a:lnTo>
                  <a:lnTo>
                    <a:pt x="400160" y="91758"/>
                  </a:lnTo>
                  <a:lnTo>
                    <a:pt x="418844" y="43564"/>
                  </a:lnTo>
                  <a:lnTo>
                    <a:pt x="421475" y="22732"/>
                  </a:lnTo>
                  <a:lnTo>
                    <a:pt x="419530" y="14266"/>
                  </a:lnTo>
                  <a:lnTo>
                    <a:pt x="410314" y="1332"/>
                  </a:lnTo>
                  <a:lnTo>
                    <a:pt x="404152" y="0"/>
                  </a:lnTo>
                  <a:lnTo>
                    <a:pt x="397398" y="1757"/>
                  </a:lnTo>
                  <a:lnTo>
                    <a:pt x="375252" y="16872"/>
                  </a:lnTo>
                  <a:lnTo>
                    <a:pt x="355461" y="38107"/>
                  </a:lnTo>
                  <a:lnTo>
                    <a:pt x="322724" y="84743"/>
                  </a:lnTo>
                  <a:lnTo>
                    <a:pt x="300887" y="140712"/>
                  </a:lnTo>
                  <a:lnTo>
                    <a:pt x="293699" y="199497"/>
                  </a:lnTo>
                  <a:lnTo>
                    <a:pt x="299253" y="238181"/>
                  </a:lnTo>
                  <a:lnTo>
                    <a:pt x="309233" y="255631"/>
                  </a:lnTo>
                  <a:lnTo>
                    <a:pt x="315597" y="262136"/>
                  </a:lnTo>
                  <a:lnTo>
                    <a:pt x="336781" y="269365"/>
                  </a:lnTo>
                  <a:lnTo>
                    <a:pt x="362512" y="271254"/>
                  </a:lnTo>
                  <a:lnTo>
                    <a:pt x="387177" y="267684"/>
                  </a:lnTo>
                  <a:lnTo>
                    <a:pt x="407841" y="258161"/>
                  </a:lnTo>
                  <a:lnTo>
                    <a:pt x="435485" y="239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1" name="SMARTInkShape-1066"/>
            <p:cNvSpPr/>
            <p:nvPr>
              <p:custDataLst>
                <p:tags r:id="rId15"/>
              </p:custDataLst>
            </p:nvPr>
          </p:nvSpPr>
          <p:spPr>
            <a:xfrm>
              <a:off x="9132150" y="5393530"/>
              <a:ext cx="35664" cy="440534"/>
            </a:xfrm>
            <a:custGeom>
              <a:avLst/>
              <a:gdLst/>
              <a:ahLst/>
              <a:cxnLst/>
              <a:rect l="0" t="0" r="0" b="0"/>
              <a:pathLst>
                <a:path w="35664" h="440534">
                  <a:moveTo>
                    <a:pt x="23756" y="0"/>
                  </a:moveTo>
                  <a:lnTo>
                    <a:pt x="23756" y="0"/>
                  </a:lnTo>
                  <a:lnTo>
                    <a:pt x="22433" y="12152"/>
                  </a:lnTo>
                  <a:lnTo>
                    <a:pt x="4771" y="71183"/>
                  </a:lnTo>
                  <a:lnTo>
                    <a:pt x="897" y="116907"/>
                  </a:lnTo>
                  <a:lnTo>
                    <a:pt x="226" y="169578"/>
                  </a:lnTo>
                  <a:lnTo>
                    <a:pt x="0" y="227673"/>
                  </a:lnTo>
                  <a:lnTo>
                    <a:pt x="6281" y="275010"/>
                  </a:lnTo>
                  <a:lnTo>
                    <a:pt x="12072" y="332577"/>
                  </a:lnTo>
                  <a:lnTo>
                    <a:pt x="21056" y="390006"/>
                  </a:lnTo>
                  <a:lnTo>
                    <a:pt x="23879" y="412785"/>
                  </a:lnTo>
                  <a:lnTo>
                    <a:pt x="35663" y="440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2" name="SMARTInkShape-1067"/>
            <p:cNvSpPr/>
            <p:nvPr>
              <p:custDataLst>
                <p:tags r:id="rId16"/>
              </p:custDataLst>
            </p:nvPr>
          </p:nvSpPr>
          <p:spPr>
            <a:xfrm>
              <a:off x="8667750" y="5717591"/>
              <a:ext cx="392907" cy="164098"/>
            </a:xfrm>
            <a:custGeom>
              <a:avLst/>
              <a:gdLst/>
              <a:ahLst/>
              <a:cxnLst/>
              <a:rect l="0" t="0" r="0" b="0"/>
              <a:pathLst>
                <a:path w="392907" h="164098">
                  <a:moveTo>
                    <a:pt x="0" y="164097"/>
                  </a:moveTo>
                  <a:lnTo>
                    <a:pt x="0" y="164097"/>
                  </a:lnTo>
                  <a:lnTo>
                    <a:pt x="6321" y="151455"/>
                  </a:lnTo>
                  <a:lnTo>
                    <a:pt x="16480" y="141721"/>
                  </a:lnTo>
                  <a:lnTo>
                    <a:pt x="29814" y="130339"/>
                  </a:lnTo>
                  <a:lnTo>
                    <a:pt x="77567" y="75206"/>
                  </a:lnTo>
                  <a:lnTo>
                    <a:pt x="130462" y="25308"/>
                  </a:lnTo>
                  <a:lnTo>
                    <a:pt x="162619" y="6153"/>
                  </a:lnTo>
                  <a:lnTo>
                    <a:pt x="186502" y="0"/>
                  </a:lnTo>
                  <a:lnTo>
                    <a:pt x="193126" y="1782"/>
                  </a:lnTo>
                  <a:lnTo>
                    <a:pt x="204014" y="10817"/>
                  </a:lnTo>
                  <a:lnTo>
                    <a:pt x="229980" y="70024"/>
                  </a:lnTo>
                  <a:lnTo>
                    <a:pt x="240580" y="112054"/>
                  </a:lnTo>
                  <a:lnTo>
                    <a:pt x="243731" y="117495"/>
                  </a:lnTo>
                  <a:lnTo>
                    <a:pt x="247154" y="119800"/>
                  </a:lnTo>
                  <a:lnTo>
                    <a:pt x="250758" y="120013"/>
                  </a:lnTo>
                  <a:lnTo>
                    <a:pt x="254485" y="118833"/>
                  </a:lnTo>
                  <a:lnTo>
                    <a:pt x="262153" y="110466"/>
                  </a:lnTo>
                  <a:lnTo>
                    <a:pt x="289731" y="54237"/>
                  </a:lnTo>
                  <a:lnTo>
                    <a:pt x="305597" y="20932"/>
                  </a:lnTo>
                  <a:lnTo>
                    <a:pt x="313533" y="14479"/>
                  </a:lnTo>
                  <a:lnTo>
                    <a:pt x="317501" y="14081"/>
                  </a:lnTo>
                  <a:lnTo>
                    <a:pt x="325438" y="17166"/>
                  </a:lnTo>
                  <a:lnTo>
                    <a:pt x="328084" y="22487"/>
                  </a:lnTo>
                  <a:lnTo>
                    <a:pt x="342416" y="80586"/>
                  </a:lnTo>
                  <a:lnTo>
                    <a:pt x="361301" y="123864"/>
                  </a:lnTo>
                  <a:lnTo>
                    <a:pt x="365222" y="128014"/>
                  </a:lnTo>
                  <a:lnTo>
                    <a:pt x="392906" y="128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3" name="SMARTInkShape-1068"/>
            <p:cNvSpPr/>
            <p:nvPr>
              <p:custDataLst>
                <p:tags r:id="rId17"/>
              </p:custDataLst>
            </p:nvPr>
          </p:nvSpPr>
          <p:spPr>
            <a:xfrm>
              <a:off x="8637078" y="5494182"/>
              <a:ext cx="197361" cy="363694"/>
            </a:xfrm>
            <a:custGeom>
              <a:avLst/>
              <a:gdLst/>
              <a:ahLst/>
              <a:cxnLst/>
              <a:rect l="0" t="0" r="0" b="0"/>
              <a:pathLst>
                <a:path w="197361" h="363694">
                  <a:moveTo>
                    <a:pt x="6860" y="30318"/>
                  </a:moveTo>
                  <a:lnTo>
                    <a:pt x="6860" y="30318"/>
                  </a:lnTo>
                  <a:lnTo>
                    <a:pt x="0" y="30318"/>
                  </a:lnTo>
                  <a:lnTo>
                    <a:pt x="18234" y="28995"/>
                  </a:lnTo>
                  <a:lnTo>
                    <a:pt x="71113" y="18192"/>
                  </a:lnTo>
                  <a:lnTo>
                    <a:pt x="127636" y="3779"/>
                  </a:lnTo>
                  <a:lnTo>
                    <a:pt x="135002" y="718"/>
                  </a:lnTo>
                  <a:lnTo>
                    <a:pt x="141236" y="0"/>
                  </a:lnTo>
                  <a:lnTo>
                    <a:pt x="151690" y="2732"/>
                  </a:lnTo>
                  <a:lnTo>
                    <a:pt x="155007" y="5313"/>
                  </a:lnTo>
                  <a:lnTo>
                    <a:pt x="158692" y="11708"/>
                  </a:lnTo>
                  <a:lnTo>
                    <a:pt x="169241" y="46927"/>
                  </a:lnTo>
                  <a:lnTo>
                    <a:pt x="172980" y="106131"/>
                  </a:lnTo>
                  <a:lnTo>
                    <a:pt x="173379" y="151412"/>
                  </a:lnTo>
                  <a:lnTo>
                    <a:pt x="173497" y="200400"/>
                  </a:lnTo>
                  <a:lnTo>
                    <a:pt x="174860" y="247996"/>
                  </a:lnTo>
                  <a:lnTo>
                    <a:pt x="183797" y="302041"/>
                  </a:lnTo>
                  <a:lnTo>
                    <a:pt x="197360" y="363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4" name="SMARTInkShape-1069"/>
            <p:cNvSpPr/>
            <p:nvPr>
              <p:custDataLst>
                <p:tags r:id="rId18"/>
              </p:custDataLst>
            </p:nvPr>
          </p:nvSpPr>
          <p:spPr>
            <a:xfrm>
              <a:off x="9894094" y="4893470"/>
              <a:ext cx="392907" cy="246806"/>
            </a:xfrm>
            <a:custGeom>
              <a:avLst/>
              <a:gdLst/>
              <a:ahLst/>
              <a:cxnLst/>
              <a:rect l="0" t="0" r="0" b="0"/>
              <a:pathLst>
                <a:path w="392907" h="246806">
                  <a:moveTo>
                    <a:pt x="0" y="0"/>
                  </a:moveTo>
                  <a:lnTo>
                    <a:pt x="0" y="0"/>
                  </a:lnTo>
                  <a:lnTo>
                    <a:pt x="22375" y="9423"/>
                  </a:lnTo>
                  <a:lnTo>
                    <a:pt x="58365" y="11414"/>
                  </a:lnTo>
                  <a:lnTo>
                    <a:pt x="113013" y="2416"/>
                  </a:lnTo>
                  <a:lnTo>
                    <a:pt x="169615" y="1640"/>
                  </a:lnTo>
                  <a:lnTo>
                    <a:pt x="200627" y="9599"/>
                  </a:lnTo>
                  <a:lnTo>
                    <a:pt x="213962" y="16613"/>
                  </a:lnTo>
                  <a:lnTo>
                    <a:pt x="218048" y="24303"/>
                  </a:lnTo>
                  <a:lnTo>
                    <a:pt x="222588" y="46960"/>
                  </a:lnTo>
                  <a:lnTo>
                    <a:pt x="215996" y="96441"/>
                  </a:lnTo>
                  <a:lnTo>
                    <a:pt x="205483" y="148744"/>
                  </a:lnTo>
                  <a:lnTo>
                    <a:pt x="194628" y="201855"/>
                  </a:lnTo>
                  <a:lnTo>
                    <a:pt x="192335" y="220240"/>
                  </a:lnTo>
                  <a:lnTo>
                    <a:pt x="194369" y="227524"/>
                  </a:lnTo>
                  <a:lnTo>
                    <a:pt x="203685" y="239146"/>
                  </a:lnTo>
                  <a:lnTo>
                    <a:pt x="216645" y="245192"/>
                  </a:lnTo>
                  <a:lnTo>
                    <a:pt x="223805" y="246805"/>
                  </a:lnTo>
                  <a:lnTo>
                    <a:pt x="280176" y="239888"/>
                  </a:lnTo>
                  <a:lnTo>
                    <a:pt x="392906" y="21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5" name="SMARTInkShape-1070"/>
            <p:cNvSpPr/>
            <p:nvPr>
              <p:custDataLst>
                <p:tags r:id="rId19"/>
              </p:custDataLst>
            </p:nvPr>
          </p:nvSpPr>
          <p:spPr>
            <a:xfrm>
              <a:off x="9739313" y="4893470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11905"/>
                  </a:moveTo>
                  <a:lnTo>
                    <a:pt x="11906" y="119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6" name="SMARTInkShape-1071"/>
            <p:cNvSpPr/>
            <p:nvPr>
              <p:custDataLst>
                <p:tags r:id="rId20"/>
              </p:custDataLst>
            </p:nvPr>
          </p:nvSpPr>
          <p:spPr>
            <a:xfrm>
              <a:off x="9698928" y="4964905"/>
              <a:ext cx="52292" cy="214316"/>
            </a:xfrm>
            <a:custGeom>
              <a:avLst/>
              <a:gdLst/>
              <a:ahLst/>
              <a:cxnLst/>
              <a:rect l="0" t="0" r="0" b="0"/>
              <a:pathLst>
                <a:path w="52292" h="214316">
                  <a:moveTo>
                    <a:pt x="16572" y="0"/>
                  </a:moveTo>
                  <a:lnTo>
                    <a:pt x="16572" y="0"/>
                  </a:lnTo>
                  <a:lnTo>
                    <a:pt x="10251" y="0"/>
                  </a:lnTo>
                  <a:lnTo>
                    <a:pt x="0" y="31605"/>
                  </a:lnTo>
                  <a:lnTo>
                    <a:pt x="3137" y="87653"/>
                  </a:lnTo>
                  <a:lnTo>
                    <a:pt x="13970" y="133106"/>
                  </a:lnTo>
                  <a:lnTo>
                    <a:pt x="52291" y="21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7" name="SMARTInkShape-1072"/>
            <p:cNvSpPr/>
            <p:nvPr>
              <p:custDataLst>
                <p:tags r:id="rId21"/>
              </p:custDataLst>
            </p:nvPr>
          </p:nvSpPr>
          <p:spPr>
            <a:xfrm>
              <a:off x="9322594" y="4953000"/>
              <a:ext cx="250032" cy="235062"/>
            </a:xfrm>
            <a:custGeom>
              <a:avLst/>
              <a:gdLst/>
              <a:ahLst/>
              <a:cxnLst/>
              <a:rect l="0" t="0" r="0" b="0"/>
              <a:pathLst>
                <a:path w="250032" h="235062">
                  <a:moveTo>
                    <a:pt x="0" y="0"/>
                  </a:moveTo>
                  <a:lnTo>
                    <a:pt x="0" y="0"/>
                  </a:lnTo>
                  <a:lnTo>
                    <a:pt x="22375" y="25903"/>
                  </a:lnTo>
                  <a:lnTo>
                    <a:pt x="35293" y="55300"/>
                  </a:lnTo>
                  <a:lnTo>
                    <a:pt x="47324" y="110323"/>
                  </a:lnTo>
                  <a:lnTo>
                    <a:pt x="66467" y="169366"/>
                  </a:lnTo>
                  <a:lnTo>
                    <a:pt x="81495" y="227785"/>
                  </a:lnTo>
                  <a:lnTo>
                    <a:pt x="82796" y="235061"/>
                  </a:lnTo>
                  <a:lnTo>
                    <a:pt x="82978" y="234759"/>
                  </a:lnTo>
                  <a:lnTo>
                    <a:pt x="89649" y="176914"/>
                  </a:lnTo>
                  <a:lnTo>
                    <a:pt x="98040" y="128265"/>
                  </a:lnTo>
                  <a:lnTo>
                    <a:pt x="115461" y="73727"/>
                  </a:lnTo>
                  <a:lnTo>
                    <a:pt x="146425" y="23365"/>
                  </a:lnTo>
                  <a:lnTo>
                    <a:pt x="159005" y="10385"/>
                  </a:lnTo>
                  <a:lnTo>
                    <a:pt x="169005" y="4615"/>
                  </a:lnTo>
                  <a:lnTo>
                    <a:pt x="181388" y="5580"/>
                  </a:lnTo>
                  <a:lnTo>
                    <a:pt x="210895" y="16977"/>
                  </a:lnTo>
                  <a:lnTo>
                    <a:pt x="250031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8" name="SMARTInkShape-1073"/>
            <p:cNvSpPr/>
            <p:nvPr>
              <p:custDataLst>
                <p:tags r:id="rId22"/>
              </p:custDataLst>
            </p:nvPr>
          </p:nvSpPr>
          <p:spPr>
            <a:xfrm>
              <a:off x="8648984" y="4980714"/>
              <a:ext cx="625112" cy="266272"/>
            </a:xfrm>
            <a:custGeom>
              <a:avLst/>
              <a:gdLst/>
              <a:ahLst/>
              <a:cxnLst/>
              <a:rect l="0" t="0" r="0" b="0"/>
              <a:pathLst>
                <a:path w="625112" h="266272">
                  <a:moveTo>
                    <a:pt x="6860" y="150881"/>
                  </a:moveTo>
                  <a:lnTo>
                    <a:pt x="6860" y="150881"/>
                  </a:lnTo>
                  <a:lnTo>
                    <a:pt x="539" y="144558"/>
                  </a:lnTo>
                  <a:lnTo>
                    <a:pt x="0" y="142697"/>
                  </a:lnTo>
                  <a:lnTo>
                    <a:pt x="964" y="141456"/>
                  </a:lnTo>
                  <a:lnTo>
                    <a:pt x="29063" y="131117"/>
                  </a:lnTo>
                  <a:lnTo>
                    <a:pt x="86749" y="124340"/>
                  </a:lnTo>
                  <a:lnTo>
                    <a:pt x="143467" y="116974"/>
                  </a:lnTo>
                  <a:lnTo>
                    <a:pt x="202545" y="105976"/>
                  </a:lnTo>
                  <a:lnTo>
                    <a:pt x="239466" y="100533"/>
                  </a:lnTo>
                  <a:lnTo>
                    <a:pt x="288286" y="86843"/>
                  </a:lnTo>
                  <a:lnTo>
                    <a:pt x="344917" y="71399"/>
                  </a:lnTo>
                  <a:lnTo>
                    <a:pt x="370138" y="60890"/>
                  </a:lnTo>
                  <a:lnTo>
                    <a:pt x="424381" y="50001"/>
                  </a:lnTo>
                  <a:lnTo>
                    <a:pt x="446893" y="45584"/>
                  </a:lnTo>
                  <a:lnTo>
                    <a:pt x="451028" y="46287"/>
                  </a:lnTo>
                  <a:lnTo>
                    <a:pt x="453784" y="48078"/>
                  </a:lnTo>
                  <a:lnTo>
                    <a:pt x="455622" y="50595"/>
                  </a:lnTo>
                  <a:lnTo>
                    <a:pt x="458208" y="73100"/>
                  </a:lnTo>
                  <a:lnTo>
                    <a:pt x="449730" y="131328"/>
                  </a:lnTo>
                  <a:lnTo>
                    <a:pt x="447700" y="181133"/>
                  </a:lnTo>
                  <a:lnTo>
                    <a:pt x="450980" y="223588"/>
                  </a:lnTo>
                  <a:lnTo>
                    <a:pt x="453752" y="235072"/>
                  </a:lnTo>
                  <a:lnTo>
                    <a:pt x="463889" y="251357"/>
                  </a:lnTo>
                  <a:lnTo>
                    <a:pt x="470296" y="257552"/>
                  </a:lnTo>
                  <a:lnTo>
                    <a:pt x="487998" y="264436"/>
                  </a:lnTo>
                  <a:lnTo>
                    <a:pt x="498275" y="266271"/>
                  </a:lnTo>
                  <a:lnTo>
                    <a:pt x="507772" y="264849"/>
                  </a:lnTo>
                  <a:lnTo>
                    <a:pt x="565102" y="237293"/>
                  </a:lnTo>
                  <a:lnTo>
                    <a:pt x="591959" y="205922"/>
                  </a:lnTo>
                  <a:lnTo>
                    <a:pt x="605570" y="183280"/>
                  </a:lnTo>
                  <a:lnTo>
                    <a:pt x="621560" y="129155"/>
                  </a:lnTo>
                  <a:lnTo>
                    <a:pt x="625111" y="73534"/>
                  </a:lnTo>
                  <a:lnTo>
                    <a:pt x="618541" y="46390"/>
                  </a:lnTo>
                  <a:lnTo>
                    <a:pt x="599086" y="9266"/>
                  </a:lnTo>
                  <a:lnTo>
                    <a:pt x="593500" y="4877"/>
                  </a:lnTo>
                  <a:lnTo>
                    <a:pt x="580237" y="0"/>
                  </a:lnTo>
                  <a:lnTo>
                    <a:pt x="565524" y="1360"/>
                  </a:lnTo>
                  <a:lnTo>
                    <a:pt x="538838" y="13092"/>
                  </a:lnTo>
                  <a:lnTo>
                    <a:pt x="528199" y="19334"/>
                  </a:lnTo>
                  <a:lnTo>
                    <a:pt x="495016" y="67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9" name="SMARTInkShape-1074"/>
            <p:cNvSpPr/>
            <p:nvPr>
              <p:custDataLst>
                <p:tags r:id="rId23"/>
              </p:custDataLst>
            </p:nvPr>
          </p:nvSpPr>
          <p:spPr>
            <a:xfrm>
              <a:off x="8893969" y="4869656"/>
              <a:ext cx="11907" cy="464345"/>
            </a:xfrm>
            <a:custGeom>
              <a:avLst/>
              <a:gdLst/>
              <a:ahLst/>
              <a:cxnLst/>
              <a:rect l="0" t="0" r="0" b="0"/>
              <a:pathLst>
                <a:path w="11907" h="464345">
                  <a:moveTo>
                    <a:pt x="0" y="0"/>
                  </a:moveTo>
                  <a:lnTo>
                    <a:pt x="0" y="0"/>
                  </a:lnTo>
                  <a:lnTo>
                    <a:pt x="0" y="56036"/>
                  </a:lnTo>
                  <a:lnTo>
                    <a:pt x="0" y="114648"/>
                  </a:lnTo>
                  <a:lnTo>
                    <a:pt x="0" y="172872"/>
                  </a:lnTo>
                  <a:lnTo>
                    <a:pt x="3527" y="228051"/>
                  </a:lnTo>
                  <a:lnTo>
                    <a:pt x="10251" y="286994"/>
                  </a:lnTo>
                  <a:lnTo>
                    <a:pt x="11415" y="334479"/>
                  </a:lnTo>
                  <a:lnTo>
                    <a:pt x="11760" y="390441"/>
                  </a:lnTo>
                  <a:lnTo>
                    <a:pt x="11906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0" name="SMARTInkShape-1075"/>
            <p:cNvSpPr/>
            <p:nvPr>
              <p:custDataLst>
                <p:tags r:id="rId24"/>
              </p:custDataLst>
            </p:nvPr>
          </p:nvSpPr>
          <p:spPr>
            <a:xfrm>
              <a:off x="8715375" y="4869656"/>
              <a:ext cx="47626" cy="464345"/>
            </a:xfrm>
            <a:custGeom>
              <a:avLst/>
              <a:gdLst/>
              <a:ahLst/>
              <a:cxnLst/>
              <a:rect l="0" t="0" r="0" b="0"/>
              <a:pathLst>
                <a:path w="47626" h="464345">
                  <a:moveTo>
                    <a:pt x="0" y="0"/>
                  </a:moveTo>
                  <a:lnTo>
                    <a:pt x="0" y="0"/>
                  </a:lnTo>
                  <a:lnTo>
                    <a:pt x="0" y="49438"/>
                  </a:lnTo>
                  <a:lnTo>
                    <a:pt x="3528" y="107694"/>
                  </a:lnTo>
                  <a:lnTo>
                    <a:pt x="9424" y="166847"/>
                  </a:lnTo>
                  <a:lnTo>
                    <a:pt x="14698" y="219211"/>
                  </a:lnTo>
                  <a:lnTo>
                    <a:pt x="21113" y="266917"/>
                  </a:lnTo>
                  <a:lnTo>
                    <a:pt x="26540" y="322944"/>
                  </a:lnTo>
                  <a:lnTo>
                    <a:pt x="33906" y="382174"/>
                  </a:lnTo>
                  <a:lnTo>
                    <a:pt x="47625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1" name="SMARTInkShape-1076"/>
            <p:cNvSpPr/>
            <p:nvPr>
              <p:custDataLst>
                <p:tags r:id="rId25"/>
              </p:custDataLst>
            </p:nvPr>
          </p:nvSpPr>
          <p:spPr>
            <a:xfrm>
              <a:off x="9596438" y="4441031"/>
              <a:ext cx="238127" cy="107158"/>
            </a:xfrm>
            <a:custGeom>
              <a:avLst/>
              <a:gdLst/>
              <a:ahLst/>
              <a:cxnLst/>
              <a:rect l="0" t="0" r="0" b="0"/>
              <a:pathLst>
                <a:path w="238127" h="107158">
                  <a:moveTo>
                    <a:pt x="0" y="107157"/>
                  </a:moveTo>
                  <a:lnTo>
                    <a:pt x="0" y="107157"/>
                  </a:lnTo>
                  <a:lnTo>
                    <a:pt x="10828" y="97651"/>
                  </a:lnTo>
                  <a:lnTo>
                    <a:pt x="69356" y="61922"/>
                  </a:lnTo>
                  <a:lnTo>
                    <a:pt x="115417" y="37808"/>
                  </a:lnTo>
                  <a:lnTo>
                    <a:pt x="171503" y="17072"/>
                  </a:lnTo>
                  <a:lnTo>
                    <a:pt x="238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2" name="SMARTInkShape-1077"/>
            <p:cNvSpPr/>
            <p:nvPr>
              <p:custDataLst>
                <p:tags r:id="rId26"/>
              </p:custDataLst>
            </p:nvPr>
          </p:nvSpPr>
          <p:spPr>
            <a:xfrm>
              <a:off x="9632156" y="4294826"/>
              <a:ext cx="47626" cy="384331"/>
            </a:xfrm>
            <a:custGeom>
              <a:avLst/>
              <a:gdLst/>
              <a:ahLst/>
              <a:cxnLst/>
              <a:rect l="0" t="0" r="0" b="0"/>
              <a:pathLst>
                <a:path w="47626" h="384331">
                  <a:moveTo>
                    <a:pt x="0" y="27143"/>
                  </a:moveTo>
                  <a:lnTo>
                    <a:pt x="0" y="27143"/>
                  </a:lnTo>
                  <a:lnTo>
                    <a:pt x="0" y="0"/>
                  </a:lnTo>
                  <a:lnTo>
                    <a:pt x="8183" y="51572"/>
                  </a:lnTo>
                  <a:lnTo>
                    <a:pt x="10803" y="95970"/>
                  </a:lnTo>
                  <a:lnTo>
                    <a:pt x="15216" y="154852"/>
                  </a:lnTo>
                  <a:lnTo>
                    <a:pt x="22114" y="211413"/>
                  </a:lnTo>
                  <a:lnTo>
                    <a:pt x="31660" y="269574"/>
                  </a:lnTo>
                  <a:lnTo>
                    <a:pt x="36686" y="326571"/>
                  </a:lnTo>
                  <a:lnTo>
                    <a:pt x="47625" y="384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3" name="SMARTInkShape-1078"/>
            <p:cNvSpPr/>
            <p:nvPr>
              <p:custDataLst>
                <p:tags r:id="rId27"/>
              </p:custDataLst>
            </p:nvPr>
          </p:nvSpPr>
          <p:spPr>
            <a:xfrm>
              <a:off x="9310688" y="4476750"/>
              <a:ext cx="142876" cy="164021"/>
            </a:xfrm>
            <a:custGeom>
              <a:avLst/>
              <a:gdLst/>
              <a:ahLst/>
              <a:cxnLst/>
              <a:rect l="0" t="0" r="0" b="0"/>
              <a:pathLst>
                <a:path w="142876" h="164021">
                  <a:moveTo>
                    <a:pt x="0" y="83344"/>
                  </a:moveTo>
                  <a:lnTo>
                    <a:pt x="0" y="83344"/>
                  </a:lnTo>
                  <a:lnTo>
                    <a:pt x="1323" y="103678"/>
                  </a:lnTo>
                  <a:lnTo>
                    <a:pt x="9504" y="130820"/>
                  </a:lnTo>
                  <a:lnTo>
                    <a:pt x="20594" y="153184"/>
                  </a:lnTo>
                  <a:lnTo>
                    <a:pt x="23176" y="164020"/>
                  </a:lnTo>
                  <a:lnTo>
                    <a:pt x="23388" y="163586"/>
                  </a:lnTo>
                  <a:lnTo>
                    <a:pt x="27333" y="108471"/>
                  </a:lnTo>
                  <a:lnTo>
                    <a:pt x="47934" y="50223"/>
                  </a:lnTo>
                  <a:lnTo>
                    <a:pt x="57022" y="34227"/>
                  </a:lnTo>
                  <a:lnTo>
                    <a:pt x="69881" y="2270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4" name="SMARTInkShape-1079"/>
            <p:cNvSpPr/>
            <p:nvPr>
              <p:custDataLst>
                <p:tags r:id="rId28"/>
              </p:custDataLst>
            </p:nvPr>
          </p:nvSpPr>
          <p:spPr>
            <a:xfrm>
              <a:off x="9013031" y="4432633"/>
              <a:ext cx="190501" cy="218942"/>
            </a:xfrm>
            <a:custGeom>
              <a:avLst/>
              <a:gdLst/>
              <a:ahLst/>
              <a:cxnLst/>
              <a:rect l="0" t="0" r="0" b="0"/>
              <a:pathLst>
                <a:path w="190501" h="218942">
                  <a:moveTo>
                    <a:pt x="0" y="139367"/>
                  </a:moveTo>
                  <a:lnTo>
                    <a:pt x="0" y="139367"/>
                  </a:lnTo>
                  <a:lnTo>
                    <a:pt x="6321" y="152008"/>
                  </a:lnTo>
                  <a:lnTo>
                    <a:pt x="16480" y="161742"/>
                  </a:lnTo>
                  <a:lnTo>
                    <a:pt x="29814" y="169155"/>
                  </a:lnTo>
                  <a:lnTo>
                    <a:pt x="44560" y="172450"/>
                  </a:lnTo>
                  <a:lnTo>
                    <a:pt x="52196" y="170683"/>
                  </a:lnTo>
                  <a:lnTo>
                    <a:pt x="91361" y="148031"/>
                  </a:lnTo>
                  <a:lnTo>
                    <a:pt x="103664" y="136163"/>
                  </a:lnTo>
                  <a:lnTo>
                    <a:pt x="136558" y="85565"/>
                  </a:lnTo>
                  <a:lnTo>
                    <a:pt x="147948" y="58772"/>
                  </a:lnTo>
                  <a:lnTo>
                    <a:pt x="148217" y="40047"/>
                  </a:lnTo>
                  <a:lnTo>
                    <a:pt x="143926" y="21141"/>
                  </a:lnTo>
                  <a:lnTo>
                    <a:pt x="137610" y="8329"/>
                  </a:lnTo>
                  <a:lnTo>
                    <a:pt x="132750" y="4384"/>
                  </a:lnTo>
                  <a:lnTo>
                    <a:pt x="120296" y="0"/>
                  </a:lnTo>
                  <a:lnTo>
                    <a:pt x="113270" y="1476"/>
                  </a:lnTo>
                  <a:lnTo>
                    <a:pt x="98409" y="10173"/>
                  </a:lnTo>
                  <a:lnTo>
                    <a:pt x="93387" y="16196"/>
                  </a:lnTo>
                  <a:lnTo>
                    <a:pt x="66537" y="71156"/>
                  </a:lnTo>
                  <a:lnTo>
                    <a:pt x="50377" y="125321"/>
                  </a:lnTo>
                  <a:lnTo>
                    <a:pt x="48441" y="154167"/>
                  </a:lnTo>
                  <a:lnTo>
                    <a:pt x="55043" y="176372"/>
                  </a:lnTo>
                  <a:lnTo>
                    <a:pt x="66798" y="196824"/>
                  </a:lnTo>
                  <a:lnTo>
                    <a:pt x="80840" y="210324"/>
                  </a:lnTo>
                  <a:lnTo>
                    <a:pt x="99430" y="217205"/>
                  </a:lnTo>
                  <a:lnTo>
                    <a:pt x="119598" y="218941"/>
                  </a:lnTo>
                  <a:lnTo>
                    <a:pt x="137380" y="215303"/>
                  </a:lnTo>
                  <a:lnTo>
                    <a:pt x="190500" y="186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5" name="SMARTInkShape-1080"/>
            <p:cNvSpPr/>
            <p:nvPr>
              <p:custDataLst>
                <p:tags r:id="rId29"/>
              </p:custDataLst>
            </p:nvPr>
          </p:nvSpPr>
          <p:spPr>
            <a:xfrm>
              <a:off x="8715375" y="4250531"/>
              <a:ext cx="285751" cy="507144"/>
            </a:xfrm>
            <a:custGeom>
              <a:avLst/>
              <a:gdLst/>
              <a:ahLst/>
              <a:cxnLst/>
              <a:rect l="0" t="0" r="0" b="0"/>
              <a:pathLst>
                <a:path w="285751" h="507144">
                  <a:moveTo>
                    <a:pt x="0" y="0"/>
                  </a:moveTo>
                  <a:lnTo>
                    <a:pt x="0" y="0"/>
                  </a:lnTo>
                  <a:lnTo>
                    <a:pt x="0" y="49438"/>
                  </a:lnTo>
                  <a:lnTo>
                    <a:pt x="3528" y="100638"/>
                  </a:lnTo>
                  <a:lnTo>
                    <a:pt x="16572" y="147173"/>
                  </a:lnTo>
                  <a:lnTo>
                    <a:pt x="27987" y="205150"/>
                  </a:lnTo>
                  <a:lnTo>
                    <a:pt x="39749" y="255695"/>
                  </a:lnTo>
                  <a:lnTo>
                    <a:pt x="55575" y="308329"/>
                  </a:lnTo>
                  <a:lnTo>
                    <a:pt x="71440" y="356944"/>
                  </a:lnTo>
                  <a:lnTo>
                    <a:pt x="91281" y="415364"/>
                  </a:lnTo>
                  <a:lnTo>
                    <a:pt x="111125" y="465995"/>
                  </a:lnTo>
                  <a:lnTo>
                    <a:pt x="129352" y="494231"/>
                  </a:lnTo>
                  <a:lnTo>
                    <a:pt x="140393" y="504086"/>
                  </a:lnTo>
                  <a:lnTo>
                    <a:pt x="145189" y="506714"/>
                  </a:lnTo>
                  <a:lnTo>
                    <a:pt x="151032" y="507143"/>
                  </a:lnTo>
                  <a:lnTo>
                    <a:pt x="164581" y="504091"/>
                  </a:lnTo>
                  <a:lnTo>
                    <a:pt x="170574" y="498780"/>
                  </a:lnTo>
                  <a:lnTo>
                    <a:pt x="185331" y="472342"/>
                  </a:lnTo>
                  <a:lnTo>
                    <a:pt x="202169" y="420797"/>
                  </a:lnTo>
                  <a:lnTo>
                    <a:pt x="210238" y="382813"/>
                  </a:lnTo>
                  <a:lnTo>
                    <a:pt x="218235" y="335063"/>
                  </a:lnTo>
                  <a:lnTo>
                    <a:pt x="230174" y="281400"/>
                  </a:lnTo>
                  <a:lnTo>
                    <a:pt x="244737" y="227712"/>
                  </a:lnTo>
                  <a:lnTo>
                    <a:pt x="252513" y="178889"/>
                  </a:lnTo>
                  <a:lnTo>
                    <a:pt x="268879" y="120424"/>
                  </a:lnTo>
                  <a:lnTo>
                    <a:pt x="28575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6" name="SMARTInkShape-1081"/>
            <p:cNvSpPr/>
            <p:nvPr>
              <p:custDataLst>
                <p:tags r:id="rId30"/>
              </p:custDataLst>
            </p:nvPr>
          </p:nvSpPr>
          <p:spPr>
            <a:xfrm>
              <a:off x="9596438" y="3464719"/>
              <a:ext cx="437425" cy="690563"/>
            </a:xfrm>
            <a:custGeom>
              <a:avLst/>
              <a:gdLst/>
              <a:ahLst/>
              <a:cxnLst/>
              <a:rect l="0" t="0" r="0" b="0"/>
              <a:pathLst>
                <a:path w="437425" h="690563">
                  <a:moveTo>
                    <a:pt x="0" y="0"/>
                  </a:moveTo>
                  <a:lnTo>
                    <a:pt x="0" y="0"/>
                  </a:lnTo>
                  <a:lnTo>
                    <a:pt x="6320" y="6320"/>
                  </a:lnTo>
                  <a:lnTo>
                    <a:pt x="24121" y="62977"/>
                  </a:lnTo>
                  <a:lnTo>
                    <a:pt x="39748" y="117391"/>
                  </a:lnTo>
                  <a:lnTo>
                    <a:pt x="51612" y="173248"/>
                  </a:lnTo>
                  <a:lnTo>
                    <a:pt x="56012" y="220756"/>
                  </a:lnTo>
                  <a:lnTo>
                    <a:pt x="57967" y="272739"/>
                  </a:lnTo>
                  <a:lnTo>
                    <a:pt x="58835" y="326710"/>
                  </a:lnTo>
                  <a:lnTo>
                    <a:pt x="59325" y="383876"/>
                  </a:lnTo>
                  <a:lnTo>
                    <a:pt x="59439" y="423289"/>
                  </a:lnTo>
                  <a:lnTo>
                    <a:pt x="59504" y="475992"/>
                  </a:lnTo>
                  <a:lnTo>
                    <a:pt x="59525" y="530145"/>
                  </a:lnTo>
                  <a:lnTo>
                    <a:pt x="60853" y="564605"/>
                  </a:lnTo>
                  <a:lnTo>
                    <a:pt x="69782" y="590746"/>
                  </a:lnTo>
                  <a:lnTo>
                    <a:pt x="71656" y="592268"/>
                  </a:lnTo>
                  <a:lnTo>
                    <a:pt x="77267" y="593959"/>
                  </a:lnTo>
                  <a:lnTo>
                    <a:pt x="84170" y="580600"/>
                  </a:lnTo>
                  <a:lnTo>
                    <a:pt x="105702" y="528906"/>
                  </a:lnTo>
                  <a:lnTo>
                    <a:pt x="127251" y="478567"/>
                  </a:lnTo>
                  <a:lnTo>
                    <a:pt x="163275" y="427100"/>
                  </a:lnTo>
                  <a:lnTo>
                    <a:pt x="209621" y="384668"/>
                  </a:lnTo>
                  <a:lnTo>
                    <a:pt x="259391" y="358503"/>
                  </a:lnTo>
                  <a:lnTo>
                    <a:pt x="290582" y="349199"/>
                  </a:lnTo>
                  <a:lnTo>
                    <a:pt x="334329" y="347378"/>
                  </a:lnTo>
                  <a:lnTo>
                    <a:pt x="386711" y="355634"/>
                  </a:lnTo>
                  <a:lnTo>
                    <a:pt x="412089" y="363048"/>
                  </a:lnTo>
                  <a:lnTo>
                    <a:pt x="424804" y="376990"/>
                  </a:lnTo>
                  <a:lnTo>
                    <a:pt x="433539" y="395093"/>
                  </a:lnTo>
                  <a:lnTo>
                    <a:pt x="437424" y="411958"/>
                  </a:lnTo>
                  <a:lnTo>
                    <a:pt x="426969" y="448968"/>
                  </a:lnTo>
                  <a:lnTo>
                    <a:pt x="407916" y="489871"/>
                  </a:lnTo>
                  <a:lnTo>
                    <a:pt x="366105" y="544156"/>
                  </a:lnTo>
                  <a:lnTo>
                    <a:pt x="322121" y="590274"/>
                  </a:lnTo>
                  <a:lnTo>
                    <a:pt x="272361" y="623998"/>
                  </a:lnTo>
                  <a:lnTo>
                    <a:pt x="214117" y="656580"/>
                  </a:lnTo>
                  <a:lnTo>
                    <a:pt x="142875" y="690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7" name="SMARTInkShape-1082"/>
            <p:cNvSpPr/>
            <p:nvPr>
              <p:custDataLst>
                <p:tags r:id="rId31"/>
              </p:custDataLst>
            </p:nvPr>
          </p:nvSpPr>
          <p:spPr>
            <a:xfrm>
              <a:off x="9337550" y="3851304"/>
              <a:ext cx="160364" cy="214368"/>
            </a:xfrm>
            <a:custGeom>
              <a:avLst/>
              <a:gdLst/>
              <a:ahLst/>
              <a:cxnLst/>
              <a:rect l="0" t="0" r="0" b="0"/>
              <a:pathLst>
                <a:path w="160364" h="214368">
                  <a:moveTo>
                    <a:pt x="151731" y="6321"/>
                  </a:moveTo>
                  <a:lnTo>
                    <a:pt x="151731" y="6321"/>
                  </a:lnTo>
                  <a:lnTo>
                    <a:pt x="145411" y="0"/>
                  </a:lnTo>
                  <a:lnTo>
                    <a:pt x="131725" y="425"/>
                  </a:lnTo>
                  <a:lnTo>
                    <a:pt x="113735" y="6346"/>
                  </a:lnTo>
                  <a:lnTo>
                    <a:pt x="88732" y="25878"/>
                  </a:lnTo>
                  <a:lnTo>
                    <a:pt x="56580" y="60308"/>
                  </a:lnTo>
                  <a:lnTo>
                    <a:pt x="40650" y="73972"/>
                  </a:lnTo>
                  <a:lnTo>
                    <a:pt x="18129" y="103977"/>
                  </a:lnTo>
                  <a:lnTo>
                    <a:pt x="1526" y="142616"/>
                  </a:lnTo>
                  <a:lnTo>
                    <a:pt x="0" y="148778"/>
                  </a:lnTo>
                  <a:lnTo>
                    <a:pt x="1833" y="162680"/>
                  </a:lnTo>
                  <a:lnTo>
                    <a:pt x="13789" y="199484"/>
                  </a:lnTo>
                  <a:lnTo>
                    <a:pt x="18760" y="206534"/>
                  </a:lnTo>
                  <a:lnTo>
                    <a:pt x="24719" y="211234"/>
                  </a:lnTo>
                  <a:lnTo>
                    <a:pt x="31337" y="214367"/>
                  </a:lnTo>
                  <a:lnTo>
                    <a:pt x="65935" y="212456"/>
                  </a:lnTo>
                  <a:lnTo>
                    <a:pt x="103379" y="197191"/>
                  </a:lnTo>
                  <a:lnTo>
                    <a:pt x="133289" y="175911"/>
                  </a:lnTo>
                  <a:lnTo>
                    <a:pt x="147063" y="153573"/>
                  </a:lnTo>
                  <a:lnTo>
                    <a:pt x="160363" y="108756"/>
                  </a:lnTo>
                  <a:lnTo>
                    <a:pt x="151731" y="42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8" name="SMARTInkShape-1083"/>
            <p:cNvSpPr/>
            <p:nvPr>
              <p:custDataLst>
                <p:tags r:id="rId32"/>
              </p:custDataLst>
            </p:nvPr>
          </p:nvSpPr>
          <p:spPr>
            <a:xfrm>
              <a:off x="8846344" y="3563960"/>
              <a:ext cx="428626" cy="543697"/>
            </a:xfrm>
            <a:custGeom>
              <a:avLst/>
              <a:gdLst/>
              <a:ahLst/>
              <a:cxnLst/>
              <a:rect l="0" t="0" r="0" b="0"/>
              <a:pathLst>
                <a:path w="428626" h="543697">
                  <a:moveTo>
                    <a:pt x="0" y="472259"/>
                  </a:moveTo>
                  <a:lnTo>
                    <a:pt x="0" y="472259"/>
                  </a:lnTo>
                  <a:lnTo>
                    <a:pt x="0" y="512827"/>
                  </a:lnTo>
                  <a:lnTo>
                    <a:pt x="1323" y="513856"/>
                  </a:lnTo>
                  <a:lnTo>
                    <a:pt x="3527" y="513220"/>
                  </a:lnTo>
                  <a:lnTo>
                    <a:pt x="6320" y="511472"/>
                  </a:lnTo>
                  <a:lnTo>
                    <a:pt x="9424" y="498947"/>
                  </a:lnTo>
                  <a:lnTo>
                    <a:pt x="17737" y="452248"/>
                  </a:lnTo>
                  <a:lnTo>
                    <a:pt x="23935" y="401572"/>
                  </a:lnTo>
                  <a:lnTo>
                    <a:pt x="32999" y="353344"/>
                  </a:lnTo>
                  <a:lnTo>
                    <a:pt x="41502" y="299280"/>
                  </a:lnTo>
                  <a:lnTo>
                    <a:pt x="52131" y="240648"/>
                  </a:lnTo>
                  <a:lnTo>
                    <a:pt x="63659" y="191967"/>
                  </a:lnTo>
                  <a:lnTo>
                    <a:pt x="72546" y="156327"/>
                  </a:lnTo>
                  <a:lnTo>
                    <a:pt x="91738" y="121288"/>
                  </a:lnTo>
                  <a:lnTo>
                    <a:pt x="94231" y="119216"/>
                  </a:lnTo>
                  <a:lnTo>
                    <a:pt x="100530" y="116913"/>
                  </a:lnTo>
                  <a:lnTo>
                    <a:pt x="104062" y="120268"/>
                  </a:lnTo>
                  <a:lnTo>
                    <a:pt x="123146" y="164948"/>
                  </a:lnTo>
                  <a:lnTo>
                    <a:pt x="130747" y="212089"/>
                  </a:lnTo>
                  <a:lnTo>
                    <a:pt x="143615" y="270986"/>
                  </a:lnTo>
                  <a:lnTo>
                    <a:pt x="152575" y="320935"/>
                  </a:lnTo>
                  <a:lnTo>
                    <a:pt x="167442" y="373936"/>
                  </a:lnTo>
                  <a:lnTo>
                    <a:pt x="171160" y="382898"/>
                  </a:lnTo>
                  <a:lnTo>
                    <a:pt x="174960" y="387549"/>
                  </a:lnTo>
                  <a:lnTo>
                    <a:pt x="178817" y="389327"/>
                  </a:lnTo>
                  <a:lnTo>
                    <a:pt x="182711" y="389190"/>
                  </a:lnTo>
                  <a:lnTo>
                    <a:pt x="200833" y="376355"/>
                  </a:lnTo>
                  <a:lnTo>
                    <a:pt x="216639" y="355795"/>
                  </a:lnTo>
                  <a:lnTo>
                    <a:pt x="242014" y="299274"/>
                  </a:lnTo>
                  <a:lnTo>
                    <a:pt x="261137" y="247148"/>
                  </a:lnTo>
                  <a:lnTo>
                    <a:pt x="277654" y="192313"/>
                  </a:lnTo>
                  <a:lnTo>
                    <a:pt x="293656" y="140031"/>
                  </a:lnTo>
                  <a:lnTo>
                    <a:pt x="313085" y="91485"/>
                  </a:lnTo>
                  <a:lnTo>
                    <a:pt x="342008" y="37358"/>
                  </a:lnTo>
                  <a:lnTo>
                    <a:pt x="359010" y="3998"/>
                  </a:lnTo>
                  <a:lnTo>
                    <a:pt x="362371" y="12"/>
                  </a:lnTo>
                  <a:lnTo>
                    <a:pt x="364612" y="0"/>
                  </a:lnTo>
                  <a:lnTo>
                    <a:pt x="366106" y="2639"/>
                  </a:lnTo>
                  <a:lnTo>
                    <a:pt x="368504" y="54400"/>
                  </a:lnTo>
                  <a:lnTo>
                    <a:pt x="367596" y="106502"/>
                  </a:lnTo>
                  <a:lnTo>
                    <a:pt x="360859" y="153543"/>
                  </a:lnTo>
                  <a:lnTo>
                    <a:pt x="358819" y="198756"/>
                  </a:lnTo>
                  <a:lnTo>
                    <a:pt x="363991" y="257313"/>
                  </a:lnTo>
                  <a:lnTo>
                    <a:pt x="369408" y="315001"/>
                  </a:lnTo>
                  <a:lnTo>
                    <a:pt x="376978" y="356431"/>
                  </a:lnTo>
                  <a:lnTo>
                    <a:pt x="381132" y="413245"/>
                  </a:lnTo>
                  <a:lnTo>
                    <a:pt x="391475" y="456978"/>
                  </a:lnTo>
                  <a:lnTo>
                    <a:pt x="428625" y="543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9" name="SMARTInkShape-1084"/>
            <p:cNvSpPr/>
            <p:nvPr>
              <p:custDataLst>
                <p:tags r:id="rId33"/>
              </p:custDataLst>
            </p:nvPr>
          </p:nvSpPr>
          <p:spPr>
            <a:xfrm>
              <a:off x="8572564" y="3690938"/>
              <a:ext cx="47562" cy="428626"/>
            </a:xfrm>
            <a:custGeom>
              <a:avLst/>
              <a:gdLst/>
              <a:ahLst/>
              <a:cxnLst/>
              <a:rect l="0" t="0" r="0" b="0"/>
              <a:pathLst>
                <a:path w="47562" h="428626">
                  <a:moveTo>
                    <a:pt x="11842" y="0"/>
                  </a:moveTo>
                  <a:lnTo>
                    <a:pt x="11842" y="0"/>
                  </a:lnTo>
                  <a:lnTo>
                    <a:pt x="5522" y="12641"/>
                  </a:lnTo>
                  <a:lnTo>
                    <a:pt x="1040" y="70455"/>
                  </a:lnTo>
                  <a:lnTo>
                    <a:pt x="427" y="112011"/>
                  </a:lnTo>
                  <a:lnTo>
                    <a:pt x="153" y="156938"/>
                  </a:lnTo>
                  <a:lnTo>
                    <a:pt x="0" y="216274"/>
                  </a:lnTo>
                  <a:lnTo>
                    <a:pt x="3483" y="266046"/>
                  </a:lnTo>
                  <a:lnTo>
                    <a:pt x="16512" y="323162"/>
                  </a:lnTo>
                  <a:lnTo>
                    <a:pt x="31824" y="377610"/>
                  </a:lnTo>
                  <a:lnTo>
                    <a:pt x="47561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0" name="SMARTInkShape-1085"/>
            <p:cNvSpPr/>
            <p:nvPr>
              <p:custDataLst>
                <p:tags r:id="rId34"/>
              </p:custDataLst>
            </p:nvPr>
          </p:nvSpPr>
          <p:spPr>
            <a:xfrm>
              <a:off x="8322517" y="3929063"/>
              <a:ext cx="166640" cy="205968"/>
            </a:xfrm>
            <a:custGeom>
              <a:avLst/>
              <a:gdLst/>
              <a:ahLst/>
              <a:cxnLst/>
              <a:rect l="0" t="0" r="0" b="0"/>
              <a:pathLst>
                <a:path w="166640" h="205968">
                  <a:moveTo>
                    <a:pt x="59483" y="0"/>
                  </a:moveTo>
                  <a:lnTo>
                    <a:pt x="59483" y="0"/>
                  </a:lnTo>
                  <a:lnTo>
                    <a:pt x="49232" y="0"/>
                  </a:lnTo>
                  <a:lnTo>
                    <a:pt x="48681" y="1322"/>
                  </a:lnTo>
                  <a:lnTo>
                    <a:pt x="48067" y="6320"/>
                  </a:lnTo>
                  <a:lnTo>
                    <a:pt x="44267" y="12951"/>
                  </a:lnTo>
                  <a:lnTo>
                    <a:pt x="39491" y="20308"/>
                  </a:lnTo>
                  <a:lnTo>
                    <a:pt x="26501" y="51879"/>
                  </a:lnTo>
                  <a:lnTo>
                    <a:pt x="19247" y="61862"/>
                  </a:lnTo>
                  <a:lnTo>
                    <a:pt x="2722" y="121055"/>
                  </a:lnTo>
                  <a:lnTo>
                    <a:pt x="0" y="174414"/>
                  </a:lnTo>
                  <a:lnTo>
                    <a:pt x="12608" y="189996"/>
                  </a:lnTo>
                  <a:lnTo>
                    <a:pt x="17649" y="192810"/>
                  </a:lnTo>
                  <a:lnTo>
                    <a:pt x="22333" y="193363"/>
                  </a:lnTo>
                  <a:lnTo>
                    <a:pt x="26780" y="192408"/>
                  </a:lnTo>
                  <a:lnTo>
                    <a:pt x="35246" y="184292"/>
                  </a:lnTo>
                  <a:lnTo>
                    <a:pt x="68870" y="132906"/>
                  </a:lnTo>
                  <a:lnTo>
                    <a:pt x="79021" y="111257"/>
                  </a:lnTo>
                  <a:lnTo>
                    <a:pt x="82451" y="98412"/>
                  </a:lnTo>
                  <a:lnTo>
                    <a:pt x="82733" y="98680"/>
                  </a:lnTo>
                  <a:lnTo>
                    <a:pt x="93525" y="156463"/>
                  </a:lnTo>
                  <a:lnTo>
                    <a:pt x="101026" y="184677"/>
                  </a:lnTo>
                  <a:lnTo>
                    <a:pt x="111460" y="198054"/>
                  </a:lnTo>
                  <a:lnTo>
                    <a:pt x="117947" y="203474"/>
                  </a:lnTo>
                  <a:lnTo>
                    <a:pt x="123595" y="205763"/>
                  </a:lnTo>
                  <a:lnTo>
                    <a:pt x="128682" y="205967"/>
                  </a:lnTo>
                  <a:lnTo>
                    <a:pt x="133397" y="204780"/>
                  </a:lnTo>
                  <a:lnTo>
                    <a:pt x="166639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1" name="SMARTInkShape-1086"/>
            <p:cNvSpPr/>
            <p:nvPr>
              <p:custDataLst>
                <p:tags r:id="rId35"/>
              </p:custDataLst>
            </p:nvPr>
          </p:nvSpPr>
          <p:spPr>
            <a:xfrm>
              <a:off x="8298700" y="3905250"/>
              <a:ext cx="11864" cy="1"/>
            </a:xfrm>
            <a:custGeom>
              <a:avLst/>
              <a:gdLst/>
              <a:ahLst/>
              <a:cxnLst/>
              <a:rect l="0" t="0" r="0" b="0"/>
              <a:pathLst>
                <a:path w="11864" h="1">
                  <a:moveTo>
                    <a:pt x="11863" y="0"/>
                  </a:moveTo>
                  <a:lnTo>
                    <a:pt x="1186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2" name="SMARTInkShape-1087"/>
            <p:cNvSpPr/>
            <p:nvPr>
              <p:custDataLst>
                <p:tags r:id="rId36"/>
              </p:custDataLst>
            </p:nvPr>
          </p:nvSpPr>
          <p:spPr>
            <a:xfrm>
              <a:off x="8179594" y="3952875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0"/>
                  </a:lnTo>
                  <a:lnTo>
                    <a:pt x="0" y="39749"/>
                  </a:lnTo>
                  <a:lnTo>
                    <a:pt x="12902" y="90956"/>
                  </a:lnTo>
                  <a:lnTo>
                    <a:pt x="21265" y="107092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3" name="SMARTInkShape-1088"/>
            <p:cNvSpPr/>
            <p:nvPr>
              <p:custDataLst>
                <p:tags r:id="rId37"/>
              </p:custDataLst>
            </p:nvPr>
          </p:nvSpPr>
          <p:spPr>
            <a:xfrm>
              <a:off x="7812317" y="3905397"/>
              <a:ext cx="283934" cy="214118"/>
            </a:xfrm>
            <a:custGeom>
              <a:avLst/>
              <a:gdLst/>
              <a:ahLst/>
              <a:cxnLst/>
              <a:rect l="0" t="0" r="0" b="0"/>
              <a:pathLst>
                <a:path w="283934" h="214118">
                  <a:moveTo>
                    <a:pt x="93433" y="35572"/>
                  </a:moveTo>
                  <a:lnTo>
                    <a:pt x="93433" y="35572"/>
                  </a:lnTo>
                  <a:lnTo>
                    <a:pt x="87112" y="35572"/>
                  </a:lnTo>
                  <a:lnTo>
                    <a:pt x="85251" y="34249"/>
                  </a:lnTo>
                  <a:lnTo>
                    <a:pt x="84009" y="32044"/>
                  </a:lnTo>
                  <a:lnTo>
                    <a:pt x="83182" y="29251"/>
                  </a:lnTo>
                  <a:lnTo>
                    <a:pt x="81307" y="27389"/>
                  </a:lnTo>
                  <a:lnTo>
                    <a:pt x="75696" y="25320"/>
                  </a:lnTo>
                  <a:lnTo>
                    <a:pt x="52042" y="23709"/>
                  </a:lnTo>
                  <a:lnTo>
                    <a:pt x="49964" y="25017"/>
                  </a:lnTo>
                  <a:lnTo>
                    <a:pt x="48578" y="27213"/>
                  </a:lnTo>
                  <a:lnTo>
                    <a:pt x="47655" y="29999"/>
                  </a:lnTo>
                  <a:lnTo>
                    <a:pt x="25285" y="59476"/>
                  </a:lnTo>
                  <a:lnTo>
                    <a:pt x="22135" y="67363"/>
                  </a:lnTo>
                  <a:lnTo>
                    <a:pt x="14246" y="80563"/>
                  </a:lnTo>
                  <a:lnTo>
                    <a:pt x="9998" y="99321"/>
                  </a:lnTo>
                  <a:lnTo>
                    <a:pt x="909" y="118181"/>
                  </a:lnTo>
                  <a:lnTo>
                    <a:pt x="0" y="122394"/>
                  </a:lnTo>
                  <a:lnTo>
                    <a:pt x="10415" y="162762"/>
                  </a:lnTo>
                  <a:lnTo>
                    <a:pt x="22844" y="187647"/>
                  </a:lnTo>
                  <a:lnTo>
                    <a:pt x="31717" y="199373"/>
                  </a:lnTo>
                  <a:lnTo>
                    <a:pt x="36459" y="200976"/>
                  </a:lnTo>
                  <a:lnTo>
                    <a:pt x="39575" y="201404"/>
                  </a:lnTo>
                  <a:lnTo>
                    <a:pt x="46565" y="205407"/>
                  </a:lnTo>
                  <a:lnTo>
                    <a:pt x="54083" y="210273"/>
                  </a:lnTo>
                  <a:lnTo>
                    <a:pt x="65752" y="213012"/>
                  </a:lnTo>
                  <a:lnTo>
                    <a:pt x="73633" y="213653"/>
                  </a:lnTo>
                  <a:lnTo>
                    <a:pt x="81547" y="210410"/>
                  </a:lnTo>
                  <a:lnTo>
                    <a:pt x="89474" y="205882"/>
                  </a:lnTo>
                  <a:lnTo>
                    <a:pt x="97406" y="203869"/>
                  </a:lnTo>
                  <a:lnTo>
                    <a:pt x="100050" y="202010"/>
                  </a:lnTo>
                  <a:lnTo>
                    <a:pt x="101812" y="199447"/>
                  </a:lnTo>
                  <a:lnTo>
                    <a:pt x="102988" y="196416"/>
                  </a:lnTo>
                  <a:lnTo>
                    <a:pt x="105095" y="194395"/>
                  </a:lnTo>
                  <a:lnTo>
                    <a:pt x="110964" y="192149"/>
                  </a:lnTo>
                  <a:lnTo>
                    <a:pt x="113057" y="190228"/>
                  </a:lnTo>
                  <a:lnTo>
                    <a:pt x="115384" y="184565"/>
                  </a:lnTo>
                  <a:lnTo>
                    <a:pt x="116694" y="173939"/>
                  </a:lnTo>
                  <a:lnTo>
                    <a:pt x="118200" y="171473"/>
                  </a:lnTo>
                  <a:lnTo>
                    <a:pt x="120528" y="169829"/>
                  </a:lnTo>
                  <a:lnTo>
                    <a:pt x="123402" y="168733"/>
                  </a:lnTo>
                  <a:lnTo>
                    <a:pt x="125319" y="166679"/>
                  </a:lnTo>
                  <a:lnTo>
                    <a:pt x="127448" y="160870"/>
                  </a:lnTo>
                  <a:lnTo>
                    <a:pt x="129002" y="138610"/>
                  </a:lnTo>
                  <a:lnTo>
                    <a:pt x="125558" y="130755"/>
                  </a:lnTo>
                  <a:lnTo>
                    <a:pt x="120940" y="122855"/>
                  </a:lnTo>
                  <a:lnTo>
                    <a:pt x="117976" y="107003"/>
                  </a:lnTo>
                  <a:lnTo>
                    <a:pt x="117732" y="103037"/>
                  </a:lnTo>
                  <a:lnTo>
                    <a:pt x="116247" y="100392"/>
                  </a:lnTo>
                  <a:lnTo>
                    <a:pt x="113933" y="98629"/>
                  </a:lnTo>
                  <a:lnTo>
                    <a:pt x="111069" y="97454"/>
                  </a:lnTo>
                  <a:lnTo>
                    <a:pt x="109159" y="95347"/>
                  </a:lnTo>
                  <a:lnTo>
                    <a:pt x="105488" y="83748"/>
                  </a:lnTo>
                  <a:lnTo>
                    <a:pt x="93928" y="83211"/>
                  </a:lnTo>
                  <a:lnTo>
                    <a:pt x="93580" y="76880"/>
                  </a:lnTo>
                  <a:lnTo>
                    <a:pt x="94853" y="75017"/>
                  </a:lnTo>
                  <a:lnTo>
                    <a:pt x="97026" y="73775"/>
                  </a:lnTo>
                  <a:lnTo>
                    <a:pt x="103697" y="71781"/>
                  </a:lnTo>
                  <a:lnTo>
                    <a:pt x="104609" y="67981"/>
                  </a:lnTo>
                  <a:lnTo>
                    <a:pt x="104852" y="65115"/>
                  </a:lnTo>
                  <a:lnTo>
                    <a:pt x="106338" y="63205"/>
                  </a:lnTo>
                  <a:lnTo>
                    <a:pt x="111516" y="61083"/>
                  </a:lnTo>
                  <a:lnTo>
                    <a:pt x="125619" y="58397"/>
                  </a:lnTo>
                  <a:lnTo>
                    <a:pt x="176261" y="26950"/>
                  </a:lnTo>
                  <a:lnTo>
                    <a:pt x="196553" y="22775"/>
                  </a:lnTo>
                  <a:lnTo>
                    <a:pt x="212482" y="14327"/>
                  </a:lnTo>
                  <a:lnTo>
                    <a:pt x="230025" y="11910"/>
                  </a:lnTo>
                  <a:lnTo>
                    <a:pt x="232119" y="10537"/>
                  </a:lnTo>
                  <a:lnTo>
                    <a:pt x="233516" y="8298"/>
                  </a:lnTo>
                  <a:lnTo>
                    <a:pt x="235756" y="1521"/>
                  </a:lnTo>
                  <a:lnTo>
                    <a:pt x="239591" y="594"/>
                  </a:lnTo>
                  <a:lnTo>
                    <a:pt x="246510" y="0"/>
                  </a:lnTo>
                  <a:lnTo>
                    <a:pt x="247078" y="1273"/>
                  </a:lnTo>
                  <a:lnTo>
                    <a:pt x="247710" y="6217"/>
                  </a:lnTo>
                  <a:lnTo>
                    <a:pt x="246555" y="8065"/>
                  </a:lnTo>
                  <a:lnTo>
                    <a:pt x="244463" y="9296"/>
                  </a:lnTo>
                  <a:lnTo>
                    <a:pt x="241743" y="10117"/>
                  </a:lnTo>
                  <a:lnTo>
                    <a:pt x="239933" y="11988"/>
                  </a:lnTo>
                  <a:lnTo>
                    <a:pt x="235303" y="23789"/>
                  </a:lnTo>
                  <a:lnTo>
                    <a:pt x="196563" y="81137"/>
                  </a:lnTo>
                  <a:lnTo>
                    <a:pt x="180296" y="115639"/>
                  </a:lnTo>
                  <a:lnTo>
                    <a:pt x="165238" y="174113"/>
                  </a:lnTo>
                  <a:lnTo>
                    <a:pt x="164919" y="194274"/>
                  </a:lnTo>
                  <a:lnTo>
                    <a:pt x="166225" y="196936"/>
                  </a:lnTo>
                  <a:lnTo>
                    <a:pt x="168421" y="198710"/>
                  </a:lnTo>
                  <a:lnTo>
                    <a:pt x="171206" y="199893"/>
                  </a:lnTo>
                  <a:lnTo>
                    <a:pt x="173062" y="202005"/>
                  </a:lnTo>
                  <a:lnTo>
                    <a:pt x="175126" y="207879"/>
                  </a:lnTo>
                  <a:lnTo>
                    <a:pt x="176999" y="209974"/>
                  </a:lnTo>
                  <a:lnTo>
                    <a:pt x="182608" y="212303"/>
                  </a:lnTo>
                  <a:lnTo>
                    <a:pt x="216512" y="214117"/>
                  </a:lnTo>
                  <a:lnTo>
                    <a:pt x="224423" y="210616"/>
                  </a:lnTo>
                  <a:lnTo>
                    <a:pt x="232349" y="205974"/>
                  </a:lnTo>
                  <a:lnTo>
                    <a:pt x="244249" y="202037"/>
                  </a:lnTo>
                  <a:lnTo>
                    <a:pt x="283933" y="178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4" name="SMARTInkShape-1089"/>
            <p:cNvSpPr/>
            <p:nvPr>
              <p:custDataLst>
                <p:tags r:id="rId38"/>
              </p:custDataLst>
            </p:nvPr>
          </p:nvSpPr>
          <p:spPr>
            <a:xfrm>
              <a:off x="7548646" y="3702844"/>
              <a:ext cx="202310" cy="452377"/>
            </a:xfrm>
            <a:custGeom>
              <a:avLst/>
              <a:gdLst/>
              <a:ahLst/>
              <a:cxnLst/>
              <a:rect l="0" t="0" r="0" b="0"/>
              <a:pathLst>
                <a:path w="202310" h="452377">
                  <a:moveTo>
                    <a:pt x="166604" y="0"/>
                  </a:moveTo>
                  <a:lnTo>
                    <a:pt x="166604" y="0"/>
                  </a:lnTo>
                  <a:lnTo>
                    <a:pt x="147642" y="0"/>
                  </a:lnTo>
                  <a:lnTo>
                    <a:pt x="116888" y="12641"/>
                  </a:lnTo>
                  <a:lnTo>
                    <a:pt x="57609" y="62296"/>
                  </a:lnTo>
                  <a:lnTo>
                    <a:pt x="22288" y="107702"/>
                  </a:lnTo>
                  <a:lnTo>
                    <a:pt x="7133" y="141714"/>
                  </a:lnTo>
                  <a:lnTo>
                    <a:pt x="104" y="197839"/>
                  </a:lnTo>
                  <a:lnTo>
                    <a:pt x="0" y="206109"/>
                  </a:lnTo>
                  <a:lnTo>
                    <a:pt x="3481" y="214194"/>
                  </a:lnTo>
                  <a:lnTo>
                    <a:pt x="27906" y="242087"/>
                  </a:lnTo>
                  <a:lnTo>
                    <a:pt x="35727" y="246500"/>
                  </a:lnTo>
                  <a:lnTo>
                    <a:pt x="43614" y="249785"/>
                  </a:lnTo>
                  <a:lnTo>
                    <a:pt x="55491" y="257748"/>
                  </a:lnTo>
                  <a:lnTo>
                    <a:pt x="67388" y="262019"/>
                  </a:lnTo>
                  <a:lnTo>
                    <a:pt x="99381" y="280814"/>
                  </a:lnTo>
                  <a:lnTo>
                    <a:pt x="153897" y="296834"/>
                  </a:lnTo>
                  <a:lnTo>
                    <a:pt x="158133" y="297108"/>
                  </a:lnTo>
                  <a:lnTo>
                    <a:pt x="166367" y="300940"/>
                  </a:lnTo>
                  <a:lnTo>
                    <a:pt x="174436" y="305730"/>
                  </a:lnTo>
                  <a:lnTo>
                    <a:pt x="182432" y="307859"/>
                  </a:lnTo>
                  <a:lnTo>
                    <a:pt x="185094" y="309750"/>
                  </a:lnTo>
                  <a:lnTo>
                    <a:pt x="186868" y="312333"/>
                  </a:lnTo>
                  <a:lnTo>
                    <a:pt x="190162" y="318731"/>
                  </a:lnTo>
                  <a:lnTo>
                    <a:pt x="200460" y="331185"/>
                  </a:lnTo>
                  <a:lnTo>
                    <a:pt x="201771" y="339047"/>
                  </a:lnTo>
                  <a:lnTo>
                    <a:pt x="202309" y="366786"/>
                  </a:lnTo>
                  <a:lnTo>
                    <a:pt x="194137" y="378143"/>
                  </a:lnTo>
                  <a:lnTo>
                    <a:pt x="192070" y="385463"/>
                  </a:lnTo>
                  <a:lnTo>
                    <a:pt x="184096" y="393126"/>
                  </a:lnTo>
                  <a:lnTo>
                    <a:pt x="174378" y="400941"/>
                  </a:lnTo>
                  <a:lnTo>
                    <a:pt x="166261" y="412778"/>
                  </a:lnTo>
                  <a:lnTo>
                    <a:pt x="121874" y="447146"/>
                  </a:lnTo>
                  <a:lnTo>
                    <a:pt x="88355" y="451973"/>
                  </a:lnTo>
                  <a:lnTo>
                    <a:pt x="67533" y="452376"/>
                  </a:lnTo>
                  <a:lnTo>
                    <a:pt x="59514" y="448882"/>
                  </a:lnTo>
                  <a:lnTo>
                    <a:pt x="55523" y="446098"/>
                  </a:lnTo>
                  <a:lnTo>
                    <a:pt x="51089" y="439478"/>
                  </a:lnTo>
                  <a:lnTo>
                    <a:pt x="47796" y="432125"/>
                  </a:lnTo>
                  <a:lnTo>
                    <a:pt x="39826" y="420548"/>
                  </a:lnTo>
                  <a:lnTo>
                    <a:pt x="37498" y="412688"/>
                  </a:lnTo>
                  <a:lnTo>
                    <a:pt x="35668" y="354622"/>
                  </a:lnTo>
                  <a:lnTo>
                    <a:pt x="35635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56" name="SMARTInkShape-1090"/>
          <p:cNvSpPr/>
          <p:nvPr>
            <p:custDataLst>
              <p:tags r:id="rId1"/>
            </p:custDataLst>
          </p:nvPr>
        </p:nvSpPr>
        <p:spPr>
          <a:xfrm>
            <a:off x="8179594" y="4572000"/>
            <a:ext cx="321470" cy="35720"/>
          </a:xfrm>
          <a:custGeom>
            <a:avLst/>
            <a:gdLst/>
            <a:ahLst/>
            <a:cxnLst/>
            <a:rect l="0" t="0" r="0" b="0"/>
            <a:pathLst>
              <a:path w="321470" h="35720">
                <a:moveTo>
                  <a:pt x="0" y="35719"/>
                </a:moveTo>
                <a:lnTo>
                  <a:pt x="0" y="35719"/>
                </a:lnTo>
                <a:lnTo>
                  <a:pt x="47656" y="35719"/>
                </a:lnTo>
                <a:lnTo>
                  <a:pt x="95260" y="35719"/>
                </a:lnTo>
                <a:lnTo>
                  <a:pt x="152431" y="29398"/>
                </a:lnTo>
                <a:lnTo>
                  <a:pt x="205510" y="24303"/>
                </a:lnTo>
                <a:lnTo>
                  <a:pt x="261474" y="13604"/>
                </a:lnTo>
                <a:lnTo>
                  <a:pt x="32146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7" name="SMARTInkShape-1091"/>
          <p:cNvSpPr/>
          <p:nvPr>
            <p:custDataLst>
              <p:tags r:id="rId2"/>
            </p:custDataLst>
          </p:nvPr>
        </p:nvSpPr>
        <p:spPr>
          <a:xfrm>
            <a:off x="8215313" y="5119688"/>
            <a:ext cx="226219" cy="11908"/>
          </a:xfrm>
          <a:custGeom>
            <a:avLst/>
            <a:gdLst/>
            <a:ahLst/>
            <a:cxnLst/>
            <a:rect l="0" t="0" r="0" b="0"/>
            <a:pathLst>
              <a:path w="226219" h="11908">
                <a:moveTo>
                  <a:pt x="0" y="0"/>
                </a:moveTo>
                <a:lnTo>
                  <a:pt x="0" y="0"/>
                </a:lnTo>
                <a:lnTo>
                  <a:pt x="12641" y="6320"/>
                </a:lnTo>
                <a:lnTo>
                  <a:pt x="64723" y="11170"/>
                </a:lnTo>
                <a:lnTo>
                  <a:pt x="124056" y="11760"/>
                </a:lnTo>
                <a:lnTo>
                  <a:pt x="170368" y="11877"/>
                </a:lnTo>
                <a:lnTo>
                  <a:pt x="226218" y="119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8" name="SMARTInkShape-1092"/>
          <p:cNvSpPr/>
          <p:nvPr>
            <p:custDataLst>
              <p:tags r:id="rId3"/>
            </p:custDataLst>
          </p:nvPr>
        </p:nvSpPr>
        <p:spPr>
          <a:xfrm>
            <a:off x="8208453" y="5655470"/>
            <a:ext cx="161642" cy="23811"/>
          </a:xfrm>
          <a:custGeom>
            <a:avLst/>
            <a:gdLst/>
            <a:ahLst/>
            <a:cxnLst/>
            <a:rect l="0" t="0" r="0" b="0"/>
            <a:pathLst>
              <a:path w="161642" h="23811">
                <a:moveTo>
                  <a:pt x="6860" y="0"/>
                </a:moveTo>
                <a:lnTo>
                  <a:pt x="6860" y="0"/>
                </a:lnTo>
                <a:lnTo>
                  <a:pt x="0" y="0"/>
                </a:lnTo>
                <a:lnTo>
                  <a:pt x="2929" y="0"/>
                </a:lnTo>
                <a:lnTo>
                  <a:pt x="39658" y="10250"/>
                </a:lnTo>
                <a:lnTo>
                  <a:pt x="97759" y="12901"/>
                </a:lnTo>
                <a:lnTo>
                  <a:pt x="161641" y="238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66" name="SMARTInkShape-Group136"/>
          <p:cNvGrpSpPr/>
          <p:nvPr/>
        </p:nvGrpSpPr>
        <p:grpSpPr>
          <a:xfrm>
            <a:off x="8167688" y="5965030"/>
            <a:ext cx="2678907" cy="535784"/>
            <a:chOff x="8167688" y="5965030"/>
            <a:chExt cx="2678907" cy="535784"/>
          </a:xfrm>
        </p:grpSpPr>
        <p:sp>
          <p:nvSpPr>
            <p:cNvPr id="559" name="SMARTInkShape-1093"/>
            <p:cNvSpPr/>
            <p:nvPr>
              <p:custDataLst>
                <p:tags r:id="rId4"/>
              </p:custDataLst>
            </p:nvPr>
          </p:nvSpPr>
          <p:spPr>
            <a:xfrm>
              <a:off x="10322719" y="6198649"/>
              <a:ext cx="523876" cy="302165"/>
            </a:xfrm>
            <a:custGeom>
              <a:avLst/>
              <a:gdLst/>
              <a:ahLst/>
              <a:cxnLst/>
              <a:rect l="0" t="0" r="0" b="0"/>
              <a:pathLst>
                <a:path w="523876" h="302165">
                  <a:moveTo>
                    <a:pt x="0" y="123571"/>
                  </a:moveTo>
                  <a:lnTo>
                    <a:pt x="0" y="123571"/>
                  </a:lnTo>
                  <a:lnTo>
                    <a:pt x="29213" y="123571"/>
                  </a:lnTo>
                  <a:lnTo>
                    <a:pt x="46498" y="116514"/>
                  </a:lnTo>
                  <a:lnTo>
                    <a:pt x="79152" y="90426"/>
                  </a:lnTo>
                  <a:lnTo>
                    <a:pt x="96801" y="67594"/>
                  </a:lnTo>
                  <a:lnTo>
                    <a:pt x="99026" y="48422"/>
                  </a:lnTo>
                  <a:lnTo>
                    <a:pt x="95995" y="16415"/>
                  </a:lnTo>
                  <a:lnTo>
                    <a:pt x="93101" y="11123"/>
                  </a:lnTo>
                  <a:lnTo>
                    <a:pt x="82830" y="1715"/>
                  </a:lnTo>
                  <a:lnTo>
                    <a:pt x="76387" y="0"/>
                  </a:lnTo>
                  <a:lnTo>
                    <a:pt x="62171" y="1622"/>
                  </a:lnTo>
                  <a:lnTo>
                    <a:pt x="50563" y="10280"/>
                  </a:lnTo>
                  <a:lnTo>
                    <a:pt x="40994" y="24271"/>
                  </a:lnTo>
                  <a:lnTo>
                    <a:pt x="27598" y="58535"/>
                  </a:lnTo>
                  <a:lnTo>
                    <a:pt x="24145" y="116799"/>
                  </a:lnTo>
                  <a:lnTo>
                    <a:pt x="25283" y="141728"/>
                  </a:lnTo>
                  <a:lnTo>
                    <a:pt x="40403" y="186016"/>
                  </a:lnTo>
                  <a:lnTo>
                    <a:pt x="58125" y="213363"/>
                  </a:lnTo>
                  <a:lnTo>
                    <a:pt x="69049" y="223009"/>
                  </a:lnTo>
                  <a:lnTo>
                    <a:pt x="93163" y="235522"/>
                  </a:lnTo>
                  <a:lnTo>
                    <a:pt x="121971" y="240525"/>
                  </a:lnTo>
                  <a:lnTo>
                    <a:pt x="140640" y="234640"/>
                  </a:lnTo>
                  <a:lnTo>
                    <a:pt x="157756" y="221882"/>
                  </a:lnTo>
                  <a:lnTo>
                    <a:pt x="191986" y="176351"/>
                  </a:lnTo>
                  <a:lnTo>
                    <a:pt x="208530" y="135466"/>
                  </a:lnTo>
                  <a:lnTo>
                    <a:pt x="213551" y="79700"/>
                  </a:lnTo>
                  <a:lnTo>
                    <a:pt x="224496" y="27729"/>
                  </a:lnTo>
                  <a:lnTo>
                    <a:pt x="226393" y="23956"/>
                  </a:lnTo>
                  <a:lnTo>
                    <a:pt x="228981" y="21443"/>
                  </a:lnTo>
                  <a:lnTo>
                    <a:pt x="232029" y="19766"/>
                  </a:lnTo>
                  <a:lnTo>
                    <a:pt x="234061" y="21295"/>
                  </a:lnTo>
                  <a:lnTo>
                    <a:pt x="245951" y="68055"/>
                  </a:lnTo>
                  <a:lnTo>
                    <a:pt x="249225" y="118092"/>
                  </a:lnTo>
                  <a:lnTo>
                    <a:pt x="258107" y="170718"/>
                  </a:lnTo>
                  <a:lnTo>
                    <a:pt x="261433" y="220586"/>
                  </a:lnTo>
                  <a:lnTo>
                    <a:pt x="272144" y="271450"/>
                  </a:lnTo>
                  <a:lnTo>
                    <a:pt x="274033" y="272427"/>
                  </a:lnTo>
                  <a:lnTo>
                    <a:pt x="276614" y="271757"/>
                  </a:lnTo>
                  <a:lnTo>
                    <a:pt x="279660" y="269986"/>
                  </a:lnTo>
                  <a:lnTo>
                    <a:pt x="308108" y="227291"/>
                  </a:lnTo>
                  <a:lnTo>
                    <a:pt x="326764" y="176638"/>
                  </a:lnTo>
                  <a:lnTo>
                    <a:pt x="354264" y="118325"/>
                  </a:lnTo>
                  <a:lnTo>
                    <a:pt x="383620" y="65961"/>
                  </a:lnTo>
                  <a:lnTo>
                    <a:pt x="413269" y="32668"/>
                  </a:lnTo>
                  <a:lnTo>
                    <a:pt x="419709" y="28572"/>
                  </a:lnTo>
                  <a:lnTo>
                    <a:pt x="425327" y="27165"/>
                  </a:lnTo>
                  <a:lnTo>
                    <a:pt x="430395" y="27550"/>
                  </a:lnTo>
                  <a:lnTo>
                    <a:pt x="443082" y="38562"/>
                  </a:lnTo>
                  <a:lnTo>
                    <a:pt x="456217" y="58007"/>
                  </a:lnTo>
                  <a:lnTo>
                    <a:pt x="479671" y="116193"/>
                  </a:lnTo>
                  <a:lnTo>
                    <a:pt x="491963" y="161366"/>
                  </a:lnTo>
                  <a:lnTo>
                    <a:pt x="497661" y="210321"/>
                  </a:lnTo>
                  <a:lnTo>
                    <a:pt x="523875" y="302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0" name="SMARTInkShape-1094"/>
            <p:cNvSpPr/>
            <p:nvPr>
              <p:custDataLst>
                <p:tags r:id="rId5"/>
              </p:custDataLst>
            </p:nvPr>
          </p:nvSpPr>
          <p:spPr>
            <a:xfrm>
              <a:off x="9978101" y="5965030"/>
              <a:ext cx="344619" cy="487153"/>
            </a:xfrm>
            <a:custGeom>
              <a:avLst/>
              <a:gdLst/>
              <a:ahLst/>
              <a:cxnLst/>
              <a:rect l="0" t="0" r="0" b="0"/>
              <a:pathLst>
                <a:path w="344619" h="487153">
                  <a:moveTo>
                    <a:pt x="118399" y="0"/>
                  </a:moveTo>
                  <a:lnTo>
                    <a:pt x="118399" y="0"/>
                  </a:lnTo>
                  <a:lnTo>
                    <a:pt x="77783" y="44586"/>
                  </a:lnTo>
                  <a:lnTo>
                    <a:pt x="53834" y="99894"/>
                  </a:lnTo>
                  <a:lnTo>
                    <a:pt x="47369" y="121127"/>
                  </a:lnTo>
                  <a:lnTo>
                    <a:pt x="28718" y="167096"/>
                  </a:lnTo>
                  <a:lnTo>
                    <a:pt x="14376" y="226273"/>
                  </a:lnTo>
                  <a:lnTo>
                    <a:pt x="1578" y="285757"/>
                  </a:lnTo>
                  <a:lnTo>
                    <a:pt x="0" y="340434"/>
                  </a:lnTo>
                  <a:lnTo>
                    <a:pt x="8973" y="394645"/>
                  </a:lnTo>
                  <a:lnTo>
                    <a:pt x="21007" y="435608"/>
                  </a:lnTo>
                  <a:lnTo>
                    <a:pt x="49341" y="476697"/>
                  </a:lnTo>
                  <a:lnTo>
                    <a:pt x="61689" y="483064"/>
                  </a:lnTo>
                  <a:lnTo>
                    <a:pt x="97496" y="487152"/>
                  </a:lnTo>
                  <a:lnTo>
                    <a:pt x="131167" y="481539"/>
                  </a:lnTo>
                  <a:lnTo>
                    <a:pt x="159959" y="465177"/>
                  </a:lnTo>
                  <a:lnTo>
                    <a:pt x="169943" y="454572"/>
                  </a:lnTo>
                  <a:lnTo>
                    <a:pt x="182673" y="430664"/>
                  </a:lnTo>
                  <a:lnTo>
                    <a:pt x="187713" y="395569"/>
                  </a:lnTo>
                  <a:lnTo>
                    <a:pt x="182887" y="364298"/>
                  </a:lnTo>
                  <a:lnTo>
                    <a:pt x="166757" y="338275"/>
                  </a:lnTo>
                  <a:lnTo>
                    <a:pt x="145786" y="315284"/>
                  </a:lnTo>
                  <a:lnTo>
                    <a:pt x="119622" y="298423"/>
                  </a:lnTo>
                  <a:lnTo>
                    <a:pt x="122471" y="297998"/>
                  </a:lnTo>
                  <a:lnTo>
                    <a:pt x="149625" y="294159"/>
                  </a:lnTo>
                  <a:lnTo>
                    <a:pt x="186355" y="286859"/>
                  </a:lnTo>
                  <a:lnTo>
                    <a:pt x="234274" y="282442"/>
                  </a:lnTo>
                  <a:lnTo>
                    <a:pt x="344618" y="261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1" name="SMARTInkShape-1095"/>
            <p:cNvSpPr/>
            <p:nvPr>
              <p:custDataLst>
                <p:tags r:id="rId6"/>
              </p:custDataLst>
            </p:nvPr>
          </p:nvSpPr>
          <p:spPr>
            <a:xfrm>
              <a:off x="9072563" y="6238875"/>
              <a:ext cx="654844" cy="249176"/>
            </a:xfrm>
            <a:custGeom>
              <a:avLst/>
              <a:gdLst/>
              <a:ahLst/>
              <a:cxnLst/>
              <a:rect l="0" t="0" r="0" b="0"/>
              <a:pathLst>
                <a:path w="654844" h="249176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3" y="8182"/>
                  </a:lnTo>
                  <a:lnTo>
                    <a:pt x="3527" y="9424"/>
                  </a:lnTo>
                  <a:lnTo>
                    <a:pt x="6320" y="10251"/>
                  </a:lnTo>
                  <a:lnTo>
                    <a:pt x="33545" y="30535"/>
                  </a:lnTo>
                  <a:lnTo>
                    <a:pt x="63806" y="47336"/>
                  </a:lnTo>
                  <a:lnTo>
                    <a:pt x="116097" y="89726"/>
                  </a:lnTo>
                  <a:lnTo>
                    <a:pt x="167864" y="132054"/>
                  </a:lnTo>
                  <a:lnTo>
                    <a:pt x="221863" y="174127"/>
                  </a:lnTo>
                  <a:lnTo>
                    <a:pt x="262196" y="204480"/>
                  </a:lnTo>
                  <a:lnTo>
                    <a:pt x="293470" y="243525"/>
                  </a:lnTo>
                  <a:lnTo>
                    <a:pt x="307182" y="249175"/>
                  </a:lnTo>
                  <a:lnTo>
                    <a:pt x="290438" y="190353"/>
                  </a:lnTo>
                  <a:lnTo>
                    <a:pt x="287139" y="145624"/>
                  </a:lnTo>
                  <a:lnTo>
                    <a:pt x="289552" y="86631"/>
                  </a:lnTo>
                  <a:lnTo>
                    <a:pt x="296700" y="62316"/>
                  </a:lnTo>
                  <a:lnTo>
                    <a:pt x="308695" y="42689"/>
                  </a:lnTo>
                  <a:lnTo>
                    <a:pt x="326375" y="28674"/>
                  </a:lnTo>
                  <a:lnTo>
                    <a:pt x="346139" y="19359"/>
                  </a:lnTo>
                  <a:lnTo>
                    <a:pt x="387440" y="13377"/>
                  </a:lnTo>
                  <a:lnTo>
                    <a:pt x="423478" y="15870"/>
                  </a:lnTo>
                  <a:lnTo>
                    <a:pt x="481693" y="32539"/>
                  </a:lnTo>
                  <a:lnTo>
                    <a:pt x="501674" y="38305"/>
                  </a:lnTo>
                  <a:lnTo>
                    <a:pt x="524352" y="44864"/>
                  </a:lnTo>
                  <a:lnTo>
                    <a:pt x="532131" y="45784"/>
                  </a:lnTo>
                  <a:lnTo>
                    <a:pt x="537316" y="47720"/>
                  </a:lnTo>
                  <a:lnTo>
                    <a:pt x="540773" y="50335"/>
                  </a:lnTo>
                  <a:lnTo>
                    <a:pt x="546321" y="57715"/>
                  </a:lnTo>
                  <a:lnTo>
                    <a:pt x="540962" y="52672"/>
                  </a:lnTo>
                  <a:lnTo>
                    <a:pt x="537912" y="52313"/>
                  </a:lnTo>
                  <a:lnTo>
                    <a:pt x="507023" y="64639"/>
                  </a:lnTo>
                  <a:lnTo>
                    <a:pt x="493014" y="75472"/>
                  </a:lnTo>
                  <a:lnTo>
                    <a:pt x="482377" y="90429"/>
                  </a:lnTo>
                  <a:lnTo>
                    <a:pt x="457918" y="145898"/>
                  </a:lnTo>
                  <a:lnTo>
                    <a:pt x="453159" y="180086"/>
                  </a:lnTo>
                  <a:lnTo>
                    <a:pt x="456286" y="189399"/>
                  </a:lnTo>
                  <a:lnTo>
                    <a:pt x="458971" y="193735"/>
                  </a:lnTo>
                  <a:lnTo>
                    <a:pt x="462085" y="195303"/>
                  </a:lnTo>
                  <a:lnTo>
                    <a:pt x="465483" y="195024"/>
                  </a:lnTo>
                  <a:lnTo>
                    <a:pt x="469072" y="193516"/>
                  </a:lnTo>
                  <a:lnTo>
                    <a:pt x="525446" y="141255"/>
                  </a:lnTo>
                  <a:lnTo>
                    <a:pt x="549615" y="117125"/>
                  </a:lnTo>
                  <a:lnTo>
                    <a:pt x="554264" y="115126"/>
                  </a:lnTo>
                  <a:lnTo>
                    <a:pt x="558686" y="115115"/>
                  </a:lnTo>
                  <a:lnTo>
                    <a:pt x="562957" y="116431"/>
                  </a:lnTo>
                  <a:lnTo>
                    <a:pt x="588822" y="147059"/>
                  </a:lnTo>
                  <a:lnTo>
                    <a:pt x="654843" y="226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2" name="SMARTInkShape-1096"/>
            <p:cNvSpPr/>
            <p:nvPr>
              <p:custDataLst>
                <p:tags r:id="rId7"/>
              </p:custDataLst>
            </p:nvPr>
          </p:nvSpPr>
          <p:spPr>
            <a:xfrm>
              <a:off x="9191625" y="6003876"/>
              <a:ext cx="71439" cy="485030"/>
            </a:xfrm>
            <a:custGeom>
              <a:avLst/>
              <a:gdLst/>
              <a:ahLst/>
              <a:cxnLst/>
              <a:rect l="0" t="0" r="0" b="0"/>
              <a:pathLst>
                <a:path w="71439" h="485030">
                  <a:moveTo>
                    <a:pt x="0" y="44499"/>
                  </a:moveTo>
                  <a:lnTo>
                    <a:pt x="0" y="44499"/>
                  </a:lnTo>
                  <a:lnTo>
                    <a:pt x="1323" y="18628"/>
                  </a:lnTo>
                  <a:lnTo>
                    <a:pt x="10251" y="0"/>
                  </a:lnTo>
                  <a:lnTo>
                    <a:pt x="10802" y="1604"/>
                  </a:lnTo>
                  <a:lnTo>
                    <a:pt x="11810" y="48502"/>
                  </a:lnTo>
                  <a:lnTo>
                    <a:pt x="11887" y="98549"/>
                  </a:lnTo>
                  <a:lnTo>
                    <a:pt x="11902" y="153659"/>
                  </a:lnTo>
                  <a:lnTo>
                    <a:pt x="18225" y="208988"/>
                  </a:lnTo>
                  <a:lnTo>
                    <a:pt x="24032" y="267931"/>
                  </a:lnTo>
                  <a:lnTo>
                    <a:pt x="33918" y="323562"/>
                  </a:lnTo>
                  <a:lnTo>
                    <a:pt x="44869" y="380717"/>
                  </a:lnTo>
                  <a:lnTo>
                    <a:pt x="63660" y="434285"/>
                  </a:lnTo>
                  <a:lnTo>
                    <a:pt x="71438" y="485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3" name="SMARTInkShape-1097"/>
            <p:cNvSpPr/>
            <p:nvPr>
              <p:custDataLst>
                <p:tags r:id="rId8"/>
              </p:custDataLst>
            </p:nvPr>
          </p:nvSpPr>
          <p:spPr>
            <a:xfrm>
              <a:off x="8625711" y="6258953"/>
              <a:ext cx="446853" cy="202714"/>
            </a:xfrm>
            <a:custGeom>
              <a:avLst/>
              <a:gdLst/>
              <a:ahLst/>
              <a:cxnLst/>
              <a:rect l="0" t="0" r="0" b="0"/>
              <a:pathLst>
                <a:path w="446853" h="202714">
                  <a:moveTo>
                    <a:pt x="6320" y="170422"/>
                  </a:moveTo>
                  <a:lnTo>
                    <a:pt x="6320" y="170422"/>
                  </a:lnTo>
                  <a:lnTo>
                    <a:pt x="0" y="170422"/>
                  </a:lnTo>
                  <a:lnTo>
                    <a:pt x="784" y="171745"/>
                  </a:lnTo>
                  <a:lnTo>
                    <a:pt x="8710" y="176743"/>
                  </a:lnTo>
                  <a:lnTo>
                    <a:pt x="28048" y="180673"/>
                  </a:lnTo>
                  <a:lnTo>
                    <a:pt x="75974" y="172496"/>
                  </a:lnTo>
                  <a:lnTo>
                    <a:pt x="125031" y="154614"/>
                  </a:lnTo>
                  <a:lnTo>
                    <a:pt x="175363" y="118314"/>
                  </a:lnTo>
                  <a:lnTo>
                    <a:pt x="232444" y="59708"/>
                  </a:lnTo>
                  <a:lnTo>
                    <a:pt x="271524" y="12858"/>
                  </a:lnTo>
                  <a:lnTo>
                    <a:pt x="290246" y="117"/>
                  </a:lnTo>
                  <a:lnTo>
                    <a:pt x="294822" y="0"/>
                  </a:lnTo>
                  <a:lnTo>
                    <a:pt x="297873" y="2568"/>
                  </a:lnTo>
                  <a:lnTo>
                    <a:pt x="311355" y="41112"/>
                  </a:lnTo>
                  <a:lnTo>
                    <a:pt x="315286" y="95447"/>
                  </a:lnTo>
                  <a:lnTo>
                    <a:pt x="315765" y="152770"/>
                  </a:lnTo>
                  <a:lnTo>
                    <a:pt x="315867" y="194572"/>
                  </a:lnTo>
                  <a:lnTo>
                    <a:pt x="317196" y="198428"/>
                  </a:lnTo>
                  <a:lnTo>
                    <a:pt x="319404" y="200998"/>
                  </a:lnTo>
                  <a:lnTo>
                    <a:pt x="322199" y="202713"/>
                  </a:lnTo>
                  <a:lnTo>
                    <a:pt x="325385" y="199886"/>
                  </a:lnTo>
                  <a:lnTo>
                    <a:pt x="336190" y="175625"/>
                  </a:lnTo>
                  <a:lnTo>
                    <a:pt x="349093" y="138155"/>
                  </a:lnTo>
                  <a:lnTo>
                    <a:pt x="382260" y="86407"/>
                  </a:lnTo>
                  <a:lnTo>
                    <a:pt x="390805" y="80165"/>
                  </a:lnTo>
                  <a:lnTo>
                    <a:pt x="394935" y="79824"/>
                  </a:lnTo>
                  <a:lnTo>
                    <a:pt x="403051" y="82972"/>
                  </a:lnTo>
                  <a:lnTo>
                    <a:pt x="405745" y="88310"/>
                  </a:lnTo>
                  <a:lnTo>
                    <a:pt x="420166" y="146441"/>
                  </a:lnTo>
                  <a:lnTo>
                    <a:pt x="446852" y="194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4" name="SMARTInkShape-1098"/>
            <p:cNvSpPr/>
            <p:nvPr>
              <p:custDataLst>
                <p:tags r:id="rId9"/>
              </p:custDataLst>
            </p:nvPr>
          </p:nvSpPr>
          <p:spPr>
            <a:xfrm>
              <a:off x="8524875" y="6038819"/>
              <a:ext cx="226220" cy="426277"/>
            </a:xfrm>
            <a:custGeom>
              <a:avLst/>
              <a:gdLst/>
              <a:ahLst/>
              <a:cxnLst/>
              <a:rect l="0" t="0" r="0" b="0"/>
              <a:pathLst>
                <a:path w="226220" h="426277">
                  <a:moveTo>
                    <a:pt x="0" y="69086"/>
                  </a:moveTo>
                  <a:lnTo>
                    <a:pt x="0" y="69086"/>
                  </a:lnTo>
                  <a:lnTo>
                    <a:pt x="51772" y="44965"/>
                  </a:lnTo>
                  <a:lnTo>
                    <a:pt x="77518" y="33277"/>
                  </a:lnTo>
                  <a:lnTo>
                    <a:pt x="123124" y="9548"/>
                  </a:lnTo>
                  <a:lnTo>
                    <a:pt x="152457" y="1175"/>
                  </a:lnTo>
                  <a:lnTo>
                    <a:pt x="161169" y="0"/>
                  </a:lnTo>
                  <a:lnTo>
                    <a:pt x="177905" y="5750"/>
                  </a:lnTo>
                  <a:lnTo>
                    <a:pt x="191517" y="15802"/>
                  </a:lnTo>
                  <a:lnTo>
                    <a:pt x="197566" y="24679"/>
                  </a:lnTo>
                  <a:lnTo>
                    <a:pt x="209632" y="61491"/>
                  </a:lnTo>
                  <a:lnTo>
                    <a:pt x="213389" y="114819"/>
                  </a:lnTo>
                  <a:lnTo>
                    <a:pt x="214039" y="158926"/>
                  </a:lnTo>
                  <a:lnTo>
                    <a:pt x="214231" y="213887"/>
                  </a:lnTo>
                  <a:lnTo>
                    <a:pt x="210761" y="261481"/>
                  </a:lnTo>
                  <a:lnTo>
                    <a:pt x="204057" y="313907"/>
                  </a:lnTo>
                  <a:lnTo>
                    <a:pt x="212047" y="370908"/>
                  </a:lnTo>
                  <a:lnTo>
                    <a:pt x="226219" y="426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5" name="SMARTInkShape-1099"/>
            <p:cNvSpPr/>
            <p:nvPr>
              <p:custDataLst>
                <p:tags r:id="rId10"/>
              </p:custDataLst>
            </p:nvPr>
          </p:nvSpPr>
          <p:spPr>
            <a:xfrm>
              <a:off x="8167688" y="6250780"/>
              <a:ext cx="166688" cy="1"/>
            </a:xfrm>
            <a:custGeom>
              <a:avLst/>
              <a:gdLst/>
              <a:ahLst/>
              <a:cxnLst/>
              <a:rect l="0" t="0" r="0" b="0"/>
              <a:pathLst>
                <a:path w="166688" h="1">
                  <a:moveTo>
                    <a:pt x="0" y="0"/>
                  </a:moveTo>
                  <a:lnTo>
                    <a:pt x="0" y="0"/>
                  </a:lnTo>
                  <a:lnTo>
                    <a:pt x="58304" y="0"/>
                  </a:lnTo>
                  <a:lnTo>
                    <a:pt x="113969" y="0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4359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170</TotalTime>
  <Words>39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Test Outline</vt:lpstr>
      <vt:lpstr>Themes/Terms</vt:lpstr>
      <vt:lpstr>PowerPoint Presentation</vt:lpstr>
      <vt:lpstr>PowerPoint Presentation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Outline</dc:title>
  <dc:creator>Shields, Jeff</dc:creator>
  <cp:lastModifiedBy>Shields, Jeff</cp:lastModifiedBy>
  <cp:revision>2</cp:revision>
  <dcterms:created xsi:type="dcterms:W3CDTF">2017-05-05T13:26:38Z</dcterms:created>
  <dcterms:modified xsi:type="dcterms:W3CDTF">2017-05-08T14:35:42Z</dcterms:modified>
</cp:coreProperties>
</file>