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7" r:id="rId4"/>
    <p:sldId id="266" r:id="rId5"/>
    <p:sldId id="268" r:id="rId6"/>
    <p:sldId id="269" r:id="rId7"/>
    <p:sldId id="270" r:id="rId8"/>
    <p:sldId id="261" r:id="rId9"/>
    <p:sldId id="262" r:id="rId10"/>
    <p:sldId id="272" r:id="rId11"/>
    <p:sldId id="273" r:id="rId12"/>
    <p:sldId id="259" r:id="rId13"/>
    <p:sldId id="260" r:id="rId14"/>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E39F0978-45AF-4532-A66B-7675770253EB}" type="slidenum">
              <a:rPr lang="en-CA" smtClean="0"/>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E39F0978-45AF-4532-A66B-7675770253E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E39F0978-45AF-4532-A66B-7675770253E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E39F0978-45AF-4532-A66B-7675770253E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E39F0978-45AF-4532-A66B-7675770253EB}" type="slidenum">
              <a:rPr lang="en-CA" smtClean="0"/>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E39F0978-45AF-4532-A66B-7675770253EB}"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E39F0978-45AF-4532-A66B-7675770253E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E39F0978-45AF-4532-A66B-7675770253E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E39F0978-45AF-4532-A66B-7675770253EB}" type="slidenum">
              <a:rPr lang="en-CA" smtClean="0"/>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E39F0978-45AF-4532-A66B-7675770253E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EC1AB9A-7449-4BD0-98A9-0C8650650360}" type="datetimeFigureOut">
              <a:rPr lang="en-CA" smtClean="0"/>
              <a:t>04/04/2017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E39F0978-45AF-4532-A66B-7675770253EB}" type="slidenum">
              <a:rPr lang="en-CA" smtClean="0"/>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EC1AB9A-7449-4BD0-98A9-0C8650650360}" type="datetimeFigureOut">
              <a:rPr lang="en-CA" smtClean="0"/>
              <a:t>04/04/2017</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9F0978-45AF-4532-A66B-7675770253EB}" type="slidenum">
              <a:rPr lang="en-CA" smtClean="0"/>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slideLayout" Target="../slideLayouts/slideLayout7.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11" Type="http://schemas.openxmlformats.org/officeDocument/2006/relationships/tags" Target="../tags/tag211.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71" Type="http://schemas.openxmlformats.org/officeDocument/2006/relationships/tags" Target="../tags/tag171.xml"/><Relationship Id="rId176" Type="http://schemas.openxmlformats.org/officeDocument/2006/relationships/tags" Target="../tags/tag176.xml"/><Relationship Id="rId192" Type="http://schemas.openxmlformats.org/officeDocument/2006/relationships/tags" Target="../tags/tag192.xml"/><Relationship Id="rId197" Type="http://schemas.openxmlformats.org/officeDocument/2006/relationships/tags" Target="../tags/tag197.xml"/><Relationship Id="rId206" Type="http://schemas.openxmlformats.org/officeDocument/2006/relationships/tags" Target="../tags/tag206.xml"/><Relationship Id="rId201" Type="http://schemas.openxmlformats.org/officeDocument/2006/relationships/tags" Target="../tags/tag201.xml"/><Relationship Id="rId222" Type="http://schemas.openxmlformats.org/officeDocument/2006/relationships/tags" Target="../tags/tag222.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tags" Target="../tags/tag166.xml"/><Relationship Id="rId182" Type="http://schemas.openxmlformats.org/officeDocument/2006/relationships/tags" Target="../tags/tag182.xml"/><Relationship Id="rId187" Type="http://schemas.openxmlformats.org/officeDocument/2006/relationships/tags" Target="../tags/tag187.xml"/><Relationship Id="rId217" Type="http://schemas.openxmlformats.org/officeDocument/2006/relationships/tags" Target="../tags/tag217.xml"/><Relationship Id="rId1" Type="http://schemas.openxmlformats.org/officeDocument/2006/relationships/tags" Target="../tags/tag1.xml"/><Relationship Id="rId6" Type="http://schemas.openxmlformats.org/officeDocument/2006/relationships/tags" Target="../tags/tag6.xml"/><Relationship Id="rId212" Type="http://schemas.openxmlformats.org/officeDocument/2006/relationships/tags" Target="../tags/tag212.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172" Type="http://schemas.openxmlformats.org/officeDocument/2006/relationships/tags" Target="../tags/tag172.xml"/><Relationship Id="rId193" Type="http://schemas.openxmlformats.org/officeDocument/2006/relationships/tags" Target="../tags/tag193.xml"/><Relationship Id="rId202" Type="http://schemas.openxmlformats.org/officeDocument/2006/relationships/tags" Target="../tags/tag202.xml"/><Relationship Id="rId207" Type="http://schemas.openxmlformats.org/officeDocument/2006/relationships/tags" Target="../tags/tag207.xml"/><Relationship Id="rId223" Type="http://schemas.openxmlformats.org/officeDocument/2006/relationships/tags" Target="../tags/tag223.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13" Type="http://schemas.openxmlformats.org/officeDocument/2006/relationships/tags" Target="../tags/tag213.xml"/><Relationship Id="rId218" Type="http://schemas.openxmlformats.org/officeDocument/2006/relationships/tags" Target="../tags/tag218.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tags" Target="../tags/tag208.xml"/><Relationship Id="rId19" Type="http://schemas.openxmlformats.org/officeDocument/2006/relationships/tags" Target="../tags/tag19.xml"/><Relationship Id="rId224" Type="http://schemas.openxmlformats.org/officeDocument/2006/relationships/tags" Target="../tags/tag224.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if_pyx5dm9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Minds On – Picture Discuss</a:t>
            </a:r>
            <a:endParaRPr lang="en-CA" dirty="0">
              <a:effectLst/>
            </a:endParaRPr>
          </a:p>
        </p:txBody>
      </p:sp>
      <p:sp>
        <p:nvSpPr>
          <p:cNvPr id="3" name="Content Placeholder 2"/>
          <p:cNvSpPr>
            <a:spLocks noGrp="1"/>
          </p:cNvSpPr>
          <p:nvPr>
            <p:ph idx="1"/>
          </p:nvPr>
        </p:nvSpPr>
        <p:spPr>
          <a:xfrm>
            <a:off x="1435608" y="1447800"/>
            <a:ext cx="7498080" cy="1981200"/>
          </a:xfrm>
        </p:spPr>
        <p:txBody>
          <a:bodyPr>
            <a:normAutofit/>
          </a:bodyPr>
          <a:lstStyle/>
          <a:p>
            <a:r>
              <a:rPr lang="en-US" sz="2400" dirty="0" smtClean="0"/>
              <a:t>Check out the following pics with the people around you. Think about what women are wearing, how they are posed, they situation they are in, etc. What might these tell us about the view towards women in the 1920s?</a:t>
            </a:r>
            <a:endParaRPr lang="en-CA" sz="2400" dirty="0"/>
          </a:p>
        </p:txBody>
      </p:sp>
    </p:spTree>
    <p:extLst>
      <p:ext uri="{BB962C8B-B14F-4D97-AF65-F5344CB8AC3E}">
        <p14:creationId xmlns:p14="http://schemas.microsoft.com/office/powerpoint/2010/main" val="3069196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rPr>
              <a:t>Primary Source Analysis</a:t>
            </a:r>
            <a:endParaRPr lang="en-CA" dirty="0">
              <a:effectLst/>
            </a:endParaRPr>
          </a:p>
        </p:txBody>
      </p:sp>
      <p:sp>
        <p:nvSpPr>
          <p:cNvPr id="5" name="Content Placeholder 4"/>
          <p:cNvSpPr>
            <a:spLocks noGrp="1"/>
          </p:cNvSpPr>
          <p:nvPr>
            <p:ph idx="1"/>
          </p:nvPr>
        </p:nvSpPr>
        <p:spPr>
          <a:xfrm>
            <a:off x="1435608" y="1447800"/>
            <a:ext cx="7498080" cy="2485256"/>
          </a:xfrm>
        </p:spPr>
        <p:txBody>
          <a:bodyPr>
            <a:normAutofit/>
          </a:bodyPr>
          <a:lstStyle/>
          <a:p>
            <a:r>
              <a:rPr lang="en-US" sz="2400" dirty="0" smtClean="0"/>
              <a:t>Send someone from your section up to grab the CSI books and turn to pg.30</a:t>
            </a:r>
          </a:p>
          <a:p>
            <a:r>
              <a:rPr lang="en-US" sz="2400" dirty="0" smtClean="0"/>
              <a:t>Read Evidence 2.15 and answer #1 in the During Reading questions</a:t>
            </a:r>
          </a:p>
          <a:p>
            <a:r>
              <a:rPr lang="en-US" sz="2400" dirty="0" smtClean="0"/>
              <a:t>Read </a:t>
            </a:r>
            <a:r>
              <a:rPr lang="en-US" sz="2400" dirty="0" smtClean="0"/>
              <a:t>the chapter, identify 5 important events for women’s rights and fill in the chart.</a:t>
            </a:r>
            <a:endParaRPr lang="en-CA" sz="2400" dirty="0"/>
          </a:p>
        </p:txBody>
      </p:sp>
      <p:graphicFrame>
        <p:nvGraphicFramePr>
          <p:cNvPr id="6" name="Table 5"/>
          <p:cNvGraphicFramePr>
            <a:graphicFrameLocks noGrp="1"/>
          </p:cNvGraphicFramePr>
          <p:nvPr>
            <p:extLst>
              <p:ext uri="{D42A27DB-BD31-4B8C-83A1-F6EECF244321}">
                <p14:modId xmlns:p14="http://schemas.microsoft.com/office/powerpoint/2010/main" val="274021556"/>
              </p:ext>
            </p:extLst>
          </p:nvPr>
        </p:nvGraphicFramePr>
        <p:xfrm>
          <a:off x="2051720" y="4005064"/>
          <a:ext cx="6096000" cy="23774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Event</a:t>
                      </a:r>
                      <a:endParaRPr lang="en-CA" dirty="0"/>
                    </a:p>
                  </a:txBody>
                  <a:tcPr/>
                </a:tc>
                <a:tc>
                  <a:txBody>
                    <a:bodyPr/>
                    <a:lstStyle/>
                    <a:p>
                      <a:pPr algn="ctr"/>
                      <a:r>
                        <a:rPr lang="en-US" dirty="0" smtClean="0"/>
                        <a:t>Short</a:t>
                      </a:r>
                      <a:r>
                        <a:rPr lang="en-US" baseline="0" dirty="0" smtClean="0"/>
                        <a:t> Term Consequence</a:t>
                      </a:r>
                      <a:endParaRPr lang="en-CA" dirty="0"/>
                    </a:p>
                  </a:txBody>
                  <a:tcPr/>
                </a:tc>
                <a:tc>
                  <a:txBody>
                    <a:bodyPr/>
                    <a:lstStyle/>
                    <a:p>
                      <a:pPr algn="ctr"/>
                      <a:r>
                        <a:rPr lang="en-US" dirty="0" smtClean="0"/>
                        <a:t>Long Term Consequence</a:t>
                      </a:r>
                      <a:endParaRPr lang="en-CA" dirty="0"/>
                    </a:p>
                  </a:txBody>
                  <a:tcPr/>
                </a:tc>
              </a:tr>
              <a:tr h="728072">
                <a:tc>
                  <a:txBody>
                    <a:bodyPr/>
                    <a:lstStyle/>
                    <a:p>
                      <a:endParaRPr lang="en-US" dirty="0" smtClean="0"/>
                    </a:p>
                    <a:p>
                      <a:endParaRPr lang="en-US" dirty="0" smtClean="0"/>
                    </a:p>
                    <a:p>
                      <a:endParaRPr lang="en-US" dirty="0" smtClean="0"/>
                    </a:p>
                    <a:p>
                      <a:endParaRPr lang="en-US" dirty="0" smtClean="0"/>
                    </a:p>
                    <a:p>
                      <a:endParaRPr lang="en-US" dirty="0" smtClean="0"/>
                    </a:p>
                    <a:p>
                      <a:endParaRPr lang="en-CA" dirty="0"/>
                    </a:p>
                  </a:txBody>
                  <a:tcPr/>
                </a:tc>
                <a:tc>
                  <a:txBody>
                    <a:bodyPr/>
                    <a:lstStyle/>
                    <a:p>
                      <a:endParaRPr lang="en-CA" dirty="0"/>
                    </a:p>
                  </a:txBody>
                  <a:tcPr/>
                </a:tc>
                <a:tc>
                  <a:txBody>
                    <a:bodyPr/>
                    <a:lstStyle/>
                    <a:p>
                      <a:endParaRPr lang="en-CA" dirty="0"/>
                    </a:p>
                  </a:txBody>
                  <a:tcPr/>
                </a:tc>
              </a:tr>
            </a:tbl>
          </a:graphicData>
        </a:graphic>
      </p:graphicFrame>
    </p:spTree>
    <p:extLst>
      <p:ext uri="{BB962C8B-B14F-4D97-AF65-F5344CB8AC3E}">
        <p14:creationId xmlns:p14="http://schemas.microsoft.com/office/powerpoint/2010/main" val="39651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23728" y="692696"/>
          <a:ext cx="6096000" cy="5690984"/>
        </p:xfrm>
        <a:graphic>
          <a:graphicData uri="http://schemas.openxmlformats.org/drawingml/2006/table">
            <a:tbl>
              <a:tblPr firstRow="1" bandRow="1">
                <a:tableStyleId>{5C22544A-7EE6-4342-B048-85BDC9FD1C3A}</a:tableStyleId>
              </a:tblPr>
              <a:tblGrid>
                <a:gridCol w="2032000"/>
                <a:gridCol w="2032000"/>
                <a:gridCol w="2032000"/>
              </a:tblGrid>
              <a:tr h="936104">
                <a:tc>
                  <a:txBody>
                    <a:bodyPr/>
                    <a:lstStyle/>
                    <a:p>
                      <a:pPr algn="ctr"/>
                      <a:r>
                        <a:rPr lang="en-US" dirty="0" smtClean="0"/>
                        <a:t>Event</a:t>
                      </a:r>
                      <a:endParaRPr lang="en-CA" dirty="0"/>
                    </a:p>
                  </a:txBody>
                  <a:tcPr/>
                </a:tc>
                <a:tc>
                  <a:txBody>
                    <a:bodyPr/>
                    <a:lstStyle/>
                    <a:p>
                      <a:pPr algn="ctr"/>
                      <a:r>
                        <a:rPr lang="en-US" dirty="0" smtClean="0"/>
                        <a:t>Short</a:t>
                      </a:r>
                      <a:r>
                        <a:rPr lang="en-US" baseline="0" dirty="0" smtClean="0"/>
                        <a:t> Term Consequence</a:t>
                      </a:r>
                      <a:endParaRPr lang="en-CA" dirty="0"/>
                    </a:p>
                  </a:txBody>
                  <a:tcPr/>
                </a:tc>
                <a:tc>
                  <a:txBody>
                    <a:bodyPr/>
                    <a:lstStyle/>
                    <a:p>
                      <a:pPr algn="ctr"/>
                      <a:r>
                        <a:rPr lang="en-US" dirty="0" smtClean="0"/>
                        <a:t>Long Term Consequence</a:t>
                      </a:r>
                      <a:endParaRPr lang="en-CA" dirty="0"/>
                    </a:p>
                  </a:txBody>
                  <a:tcPr/>
                </a:tc>
              </a:tr>
              <a:tr h="2414133">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CA" dirty="0"/>
                    </a:p>
                  </a:txBody>
                  <a:tcPr/>
                </a:tc>
                <a:tc>
                  <a:txBody>
                    <a:bodyPr/>
                    <a:lstStyle/>
                    <a:p>
                      <a:endParaRPr lang="en-CA"/>
                    </a:p>
                  </a:txBody>
                  <a:tcPr/>
                </a:tc>
                <a:tc>
                  <a:txBody>
                    <a:bodyPr/>
                    <a:lstStyle/>
                    <a:p>
                      <a:endParaRPr lang="en-CA" dirty="0"/>
                    </a:p>
                  </a:txBody>
                  <a:tcPr/>
                </a:tc>
              </a:tr>
            </a:tbl>
          </a:graphicData>
        </a:graphic>
      </p:graphicFrame>
      <p:grpSp>
        <p:nvGrpSpPr>
          <p:cNvPr id="22" name="SMARTInkShape-Group30"/>
          <p:cNvGrpSpPr/>
          <p:nvPr/>
        </p:nvGrpSpPr>
        <p:grpSpPr>
          <a:xfrm>
            <a:off x="1982391" y="1477183"/>
            <a:ext cx="2366357" cy="710591"/>
            <a:chOff x="1982391" y="1477183"/>
            <a:chExt cx="2366357" cy="710591"/>
          </a:xfrm>
        </p:grpSpPr>
        <p:sp>
          <p:nvSpPr>
            <p:cNvPr id="3" name="SMARTInkShape-226"/>
            <p:cNvSpPr/>
            <p:nvPr>
              <p:custDataLst>
                <p:tags r:id="rId207"/>
              </p:custDataLst>
            </p:nvPr>
          </p:nvSpPr>
          <p:spPr>
            <a:xfrm>
              <a:off x="2223492" y="1616273"/>
              <a:ext cx="17861" cy="214303"/>
            </a:xfrm>
            <a:custGeom>
              <a:avLst/>
              <a:gdLst/>
              <a:ahLst/>
              <a:cxnLst/>
              <a:rect l="0" t="0" r="0" b="0"/>
              <a:pathLst>
                <a:path w="17861" h="214303">
                  <a:moveTo>
                    <a:pt x="17860" y="0"/>
                  </a:moveTo>
                  <a:lnTo>
                    <a:pt x="17860" y="0"/>
                  </a:lnTo>
                  <a:lnTo>
                    <a:pt x="9039" y="0"/>
                  </a:lnTo>
                  <a:lnTo>
                    <a:pt x="8930" y="42841"/>
                  </a:lnTo>
                  <a:lnTo>
                    <a:pt x="7938" y="66423"/>
                  </a:lnTo>
                  <a:lnTo>
                    <a:pt x="828" y="95149"/>
                  </a:lnTo>
                  <a:lnTo>
                    <a:pt x="49" y="134114"/>
                  </a:lnTo>
                  <a:lnTo>
                    <a:pt x="1" y="176504"/>
                  </a:lnTo>
                  <a:lnTo>
                    <a:pt x="0" y="209590"/>
                  </a:lnTo>
                  <a:lnTo>
                    <a:pt x="992" y="211165"/>
                  </a:lnTo>
                  <a:lnTo>
                    <a:pt x="2646" y="212214"/>
                  </a:lnTo>
                  <a:lnTo>
                    <a:pt x="8898" y="214302"/>
                  </a:lnTo>
                  <a:lnTo>
                    <a:pt x="8930" y="19645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SMARTInkShape-227"/>
            <p:cNvSpPr/>
            <p:nvPr>
              <p:custDataLst>
                <p:tags r:id="rId208"/>
              </p:custDataLst>
            </p:nvPr>
          </p:nvSpPr>
          <p:spPr>
            <a:xfrm>
              <a:off x="2232422" y="1589485"/>
              <a:ext cx="133936" cy="258925"/>
            </a:xfrm>
            <a:custGeom>
              <a:avLst/>
              <a:gdLst/>
              <a:ahLst/>
              <a:cxnLst/>
              <a:rect l="0" t="0" r="0" b="0"/>
              <a:pathLst>
                <a:path w="133936" h="258925">
                  <a:moveTo>
                    <a:pt x="8930" y="35718"/>
                  </a:moveTo>
                  <a:lnTo>
                    <a:pt x="8930" y="35718"/>
                  </a:lnTo>
                  <a:lnTo>
                    <a:pt x="3" y="35718"/>
                  </a:lnTo>
                  <a:lnTo>
                    <a:pt x="0" y="27156"/>
                  </a:lnTo>
                  <a:lnTo>
                    <a:pt x="7688" y="19132"/>
                  </a:lnTo>
                  <a:lnTo>
                    <a:pt x="15813" y="17118"/>
                  </a:lnTo>
                  <a:lnTo>
                    <a:pt x="36286" y="2029"/>
                  </a:lnTo>
                  <a:lnTo>
                    <a:pt x="54409" y="79"/>
                  </a:lnTo>
                  <a:lnTo>
                    <a:pt x="83635" y="0"/>
                  </a:lnTo>
                  <a:lnTo>
                    <a:pt x="89426" y="2646"/>
                  </a:lnTo>
                  <a:lnTo>
                    <a:pt x="114722" y="25429"/>
                  </a:lnTo>
                  <a:lnTo>
                    <a:pt x="115682" y="31126"/>
                  </a:lnTo>
                  <a:lnTo>
                    <a:pt x="116075" y="48901"/>
                  </a:lnTo>
                  <a:lnTo>
                    <a:pt x="113435" y="54145"/>
                  </a:lnTo>
                  <a:lnTo>
                    <a:pt x="109947" y="59783"/>
                  </a:lnTo>
                  <a:lnTo>
                    <a:pt x="108396" y="65596"/>
                  </a:lnTo>
                  <a:lnTo>
                    <a:pt x="106991" y="67543"/>
                  </a:lnTo>
                  <a:lnTo>
                    <a:pt x="105061" y="68841"/>
                  </a:lnTo>
                  <a:lnTo>
                    <a:pt x="102783" y="69706"/>
                  </a:lnTo>
                  <a:lnTo>
                    <a:pt x="101264" y="72267"/>
                  </a:lnTo>
                  <a:lnTo>
                    <a:pt x="98134" y="83369"/>
                  </a:lnTo>
                  <a:lnTo>
                    <a:pt x="96181" y="85345"/>
                  </a:lnTo>
                  <a:lnTo>
                    <a:pt x="80188" y="96017"/>
                  </a:lnTo>
                  <a:lnTo>
                    <a:pt x="77271" y="96753"/>
                  </a:lnTo>
                  <a:lnTo>
                    <a:pt x="75326" y="98236"/>
                  </a:lnTo>
                  <a:lnTo>
                    <a:pt x="71597" y="104072"/>
                  </a:lnTo>
                  <a:lnTo>
                    <a:pt x="63901" y="106749"/>
                  </a:lnTo>
                  <a:lnTo>
                    <a:pt x="63127" y="109621"/>
                  </a:lnTo>
                  <a:lnTo>
                    <a:pt x="62508" y="116082"/>
                  </a:lnTo>
                  <a:lnTo>
                    <a:pt x="83757" y="116085"/>
                  </a:lnTo>
                  <a:lnTo>
                    <a:pt x="85604" y="117078"/>
                  </a:lnTo>
                  <a:lnTo>
                    <a:pt x="86835" y="118731"/>
                  </a:lnTo>
                  <a:lnTo>
                    <a:pt x="87655" y="120826"/>
                  </a:lnTo>
                  <a:lnTo>
                    <a:pt x="89195" y="122222"/>
                  </a:lnTo>
                  <a:lnTo>
                    <a:pt x="93551" y="123774"/>
                  </a:lnTo>
                  <a:lnTo>
                    <a:pt x="104432" y="125762"/>
                  </a:lnTo>
                  <a:lnTo>
                    <a:pt x="110245" y="129647"/>
                  </a:lnTo>
                  <a:lnTo>
                    <a:pt x="113490" y="134680"/>
                  </a:lnTo>
                  <a:lnTo>
                    <a:pt x="114355" y="137412"/>
                  </a:lnTo>
                  <a:lnTo>
                    <a:pt x="115924" y="139233"/>
                  </a:lnTo>
                  <a:lnTo>
                    <a:pt x="120313" y="141256"/>
                  </a:lnTo>
                  <a:lnTo>
                    <a:pt x="121881" y="142788"/>
                  </a:lnTo>
                  <a:lnTo>
                    <a:pt x="131900" y="160903"/>
                  </a:lnTo>
                  <a:lnTo>
                    <a:pt x="133910" y="182814"/>
                  </a:lnTo>
                  <a:lnTo>
                    <a:pt x="133935" y="195609"/>
                  </a:lnTo>
                  <a:lnTo>
                    <a:pt x="132946" y="198866"/>
                  </a:lnTo>
                  <a:lnTo>
                    <a:pt x="131295" y="201038"/>
                  </a:lnTo>
                  <a:lnTo>
                    <a:pt x="129202" y="202486"/>
                  </a:lnTo>
                  <a:lnTo>
                    <a:pt x="127806" y="204444"/>
                  </a:lnTo>
                  <a:lnTo>
                    <a:pt x="120643" y="222297"/>
                  </a:lnTo>
                  <a:lnTo>
                    <a:pt x="118131" y="225589"/>
                  </a:lnTo>
                  <a:lnTo>
                    <a:pt x="92249" y="246239"/>
                  </a:lnTo>
                  <a:lnTo>
                    <a:pt x="80362" y="251928"/>
                  </a:lnTo>
                  <a:lnTo>
                    <a:pt x="74412" y="255835"/>
                  </a:lnTo>
                  <a:lnTo>
                    <a:pt x="65484" y="258034"/>
                  </a:lnTo>
                  <a:lnTo>
                    <a:pt x="41672" y="258924"/>
                  </a:lnTo>
                  <a:lnTo>
                    <a:pt x="35719" y="256298"/>
                  </a:lnTo>
                  <a:lnTo>
                    <a:pt x="28553" y="251269"/>
                  </a:lnTo>
                  <a:lnTo>
                    <a:pt x="27573" y="247935"/>
                  </a:lnTo>
                  <a:lnTo>
                    <a:pt x="27312" y="245657"/>
                  </a:lnTo>
                  <a:lnTo>
                    <a:pt x="24375" y="240480"/>
                  </a:lnTo>
                  <a:lnTo>
                    <a:pt x="20755" y="234872"/>
                  </a:lnTo>
                  <a:lnTo>
                    <a:pt x="17859" y="2232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SMARTInkShape-228"/>
            <p:cNvSpPr/>
            <p:nvPr>
              <p:custDataLst>
                <p:tags r:id="rId209"/>
              </p:custDataLst>
            </p:nvPr>
          </p:nvSpPr>
          <p:spPr>
            <a:xfrm>
              <a:off x="2482867" y="1571625"/>
              <a:ext cx="106743" cy="178595"/>
            </a:xfrm>
            <a:custGeom>
              <a:avLst/>
              <a:gdLst/>
              <a:ahLst/>
              <a:cxnLst/>
              <a:rect l="0" t="0" r="0" b="0"/>
              <a:pathLst>
                <a:path w="106743" h="178595">
                  <a:moveTo>
                    <a:pt x="106742" y="0"/>
                  </a:moveTo>
                  <a:lnTo>
                    <a:pt x="106742" y="0"/>
                  </a:lnTo>
                  <a:lnTo>
                    <a:pt x="94313" y="0"/>
                  </a:lnTo>
                  <a:lnTo>
                    <a:pt x="81011" y="4740"/>
                  </a:lnTo>
                  <a:lnTo>
                    <a:pt x="62625" y="18092"/>
                  </a:lnTo>
                  <a:lnTo>
                    <a:pt x="56377" y="24908"/>
                  </a:lnTo>
                  <a:lnTo>
                    <a:pt x="26379" y="64992"/>
                  </a:lnTo>
                  <a:lnTo>
                    <a:pt x="11162" y="88731"/>
                  </a:lnTo>
                  <a:lnTo>
                    <a:pt x="0" y="127615"/>
                  </a:lnTo>
                  <a:lnTo>
                    <a:pt x="2416" y="133777"/>
                  </a:lnTo>
                  <a:lnTo>
                    <a:pt x="5805" y="139824"/>
                  </a:lnTo>
                  <a:lnTo>
                    <a:pt x="8705" y="148806"/>
                  </a:lnTo>
                  <a:lnTo>
                    <a:pt x="20839" y="163708"/>
                  </a:lnTo>
                  <a:lnTo>
                    <a:pt x="26561" y="167017"/>
                  </a:lnTo>
                  <a:lnTo>
                    <a:pt x="32410" y="169480"/>
                  </a:lnTo>
                  <a:lnTo>
                    <a:pt x="41282" y="175452"/>
                  </a:lnTo>
                  <a:lnTo>
                    <a:pt x="51187" y="177663"/>
                  </a:lnTo>
                  <a:lnTo>
                    <a:pt x="91365" y="178578"/>
                  </a:lnTo>
                  <a:lnTo>
                    <a:pt x="106742" y="1785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MARTInkShape-229"/>
            <p:cNvSpPr/>
            <p:nvPr>
              <p:custDataLst>
                <p:tags r:id="rId210"/>
              </p:custDataLst>
            </p:nvPr>
          </p:nvSpPr>
          <p:spPr>
            <a:xfrm>
              <a:off x="2661047" y="1696641"/>
              <a:ext cx="71438" cy="17860"/>
            </a:xfrm>
            <a:custGeom>
              <a:avLst/>
              <a:gdLst/>
              <a:ahLst/>
              <a:cxnLst/>
              <a:rect l="0" t="0" r="0" b="0"/>
              <a:pathLst>
                <a:path w="71438" h="17860">
                  <a:moveTo>
                    <a:pt x="0" y="17859"/>
                  </a:moveTo>
                  <a:lnTo>
                    <a:pt x="0" y="17859"/>
                  </a:lnTo>
                  <a:lnTo>
                    <a:pt x="29811" y="17859"/>
                  </a:lnTo>
                  <a:lnTo>
                    <a:pt x="35739" y="15213"/>
                  </a:lnTo>
                  <a:lnTo>
                    <a:pt x="42889" y="10171"/>
                  </a:lnTo>
                  <a:lnTo>
                    <a:pt x="51430" y="9174"/>
                  </a:lnTo>
                  <a:lnTo>
                    <a:pt x="56923" y="9038"/>
                  </a:lnTo>
                  <a:lnTo>
                    <a:pt x="62671" y="6332"/>
                  </a:lnTo>
                  <a:lnTo>
                    <a:pt x="7143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MARTInkShape-230"/>
            <p:cNvSpPr/>
            <p:nvPr>
              <p:custDataLst>
                <p:tags r:id="rId211"/>
              </p:custDataLst>
            </p:nvPr>
          </p:nvSpPr>
          <p:spPr>
            <a:xfrm>
              <a:off x="2866430" y="1536320"/>
              <a:ext cx="258962" cy="240689"/>
            </a:xfrm>
            <a:custGeom>
              <a:avLst/>
              <a:gdLst/>
              <a:ahLst/>
              <a:cxnLst/>
              <a:rect l="0" t="0" r="0" b="0"/>
              <a:pathLst>
                <a:path w="258962" h="240689">
                  <a:moveTo>
                    <a:pt x="0" y="240688"/>
                  </a:moveTo>
                  <a:lnTo>
                    <a:pt x="0" y="240688"/>
                  </a:lnTo>
                  <a:lnTo>
                    <a:pt x="0" y="198015"/>
                  </a:lnTo>
                  <a:lnTo>
                    <a:pt x="992" y="157405"/>
                  </a:lnTo>
                  <a:lnTo>
                    <a:pt x="7067" y="140415"/>
                  </a:lnTo>
                  <a:lnTo>
                    <a:pt x="9676" y="113418"/>
                  </a:lnTo>
                  <a:lnTo>
                    <a:pt x="15949" y="95898"/>
                  </a:lnTo>
                  <a:lnTo>
                    <a:pt x="18002" y="86048"/>
                  </a:lnTo>
                  <a:lnTo>
                    <a:pt x="23744" y="73932"/>
                  </a:lnTo>
                  <a:lnTo>
                    <a:pt x="26879" y="60200"/>
                  </a:lnTo>
                  <a:lnTo>
                    <a:pt x="28833" y="57854"/>
                  </a:lnTo>
                  <a:lnTo>
                    <a:pt x="31128" y="56291"/>
                  </a:lnTo>
                  <a:lnTo>
                    <a:pt x="32659" y="54257"/>
                  </a:lnTo>
                  <a:lnTo>
                    <a:pt x="34358" y="49350"/>
                  </a:lnTo>
                  <a:lnTo>
                    <a:pt x="35804" y="47645"/>
                  </a:lnTo>
                  <a:lnTo>
                    <a:pt x="43287" y="44684"/>
                  </a:lnTo>
                  <a:lnTo>
                    <a:pt x="44043" y="41789"/>
                  </a:lnTo>
                  <a:lnTo>
                    <a:pt x="44245" y="39627"/>
                  </a:lnTo>
                  <a:lnTo>
                    <a:pt x="45372" y="39179"/>
                  </a:lnTo>
                  <a:lnTo>
                    <a:pt x="53719" y="43660"/>
                  </a:lnTo>
                  <a:lnTo>
                    <a:pt x="57940" y="43979"/>
                  </a:lnTo>
                  <a:lnTo>
                    <a:pt x="59462" y="45057"/>
                  </a:lnTo>
                  <a:lnTo>
                    <a:pt x="60478" y="46767"/>
                  </a:lnTo>
                  <a:lnTo>
                    <a:pt x="61154" y="48900"/>
                  </a:lnTo>
                  <a:lnTo>
                    <a:pt x="69397" y="62316"/>
                  </a:lnTo>
                  <a:lnTo>
                    <a:pt x="70077" y="65219"/>
                  </a:lnTo>
                  <a:lnTo>
                    <a:pt x="75775" y="74044"/>
                  </a:lnTo>
                  <a:lnTo>
                    <a:pt x="85596" y="85915"/>
                  </a:lnTo>
                  <a:lnTo>
                    <a:pt x="91212" y="97815"/>
                  </a:lnTo>
                  <a:lnTo>
                    <a:pt x="105793" y="114276"/>
                  </a:lnTo>
                  <a:lnTo>
                    <a:pt x="111492" y="115259"/>
                  </a:lnTo>
                  <a:lnTo>
                    <a:pt x="113024" y="116389"/>
                  </a:lnTo>
                  <a:lnTo>
                    <a:pt x="114725" y="120290"/>
                  </a:lnTo>
                  <a:lnTo>
                    <a:pt x="116171" y="121727"/>
                  </a:lnTo>
                  <a:lnTo>
                    <a:pt x="123655" y="124223"/>
                  </a:lnTo>
                  <a:lnTo>
                    <a:pt x="129353" y="124490"/>
                  </a:lnTo>
                  <a:lnTo>
                    <a:pt x="130883" y="123535"/>
                  </a:lnTo>
                  <a:lnTo>
                    <a:pt x="131904" y="121906"/>
                  </a:lnTo>
                  <a:lnTo>
                    <a:pt x="132584" y="119828"/>
                  </a:lnTo>
                  <a:lnTo>
                    <a:pt x="146254" y="103608"/>
                  </a:lnTo>
                  <a:lnTo>
                    <a:pt x="169679" y="77301"/>
                  </a:lnTo>
                  <a:lnTo>
                    <a:pt x="199430" y="32805"/>
                  </a:lnTo>
                  <a:lnTo>
                    <a:pt x="202737" y="26587"/>
                  </a:lnTo>
                  <a:lnTo>
                    <a:pt x="205199" y="20516"/>
                  </a:lnTo>
                  <a:lnTo>
                    <a:pt x="212916" y="10292"/>
                  </a:lnTo>
                  <a:lnTo>
                    <a:pt x="214276" y="0"/>
                  </a:lnTo>
                  <a:lnTo>
                    <a:pt x="214312" y="42394"/>
                  </a:lnTo>
                  <a:lnTo>
                    <a:pt x="214312" y="85080"/>
                  </a:lnTo>
                  <a:lnTo>
                    <a:pt x="214312" y="127530"/>
                  </a:lnTo>
                  <a:lnTo>
                    <a:pt x="215304" y="163293"/>
                  </a:lnTo>
                  <a:lnTo>
                    <a:pt x="225336" y="202323"/>
                  </a:lnTo>
                  <a:lnTo>
                    <a:pt x="238639" y="222596"/>
                  </a:lnTo>
                  <a:lnTo>
                    <a:pt x="239460" y="225650"/>
                  </a:lnTo>
                  <a:lnTo>
                    <a:pt x="245663" y="231689"/>
                  </a:lnTo>
                  <a:lnTo>
                    <a:pt x="258961" y="2406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SMARTInkShape-231"/>
            <p:cNvSpPr/>
            <p:nvPr>
              <p:custDataLst>
                <p:tags r:id="rId212"/>
              </p:custDataLst>
            </p:nvPr>
          </p:nvSpPr>
          <p:spPr>
            <a:xfrm>
              <a:off x="3152180" y="1652024"/>
              <a:ext cx="98227" cy="98196"/>
            </a:xfrm>
            <a:custGeom>
              <a:avLst/>
              <a:gdLst/>
              <a:ahLst/>
              <a:cxnLst/>
              <a:rect l="0" t="0" r="0" b="0"/>
              <a:pathLst>
                <a:path w="98227" h="98196">
                  <a:moveTo>
                    <a:pt x="71437" y="8898"/>
                  </a:moveTo>
                  <a:lnTo>
                    <a:pt x="71437" y="8898"/>
                  </a:lnTo>
                  <a:lnTo>
                    <a:pt x="66697" y="8898"/>
                  </a:lnTo>
                  <a:lnTo>
                    <a:pt x="65300" y="7906"/>
                  </a:lnTo>
                  <a:lnTo>
                    <a:pt x="64369" y="6252"/>
                  </a:lnTo>
                  <a:lnTo>
                    <a:pt x="63749" y="4157"/>
                  </a:lnTo>
                  <a:lnTo>
                    <a:pt x="62343" y="2761"/>
                  </a:lnTo>
                  <a:lnTo>
                    <a:pt x="58135" y="1210"/>
                  </a:lnTo>
                  <a:lnTo>
                    <a:pt x="40394" y="0"/>
                  </a:lnTo>
                  <a:lnTo>
                    <a:pt x="35151" y="2628"/>
                  </a:lnTo>
                  <a:lnTo>
                    <a:pt x="1730" y="33960"/>
                  </a:lnTo>
                  <a:lnTo>
                    <a:pt x="769" y="37565"/>
                  </a:lnTo>
                  <a:lnTo>
                    <a:pt x="0" y="75733"/>
                  </a:lnTo>
                  <a:lnTo>
                    <a:pt x="992" y="77267"/>
                  </a:lnTo>
                  <a:lnTo>
                    <a:pt x="2645" y="78290"/>
                  </a:lnTo>
                  <a:lnTo>
                    <a:pt x="4740" y="78972"/>
                  </a:lnTo>
                  <a:lnTo>
                    <a:pt x="6137" y="78434"/>
                  </a:lnTo>
                  <a:lnTo>
                    <a:pt x="7067" y="77084"/>
                  </a:lnTo>
                  <a:lnTo>
                    <a:pt x="7688" y="75191"/>
                  </a:lnTo>
                  <a:lnTo>
                    <a:pt x="9094" y="73929"/>
                  </a:lnTo>
                  <a:lnTo>
                    <a:pt x="16509" y="71738"/>
                  </a:lnTo>
                  <a:lnTo>
                    <a:pt x="24721" y="65334"/>
                  </a:lnTo>
                  <a:lnTo>
                    <a:pt x="33011" y="62331"/>
                  </a:lnTo>
                  <a:lnTo>
                    <a:pt x="38815" y="58112"/>
                  </a:lnTo>
                  <a:lnTo>
                    <a:pt x="42056" y="52930"/>
                  </a:lnTo>
                  <a:lnTo>
                    <a:pt x="42920" y="50159"/>
                  </a:lnTo>
                  <a:lnTo>
                    <a:pt x="44488" y="48311"/>
                  </a:lnTo>
                  <a:lnTo>
                    <a:pt x="48876" y="46259"/>
                  </a:lnTo>
                  <a:lnTo>
                    <a:pt x="50444" y="44719"/>
                  </a:lnTo>
                  <a:lnTo>
                    <a:pt x="62103" y="27247"/>
                  </a:lnTo>
                  <a:lnTo>
                    <a:pt x="62388" y="22162"/>
                  </a:lnTo>
                  <a:lnTo>
                    <a:pt x="63420" y="20717"/>
                  </a:lnTo>
                  <a:lnTo>
                    <a:pt x="65100" y="19754"/>
                  </a:lnTo>
                  <a:lnTo>
                    <a:pt x="70186" y="18208"/>
                  </a:lnTo>
                  <a:lnTo>
                    <a:pt x="70603" y="19073"/>
                  </a:lnTo>
                  <a:lnTo>
                    <a:pt x="71437" y="62530"/>
                  </a:lnTo>
                  <a:lnTo>
                    <a:pt x="71437" y="87502"/>
                  </a:lnTo>
                  <a:lnTo>
                    <a:pt x="72429" y="88090"/>
                  </a:lnTo>
                  <a:lnTo>
                    <a:pt x="76178" y="88743"/>
                  </a:lnTo>
                  <a:lnTo>
                    <a:pt x="77574" y="89909"/>
                  </a:lnTo>
                  <a:lnTo>
                    <a:pt x="79999" y="96908"/>
                  </a:lnTo>
                  <a:lnTo>
                    <a:pt x="82849" y="97623"/>
                  </a:lnTo>
                  <a:lnTo>
                    <a:pt x="98226" y="981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SMARTInkShape-232"/>
            <p:cNvSpPr/>
            <p:nvPr>
              <p:custDataLst>
                <p:tags r:id="rId213"/>
              </p:custDataLst>
            </p:nvPr>
          </p:nvSpPr>
          <p:spPr>
            <a:xfrm>
              <a:off x="3348665" y="1477183"/>
              <a:ext cx="17828" cy="290896"/>
            </a:xfrm>
            <a:custGeom>
              <a:avLst/>
              <a:gdLst/>
              <a:ahLst/>
              <a:cxnLst/>
              <a:rect l="0" t="0" r="0" b="0"/>
              <a:pathLst>
                <a:path w="17828" h="290896">
                  <a:moveTo>
                    <a:pt x="8898" y="5145"/>
                  </a:moveTo>
                  <a:lnTo>
                    <a:pt x="8898" y="5145"/>
                  </a:lnTo>
                  <a:lnTo>
                    <a:pt x="4157" y="405"/>
                  </a:lnTo>
                  <a:lnTo>
                    <a:pt x="2761" y="0"/>
                  </a:lnTo>
                  <a:lnTo>
                    <a:pt x="1830" y="723"/>
                  </a:lnTo>
                  <a:lnTo>
                    <a:pt x="336" y="4272"/>
                  </a:lnTo>
                  <a:lnTo>
                    <a:pt x="0" y="25186"/>
                  </a:lnTo>
                  <a:lnTo>
                    <a:pt x="2628" y="31581"/>
                  </a:lnTo>
                  <a:lnTo>
                    <a:pt x="4718" y="34675"/>
                  </a:lnTo>
                  <a:lnTo>
                    <a:pt x="7659" y="48511"/>
                  </a:lnTo>
                  <a:lnTo>
                    <a:pt x="8865" y="91877"/>
                  </a:lnTo>
                  <a:lnTo>
                    <a:pt x="9883" y="115359"/>
                  </a:lnTo>
                  <a:lnTo>
                    <a:pt x="16999" y="151004"/>
                  </a:lnTo>
                  <a:lnTo>
                    <a:pt x="17754" y="191861"/>
                  </a:lnTo>
                  <a:lnTo>
                    <a:pt x="17824" y="234599"/>
                  </a:lnTo>
                  <a:lnTo>
                    <a:pt x="17827" y="278960"/>
                  </a:lnTo>
                  <a:lnTo>
                    <a:pt x="17827" y="2908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SMARTInkShape-233"/>
            <p:cNvSpPr/>
            <p:nvPr>
              <p:custDataLst>
                <p:tags r:id="rId214"/>
              </p:custDataLst>
            </p:nvPr>
          </p:nvSpPr>
          <p:spPr>
            <a:xfrm>
              <a:off x="3286125" y="1669852"/>
              <a:ext cx="187524" cy="8930"/>
            </a:xfrm>
            <a:custGeom>
              <a:avLst/>
              <a:gdLst/>
              <a:ahLst/>
              <a:cxnLst/>
              <a:rect l="0" t="0" r="0" b="0"/>
              <a:pathLst>
                <a:path w="187524" h="8930">
                  <a:moveTo>
                    <a:pt x="0" y="0"/>
                  </a:moveTo>
                  <a:lnTo>
                    <a:pt x="0" y="0"/>
                  </a:lnTo>
                  <a:lnTo>
                    <a:pt x="43449" y="0"/>
                  </a:lnTo>
                  <a:lnTo>
                    <a:pt x="86413" y="0"/>
                  </a:lnTo>
                  <a:lnTo>
                    <a:pt x="127482" y="0"/>
                  </a:lnTo>
                  <a:lnTo>
                    <a:pt x="144575" y="0"/>
                  </a:lnTo>
                  <a:lnTo>
                    <a:pt x="151237" y="2645"/>
                  </a:lnTo>
                  <a:lnTo>
                    <a:pt x="157506" y="6136"/>
                  </a:lnTo>
                  <a:lnTo>
                    <a:pt x="167605" y="8102"/>
                  </a:lnTo>
                  <a:lnTo>
                    <a:pt x="187523" y="89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SMARTInkShape-234"/>
            <p:cNvSpPr/>
            <p:nvPr>
              <p:custDataLst>
                <p:tags r:id="rId215"/>
              </p:custDataLst>
            </p:nvPr>
          </p:nvSpPr>
          <p:spPr>
            <a:xfrm>
              <a:off x="3670102" y="1486113"/>
              <a:ext cx="35705" cy="299812"/>
            </a:xfrm>
            <a:custGeom>
              <a:avLst/>
              <a:gdLst/>
              <a:ahLst/>
              <a:cxnLst/>
              <a:rect l="0" t="0" r="0" b="0"/>
              <a:pathLst>
                <a:path w="35705" h="299812">
                  <a:moveTo>
                    <a:pt x="26789" y="5145"/>
                  </a:moveTo>
                  <a:lnTo>
                    <a:pt x="26789" y="5145"/>
                  </a:lnTo>
                  <a:lnTo>
                    <a:pt x="26789" y="0"/>
                  </a:lnTo>
                  <a:lnTo>
                    <a:pt x="26789" y="4271"/>
                  </a:lnTo>
                  <a:lnTo>
                    <a:pt x="34477" y="12757"/>
                  </a:lnTo>
                  <a:lnTo>
                    <a:pt x="35704" y="52329"/>
                  </a:lnTo>
                  <a:lnTo>
                    <a:pt x="34720" y="62827"/>
                  </a:lnTo>
                  <a:lnTo>
                    <a:pt x="28029" y="91614"/>
                  </a:lnTo>
                  <a:lnTo>
                    <a:pt x="26041" y="120452"/>
                  </a:lnTo>
                  <a:lnTo>
                    <a:pt x="19769" y="143052"/>
                  </a:lnTo>
                  <a:lnTo>
                    <a:pt x="15381" y="183302"/>
                  </a:lnTo>
                  <a:lnTo>
                    <a:pt x="10841" y="201469"/>
                  </a:lnTo>
                  <a:lnTo>
                    <a:pt x="9041" y="243262"/>
                  </a:lnTo>
                  <a:lnTo>
                    <a:pt x="6333" y="252527"/>
                  </a:lnTo>
                  <a:lnTo>
                    <a:pt x="2815" y="259952"/>
                  </a:lnTo>
                  <a:lnTo>
                    <a:pt x="370" y="275857"/>
                  </a:lnTo>
                  <a:lnTo>
                    <a:pt x="0" y="299811"/>
                  </a:lnTo>
                  <a:lnTo>
                    <a:pt x="8929" y="2908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SMARTInkShape-235"/>
            <p:cNvSpPr/>
            <p:nvPr>
              <p:custDataLst>
                <p:tags r:id="rId216"/>
              </p:custDataLst>
            </p:nvPr>
          </p:nvSpPr>
          <p:spPr>
            <a:xfrm>
              <a:off x="3723680" y="1670233"/>
              <a:ext cx="321469" cy="124635"/>
            </a:xfrm>
            <a:custGeom>
              <a:avLst/>
              <a:gdLst/>
              <a:ahLst/>
              <a:cxnLst/>
              <a:rect l="0" t="0" r="0" b="0"/>
              <a:pathLst>
                <a:path w="321469" h="124635">
                  <a:moveTo>
                    <a:pt x="0" y="71056"/>
                  </a:moveTo>
                  <a:lnTo>
                    <a:pt x="0" y="71056"/>
                  </a:lnTo>
                  <a:lnTo>
                    <a:pt x="4740" y="71056"/>
                  </a:lnTo>
                  <a:lnTo>
                    <a:pt x="9713" y="73702"/>
                  </a:lnTo>
                  <a:lnTo>
                    <a:pt x="15231" y="77193"/>
                  </a:lnTo>
                  <a:lnTo>
                    <a:pt x="26858" y="79434"/>
                  </a:lnTo>
                  <a:lnTo>
                    <a:pt x="52369" y="79954"/>
                  </a:lnTo>
                  <a:lnTo>
                    <a:pt x="60648" y="77326"/>
                  </a:lnTo>
                  <a:lnTo>
                    <a:pt x="73136" y="68960"/>
                  </a:lnTo>
                  <a:lnTo>
                    <a:pt x="75546" y="66682"/>
                  </a:lnTo>
                  <a:lnTo>
                    <a:pt x="80870" y="64151"/>
                  </a:lnTo>
                  <a:lnTo>
                    <a:pt x="83679" y="63476"/>
                  </a:lnTo>
                  <a:lnTo>
                    <a:pt x="85551" y="62034"/>
                  </a:lnTo>
                  <a:lnTo>
                    <a:pt x="93544" y="49816"/>
                  </a:lnTo>
                  <a:lnTo>
                    <a:pt x="98791" y="46733"/>
                  </a:lnTo>
                  <a:lnTo>
                    <a:pt x="101580" y="45911"/>
                  </a:lnTo>
                  <a:lnTo>
                    <a:pt x="103438" y="44371"/>
                  </a:lnTo>
                  <a:lnTo>
                    <a:pt x="105504" y="40014"/>
                  </a:lnTo>
                  <a:lnTo>
                    <a:pt x="107113" y="14468"/>
                  </a:lnTo>
                  <a:lnTo>
                    <a:pt x="106135" y="12495"/>
                  </a:lnTo>
                  <a:lnTo>
                    <a:pt x="104491" y="11179"/>
                  </a:lnTo>
                  <a:lnTo>
                    <a:pt x="99464" y="9068"/>
                  </a:lnTo>
                  <a:lnTo>
                    <a:pt x="90646" y="905"/>
                  </a:lnTo>
                  <a:lnTo>
                    <a:pt x="84956" y="0"/>
                  </a:lnTo>
                  <a:lnTo>
                    <a:pt x="79761" y="2434"/>
                  </a:lnTo>
                  <a:lnTo>
                    <a:pt x="73081" y="7341"/>
                  </a:lnTo>
                  <a:lnTo>
                    <a:pt x="64633" y="9302"/>
                  </a:lnTo>
                  <a:lnTo>
                    <a:pt x="59153" y="13183"/>
                  </a:lnTo>
                  <a:lnTo>
                    <a:pt x="56055" y="18215"/>
                  </a:lnTo>
                  <a:lnTo>
                    <a:pt x="53687" y="23759"/>
                  </a:lnTo>
                  <a:lnTo>
                    <a:pt x="47767" y="32458"/>
                  </a:lnTo>
                  <a:lnTo>
                    <a:pt x="45059" y="42516"/>
                  </a:lnTo>
                  <a:lnTo>
                    <a:pt x="44659" y="65212"/>
                  </a:lnTo>
                  <a:lnTo>
                    <a:pt x="47298" y="71105"/>
                  </a:lnTo>
                  <a:lnTo>
                    <a:pt x="57078" y="82972"/>
                  </a:lnTo>
                  <a:lnTo>
                    <a:pt x="62740" y="86274"/>
                  </a:lnTo>
                  <a:lnTo>
                    <a:pt x="95423" y="96915"/>
                  </a:lnTo>
                  <a:lnTo>
                    <a:pt x="135281" y="97809"/>
                  </a:lnTo>
                  <a:lnTo>
                    <a:pt x="178762" y="89466"/>
                  </a:lnTo>
                  <a:lnTo>
                    <a:pt x="189582" y="88168"/>
                  </a:lnTo>
                  <a:lnTo>
                    <a:pt x="231552" y="69130"/>
                  </a:lnTo>
                  <a:lnTo>
                    <a:pt x="246973" y="56912"/>
                  </a:lnTo>
                  <a:lnTo>
                    <a:pt x="258945" y="51285"/>
                  </a:lnTo>
                  <a:lnTo>
                    <a:pt x="267845" y="44303"/>
                  </a:lnTo>
                  <a:lnTo>
                    <a:pt x="267886" y="36582"/>
                  </a:lnTo>
                  <a:lnTo>
                    <a:pt x="258176" y="42569"/>
                  </a:lnTo>
                  <a:lnTo>
                    <a:pt x="243974" y="45036"/>
                  </a:lnTo>
                  <a:lnTo>
                    <a:pt x="229181" y="56666"/>
                  </a:lnTo>
                  <a:lnTo>
                    <a:pt x="225882" y="62346"/>
                  </a:lnTo>
                  <a:lnTo>
                    <a:pt x="225001" y="65249"/>
                  </a:lnTo>
                  <a:lnTo>
                    <a:pt x="218732" y="71121"/>
                  </a:lnTo>
                  <a:lnTo>
                    <a:pt x="211316" y="77038"/>
                  </a:lnTo>
                  <a:lnTo>
                    <a:pt x="206148" y="84955"/>
                  </a:lnTo>
                  <a:lnTo>
                    <a:pt x="201423" y="87155"/>
                  </a:lnTo>
                  <a:lnTo>
                    <a:pt x="199767" y="88734"/>
                  </a:lnTo>
                  <a:lnTo>
                    <a:pt x="196491" y="97723"/>
                  </a:lnTo>
                  <a:lnTo>
                    <a:pt x="196456" y="105523"/>
                  </a:lnTo>
                  <a:lnTo>
                    <a:pt x="197447" y="105940"/>
                  </a:lnTo>
                  <a:lnTo>
                    <a:pt x="204141" y="106665"/>
                  </a:lnTo>
                  <a:lnTo>
                    <a:pt x="212267" y="100616"/>
                  </a:lnTo>
                  <a:lnTo>
                    <a:pt x="220541" y="98666"/>
                  </a:lnTo>
                  <a:lnTo>
                    <a:pt x="226341" y="98210"/>
                  </a:lnTo>
                  <a:lnTo>
                    <a:pt x="232226" y="95362"/>
                  </a:lnTo>
                  <a:lnTo>
                    <a:pt x="247884" y="83030"/>
                  </a:lnTo>
                  <a:lnTo>
                    <a:pt x="253376" y="81339"/>
                  </a:lnTo>
                  <a:lnTo>
                    <a:pt x="255238" y="79896"/>
                  </a:lnTo>
                  <a:lnTo>
                    <a:pt x="258850" y="74116"/>
                  </a:lnTo>
                  <a:lnTo>
                    <a:pt x="266504" y="71459"/>
                  </a:lnTo>
                  <a:lnTo>
                    <a:pt x="272220" y="71175"/>
                  </a:lnTo>
                  <a:lnTo>
                    <a:pt x="273754" y="70144"/>
                  </a:lnTo>
                  <a:lnTo>
                    <a:pt x="274776" y="68463"/>
                  </a:lnTo>
                  <a:lnTo>
                    <a:pt x="276784" y="62236"/>
                  </a:lnTo>
                  <a:lnTo>
                    <a:pt x="276810" y="66900"/>
                  </a:lnTo>
                  <a:lnTo>
                    <a:pt x="277805" y="68285"/>
                  </a:lnTo>
                  <a:lnTo>
                    <a:pt x="284508" y="70691"/>
                  </a:lnTo>
                  <a:lnTo>
                    <a:pt x="285198" y="73540"/>
                  </a:lnTo>
                  <a:lnTo>
                    <a:pt x="285718" y="87297"/>
                  </a:lnTo>
                  <a:lnTo>
                    <a:pt x="293435" y="96462"/>
                  </a:lnTo>
                  <a:lnTo>
                    <a:pt x="294311" y="102176"/>
                  </a:lnTo>
                  <a:lnTo>
                    <a:pt x="294570" y="110153"/>
                  </a:lnTo>
                  <a:lnTo>
                    <a:pt x="295599" y="112003"/>
                  </a:lnTo>
                  <a:lnTo>
                    <a:pt x="297277" y="113237"/>
                  </a:lnTo>
                  <a:lnTo>
                    <a:pt x="299388" y="114060"/>
                  </a:lnTo>
                  <a:lnTo>
                    <a:pt x="300795" y="115600"/>
                  </a:lnTo>
                  <a:lnTo>
                    <a:pt x="303239" y="123249"/>
                  </a:lnTo>
                  <a:lnTo>
                    <a:pt x="306090" y="124018"/>
                  </a:lnTo>
                  <a:lnTo>
                    <a:pt x="321468" y="12463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SMARTInkShape-236"/>
            <p:cNvSpPr/>
            <p:nvPr>
              <p:custDataLst>
                <p:tags r:id="rId217"/>
              </p:custDataLst>
            </p:nvPr>
          </p:nvSpPr>
          <p:spPr>
            <a:xfrm>
              <a:off x="4116586" y="1653234"/>
              <a:ext cx="89298" cy="114842"/>
            </a:xfrm>
            <a:custGeom>
              <a:avLst/>
              <a:gdLst/>
              <a:ahLst/>
              <a:cxnLst/>
              <a:rect l="0" t="0" r="0" b="0"/>
              <a:pathLst>
                <a:path w="89298" h="114842">
                  <a:moveTo>
                    <a:pt x="0" y="7688"/>
                  </a:moveTo>
                  <a:lnTo>
                    <a:pt x="0" y="7688"/>
                  </a:lnTo>
                  <a:lnTo>
                    <a:pt x="0" y="0"/>
                  </a:lnTo>
                  <a:lnTo>
                    <a:pt x="0" y="43423"/>
                  </a:lnTo>
                  <a:lnTo>
                    <a:pt x="0" y="76488"/>
                  </a:lnTo>
                  <a:lnTo>
                    <a:pt x="7068" y="88492"/>
                  </a:lnTo>
                  <a:lnTo>
                    <a:pt x="8561" y="100048"/>
                  </a:lnTo>
                  <a:lnTo>
                    <a:pt x="9677" y="102003"/>
                  </a:lnTo>
                  <a:lnTo>
                    <a:pt x="11412" y="103307"/>
                  </a:lnTo>
                  <a:lnTo>
                    <a:pt x="13561" y="104176"/>
                  </a:lnTo>
                  <a:lnTo>
                    <a:pt x="14994" y="105748"/>
                  </a:lnTo>
                  <a:lnTo>
                    <a:pt x="17482" y="113450"/>
                  </a:lnTo>
                  <a:lnTo>
                    <a:pt x="20337" y="114225"/>
                  </a:lnTo>
                  <a:lnTo>
                    <a:pt x="40058" y="114841"/>
                  </a:lnTo>
                  <a:lnTo>
                    <a:pt x="45254" y="112197"/>
                  </a:lnTo>
                  <a:lnTo>
                    <a:pt x="50870" y="108707"/>
                  </a:lnTo>
                  <a:lnTo>
                    <a:pt x="56674" y="107155"/>
                  </a:lnTo>
                  <a:lnTo>
                    <a:pt x="58619" y="105750"/>
                  </a:lnTo>
                  <a:lnTo>
                    <a:pt x="59915" y="103820"/>
                  </a:lnTo>
                  <a:lnTo>
                    <a:pt x="62348" y="99031"/>
                  </a:lnTo>
                  <a:lnTo>
                    <a:pt x="89297" y="612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SMARTInkShape-237"/>
            <p:cNvSpPr/>
            <p:nvPr>
              <p:custDataLst>
                <p:tags r:id="rId218"/>
              </p:custDataLst>
            </p:nvPr>
          </p:nvSpPr>
          <p:spPr>
            <a:xfrm>
              <a:off x="4223742" y="1662286"/>
              <a:ext cx="125006" cy="159371"/>
            </a:xfrm>
            <a:custGeom>
              <a:avLst/>
              <a:gdLst/>
              <a:ahLst/>
              <a:cxnLst/>
              <a:rect l="0" t="0" r="0" b="0"/>
              <a:pathLst>
                <a:path w="125006" h="159371">
                  <a:moveTo>
                    <a:pt x="0" y="79003"/>
                  </a:moveTo>
                  <a:lnTo>
                    <a:pt x="0" y="79003"/>
                  </a:lnTo>
                  <a:lnTo>
                    <a:pt x="4741" y="83743"/>
                  </a:lnTo>
                  <a:lnTo>
                    <a:pt x="9714" y="86071"/>
                  </a:lnTo>
                  <a:lnTo>
                    <a:pt x="16250" y="87565"/>
                  </a:lnTo>
                  <a:lnTo>
                    <a:pt x="22123" y="92564"/>
                  </a:lnTo>
                  <a:lnTo>
                    <a:pt x="24671" y="93005"/>
                  </a:lnTo>
                  <a:lnTo>
                    <a:pt x="27361" y="92306"/>
                  </a:lnTo>
                  <a:lnTo>
                    <a:pt x="30147" y="90848"/>
                  </a:lnTo>
                  <a:lnTo>
                    <a:pt x="58726" y="87111"/>
                  </a:lnTo>
                  <a:lnTo>
                    <a:pt x="71279" y="80899"/>
                  </a:lnTo>
                  <a:lnTo>
                    <a:pt x="74308" y="80267"/>
                  </a:lnTo>
                  <a:lnTo>
                    <a:pt x="83313" y="74637"/>
                  </a:lnTo>
                  <a:lnTo>
                    <a:pt x="104178" y="56101"/>
                  </a:lnTo>
                  <a:lnTo>
                    <a:pt x="110132" y="53942"/>
                  </a:lnTo>
                  <a:lnTo>
                    <a:pt x="112117" y="52374"/>
                  </a:lnTo>
                  <a:lnTo>
                    <a:pt x="121875" y="37084"/>
                  </a:lnTo>
                  <a:lnTo>
                    <a:pt x="124085" y="28328"/>
                  </a:lnTo>
                  <a:lnTo>
                    <a:pt x="125005" y="8961"/>
                  </a:lnTo>
                  <a:lnTo>
                    <a:pt x="117326" y="0"/>
                  </a:lnTo>
                  <a:lnTo>
                    <a:pt x="115921" y="537"/>
                  </a:lnTo>
                  <a:lnTo>
                    <a:pt x="109202" y="5042"/>
                  </a:lnTo>
                  <a:lnTo>
                    <a:pt x="64905" y="22968"/>
                  </a:lnTo>
                  <a:lnTo>
                    <a:pt x="57620" y="25325"/>
                  </a:lnTo>
                  <a:lnTo>
                    <a:pt x="32652" y="46697"/>
                  </a:lnTo>
                  <a:lnTo>
                    <a:pt x="22684" y="57414"/>
                  </a:lnTo>
                  <a:lnTo>
                    <a:pt x="11074" y="86027"/>
                  </a:lnTo>
                  <a:lnTo>
                    <a:pt x="9353" y="99462"/>
                  </a:lnTo>
                  <a:lnTo>
                    <a:pt x="18049" y="128755"/>
                  </a:lnTo>
                  <a:lnTo>
                    <a:pt x="22243" y="135180"/>
                  </a:lnTo>
                  <a:lnTo>
                    <a:pt x="25743" y="137290"/>
                  </a:lnTo>
                  <a:lnTo>
                    <a:pt x="42972" y="143323"/>
                  </a:lnTo>
                  <a:lnTo>
                    <a:pt x="46507" y="145696"/>
                  </a:lnTo>
                  <a:lnTo>
                    <a:pt x="60964" y="149035"/>
                  </a:lnTo>
                  <a:lnTo>
                    <a:pt x="105439" y="156495"/>
                  </a:lnTo>
                  <a:lnTo>
                    <a:pt x="116086" y="15937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SMARTInkShape-238"/>
            <p:cNvSpPr/>
            <p:nvPr>
              <p:custDataLst>
                <p:tags r:id="rId219"/>
              </p:custDataLst>
            </p:nvPr>
          </p:nvSpPr>
          <p:spPr>
            <a:xfrm>
              <a:off x="2268490" y="1848554"/>
              <a:ext cx="106808" cy="339220"/>
            </a:xfrm>
            <a:custGeom>
              <a:avLst/>
              <a:gdLst/>
              <a:ahLst/>
              <a:cxnLst/>
              <a:rect l="0" t="0" r="0" b="0"/>
              <a:pathLst>
                <a:path w="106808" h="339220">
                  <a:moveTo>
                    <a:pt x="106807" y="8821"/>
                  </a:moveTo>
                  <a:lnTo>
                    <a:pt x="106807" y="8821"/>
                  </a:lnTo>
                  <a:lnTo>
                    <a:pt x="98245" y="259"/>
                  </a:lnTo>
                  <a:lnTo>
                    <a:pt x="93246" y="0"/>
                  </a:lnTo>
                  <a:lnTo>
                    <a:pt x="91813" y="956"/>
                  </a:lnTo>
                  <a:lnTo>
                    <a:pt x="90858" y="2586"/>
                  </a:lnTo>
                  <a:lnTo>
                    <a:pt x="90221" y="4664"/>
                  </a:lnTo>
                  <a:lnTo>
                    <a:pt x="88804" y="6050"/>
                  </a:lnTo>
                  <a:lnTo>
                    <a:pt x="84584" y="7589"/>
                  </a:lnTo>
                  <a:lnTo>
                    <a:pt x="83062" y="9984"/>
                  </a:lnTo>
                  <a:lnTo>
                    <a:pt x="77973" y="25440"/>
                  </a:lnTo>
                  <a:lnTo>
                    <a:pt x="54322" y="64613"/>
                  </a:lnTo>
                  <a:lnTo>
                    <a:pt x="32750" y="108483"/>
                  </a:lnTo>
                  <a:lnTo>
                    <a:pt x="14565" y="153063"/>
                  </a:lnTo>
                  <a:lnTo>
                    <a:pt x="2301" y="196524"/>
                  </a:lnTo>
                  <a:lnTo>
                    <a:pt x="0" y="240024"/>
                  </a:lnTo>
                  <a:lnTo>
                    <a:pt x="746" y="260660"/>
                  </a:lnTo>
                  <a:lnTo>
                    <a:pt x="10681" y="303432"/>
                  </a:lnTo>
                  <a:lnTo>
                    <a:pt x="12957" y="309408"/>
                  </a:lnTo>
                  <a:lnTo>
                    <a:pt x="20778" y="318694"/>
                  </a:lnTo>
                  <a:lnTo>
                    <a:pt x="29876" y="325136"/>
                  </a:lnTo>
                  <a:lnTo>
                    <a:pt x="62158" y="3392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SMARTInkShape-239"/>
            <p:cNvSpPr/>
            <p:nvPr>
              <p:custDataLst>
                <p:tags r:id="rId220"/>
              </p:custDataLst>
            </p:nvPr>
          </p:nvSpPr>
          <p:spPr>
            <a:xfrm>
              <a:off x="2491436" y="1893094"/>
              <a:ext cx="26737" cy="169665"/>
            </a:xfrm>
            <a:custGeom>
              <a:avLst/>
              <a:gdLst/>
              <a:ahLst/>
              <a:cxnLst/>
              <a:rect l="0" t="0" r="0" b="0"/>
              <a:pathLst>
                <a:path w="26737" h="169665">
                  <a:moveTo>
                    <a:pt x="26736" y="0"/>
                  </a:moveTo>
                  <a:lnTo>
                    <a:pt x="26736" y="0"/>
                  </a:lnTo>
                  <a:lnTo>
                    <a:pt x="21995" y="0"/>
                  </a:lnTo>
                  <a:lnTo>
                    <a:pt x="20599" y="992"/>
                  </a:lnTo>
                  <a:lnTo>
                    <a:pt x="19668" y="2646"/>
                  </a:lnTo>
                  <a:lnTo>
                    <a:pt x="4536" y="43114"/>
                  </a:lnTo>
                  <a:lnTo>
                    <a:pt x="1307" y="55218"/>
                  </a:lnTo>
                  <a:lnTo>
                    <a:pt x="0" y="98406"/>
                  </a:lnTo>
                  <a:lnTo>
                    <a:pt x="962" y="109220"/>
                  </a:lnTo>
                  <a:lnTo>
                    <a:pt x="7019" y="126893"/>
                  </a:lnTo>
                  <a:lnTo>
                    <a:pt x="11359" y="153831"/>
                  </a:lnTo>
                  <a:lnTo>
                    <a:pt x="17806" y="1696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SMARTInkShape-240"/>
            <p:cNvSpPr/>
            <p:nvPr>
              <p:custDataLst>
                <p:tags r:id="rId221"/>
              </p:custDataLst>
            </p:nvPr>
          </p:nvSpPr>
          <p:spPr>
            <a:xfrm>
              <a:off x="2571863" y="1875237"/>
              <a:ext cx="115974" cy="169662"/>
            </a:xfrm>
            <a:custGeom>
              <a:avLst/>
              <a:gdLst/>
              <a:ahLst/>
              <a:cxnLst/>
              <a:rect l="0" t="0" r="0" b="0"/>
              <a:pathLst>
                <a:path w="115974" h="169662">
                  <a:moveTo>
                    <a:pt x="80254" y="26786"/>
                  </a:moveTo>
                  <a:lnTo>
                    <a:pt x="80254" y="26786"/>
                  </a:lnTo>
                  <a:lnTo>
                    <a:pt x="75514" y="26786"/>
                  </a:lnTo>
                  <a:lnTo>
                    <a:pt x="74117" y="25794"/>
                  </a:lnTo>
                  <a:lnTo>
                    <a:pt x="73186" y="24141"/>
                  </a:lnTo>
                  <a:lnTo>
                    <a:pt x="72566" y="22046"/>
                  </a:lnTo>
                  <a:lnTo>
                    <a:pt x="63745" y="10536"/>
                  </a:lnTo>
                  <a:lnTo>
                    <a:pt x="62795" y="4663"/>
                  </a:lnTo>
                  <a:lnTo>
                    <a:pt x="61669" y="3108"/>
                  </a:lnTo>
                  <a:lnTo>
                    <a:pt x="59927" y="2071"/>
                  </a:lnTo>
                  <a:lnTo>
                    <a:pt x="53324" y="270"/>
                  </a:lnTo>
                  <a:lnTo>
                    <a:pt x="39914" y="0"/>
                  </a:lnTo>
                  <a:lnTo>
                    <a:pt x="34875" y="2645"/>
                  </a:lnTo>
                  <a:lnTo>
                    <a:pt x="32142" y="4739"/>
                  </a:lnTo>
                  <a:lnTo>
                    <a:pt x="29105" y="9712"/>
                  </a:lnTo>
                  <a:lnTo>
                    <a:pt x="28295" y="12426"/>
                  </a:lnTo>
                  <a:lnTo>
                    <a:pt x="26764" y="14237"/>
                  </a:lnTo>
                  <a:lnTo>
                    <a:pt x="14389" y="22120"/>
                  </a:lnTo>
                  <a:lnTo>
                    <a:pt x="11294" y="27358"/>
                  </a:lnTo>
                  <a:lnTo>
                    <a:pt x="8151" y="41744"/>
                  </a:lnTo>
                  <a:lnTo>
                    <a:pt x="2776" y="50621"/>
                  </a:lnTo>
                  <a:lnTo>
                    <a:pt x="458" y="62509"/>
                  </a:lnTo>
                  <a:lnTo>
                    <a:pt x="0" y="69672"/>
                  </a:lnTo>
                  <a:lnTo>
                    <a:pt x="7585" y="78969"/>
                  </a:lnTo>
                  <a:lnTo>
                    <a:pt x="10915" y="79744"/>
                  </a:lnTo>
                  <a:lnTo>
                    <a:pt x="31014" y="80361"/>
                  </a:lnTo>
                  <a:lnTo>
                    <a:pt x="36211" y="77717"/>
                  </a:lnTo>
                  <a:lnTo>
                    <a:pt x="50568" y="66125"/>
                  </a:lnTo>
                  <a:lnTo>
                    <a:pt x="56477" y="64114"/>
                  </a:lnTo>
                  <a:lnTo>
                    <a:pt x="58450" y="62586"/>
                  </a:lnTo>
                  <a:lnTo>
                    <a:pt x="66616" y="50218"/>
                  </a:lnTo>
                  <a:lnTo>
                    <a:pt x="71877" y="47122"/>
                  </a:lnTo>
                  <a:lnTo>
                    <a:pt x="74670" y="46297"/>
                  </a:lnTo>
                  <a:lnTo>
                    <a:pt x="76531" y="44754"/>
                  </a:lnTo>
                  <a:lnTo>
                    <a:pt x="78600" y="40395"/>
                  </a:lnTo>
                  <a:lnTo>
                    <a:pt x="80143" y="38835"/>
                  </a:lnTo>
                  <a:lnTo>
                    <a:pt x="88773" y="35838"/>
                  </a:lnTo>
                  <a:lnTo>
                    <a:pt x="96836" y="35727"/>
                  </a:lnTo>
                  <a:lnTo>
                    <a:pt x="97262" y="36715"/>
                  </a:lnTo>
                  <a:lnTo>
                    <a:pt x="98001" y="43406"/>
                  </a:lnTo>
                  <a:lnTo>
                    <a:pt x="91954" y="51530"/>
                  </a:lnTo>
                  <a:lnTo>
                    <a:pt x="90005" y="59805"/>
                  </a:lnTo>
                  <a:lnTo>
                    <a:pt x="89190" y="103934"/>
                  </a:lnTo>
                  <a:lnTo>
                    <a:pt x="89184" y="127980"/>
                  </a:lnTo>
                  <a:lnTo>
                    <a:pt x="91830" y="133938"/>
                  </a:lnTo>
                  <a:lnTo>
                    <a:pt x="95321" y="139894"/>
                  </a:lnTo>
                  <a:lnTo>
                    <a:pt x="97562" y="151802"/>
                  </a:lnTo>
                  <a:lnTo>
                    <a:pt x="98081" y="164950"/>
                  </a:lnTo>
                  <a:lnTo>
                    <a:pt x="99084" y="166520"/>
                  </a:lnTo>
                  <a:lnTo>
                    <a:pt x="100745" y="167567"/>
                  </a:lnTo>
                  <a:lnTo>
                    <a:pt x="106675" y="169539"/>
                  </a:lnTo>
                  <a:lnTo>
                    <a:pt x="115973" y="16966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SMARTInkShape-241"/>
            <p:cNvSpPr/>
            <p:nvPr>
              <p:custDataLst>
                <p:tags r:id="rId222"/>
              </p:custDataLst>
            </p:nvPr>
          </p:nvSpPr>
          <p:spPr>
            <a:xfrm>
              <a:off x="2732484" y="1848479"/>
              <a:ext cx="205384" cy="196387"/>
            </a:xfrm>
            <a:custGeom>
              <a:avLst/>
              <a:gdLst/>
              <a:ahLst/>
              <a:cxnLst/>
              <a:rect l="0" t="0" r="0" b="0"/>
              <a:pathLst>
                <a:path w="205384" h="196387">
                  <a:moveTo>
                    <a:pt x="0" y="35685"/>
                  </a:moveTo>
                  <a:lnTo>
                    <a:pt x="0" y="35685"/>
                  </a:lnTo>
                  <a:lnTo>
                    <a:pt x="0" y="27997"/>
                  </a:lnTo>
                  <a:lnTo>
                    <a:pt x="12429" y="14436"/>
                  </a:lnTo>
                  <a:lnTo>
                    <a:pt x="18092" y="11358"/>
                  </a:lnTo>
                  <a:lnTo>
                    <a:pt x="29504" y="9625"/>
                  </a:lnTo>
                  <a:lnTo>
                    <a:pt x="38910" y="8228"/>
                  </a:lnTo>
                  <a:lnTo>
                    <a:pt x="56192" y="1250"/>
                  </a:lnTo>
                  <a:lnTo>
                    <a:pt x="83334" y="0"/>
                  </a:lnTo>
                  <a:lnTo>
                    <a:pt x="89293" y="2627"/>
                  </a:lnTo>
                  <a:lnTo>
                    <a:pt x="95249" y="6110"/>
                  </a:lnTo>
                  <a:lnTo>
                    <a:pt x="101203" y="7658"/>
                  </a:lnTo>
                  <a:lnTo>
                    <a:pt x="103187" y="9063"/>
                  </a:lnTo>
                  <a:lnTo>
                    <a:pt x="104511" y="10992"/>
                  </a:lnTo>
                  <a:lnTo>
                    <a:pt x="106372" y="18447"/>
                  </a:lnTo>
                  <a:lnTo>
                    <a:pt x="106634" y="21216"/>
                  </a:lnTo>
                  <a:lnTo>
                    <a:pt x="109570" y="26939"/>
                  </a:lnTo>
                  <a:lnTo>
                    <a:pt x="113190" y="32790"/>
                  </a:lnTo>
                  <a:lnTo>
                    <a:pt x="114799" y="38698"/>
                  </a:lnTo>
                  <a:lnTo>
                    <a:pt x="108285" y="64213"/>
                  </a:lnTo>
                  <a:lnTo>
                    <a:pt x="105012" y="70853"/>
                  </a:lnTo>
                  <a:lnTo>
                    <a:pt x="94827" y="87942"/>
                  </a:lnTo>
                  <a:lnTo>
                    <a:pt x="87379" y="113624"/>
                  </a:lnTo>
                  <a:lnTo>
                    <a:pt x="75154" y="136752"/>
                  </a:lnTo>
                  <a:lnTo>
                    <a:pt x="69010" y="160519"/>
                  </a:lnTo>
                  <a:lnTo>
                    <a:pt x="65398" y="166573"/>
                  </a:lnTo>
                  <a:lnTo>
                    <a:pt x="63079" y="178544"/>
                  </a:lnTo>
                  <a:lnTo>
                    <a:pt x="62889" y="181526"/>
                  </a:lnTo>
                  <a:lnTo>
                    <a:pt x="63754" y="183514"/>
                  </a:lnTo>
                  <a:lnTo>
                    <a:pt x="65323" y="184839"/>
                  </a:lnTo>
                  <a:lnTo>
                    <a:pt x="70230" y="186966"/>
                  </a:lnTo>
                  <a:lnTo>
                    <a:pt x="78329" y="193523"/>
                  </a:lnTo>
                  <a:lnTo>
                    <a:pt x="86599" y="195561"/>
                  </a:lnTo>
                  <a:lnTo>
                    <a:pt x="110144" y="196386"/>
                  </a:lnTo>
                  <a:lnTo>
                    <a:pt x="116091" y="193759"/>
                  </a:lnTo>
                  <a:lnTo>
                    <a:pt x="122041" y="190276"/>
                  </a:lnTo>
                  <a:lnTo>
                    <a:pt x="131962" y="188315"/>
                  </a:lnTo>
                  <a:lnTo>
                    <a:pt x="163344" y="187522"/>
                  </a:lnTo>
                  <a:lnTo>
                    <a:pt x="169501" y="184858"/>
                  </a:lnTo>
                  <a:lnTo>
                    <a:pt x="175545" y="181359"/>
                  </a:lnTo>
                  <a:lnTo>
                    <a:pt x="205383" y="1696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SMARTInkShape-242"/>
            <p:cNvSpPr/>
            <p:nvPr>
              <p:custDataLst>
                <p:tags r:id="rId223"/>
              </p:custDataLst>
            </p:nvPr>
          </p:nvSpPr>
          <p:spPr>
            <a:xfrm>
              <a:off x="3036094" y="1857375"/>
              <a:ext cx="17860" cy="214314"/>
            </a:xfrm>
            <a:custGeom>
              <a:avLst/>
              <a:gdLst/>
              <a:ahLst/>
              <a:cxnLst/>
              <a:rect l="0" t="0" r="0" b="0"/>
              <a:pathLst>
                <a:path w="17860" h="214314">
                  <a:moveTo>
                    <a:pt x="17859" y="0"/>
                  </a:moveTo>
                  <a:lnTo>
                    <a:pt x="17859" y="0"/>
                  </a:lnTo>
                  <a:lnTo>
                    <a:pt x="10791" y="16781"/>
                  </a:lnTo>
                  <a:lnTo>
                    <a:pt x="6835" y="29115"/>
                  </a:lnTo>
                  <a:lnTo>
                    <a:pt x="3038" y="39729"/>
                  </a:lnTo>
                  <a:lnTo>
                    <a:pt x="79" y="84198"/>
                  </a:lnTo>
                  <a:lnTo>
                    <a:pt x="4" y="125066"/>
                  </a:lnTo>
                  <a:lnTo>
                    <a:pt x="0" y="167571"/>
                  </a:lnTo>
                  <a:lnTo>
                    <a:pt x="0" y="209481"/>
                  </a:lnTo>
                  <a:lnTo>
                    <a:pt x="992" y="211091"/>
                  </a:lnTo>
                  <a:lnTo>
                    <a:pt x="2646" y="212165"/>
                  </a:lnTo>
                  <a:lnTo>
                    <a:pt x="8929" y="2143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SMARTInkShape-243"/>
            <p:cNvSpPr/>
            <p:nvPr>
              <p:custDataLst>
                <p:tags r:id="rId224"/>
              </p:custDataLst>
            </p:nvPr>
          </p:nvSpPr>
          <p:spPr>
            <a:xfrm>
              <a:off x="3081110" y="1759148"/>
              <a:ext cx="185233" cy="382611"/>
            </a:xfrm>
            <a:custGeom>
              <a:avLst/>
              <a:gdLst/>
              <a:ahLst/>
              <a:cxnLst/>
              <a:rect l="0" t="0" r="0" b="0"/>
              <a:pathLst>
                <a:path w="185233" h="382611">
                  <a:moveTo>
                    <a:pt x="8562" y="0"/>
                  </a:moveTo>
                  <a:lnTo>
                    <a:pt x="8562" y="0"/>
                  </a:lnTo>
                  <a:lnTo>
                    <a:pt x="0" y="0"/>
                  </a:lnTo>
                  <a:lnTo>
                    <a:pt x="12944" y="0"/>
                  </a:lnTo>
                  <a:lnTo>
                    <a:pt x="18116" y="2646"/>
                  </a:lnTo>
                  <a:lnTo>
                    <a:pt x="23722" y="6137"/>
                  </a:lnTo>
                  <a:lnTo>
                    <a:pt x="47465" y="15814"/>
                  </a:lnTo>
                  <a:lnTo>
                    <a:pt x="83088" y="42689"/>
                  </a:lnTo>
                  <a:lnTo>
                    <a:pt x="99939" y="60651"/>
                  </a:lnTo>
                  <a:lnTo>
                    <a:pt x="109697" y="68628"/>
                  </a:lnTo>
                  <a:lnTo>
                    <a:pt x="144124" y="113232"/>
                  </a:lnTo>
                  <a:lnTo>
                    <a:pt x="163224" y="153580"/>
                  </a:lnTo>
                  <a:lnTo>
                    <a:pt x="175564" y="186974"/>
                  </a:lnTo>
                  <a:lnTo>
                    <a:pt x="180083" y="205220"/>
                  </a:lnTo>
                  <a:lnTo>
                    <a:pt x="184012" y="218209"/>
                  </a:lnTo>
                  <a:lnTo>
                    <a:pt x="185232" y="240272"/>
                  </a:lnTo>
                  <a:lnTo>
                    <a:pt x="173817" y="283032"/>
                  </a:lnTo>
                  <a:lnTo>
                    <a:pt x="154329" y="323469"/>
                  </a:lnTo>
                  <a:lnTo>
                    <a:pt x="146451" y="336173"/>
                  </a:lnTo>
                  <a:lnTo>
                    <a:pt x="140640" y="355095"/>
                  </a:lnTo>
                  <a:lnTo>
                    <a:pt x="138286" y="358769"/>
                  </a:lnTo>
                  <a:lnTo>
                    <a:pt x="133024" y="362852"/>
                  </a:lnTo>
                  <a:lnTo>
                    <a:pt x="127378" y="365658"/>
                  </a:lnTo>
                  <a:lnTo>
                    <a:pt x="118622" y="371824"/>
                  </a:lnTo>
                  <a:lnTo>
                    <a:pt x="112709" y="373615"/>
                  </a:lnTo>
                  <a:lnTo>
                    <a:pt x="110735" y="375085"/>
                  </a:lnTo>
                  <a:lnTo>
                    <a:pt x="109420" y="377057"/>
                  </a:lnTo>
                  <a:lnTo>
                    <a:pt x="108543" y="379364"/>
                  </a:lnTo>
                  <a:lnTo>
                    <a:pt x="106966" y="380901"/>
                  </a:lnTo>
                  <a:lnTo>
                    <a:pt x="102568" y="382610"/>
                  </a:lnTo>
                  <a:lnTo>
                    <a:pt x="100998" y="382073"/>
                  </a:lnTo>
                  <a:lnTo>
                    <a:pt x="99952" y="380724"/>
                  </a:lnTo>
                  <a:lnTo>
                    <a:pt x="99254" y="378832"/>
                  </a:lnTo>
                  <a:lnTo>
                    <a:pt x="97797" y="377570"/>
                  </a:lnTo>
                  <a:lnTo>
                    <a:pt x="88929" y="3750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SMARTInkShape-244"/>
            <p:cNvSpPr/>
            <p:nvPr>
              <p:custDataLst>
                <p:tags r:id="rId225"/>
              </p:custDataLst>
            </p:nvPr>
          </p:nvSpPr>
          <p:spPr>
            <a:xfrm>
              <a:off x="1982391" y="1651992"/>
              <a:ext cx="107157" cy="17861"/>
            </a:xfrm>
            <a:custGeom>
              <a:avLst/>
              <a:gdLst/>
              <a:ahLst/>
              <a:cxnLst/>
              <a:rect l="0" t="0" r="0" b="0"/>
              <a:pathLst>
                <a:path w="107157" h="17861">
                  <a:moveTo>
                    <a:pt x="0" y="17860"/>
                  </a:moveTo>
                  <a:lnTo>
                    <a:pt x="0" y="17860"/>
                  </a:lnTo>
                  <a:lnTo>
                    <a:pt x="9481" y="17860"/>
                  </a:lnTo>
                  <a:lnTo>
                    <a:pt x="16781" y="15214"/>
                  </a:lnTo>
                  <a:lnTo>
                    <a:pt x="20117" y="13119"/>
                  </a:lnTo>
                  <a:lnTo>
                    <a:pt x="34293" y="10171"/>
                  </a:lnTo>
                  <a:lnTo>
                    <a:pt x="75071" y="6447"/>
                  </a:lnTo>
                  <a:lnTo>
                    <a:pt x="10715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7" name="SMARTInkShape-Group31"/>
          <p:cNvGrpSpPr/>
          <p:nvPr/>
        </p:nvGrpSpPr>
        <p:grpSpPr>
          <a:xfrm>
            <a:off x="4438055" y="1589484"/>
            <a:ext cx="1446610" cy="642820"/>
            <a:chOff x="4438055" y="1589484"/>
            <a:chExt cx="1446610" cy="642820"/>
          </a:xfrm>
        </p:grpSpPr>
        <p:sp>
          <p:nvSpPr>
            <p:cNvPr id="23" name="SMARTInkShape-245"/>
            <p:cNvSpPr/>
            <p:nvPr>
              <p:custDataLst>
                <p:tags r:id="rId193"/>
              </p:custDataLst>
            </p:nvPr>
          </p:nvSpPr>
          <p:spPr>
            <a:xfrm>
              <a:off x="4625578" y="1651992"/>
              <a:ext cx="98228" cy="17861"/>
            </a:xfrm>
            <a:custGeom>
              <a:avLst/>
              <a:gdLst/>
              <a:ahLst/>
              <a:cxnLst/>
              <a:rect l="0" t="0" r="0" b="0"/>
              <a:pathLst>
                <a:path w="98228" h="17861">
                  <a:moveTo>
                    <a:pt x="0" y="0"/>
                  </a:moveTo>
                  <a:lnTo>
                    <a:pt x="0" y="0"/>
                  </a:lnTo>
                  <a:lnTo>
                    <a:pt x="7689" y="7688"/>
                  </a:lnTo>
                  <a:lnTo>
                    <a:pt x="13302" y="8562"/>
                  </a:lnTo>
                  <a:lnTo>
                    <a:pt x="57797" y="8929"/>
                  </a:lnTo>
                  <a:lnTo>
                    <a:pt x="74523" y="8930"/>
                  </a:lnTo>
                  <a:lnTo>
                    <a:pt x="76471" y="9922"/>
                  </a:lnTo>
                  <a:lnTo>
                    <a:pt x="77770" y="11576"/>
                  </a:lnTo>
                  <a:lnTo>
                    <a:pt x="78636" y="13670"/>
                  </a:lnTo>
                  <a:lnTo>
                    <a:pt x="80205" y="15067"/>
                  </a:lnTo>
                  <a:lnTo>
                    <a:pt x="87904" y="17492"/>
                  </a:lnTo>
                  <a:lnTo>
                    <a:pt x="98227" y="178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SMARTInkShape-246"/>
            <p:cNvSpPr/>
            <p:nvPr>
              <p:custDataLst>
                <p:tags r:id="rId194"/>
              </p:custDataLst>
            </p:nvPr>
          </p:nvSpPr>
          <p:spPr>
            <a:xfrm>
              <a:off x="4920258" y="1607344"/>
              <a:ext cx="151806" cy="116083"/>
            </a:xfrm>
            <a:custGeom>
              <a:avLst/>
              <a:gdLst/>
              <a:ahLst/>
              <a:cxnLst/>
              <a:rect l="0" t="0" r="0" b="0"/>
              <a:pathLst>
                <a:path w="151806" h="116083">
                  <a:moveTo>
                    <a:pt x="0" y="0"/>
                  </a:moveTo>
                  <a:lnTo>
                    <a:pt x="0" y="0"/>
                  </a:lnTo>
                  <a:lnTo>
                    <a:pt x="0" y="43372"/>
                  </a:lnTo>
                  <a:lnTo>
                    <a:pt x="0" y="79044"/>
                  </a:lnTo>
                  <a:lnTo>
                    <a:pt x="992" y="82461"/>
                  </a:lnTo>
                  <a:lnTo>
                    <a:pt x="2645" y="84740"/>
                  </a:lnTo>
                  <a:lnTo>
                    <a:pt x="4740" y="86259"/>
                  </a:lnTo>
                  <a:lnTo>
                    <a:pt x="7068" y="93238"/>
                  </a:lnTo>
                  <a:lnTo>
                    <a:pt x="8897" y="114603"/>
                  </a:lnTo>
                  <a:lnTo>
                    <a:pt x="9900" y="115097"/>
                  </a:lnTo>
                  <a:lnTo>
                    <a:pt x="17827" y="116082"/>
                  </a:lnTo>
                  <a:lnTo>
                    <a:pt x="22590" y="111344"/>
                  </a:lnTo>
                  <a:lnTo>
                    <a:pt x="24923" y="106372"/>
                  </a:lnTo>
                  <a:lnTo>
                    <a:pt x="27535" y="92170"/>
                  </a:lnTo>
                  <a:lnTo>
                    <a:pt x="33808" y="80346"/>
                  </a:lnTo>
                  <a:lnTo>
                    <a:pt x="34445" y="77377"/>
                  </a:lnTo>
                  <a:lnTo>
                    <a:pt x="43296" y="59530"/>
                  </a:lnTo>
                  <a:lnTo>
                    <a:pt x="44647" y="44662"/>
                  </a:lnTo>
                  <a:lnTo>
                    <a:pt x="52336" y="52338"/>
                  </a:lnTo>
                  <a:lnTo>
                    <a:pt x="53210" y="57951"/>
                  </a:lnTo>
                  <a:lnTo>
                    <a:pt x="53545" y="74536"/>
                  </a:lnTo>
                  <a:lnTo>
                    <a:pt x="56210" y="80421"/>
                  </a:lnTo>
                  <a:lnTo>
                    <a:pt x="68399" y="96079"/>
                  </a:lnTo>
                  <a:lnTo>
                    <a:pt x="70087" y="101572"/>
                  </a:lnTo>
                  <a:lnTo>
                    <a:pt x="71529" y="103433"/>
                  </a:lnTo>
                  <a:lnTo>
                    <a:pt x="75778" y="105501"/>
                  </a:lnTo>
                  <a:lnTo>
                    <a:pt x="105504" y="107152"/>
                  </a:lnTo>
                  <a:lnTo>
                    <a:pt x="125183" y="91710"/>
                  </a:lnTo>
                  <a:lnTo>
                    <a:pt x="128104" y="90905"/>
                  </a:lnTo>
                  <a:lnTo>
                    <a:pt x="130051" y="89377"/>
                  </a:lnTo>
                  <a:lnTo>
                    <a:pt x="139740" y="74160"/>
                  </a:lnTo>
                  <a:lnTo>
                    <a:pt x="141946" y="65409"/>
                  </a:lnTo>
                  <a:lnTo>
                    <a:pt x="142462" y="59497"/>
                  </a:lnTo>
                  <a:lnTo>
                    <a:pt x="145337" y="53563"/>
                  </a:lnTo>
                  <a:lnTo>
                    <a:pt x="148930" y="47618"/>
                  </a:lnTo>
                  <a:lnTo>
                    <a:pt x="151236" y="35717"/>
                  </a:lnTo>
                  <a:lnTo>
                    <a:pt x="151805"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SMARTInkShape-247"/>
            <p:cNvSpPr/>
            <p:nvPr>
              <p:custDataLst>
                <p:tags r:id="rId195"/>
              </p:custDataLst>
            </p:nvPr>
          </p:nvSpPr>
          <p:spPr>
            <a:xfrm>
              <a:off x="5126012" y="1598425"/>
              <a:ext cx="347887" cy="114712"/>
            </a:xfrm>
            <a:custGeom>
              <a:avLst/>
              <a:gdLst/>
              <a:ahLst/>
              <a:cxnLst/>
              <a:rect l="0" t="0" r="0" b="0"/>
              <a:pathLst>
                <a:path w="347887" h="114712">
                  <a:moveTo>
                    <a:pt x="35347" y="35708"/>
                  </a:moveTo>
                  <a:lnTo>
                    <a:pt x="35347" y="35708"/>
                  </a:lnTo>
                  <a:lnTo>
                    <a:pt x="35347" y="19122"/>
                  </a:lnTo>
                  <a:lnTo>
                    <a:pt x="34355" y="18697"/>
                  </a:lnTo>
                  <a:lnTo>
                    <a:pt x="18739" y="17849"/>
                  </a:lnTo>
                  <a:lnTo>
                    <a:pt x="9909" y="25537"/>
                  </a:lnTo>
                  <a:lnTo>
                    <a:pt x="8677" y="34358"/>
                  </a:lnTo>
                  <a:lnTo>
                    <a:pt x="2445" y="42570"/>
                  </a:lnTo>
                  <a:lnTo>
                    <a:pt x="463" y="50860"/>
                  </a:lnTo>
                  <a:lnTo>
                    <a:pt x="0" y="56664"/>
                  </a:lnTo>
                  <a:lnTo>
                    <a:pt x="868" y="58608"/>
                  </a:lnTo>
                  <a:lnTo>
                    <a:pt x="2439" y="59904"/>
                  </a:lnTo>
                  <a:lnTo>
                    <a:pt x="4479" y="60768"/>
                  </a:lnTo>
                  <a:lnTo>
                    <a:pt x="5839" y="62337"/>
                  </a:lnTo>
                  <a:lnTo>
                    <a:pt x="7350" y="66725"/>
                  </a:lnTo>
                  <a:lnTo>
                    <a:pt x="9312" y="77627"/>
                  </a:lnTo>
                  <a:lnTo>
                    <a:pt x="19568" y="91162"/>
                  </a:lnTo>
                  <a:lnTo>
                    <a:pt x="30757" y="102543"/>
                  </a:lnTo>
                  <a:lnTo>
                    <a:pt x="35953" y="105100"/>
                  </a:lnTo>
                  <a:lnTo>
                    <a:pt x="53046" y="107065"/>
                  </a:lnTo>
                  <a:lnTo>
                    <a:pt x="57435" y="107110"/>
                  </a:lnTo>
                  <a:lnTo>
                    <a:pt x="62693" y="104484"/>
                  </a:lnTo>
                  <a:lnTo>
                    <a:pt x="70576" y="98582"/>
                  </a:lnTo>
                  <a:lnTo>
                    <a:pt x="75661" y="98324"/>
                  </a:lnTo>
                  <a:lnTo>
                    <a:pt x="77106" y="97296"/>
                  </a:lnTo>
                  <a:lnTo>
                    <a:pt x="78070" y="95618"/>
                  </a:lnTo>
                  <a:lnTo>
                    <a:pt x="79742" y="89128"/>
                  </a:lnTo>
                  <a:lnTo>
                    <a:pt x="79986" y="76016"/>
                  </a:lnTo>
                  <a:lnTo>
                    <a:pt x="78997" y="74486"/>
                  </a:lnTo>
                  <a:lnTo>
                    <a:pt x="77346" y="73466"/>
                  </a:lnTo>
                  <a:lnTo>
                    <a:pt x="75253" y="72787"/>
                  </a:lnTo>
                  <a:lnTo>
                    <a:pt x="73857" y="71341"/>
                  </a:lnTo>
                  <a:lnTo>
                    <a:pt x="71434" y="63858"/>
                  </a:lnTo>
                  <a:lnTo>
                    <a:pt x="71175" y="58160"/>
                  </a:lnTo>
                  <a:lnTo>
                    <a:pt x="70146" y="56629"/>
                  </a:lnTo>
                  <a:lnTo>
                    <a:pt x="68469" y="55608"/>
                  </a:lnTo>
                  <a:lnTo>
                    <a:pt x="63388" y="53970"/>
                  </a:lnTo>
                  <a:lnTo>
                    <a:pt x="62693" y="51100"/>
                  </a:lnTo>
                  <a:lnTo>
                    <a:pt x="62247" y="45914"/>
                  </a:lnTo>
                  <a:lnTo>
                    <a:pt x="61217" y="45489"/>
                  </a:lnTo>
                  <a:lnTo>
                    <a:pt x="57429" y="45016"/>
                  </a:lnTo>
                  <a:lnTo>
                    <a:pt x="56021" y="43898"/>
                  </a:lnTo>
                  <a:lnTo>
                    <a:pt x="53317" y="36085"/>
                  </a:lnTo>
                  <a:lnTo>
                    <a:pt x="74533" y="14382"/>
                  </a:lnTo>
                  <a:lnTo>
                    <a:pt x="80214" y="11347"/>
                  </a:lnTo>
                  <a:lnTo>
                    <a:pt x="83118" y="10538"/>
                  </a:lnTo>
                  <a:lnTo>
                    <a:pt x="85054" y="9006"/>
                  </a:lnTo>
                  <a:lnTo>
                    <a:pt x="88770" y="3102"/>
                  </a:lnTo>
                  <a:lnTo>
                    <a:pt x="93156" y="1372"/>
                  </a:lnTo>
                  <a:lnTo>
                    <a:pt x="127631" y="0"/>
                  </a:lnTo>
                  <a:lnTo>
                    <a:pt x="133579" y="2640"/>
                  </a:lnTo>
                  <a:lnTo>
                    <a:pt x="154778" y="21239"/>
                  </a:lnTo>
                  <a:lnTo>
                    <a:pt x="157881" y="29608"/>
                  </a:lnTo>
                  <a:lnTo>
                    <a:pt x="160252" y="38950"/>
                  </a:lnTo>
                  <a:lnTo>
                    <a:pt x="167213" y="53032"/>
                  </a:lnTo>
                  <a:lnTo>
                    <a:pt x="169361" y="59282"/>
                  </a:lnTo>
                  <a:lnTo>
                    <a:pt x="175156" y="68379"/>
                  </a:lnTo>
                  <a:lnTo>
                    <a:pt x="177314" y="77359"/>
                  </a:lnTo>
                  <a:lnTo>
                    <a:pt x="177819" y="83324"/>
                  </a:lnTo>
                  <a:lnTo>
                    <a:pt x="180689" y="89282"/>
                  </a:lnTo>
                  <a:lnTo>
                    <a:pt x="185875" y="96451"/>
                  </a:lnTo>
                  <a:lnTo>
                    <a:pt x="187040" y="105749"/>
                  </a:lnTo>
                  <a:lnTo>
                    <a:pt x="187142" y="114711"/>
                  </a:lnTo>
                  <a:lnTo>
                    <a:pt x="187152" y="107244"/>
                  </a:lnTo>
                  <a:lnTo>
                    <a:pt x="191892" y="102434"/>
                  </a:lnTo>
                  <a:lnTo>
                    <a:pt x="194220" y="97445"/>
                  </a:lnTo>
                  <a:lnTo>
                    <a:pt x="194841" y="94725"/>
                  </a:lnTo>
                  <a:lnTo>
                    <a:pt x="201973" y="82239"/>
                  </a:lnTo>
                  <a:lnTo>
                    <a:pt x="205104" y="68236"/>
                  </a:lnTo>
                  <a:lnTo>
                    <a:pt x="211902" y="54113"/>
                  </a:lnTo>
                  <a:lnTo>
                    <a:pt x="212582" y="50954"/>
                  </a:lnTo>
                  <a:lnTo>
                    <a:pt x="218279" y="41769"/>
                  </a:lnTo>
                  <a:lnTo>
                    <a:pt x="228101" y="29776"/>
                  </a:lnTo>
                  <a:lnTo>
                    <a:pt x="230156" y="23811"/>
                  </a:lnTo>
                  <a:lnTo>
                    <a:pt x="231697" y="21823"/>
                  </a:lnTo>
                  <a:lnTo>
                    <a:pt x="240694" y="17862"/>
                  </a:lnTo>
                  <a:lnTo>
                    <a:pt x="248415" y="25538"/>
                  </a:lnTo>
                  <a:lnTo>
                    <a:pt x="249291" y="31151"/>
                  </a:lnTo>
                  <a:lnTo>
                    <a:pt x="249659" y="74772"/>
                  </a:lnTo>
                  <a:lnTo>
                    <a:pt x="249660" y="96971"/>
                  </a:lnTo>
                  <a:lnTo>
                    <a:pt x="254400" y="93106"/>
                  </a:lnTo>
                  <a:lnTo>
                    <a:pt x="256728" y="88338"/>
                  </a:lnTo>
                  <a:lnTo>
                    <a:pt x="257349" y="85677"/>
                  </a:lnTo>
                  <a:lnTo>
                    <a:pt x="262963" y="77192"/>
                  </a:lnTo>
                  <a:lnTo>
                    <a:pt x="272756" y="65437"/>
                  </a:lnTo>
                  <a:lnTo>
                    <a:pt x="278366" y="53560"/>
                  </a:lnTo>
                  <a:lnTo>
                    <a:pt x="288733" y="41659"/>
                  </a:lnTo>
                  <a:lnTo>
                    <a:pt x="294477" y="38353"/>
                  </a:lnTo>
                  <a:lnTo>
                    <a:pt x="300337" y="35891"/>
                  </a:lnTo>
                  <a:lnTo>
                    <a:pt x="310414" y="28174"/>
                  </a:lnTo>
                  <a:lnTo>
                    <a:pt x="320684" y="26814"/>
                  </a:lnTo>
                  <a:lnTo>
                    <a:pt x="320975" y="31529"/>
                  </a:lnTo>
                  <a:lnTo>
                    <a:pt x="322008" y="32922"/>
                  </a:lnTo>
                  <a:lnTo>
                    <a:pt x="325802" y="34470"/>
                  </a:lnTo>
                  <a:lnTo>
                    <a:pt x="327210" y="36867"/>
                  </a:lnTo>
                  <a:lnTo>
                    <a:pt x="329863" y="55061"/>
                  </a:lnTo>
                  <a:lnTo>
                    <a:pt x="330024" y="83359"/>
                  </a:lnTo>
                  <a:lnTo>
                    <a:pt x="332672" y="89297"/>
                  </a:lnTo>
                  <a:lnTo>
                    <a:pt x="337715" y="96454"/>
                  </a:lnTo>
                  <a:lnTo>
                    <a:pt x="338848" y="105749"/>
                  </a:lnTo>
                  <a:lnTo>
                    <a:pt x="339876" y="106215"/>
                  </a:lnTo>
                  <a:lnTo>
                    <a:pt x="347886" y="1071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SMARTInkShape-248"/>
            <p:cNvSpPr/>
            <p:nvPr>
              <p:custDataLst>
                <p:tags r:id="rId196"/>
              </p:custDataLst>
            </p:nvPr>
          </p:nvSpPr>
          <p:spPr>
            <a:xfrm>
              <a:off x="5527477" y="1607344"/>
              <a:ext cx="89297" cy="67651"/>
            </a:xfrm>
            <a:custGeom>
              <a:avLst/>
              <a:gdLst/>
              <a:ahLst/>
              <a:cxnLst/>
              <a:rect l="0" t="0" r="0" b="0"/>
              <a:pathLst>
                <a:path w="89297" h="67651">
                  <a:moveTo>
                    <a:pt x="0" y="44648"/>
                  </a:moveTo>
                  <a:lnTo>
                    <a:pt x="0" y="44648"/>
                  </a:lnTo>
                  <a:lnTo>
                    <a:pt x="0" y="52336"/>
                  </a:lnTo>
                  <a:lnTo>
                    <a:pt x="992" y="52750"/>
                  </a:lnTo>
                  <a:lnTo>
                    <a:pt x="4740" y="53210"/>
                  </a:lnTo>
                  <a:lnTo>
                    <a:pt x="6136" y="54325"/>
                  </a:lnTo>
                  <a:lnTo>
                    <a:pt x="7688" y="58209"/>
                  </a:lnTo>
                  <a:lnTo>
                    <a:pt x="9094" y="59642"/>
                  </a:lnTo>
                  <a:lnTo>
                    <a:pt x="16509" y="62130"/>
                  </a:lnTo>
                  <a:lnTo>
                    <a:pt x="34074" y="62498"/>
                  </a:lnTo>
                  <a:lnTo>
                    <a:pt x="39972" y="67245"/>
                  </a:lnTo>
                  <a:lnTo>
                    <a:pt x="42523" y="67650"/>
                  </a:lnTo>
                  <a:lnTo>
                    <a:pt x="45215" y="66928"/>
                  </a:lnTo>
                  <a:lnTo>
                    <a:pt x="53746" y="61172"/>
                  </a:lnTo>
                  <a:lnTo>
                    <a:pt x="59606" y="56953"/>
                  </a:lnTo>
                  <a:lnTo>
                    <a:pt x="65517" y="55078"/>
                  </a:lnTo>
                  <a:lnTo>
                    <a:pt x="67490" y="53586"/>
                  </a:lnTo>
                  <a:lnTo>
                    <a:pt x="77227" y="38434"/>
                  </a:lnTo>
                  <a:lnTo>
                    <a:pt x="78971" y="32626"/>
                  </a:lnTo>
                  <a:lnTo>
                    <a:pt x="80429" y="30680"/>
                  </a:lnTo>
                  <a:lnTo>
                    <a:pt x="82392" y="29383"/>
                  </a:lnTo>
                  <a:lnTo>
                    <a:pt x="84694" y="28518"/>
                  </a:lnTo>
                  <a:lnTo>
                    <a:pt x="86228" y="26950"/>
                  </a:lnTo>
                  <a:lnTo>
                    <a:pt x="87933" y="22561"/>
                  </a:lnTo>
                  <a:lnTo>
                    <a:pt x="8929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SMARTInkShape-249"/>
            <p:cNvSpPr/>
            <p:nvPr>
              <p:custDataLst>
                <p:tags r:id="rId197"/>
              </p:custDataLst>
            </p:nvPr>
          </p:nvSpPr>
          <p:spPr>
            <a:xfrm>
              <a:off x="5545458" y="1589484"/>
              <a:ext cx="107035" cy="107036"/>
            </a:xfrm>
            <a:custGeom>
              <a:avLst/>
              <a:gdLst/>
              <a:ahLst/>
              <a:cxnLst/>
              <a:rect l="0" t="0" r="0" b="0"/>
              <a:pathLst>
                <a:path w="107035" h="107036">
                  <a:moveTo>
                    <a:pt x="62386" y="0"/>
                  </a:moveTo>
                  <a:lnTo>
                    <a:pt x="62386" y="0"/>
                  </a:lnTo>
                  <a:lnTo>
                    <a:pt x="57645" y="0"/>
                  </a:lnTo>
                  <a:lnTo>
                    <a:pt x="52672" y="2646"/>
                  </a:lnTo>
                  <a:lnTo>
                    <a:pt x="47155" y="6137"/>
                  </a:lnTo>
                  <a:lnTo>
                    <a:pt x="41395" y="7689"/>
                  </a:lnTo>
                  <a:lnTo>
                    <a:pt x="39462" y="9095"/>
                  </a:lnTo>
                  <a:lnTo>
                    <a:pt x="38173" y="11024"/>
                  </a:lnTo>
                  <a:lnTo>
                    <a:pt x="35749" y="15814"/>
                  </a:lnTo>
                  <a:lnTo>
                    <a:pt x="23319" y="29888"/>
                  </a:lnTo>
                  <a:lnTo>
                    <a:pt x="17572" y="33128"/>
                  </a:lnTo>
                  <a:lnTo>
                    <a:pt x="14651" y="33992"/>
                  </a:lnTo>
                  <a:lnTo>
                    <a:pt x="12703" y="35560"/>
                  </a:lnTo>
                  <a:lnTo>
                    <a:pt x="1272" y="59613"/>
                  </a:lnTo>
                  <a:lnTo>
                    <a:pt x="0" y="77631"/>
                  </a:lnTo>
                  <a:lnTo>
                    <a:pt x="2579" y="81797"/>
                  </a:lnTo>
                  <a:lnTo>
                    <a:pt x="6039" y="86956"/>
                  </a:lnTo>
                  <a:lnTo>
                    <a:pt x="7577" y="92556"/>
                  </a:lnTo>
                  <a:lnTo>
                    <a:pt x="8980" y="94447"/>
                  </a:lnTo>
                  <a:lnTo>
                    <a:pt x="10906" y="95707"/>
                  </a:lnTo>
                  <a:lnTo>
                    <a:pt x="15693" y="98099"/>
                  </a:lnTo>
                  <a:lnTo>
                    <a:pt x="23967" y="104032"/>
                  </a:lnTo>
                  <a:lnTo>
                    <a:pt x="32702" y="106231"/>
                  </a:lnTo>
                  <a:lnTo>
                    <a:pt x="47513" y="107035"/>
                  </a:lnTo>
                  <a:lnTo>
                    <a:pt x="91657" y="95743"/>
                  </a:lnTo>
                  <a:lnTo>
                    <a:pt x="107034" y="89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SMARTInkShape-250"/>
            <p:cNvSpPr/>
            <p:nvPr>
              <p:custDataLst>
                <p:tags r:id="rId198"/>
              </p:custDataLst>
            </p:nvPr>
          </p:nvSpPr>
          <p:spPr>
            <a:xfrm>
              <a:off x="5741822" y="1598414"/>
              <a:ext cx="142843" cy="151806"/>
            </a:xfrm>
            <a:custGeom>
              <a:avLst/>
              <a:gdLst/>
              <a:ahLst/>
              <a:cxnLst/>
              <a:rect l="0" t="0" r="0" b="0"/>
              <a:pathLst>
                <a:path w="142843" h="151806">
                  <a:moveTo>
                    <a:pt x="8897" y="0"/>
                  </a:moveTo>
                  <a:lnTo>
                    <a:pt x="8897" y="0"/>
                  </a:lnTo>
                  <a:lnTo>
                    <a:pt x="8897" y="37500"/>
                  </a:lnTo>
                  <a:lnTo>
                    <a:pt x="6251" y="44117"/>
                  </a:lnTo>
                  <a:lnTo>
                    <a:pt x="2760" y="50366"/>
                  </a:lnTo>
                  <a:lnTo>
                    <a:pt x="519" y="62461"/>
                  </a:lnTo>
                  <a:lnTo>
                    <a:pt x="0" y="83341"/>
                  </a:lnTo>
                  <a:lnTo>
                    <a:pt x="981" y="85326"/>
                  </a:lnTo>
                  <a:lnTo>
                    <a:pt x="2627" y="86650"/>
                  </a:lnTo>
                  <a:lnTo>
                    <a:pt x="4717" y="87532"/>
                  </a:lnTo>
                  <a:lnTo>
                    <a:pt x="6110" y="89113"/>
                  </a:lnTo>
                  <a:lnTo>
                    <a:pt x="8864" y="98104"/>
                  </a:lnTo>
                  <a:lnTo>
                    <a:pt x="22198" y="98224"/>
                  </a:lnTo>
                  <a:lnTo>
                    <a:pt x="27376" y="95579"/>
                  </a:lnTo>
                  <a:lnTo>
                    <a:pt x="30146" y="93485"/>
                  </a:lnTo>
                  <a:lnTo>
                    <a:pt x="33224" y="88512"/>
                  </a:lnTo>
                  <a:lnTo>
                    <a:pt x="35583" y="82995"/>
                  </a:lnTo>
                  <a:lnTo>
                    <a:pt x="39940" y="77236"/>
                  </a:lnTo>
                  <a:lnTo>
                    <a:pt x="45184" y="74015"/>
                  </a:lnTo>
                  <a:lnTo>
                    <a:pt x="50821" y="71591"/>
                  </a:lnTo>
                  <a:lnTo>
                    <a:pt x="59574" y="65640"/>
                  </a:lnTo>
                  <a:lnTo>
                    <a:pt x="69650" y="62920"/>
                  </a:lnTo>
                  <a:lnTo>
                    <a:pt x="87609" y="62519"/>
                  </a:lnTo>
                  <a:lnTo>
                    <a:pt x="102523" y="75811"/>
                  </a:lnTo>
                  <a:lnTo>
                    <a:pt x="105078" y="80988"/>
                  </a:lnTo>
                  <a:lnTo>
                    <a:pt x="105761" y="83758"/>
                  </a:lnTo>
                  <a:lnTo>
                    <a:pt x="112991" y="96324"/>
                  </a:lnTo>
                  <a:lnTo>
                    <a:pt x="123622" y="135316"/>
                  </a:lnTo>
                  <a:lnTo>
                    <a:pt x="125068" y="137836"/>
                  </a:lnTo>
                  <a:lnTo>
                    <a:pt x="127024" y="139516"/>
                  </a:lnTo>
                  <a:lnTo>
                    <a:pt x="129320" y="140635"/>
                  </a:lnTo>
                  <a:lnTo>
                    <a:pt x="130851" y="142374"/>
                  </a:lnTo>
                  <a:lnTo>
                    <a:pt x="132551" y="146952"/>
                  </a:lnTo>
                  <a:lnTo>
                    <a:pt x="133997" y="148569"/>
                  </a:lnTo>
                  <a:lnTo>
                    <a:pt x="142842"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SMARTInkShape-251"/>
            <p:cNvSpPr/>
            <p:nvPr>
              <p:custDataLst>
                <p:tags r:id="rId199"/>
              </p:custDataLst>
            </p:nvPr>
          </p:nvSpPr>
          <p:spPr>
            <a:xfrm>
              <a:off x="4848821" y="1866785"/>
              <a:ext cx="285747" cy="97743"/>
            </a:xfrm>
            <a:custGeom>
              <a:avLst/>
              <a:gdLst/>
              <a:ahLst/>
              <a:cxnLst/>
              <a:rect l="0" t="0" r="0" b="0"/>
              <a:pathLst>
                <a:path w="285747" h="97743">
                  <a:moveTo>
                    <a:pt x="17859" y="8449"/>
                  </a:moveTo>
                  <a:lnTo>
                    <a:pt x="17859" y="8449"/>
                  </a:lnTo>
                  <a:lnTo>
                    <a:pt x="17859" y="3305"/>
                  </a:lnTo>
                  <a:lnTo>
                    <a:pt x="17859" y="29417"/>
                  </a:lnTo>
                  <a:lnTo>
                    <a:pt x="15213" y="35297"/>
                  </a:lnTo>
                  <a:lnTo>
                    <a:pt x="11722" y="41218"/>
                  </a:lnTo>
                  <a:lnTo>
                    <a:pt x="9481" y="53103"/>
                  </a:lnTo>
                  <a:lnTo>
                    <a:pt x="8961" y="73934"/>
                  </a:lnTo>
                  <a:lnTo>
                    <a:pt x="6297" y="79887"/>
                  </a:lnTo>
                  <a:lnTo>
                    <a:pt x="1243" y="87053"/>
                  </a:lnTo>
                  <a:lnTo>
                    <a:pt x="0" y="97735"/>
                  </a:lnTo>
                  <a:lnTo>
                    <a:pt x="7688" y="90057"/>
                  </a:lnTo>
                  <a:lnTo>
                    <a:pt x="14821" y="75796"/>
                  </a:lnTo>
                  <a:lnTo>
                    <a:pt x="17951" y="65556"/>
                  </a:lnTo>
                  <a:lnTo>
                    <a:pt x="42056" y="35248"/>
                  </a:lnTo>
                  <a:lnTo>
                    <a:pt x="42919" y="32268"/>
                  </a:lnTo>
                  <a:lnTo>
                    <a:pt x="44488" y="30282"/>
                  </a:lnTo>
                  <a:lnTo>
                    <a:pt x="48876" y="28075"/>
                  </a:lnTo>
                  <a:lnTo>
                    <a:pt x="67102" y="26322"/>
                  </a:lnTo>
                  <a:lnTo>
                    <a:pt x="68547" y="27310"/>
                  </a:lnTo>
                  <a:lnTo>
                    <a:pt x="69511" y="28961"/>
                  </a:lnTo>
                  <a:lnTo>
                    <a:pt x="70866" y="36024"/>
                  </a:lnTo>
                  <a:lnTo>
                    <a:pt x="71057" y="38739"/>
                  </a:lnTo>
                  <a:lnTo>
                    <a:pt x="73913" y="44401"/>
                  </a:lnTo>
                  <a:lnTo>
                    <a:pt x="77498" y="50225"/>
                  </a:lnTo>
                  <a:lnTo>
                    <a:pt x="79989" y="60277"/>
                  </a:lnTo>
                  <a:lnTo>
                    <a:pt x="86429" y="68811"/>
                  </a:lnTo>
                  <a:lnTo>
                    <a:pt x="89439" y="77156"/>
                  </a:lnTo>
                  <a:lnTo>
                    <a:pt x="96872" y="87085"/>
                  </a:lnTo>
                  <a:lnTo>
                    <a:pt x="100271" y="88047"/>
                  </a:lnTo>
                  <a:lnTo>
                    <a:pt x="102565" y="88303"/>
                  </a:lnTo>
                  <a:lnTo>
                    <a:pt x="107761" y="91234"/>
                  </a:lnTo>
                  <a:lnTo>
                    <a:pt x="113378" y="94852"/>
                  </a:lnTo>
                  <a:lnTo>
                    <a:pt x="119182" y="96460"/>
                  </a:lnTo>
                  <a:lnTo>
                    <a:pt x="122118" y="95897"/>
                  </a:lnTo>
                  <a:lnTo>
                    <a:pt x="131984" y="91355"/>
                  </a:lnTo>
                  <a:lnTo>
                    <a:pt x="156932" y="88047"/>
                  </a:lnTo>
                  <a:lnTo>
                    <a:pt x="169500" y="79147"/>
                  </a:lnTo>
                  <a:lnTo>
                    <a:pt x="175544" y="74597"/>
                  </a:lnTo>
                  <a:lnTo>
                    <a:pt x="203516" y="61457"/>
                  </a:lnTo>
                  <a:lnTo>
                    <a:pt x="226109" y="41158"/>
                  </a:lnTo>
                  <a:lnTo>
                    <a:pt x="229477" y="35224"/>
                  </a:lnTo>
                  <a:lnTo>
                    <a:pt x="230375" y="32252"/>
                  </a:lnTo>
                  <a:lnTo>
                    <a:pt x="231966" y="30271"/>
                  </a:lnTo>
                  <a:lnTo>
                    <a:pt x="249540" y="17793"/>
                  </a:lnTo>
                  <a:lnTo>
                    <a:pt x="250027" y="0"/>
                  </a:lnTo>
                  <a:lnTo>
                    <a:pt x="250030" y="11991"/>
                  </a:lnTo>
                  <a:lnTo>
                    <a:pt x="247384" y="17630"/>
                  </a:lnTo>
                  <a:lnTo>
                    <a:pt x="243894" y="23444"/>
                  </a:lnTo>
                  <a:lnTo>
                    <a:pt x="241653" y="35261"/>
                  </a:lnTo>
                  <a:lnTo>
                    <a:pt x="240354" y="42193"/>
                  </a:lnTo>
                  <a:lnTo>
                    <a:pt x="233020" y="61017"/>
                  </a:lnTo>
                  <a:lnTo>
                    <a:pt x="232174" y="95989"/>
                  </a:lnTo>
                  <a:lnTo>
                    <a:pt x="233165" y="96575"/>
                  </a:lnTo>
                  <a:lnTo>
                    <a:pt x="249950" y="97716"/>
                  </a:lnTo>
                  <a:lnTo>
                    <a:pt x="262318" y="97742"/>
                  </a:lnTo>
                  <a:lnTo>
                    <a:pt x="264175" y="96751"/>
                  </a:lnTo>
                  <a:lnTo>
                    <a:pt x="265414" y="95099"/>
                  </a:lnTo>
                  <a:lnTo>
                    <a:pt x="266240" y="93005"/>
                  </a:lnTo>
                  <a:lnTo>
                    <a:pt x="267782" y="91609"/>
                  </a:lnTo>
                  <a:lnTo>
                    <a:pt x="272142" y="90058"/>
                  </a:lnTo>
                  <a:lnTo>
                    <a:pt x="273700" y="88652"/>
                  </a:lnTo>
                  <a:lnTo>
                    <a:pt x="275434" y="84444"/>
                  </a:lnTo>
                  <a:lnTo>
                    <a:pt x="276409" y="76497"/>
                  </a:lnTo>
                  <a:lnTo>
                    <a:pt x="277538" y="74650"/>
                  </a:lnTo>
                  <a:lnTo>
                    <a:pt x="279283" y="73419"/>
                  </a:lnTo>
                  <a:lnTo>
                    <a:pt x="281438" y="72599"/>
                  </a:lnTo>
                  <a:lnTo>
                    <a:pt x="282875" y="71059"/>
                  </a:lnTo>
                  <a:lnTo>
                    <a:pt x="285371" y="63413"/>
                  </a:lnTo>
                  <a:lnTo>
                    <a:pt x="285746" y="39915"/>
                  </a:lnTo>
                  <a:lnTo>
                    <a:pt x="283102" y="34671"/>
                  </a:lnTo>
                  <a:lnTo>
                    <a:pt x="276820" y="263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SMARTInkShape-252"/>
            <p:cNvSpPr/>
            <p:nvPr>
              <p:custDataLst>
                <p:tags r:id="rId200"/>
              </p:custDataLst>
            </p:nvPr>
          </p:nvSpPr>
          <p:spPr>
            <a:xfrm>
              <a:off x="5206118" y="1750219"/>
              <a:ext cx="26680" cy="187491"/>
            </a:xfrm>
            <a:custGeom>
              <a:avLst/>
              <a:gdLst/>
              <a:ahLst/>
              <a:cxnLst/>
              <a:rect l="0" t="0" r="0" b="0"/>
              <a:pathLst>
                <a:path w="26680" h="187491">
                  <a:moveTo>
                    <a:pt x="26679" y="0"/>
                  </a:moveTo>
                  <a:lnTo>
                    <a:pt x="26679" y="0"/>
                  </a:lnTo>
                  <a:lnTo>
                    <a:pt x="26679" y="8562"/>
                  </a:lnTo>
                  <a:lnTo>
                    <a:pt x="18990" y="16586"/>
                  </a:lnTo>
                  <a:lnTo>
                    <a:pt x="13018" y="61222"/>
                  </a:lnTo>
                  <a:lnTo>
                    <a:pt x="9649" y="77541"/>
                  </a:lnTo>
                  <a:lnTo>
                    <a:pt x="7900" y="104270"/>
                  </a:lnTo>
                  <a:lnTo>
                    <a:pt x="1141" y="126632"/>
                  </a:lnTo>
                  <a:lnTo>
                    <a:pt x="0" y="153420"/>
                  </a:lnTo>
                  <a:lnTo>
                    <a:pt x="2584" y="160129"/>
                  </a:lnTo>
                  <a:lnTo>
                    <a:pt x="6048" y="166418"/>
                  </a:lnTo>
                  <a:lnTo>
                    <a:pt x="8711" y="178060"/>
                  </a:lnTo>
                  <a:lnTo>
                    <a:pt x="8819" y="187490"/>
                  </a:lnTo>
                  <a:lnTo>
                    <a:pt x="8820"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SMARTInkShape-253"/>
            <p:cNvSpPr/>
            <p:nvPr>
              <p:custDataLst>
                <p:tags r:id="rId201"/>
              </p:custDataLst>
            </p:nvPr>
          </p:nvSpPr>
          <p:spPr>
            <a:xfrm>
              <a:off x="5161359" y="1839516"/>
              <a:ext cx="142876" cy="26790"/>
            </a:xfrm>
            <a:custGeom>
              <a:avLst/>
              <a:gdLst/>
              <a:ahLst/>
              <a:cxnLst/>
              <a:rect l="0" t="0" r="0" b="0"/>
              <a:pathLst>
                <a:path w="142876" h="26790">
                  <a:moveTo>
                    <a:pt x="0" y="26789"/>
                  </a:moveTo>
                  <a:lnTo>
                    <a:pt x="0" y="26789"/>
                  </a:lnTo>
                  <a:lnTo>
                    <a:pt x="4741" y="22048"/>
                  </a:lnTo>
                  <a:lnTo>
                    <a:pt x="7129" y="21644"/>
                  </a:lnTo>
                  <a:lnTo>
                    <a:pt x="9714" y="22367"/>
                  </a:lnTo>
                  <a:lnTo>
                    <a:pt x="12429" y="23841"/>
                  </a:lnTo>
                  <a:lnTo>
                    <a:pt x="15231" y="23831"/>
                  </a:lnTo>
                  <a:lnTo>
                    <a:pt x="29812" y="18841"/>
                  </a:lnTo>
                  <a:lnTo>
                    <a:pt x="74354" y="16884"/>
                  </a:lnTo>
                  <a:lnTo>
                    <a:pt x="91343" y="10795"/>
                  </a:lnTo>
                  <a:lnTo>
                    <a:pt x="112204" y="8183"/>
                  </a:lnTo>
                  <a:lnTo>
                    <a:pt x="122763" y="2865"/>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SMARTInkShape-254"/>
            <p:cNvSpPr/>
            <p:nvPr>
              <p:custDataLst>
                <p:tags r:id="rId202"/>
              </p:custDataLst>
            </p:nvPr>
          </p:nvSpPr>
          <p:spPr>
            <a:xfrm>
              <a:off x="4491634" y="1941527"/>
              <a:ext cx="80367" cy="273037"/>
            </a:xfrm>
            <a:custGeom>
              <a:avLst/>
              <a:gdLst/>
              <a:ahLst/>
              <a:cxnLst/>
              <a:rect l="0" t="0" r="0" b="0"/>
              <a:pathLst>
                <a:path w="80367" h="273037">
                  <a:moveTo>
                    <a:pt x="80366" y="5145"/>
                  </a:moveTo>
                  <a:lnTo>
                    <a:pt x="80366" y="5145"/>
                  </a:lnTo>
                  <a:lnTo>
                    <a:pt x="75626" y="5145"/>
                  </a:lnTo>
                  <a:lnTo>
                    <a:pt x="70652" y="2499"/>
                  </a:lnTo>
                  <a:lnTo>
                    <a:pt x="67937" y="404"/>
                  </a:lnTo>
                  <a:lnTo>
                    <a:pt x="65135" y="0"/>
                  </a:lnTo>
                  <a:lnTo>
                    <a:pt x="38685" y="5965"/>
                  </a:lnTo>
                  <a:lnTo>
                    <a:pt x="23810" y="17551"/>
                  </a:lnTo>
                  <a:lnTo>
                    <a:pt x="20503" y="23226"/>
                  </a:lnTo>
                  <a:lnTo>
                    <a:pt x="18042" y="29056"/>
                  </a:lnTo>
                  <a:lnTo>
                    <a:pt x="12069" y="37916"/>
                  </a:lnTo>
                  <a:lnTo>
                    <a:pt x="1363" y="69389"/>
                  </a:lnTo>
                  <a:lnTo>
                    <a:pt x="34" y="113636"/>
                  </a:lnTo>
                  <a:lnTo>
                    <a:pt x="0" y="157118"/>
                  </a:lnTo>
                  <a:lnTo>
                    <a:pt x="991" y="195487"/>
                  </a:lnTo>
                  <a:lnTo>
                    <a:pt x="7067" y="212555"/>
                  </a:lnTo>
                  <a:lnTo>
                    <a:pt x="9676" y="233431"/>
                  </a:lnTo>
                  <a:lnTo>
                    <a:pt x="15948" y="246067"/>
                  </a:lnTo>
                  <a:lnTo>
                    <a:pt x="17858" y="2730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SMARTInkShape-255"/>
            <p:cNvSpPr/>
            <p:nvPr>
              <p:custDataLst>
                <p:tags r:id="rId203"/>
              </p:custDataLst>
            </p:nvPr>
          </p:nvSpPr>
          <p:spPr>
            <a:xfrm>
              <a:off x="4438055" y="2116445"/>
              <a:ext cx="392907" cy="98118"/>
            </a:xfrm>
            <a:custGeom>
              <a:avLst/>
              <a:gdLst/>
              <a:ahLst/>
              <a:cxnLst/>
              <a:rect l="0" t="0" r="0" b="0"/>
              <a:pathLst>
                <a:path w="392907" h="98118">
                  <a:moveTo>
                    <a:pt x="0" y="35610"/>
                  </a:moveTo>
                  <a:lnTo>
                    <a:pt x="0" y="35610"/>
                  </a:lnTo>
                  <a:lnTo>
                    <a:pt x="0" y="23181"/>
                  </a:lnTo>
                  <a:lnTo>
                    <a:pt x="992" y="21371"/>
                  </a:lnTo>
                  <a:lnTo>
                    <a:pt x="2645" y="20164"/>
                  </a:lnTo>
                  <a:lnTo>
                    <a:pt x="7129" y="17831"/>
                  </a:lnTo>
                  <a:lnTo>
                    <a:pt x="15231" y="11931"/>
                  </a:lnTo>
                  <a:lnTo>
                    <a:pt x="25071" y="9230"/>
                  </a:lnTo>
                  <a:lnTo>
                    <a:pt x="43807" y="8857"/>
                  </a:lnTo>
                  <a:lnTo>
                    <a:pt x="51881" y="11482"/>
                  </a:lnTo>
                  <a:lnTo>
                    <a:pt x="58777" y="14965"/>
                  </a:lnTo>
                  <a:lnTo>
                    <a:pt x="77324" y="18498"/>
                  </a:lnTo>
                  <a:lnTo>
                    <a:pt x="89283" y="24770"/>
                  </a:lnTo>
                  <a:lnTo>
                    <a:pt x="92265" y="25406"/>
                  </a:lnTo>
                  <a:lnTo>
                    <a:pt x="101200" y="31043"/>
                  </a:lnTo>
                  <a:lnTo>
                    <a:pt x="144737" y="73192"/>
                  </a:lnTo>
                  <a:lnTo>
                    <a:pt x="147092" y="75547"/>
                  </a:lnTo>
                  <a:lnTo>
                    <a:pt x="152356" y="78164"/>
                  </a:lnTo>
                  <a:lnTo>
                    <a:pt x="155149" y="78862"/>
                  </a:lnTo>
                  <a:lnTo>
                    <a:pt x="157010" y="80320"/>
                  </a:lnTo>
                  <a:lnTo>
                    <a:pt x="159079" y="84585"/>
                  </a:lnTo>
                  <a:lnTo>
                    <a:pt x="160623" y="86119"/>
                  </a:lnTo>
                  <a:lnTo>
                    <a:pt x="164984" y="87824"/>
                  </a:lnTo>
                  <a:lnTo>
                    <a:pt x="166544" y="89271"/>
                  </a:lnTo>
                  <a:lnTo>
                    <a:pt x="169253" y="96757"/>
                  </a:lnTo>
                  <a:lnTo>
                    <a:pt x="172127" y="97512"/>
                  </a:lnTo>
                  <a:lnTo>
                    <a:pt x="178590" y="98117"/>
                  </a:lnTo>
                  <a:lnTo>
                    <a:pt x="178593" y="56437"/>
                  </a:lnTo>
                  <a:lnTo>
                    <a:pt x="178593" y="50488"/>
                  </a:lnTo>
                  <a:lnTo>
                    <a:pt x="181239" y="44538"/>
                  </a:lnTo>
                  <a:lnTo>
                    <a:pt x="184730" y="38585"/>
                  </a:lnTo>
                  <a:lnTo>
                    <a:pt x="187155" y="28444"/>
                  </a:lnTo>
                  <a:lnTo>
                    <a:pt x="193587" y="19899"/>
                  </a:lnTo>
                  <a:lnTo>
                    <a:pt x="195179" y="14406"/>
                  </a:lnTo>
                  <a:lnTo>
                    <a:pt x="196596" y="12544"/>
                  </a:lnTo>
                  <a:lnTo>
                    <a:pt x="200816" y="10476"/>
                  </a:lnTo>
                  <a:lnTo>
                    <a:pt x="221117" y="7857"/>
                  </a:lnTo>
                  <a:lnTo>
                    <a:pt x="229447" y="2692"/>
                  </a:lnTo>
                  <a:lnTo>
                    <a:pt x="241151" y="444"/>
                  </a:lnTo>
                  <a:lnTo>
                    <a:pt x="253018" y="0"/>
                  </a:lnTo>
                  <a:lnTo>
                    <a:pt x="258965" y="2585"/>
                  </a:lnTo>
                  <a:lnTo>
                    <a:pt x="264916" y="6049"/>
                  </a:lnTo>
                  <a:lnTo>
                    <a:pt x="276821" y="8273"/>
                  </a:lnTo>
                  <a:lnTo>
                    <a:pt x="297656" y="8788"/>
                  </a:lnTo>
                  <a:lnTo>
                    <a:pt x="303609" y="11452"/>
                  </a:lnTo>
                  <a:lnTo>
                    <a:pt x="309562" y="14951"/>
                  </a:lnTo>
                  <a:lnTo>
                    <a:pt x="321468" y="17197"/>
                  </a:lnTo>
                  <a:lnTo>
                    <a:pt x="355935" y="17750"/>
                  </a:lnTo>
                  <a:lnTo>
                    <a:pt x="352076" y="17750"/>
                  </a:lnTo>
                  <a:lnTo>
                    <a:pt x="350803" y="16758"/>
                  </a:lnTo>
                  <a:lnTo>
                    <a:pt x="348593" y="10062"/>
                  </a:lnTo>
                  <a:lnTo>
                    <a:pt x="345761" y="9372"/>
                  </a:lnTo>
                  <a:lnTo>
                    <a:pt x="326058" y="8823"/>
                  </a:lnTo>
                  <a:lnTo>
                    <a:pt x="324528" y="9815"/>
                  </a:lnTo>
                  <a:lnTo>
                    <a:pt x="323509" y="11468"/>
                  </a:lnTo>
                  <a:lnTo>
                    <a:pt x="322828" y="13562"/>
                  </a:lnTo>
                  <a:lnTo>
                    <a:pt x="313900" y="25071"/>
                  </a:lnTo>
                  <a:lnTo>
                    <a:pt x="310498" y="25965"/>
                  </a:lnTo>
                  <a:lnTo>
                    <a:pt x="308201" y="26203"/>
                  </a:lnTo>
                  <a:lnTo>
                    <a:pt x="306671" y="27354"/>
                  </a:lnTo>
                  <a:lnTo>
                    <a:pt x="304970" y="31279"/>
                  </a:lnTo>
                  <a:lnTo>
                    <a:pt x="303728" y="47658"/>
                  </a:lnTo>
                  <a:lnTo>
                    <a:pt x="304681" y="49595"/>
                  </a:lnTo>
                  <a:lnTo>
                    <a:pt x="306308" y="50887"/>
                  </a:lnTo>
                  <a:lnTo>
                    <a:pt x="311308" y="52959"/>
                  </a:lnTo>
                  <a:lnTo>
                    <a:pt x="311991" y="55888"/>
                  </a:lnTo>
                  <a:lnTo>
                    <a:pt x="312431" y="61113"/>
                  </a:lnTo>
                  <a:lnTo>
                    <a:pt x="313459" y="61541"/>
                  </a:lnTo>
                  <a:lnTo>
                    <a:pt x="334761" y="62398"/>
                  </a:lnTo>
                  <a:lnTo>
                    <a:pt x="336283" y="61406"/>
                  </a:lnTo>
                  <a:lnTo>
                    <a:pt x="337298" y="59753"/>
                  </a:lnTo>
                  <a:lnTo>
                    <a:pt x="337975" y="57658"/>
                  </a:lnTo>
                  <a:lnTo>
                    <a:pt x="339418" y="56262"/>
                  </a:lnTo>
                  <a:lnTo>
                    <a:pt x="347854" y="53578"/>
                  </a:lnTo>
                  <a:lnTo>
                    <a:pt x="357075" y="44649"/>
                  </a:lnTo>
                  <a:lnTo>
                    <a:pt x="365746" y="44542"/>
                  </a:lnTo>
                  <a:lnTo>
                    <a:pt x="366114" y="61048"/>
                  </a:lnTo>
                  <a:lnTo>
                    <a:pt x="372253" y="69261"/>
                  </a:lnTo>
                  <a:lnTo>
                    <a:pt x="374938" y="79771"/>
                  </a:lnTo>
                  <a:lnTo>
                    <a:pt x="382726" y="87904"/>
                  </a:lnTo>
                  <a:lnTo>
                    <a:pt x="392906" y="89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4" name="SMARTInkShape-256"/>
            <p:cNvSpPr/>
            <p:nvPr>
              <p:custDataLst>
                <p:tags r:id="rId204"/>
              </p:custDataLst>
            </p:nvPr>
          </p:nvSpPr>
          <p:spPr>
            <a:xfrm>
              <a:off x="4911696" y="2152055"/>
              <a:ext cx="17493" cy="26790"/>
            </a:xfrm>
            <a:custGeom>
              <a:avLst/>
              <a:gdLst/>
              <a:ahLst/>
              <a:cxnLst/>
              <a:rect l="0" t="0" r="0" b="0"/>
              <a:pathLst>
                <a:path w="17493" h="26790">
                  <a:moveTo>
                    <a:pt x="8562" y="0"/>
                  </a:moveTo>
                  <a:lnTo>
                    <a:pt x="8562" y="0"/>
                  </a:lnTo>
                  <a:lnTo>
                    <a:pt x="3821" y="0"/>
                  </a:lnTo>
                  <a:lnTo>
                    <a:pt x="2425" y="992"/>
                  </a:lnTo>
                  <a:lnTo>
                    <a:pt x="1494" y="2646"/>
                  </a:lnTo>
                  <a:lnTo>
                    <a:pt x="0" y="12429"/>
                  </a:lnTo>
                  <a:lnTo>
                    <a:pt x="870" y="14239"/>
                  </a:lnTo>
                  <a:lnTo>
                    <a:pt x="2441" y="15445"/>
                  </a:lnTo>
                  <a:lnTo>
                    <a:pt x="4482" y="16250"/>
                  </a:lnTo>
                  <a:lnTo>
                    <a:pt x="5842" y="17778"/>
                  </a:lnTo>
                  <a:lnTo>
                    <a:pt x="8456" y="26379"/>
                  </a:lnTo>
                  <a:lnTo>
                    <a:pt x="17492"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SMARTInkShape-257"/>
            <p:cNvSpPr/>
            <p:nvPr>
              <p:custDataLst>
                <p:tags r:id="rId205"/>
              </p:custDataLst>
            </p:nvPr>
          </p:nvSpPr>
          <p:spPr>
            <a:xfrm>
              <a:off x="4991695" y="2089547"/>
              <a:ext cx="1" cy="8931"/>
            </a:xfrm>
            <a:custGeom>
              <a:avLst/>
              <a:gdLst/>
              <a:ahLst/>
              <a:cxnLst/>
              <a:rect l="0" t="0" r="0" b="0"/>
              <a:pathLst>
                <a:path w="1" h="8931">
                  <a:moveTo>
                    <a:pt x="0" y="8930"/>
                  </a:moveTo>
                  <a:lnTo>
                    <a:pt x="0" y="893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6" name="SMARTInkShape-258"/>
            <p:cNvSpPr/>
            <p:nvPr>
              <p:custDataLst>
                <p:tags r:id="rId206"/>
              </p:custDataLst>
            </p:nvPr>
          </p:nvSpPr>
          <p:spPr>
            <a:xfrm>
              <a:off x="5018607" y="1974702"/>
              <a:ext cx="98105" cy="257602"/>
            </a:xfrm>
            <a:custGeom>
              <a:avLst/>
              <a:gdLst/>
              <a:ahLst/>
              <a:cxnLst/>
              <a:rect l="0" t="0" r="0" b="0"/>
              <a:pathLst>
                <a:path w="98105" h="257602">
                  <a:moveTo>
                    <a:pt x="62385" y="7689"/>
                  </a:moveTo>
                  <a:lnTo>
                    <a:pt x="62385" y="7689"/>
                  </a:lnTo>
                  <a:lnTo>
                    <a:pt x="70074" y="0"/>
                  </a:lnTo>
                  <a:lnTo>
                    <a:pt x="70488" y="579"/>
                  </a:lnTo>
                  <a:lnTo>
                    <a:pt x="70947" y="3867"/>
                  </a:lnTo>
                  <a:lnTo>
                    <a:pt x="72062" y="5141"/>
                  </a:lnTo>
                  <a:lnTo>
                    <a:pt x="75946" y="6556"/>
                  </a:lnTo>
                  <a:lnTo>
                    <a:pt x="77379" y="7926"/>
                  </a:lnTo>
                  <a:lnTo>
                    <a:pt x="78971" y="12094"/>
                  </a:lnTo>
                  <a:lnTo>
                    <a:pt x="80238" y="56497"/>
                  </a:lnTo>
                  <a:lnTo>
                    <a:pt x="80245" y="100820"/>
                  </a:lnTo>
                  <a:lnTo>
                    <a:pt x="81237" y="134764"/>
                  </a:lnTo>
                  <a:lnTo>
                    <a:pt x="87313" y="152440"/>
                  </a:lnTo>
                  <a:lnTo>
                    <a:pt x="90145" y="192154"/>
                  </a:lnTo>
                  <a:lnTo>
                    <a:pt x="96860" y="202367"/>
                  </a:lnTo>
                  <a:lnTo>
                    <a:pt x="98104" y="213070"/>
                  </a:lnTo>
                  <a:lnTo>
                    <a:pt x="98104" y="208331"/>
                  </a:lnTo>
                  <a:lnTo>
                    <a:pt x="97112" y="206934"/>
                  </a:lnTo>
                  <a:lnTo>
                    <a:pt x="95458" y="206004"/>
                  </a:lnTo>
                  <a:lnTo>
                    <a:pt x="93364" y="205383"/>
                  </a:lnTo>
                  <a:lnTo>
                    <a:pt x="91967" y="203977"/>
                  </a:lnTo>
                  <a:lnTo>
                    <a:pt x="90415" y="199769"/>
                  </a:lnTo>
                  <a:lnTo>
                    <a:pt x="89010" y="198250"/>
                  </a:lnTo>
                  <a:lnTo>
                    <a:pt x="71130" y="188322"/>
                  </a:lnTo>
                  <a:lnTo>
                    <a:pt x="41546" y="186318"/>
                  </a:lnTo>
                  <a:lnTo>
                    <a:pt x="35595" y="188944"/>
                  </a:lnTo>
                  <a:lnTo>
                    <a:pt x="29642" y="192426"/>
                  </a:lnTo>
                  <a:lnTo>
                    <a:pt x="17737" y="194662"/>
                  </a:lnTo>
                  <a:lnTo>
                    <a:pt x="14760" y="194845"/>
                  </a:lnTo>
                  <a:lnTo>
                    <a:pt x="12776" y="195960"/>
                  </a:lnTo>
                  <a:lnTo>
                    <a:pt x="11453" y="197695"/>
                  </a:lnTo>
                  <a:lnTo>
                    <a:pt x="10571" y="199844"/>
                  </a:lnTo>
                  <a:lnTo>
                    <a:pt x="8991" y="201276"/>
                  </a:lnTo>
                  <a:lnTo>
                    <a:pt x="4589" y="202868"/>
                  </a:lnTo>
                  <a:lnTo>
                    <a:pt x="3018" y="204285"/>
                  </a:lnTo>
                  <a:lnTo>
                    <a:pt x="1274" y="208505"/>
                  </a:lnTo>
                  <a:lnTo>
                    <a:pt x="0" y="225099"/>
                  </a:lnTo>
                  <a:lnTo>
                    <a:pt x="951" y="227043"/>
                  </a:lnTo>
                  <a:lnTo>
                    <a:pt x="2578" y="228339"/>
                  </a:lnTo>
                  <a:lnTo>
                    <a:pt x="4655" y="229203"/>
                  </a:lnTo>
                  <a:lnTo>
                    <a:pt x="6039" y="230771"/>
                  </a:lnTo>
                  <a:lnTo>
                    <a:pt x="7576" y="235159"/>
                  </a:lnTo>
                  <a:lnTo>
                    <a:pt x="8979" y="236726"/>
                  </a:lnTo>
                  <a:lnTo>
                    <a:pt x="13183" y="238468"/>
                  </a:lnTo>
                  <a:lnTo>
                    <a:pt x="14701" y="239924"/>
                  </a:lnTo>
                  <a:lnTo>
                    <a:pt x="16387" y="244188"/>
                  </a:lnTo>
                  <a:lnTo>
                    <a:pt x="17829" y="245722"/>
                  </a:lnTo>
                  <a:lnTo>
                    <a:pt x="33881" y="254658"/>
                  </a:lnTo>
                  <a:lnTo>
                    <a:pt x="65005" y="257601"/>
                  </a:lnTo>
                  <a:lnTo>
                    <a:pt x="71156" y="255021"/>
                  </a:lnTo>
                  <a:lnTo>
                    <a:pt x="74186" y="252944"/>
                  </a:lnTo>
                  <a:lnTo>
                    <a:pt x="98104" y="2487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38" name="SMARTInkShape-259"/>
          <p:cNvSpPr/>
          <p:nvPr>
            <p:custDataLst>
              <p:tags r:id="rId1"/>
            </p:custDataLst>
          </p:nvPr>
        </p:nvSpPr>
        <p:spPr>
          <a:xfrm>
            <a:off x="4268510" y="2152459"/>
            <a:ext cx="115968" cy="106753"/>
          </a:xfrm>
          <a:custGeom>
            <a:avLst/>
            <a:gdLst/>
            <a:ahLst/>
            <a:cxnLst/>
            <a:rect l="0" t="0" r="0" b="0"/>
            <a:pathLst>
              <a:path w="115968" h="106753">
                <a:moveTo>
                  <a:pt x="71318" y="44244"/>
                </a:moveTo>
                <a:lnTo>
                  <a:pt x="71318" y="44244"/>
                </a:lnTo>
                <a:lnTo>
                  <a:pt x="46170" y="19096"/>
                </a:lnTo>
                <a:lnTo>
                  <a:pt x="45258" y="15539"/>
                </a:lnTo>
                <a:lnTo>
                  <a:pt x="45015" y="13201"/>
                </a:lnTo>
                <a:lnTo>
                  <a:pt x="43861" y="11642"/>
                </a:lnTo>
                <a:lnTo>
                  <a:pt x="39933" y="9911"/>
                </a:lnTo>
                <a:lnTo>
                  <a:pt x="38488" y="8457"/>
                </a:lnTo>
                <a:lnTo>
                  <a:pt x="36883" y="4195"/>
                </a:lnTo>
                <a:lnTo>
                  <a:pt x="35463" y="2662"/>
                </a:lnTo>
                <a:lnTo>
                  <a:pt x="28024" y="0"/>
                </a:lnTo>
                <a:lnTo>
                  <a:pt x="27572" y="857"/>
                </a:lnTo>
                <a:lnTo>
                  <a:pt x="27071" y="4456"/>
                </a:lnTo>
                <a:lnTo>
                  <a:pt x="25945" y="5812"/>
                </a:lnTo>
                <a:lnTo>
                  <a:pt x="22048" y="7319"/>
                </a:lnTo>
                <a:lnTo>
                  <a:pt x="20612" y="8714"/>
                </a:lnTo>
                <a:lnTo>
                  <a:pt x="19016" y="12908"/>
                </a:lnTo>
                <a:lnTo>
                  <a:pt x="17000" y="23686"/>
                </a:lnTo>
                <a:lnTo>
                  <a:pt x="11678" y="32420"/>
                </a:lnTo>
                <a:lnTo>
                  <a:pt x="482" y="70483"/>
                </a:lnTo>
                <a:lnTo>
                  <a:pt x="0" y="82831"/>
                </a:lnTo>
                <a:lnTo>
                  <a:pt x="2579" y="88844"/>
                </a:lnTo>
                <a:lnTo>
                  <a:pt x="7579" y="96049"/>
                </a:lnTo>
                <a:lnTo>
                  <a:pt x="8446" y="102037"/>
                </a:lnTo>
                <a:lnTo>
                  <a:pt x="9559" y="103609"/>
                </a:lnTo>
                <a:lnTo>
                  <a:pt x="11294" y="104657"/>
                </a:lnTo>
                <a:lnTo>
                  <a:pt x="17883" y="106476"/>
                </a:lnTo>
                <a:lnTo>
                  <a:pt x="30057" y="106716"/>
                </a:lnTo>
                <a:lnTo>
                  <a:pt x="31905" y="105736"/>
                </a:lnTo>
                <a:lnTo>
                  <a:pt x="33136" y="104090"/>
                </a:lnTo>
                <a:lnTo>
                  <a:pt x="35497" y="99616"/>
                </a:lnTo>
                <a:lnTo>
                  <a:pt x="49742" y="82836"/>
                </a:lnTo>
                <a:lnTo>
                  <a:pt x="55371" y="71013"/>
                </a:lnTo>
                <a:lnTo>
                  <a:pt x="57710" y="68043"/>
                </a:lnTo>
                <a:lnTo>
                  <a:pt x="62955" y="64743"/>
                </a:lnTo>
                <a:lnTo>
                  <a:pt x="65742" y="63863"/>
                </a:lnTo>
                <a:lnTo>
                  <a:pt x="67601" y="62284"/>
                </a:lnTo>
                <a:lnTo>
                  <a:pt x="80212" y="44287"/>
                </a:lnTo>
                <a:lnTo>
                  <a:pt x="84977" y="44257"/>
                </a:lnTo>
                <a:lnTo>
                  <a:pt x="86377" y="45245"/>
                </a:lnTo>
                <a:lnTo>
                  <a:pt x="87311" y="46896"/>
                </a:lnTo>
                <a:lnTo>
                  <a:pt x="89068" y="60495"/>
                </a:lnTo>
                <a:lnTo>
                  <a:pt x="89174" y="83053"/>
                </a:lnTo>
                <a:lnTo>
                  <a:pt x="90168" y="84999"/>
                </a:lnTo>
                <a:lnTo>
                  <a:pt x="91822" y="86297"/>
                </a:lnTo>
                <a:lnTo>
                  <a:pt x="93918" y="87162"/>
                </a:lnTo>
                <a:lnTo>
                  <a:pt x="95314" y="88731"/>
                </a:lnTo>
                <a:lnTo>
                  <a:pt x="97739" y="96429"/>
                </a:lnTo>
                <a:lnTo>
                  <a:pt x="105763" y="105388"/>
                </a:lnTo>
                <a:lnTo>
                  <a:pt x="115967" y="1067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1" name="SMARTInkShape-Group33"/>
          <p:cNvGrpSpPr/>
          <p:nvPr/>
        </p:nvGrpSpPr>
        <p:grpSpPr>
          <a:xfrm>
            <a:off x="5411391" y="1902023"/>
            <a:ext cx="267770" cy="276819"/>
            <a:chOff x="5411391" y="1902023"/>
            <a:chExt cx="267770" cy="276819"/>
          </a:xfrm>
        </p:grpSpPr>
        <p:sp>
          <p:nvSpPr>
            <p:cNvPr id="39" name="SMARTInkShape-260"/>
            <p:cNvSpPr/>
            <p:nvPr>
              <p:custDataLst>
                <p:tags r:id="rId191"/>
              </p:custDataLst>
            </p:nvPr>
          </p:nvSpPr>
          <p:spPr>
            <a:xfrm>
              <a:off x="5465017" y="1902023"/>
              <a:ext cx="26742" cy="267892"/>
            </a:xfrm>
            <a:custGeom>
              <a:avLst/>
              <a:gdLst/>
              <a:ahLst/>
              <a:cxnLst/>
              <a:rect l="0" t="0" r="0" b="0"/>
              <a:pathLst>
                <a:path w="26742" h="267892">
                  <a:moveTo>
                    <a:pt x="8881" y="0"/>
                  </a:moveTo>
                  <a:lnTo>
                    <a:pt x="8881" y="0"/>
                  </a:lnTo>
                  <a:lnTo>
                    <a:pt x="7889" y="22361"/>
                  </a:lnTo>
                  <a:lnTo>
                    <a:pt x="779" y="50552"/>
                  </a:lnTo>
                  <a:lnTo>
                    <a:pt x="0" y="89469"/>
                  </a:lnTo>
                  <a:lnTo>
                    <a:pt x="966" y="101280"/>
                  </a:lnTo>
                  <a:lnTo>
                    <a:pt x="8056" y="137921"/>
                  </a:lnTo>
                  <a:lnTo>
                    <a:pt x="11364" y="167804"/>
                  </a:lnTo>
                  <a:lnTo>
                    <a:pt x="16538" y="193109"/>
                  </a:lnTo>
                  <a:lnTo>
                    <a:pt x="18729" y="227998"/>
                  </a:lnTo>
                  <a:lnTo>
                    <a:pt x="24864" y="240866"/>
                  </a:lnTo>
                  <a:lnTo>
                    <a:pt x="26741"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SMARTInkShape-261"/>
            <p:cNvSpPr/>
            <p:nvPr>
              <p:custDataLst>
                <p:tags r:id="rId192"/>
              </p:custDataLst>
            </p:nvPr>
          </p:nvSpPr>
          <p:spPr>
            <a:xfrm>
              <a:off x="5411391" y="2048758"/>
              <a:ext cx="267770" cy="130084"/>
            </a:xfrm>
            <a:custGeom>
              <a:avLst/>
              <a:gdLst/>
              <a:ahLst/>
              <a:cxnLst/>
              <a:rect l="0" t="0" r="0" b="0"/>
              <a:pathLst>
                <a:path w="267770" h="130084">
                  <a:moveTo>
                    <a:pt x="0" y="40789"/>
                  </a:moveTo>
                  <a:lnTo>
                    <a:pt x="0" y="40789"/>
                  </a:lnTo>
                  <a:lnTo>
                    <a:pt x="15230" y="26550"/>
                  </a:lnTo>
                  <a:lnTo>
                    <a:pt x="26857" y="20999"/>
                  </a:lnTo>
                  <a:lnTo>
                    <a:pt x="29811" y="18666"/>
                  </a:lnTo>
                  <a:lnTo>
                    <a:pt x="38384" y="16074"/>
                  </a:lnTo>
                  <a:lnTo>
                    <a:pt x="64603" y="11536"/>
                  </a:lnTo>
                  <a:lnTo>
                    <a:pt x="80988" y="6986"/>
                  </a:lnTo>
                  <a:lnTo>
                    <a:pt x="104078" y="4330"/>
                  </a:lnTo>
                  <a:lnTo>
                    <a:pt x="114387" y="442"/>
                  </a:lnTo>
                  <a:lnTo>
                    <a:pt x="118922" y="0"/>
                  </a:lnTo>
                  <a:lnTo>
                    <a:pt x="157733" y="6012"/>
                  </a:lnTo>
                  <a:lnTo>
                    <a:pt x="163700" y="9788"/>
                  </a:lnTo>
                  <a:lnTo>
                    <a:pt x="167013" y="14774"/>
                  </a:lnTo>
                  <a:lnTo>
                    <a:pt x="169478" y="20297"/>
                  </a:lnTo>
                  <a:lnTo>
                    <a:pt x="175452" y="28985"/>
                  </a:lnTo>
                  <a:lnTo>
                    <a:pt x="178655" y="37843"/>
                  </a:lnTo>
                  <a:lnTo>
                    <a:pt x="184454" y="46751"/>
                  </a:lnTo>
                  <a:lnTo>
                    <a:pt x="186614" y="56667"/>
                  </a:lnTo>
                  <a:lnTo>
                    <a:pt x="188492" y="97282"/>
                  </a:lnTo>
                  <a:lnTo>
                    <a:pt x="196616" y="116921"/>
                  </a:lnTo>
                  <a:lnTo>
                    <a:pt x="198546" y="118332"/>
                  </a:lnTo>
                  <a:lnTo>
                    <a:pt x="200825" y="119274"/>
                  </a:lnTo>
                  <a:lnTo>
                    <a:pt x="202344" y="120893"/>
                  </a:lnTo>
                  <a:lnTo>
                    <a:pt x="204032" y="125339"/>
                  </a:lnTo>
                  <a:lnTo>
                    <a:pt x="205474" y="126921"/>
                  </a:lnTo>
                  <a:lnTo>
                    <a:pt x="209723" y="128679"/>
                  </a:lnTo>
                  <a:lnTo>
                    <a:pt x="245323" y="130083"/>
                  </a:lnTo>
                  <a:lnTo>
                    <a:pt x="250584" y="127438"/>
                  </a:lnTo>
                  <a:lnTo>
                    <a:pt x="263211" y="116783"/>
                  </a:lnTo>
                  <a:lnTo>
                    <a:pt x="265810" y="111606"/>
                  </a:lnTo>
                  <a:lnTo>
                    <a:pt x="267769" y="96095"/>
                  </a:lnTo>
                  <a:lnTo>
                    <a:pt x="260191" y="79142"/>
                  </a:lnTo>
                  <a:lnTo>
                    <a:pt x="253067" y="69899"/>
                  </a:lnTo>
                  <a:lnTo>
                    <a:pt x="249939" y="61431"/>
                  </a:lnTo>
                  <a:lnTo>
                    <a:pt x="233816" y="42545"/>
                  </a:lnTo>
                  <a:lnTo>
                    <a:pt x="230257" y="41570"/>
                  </a:lnTo>
                  <a:lnTo>
                    <a:pt x="223242" y="40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53" name="SMARTInkShape-Group34"/>
          <p:cNvGrpSpPr/>
          <p:nvPr/>
        </p:nvGrpSpPr>
        <p:grpSpPr>
          <a:xfrm>
            <a:off x="4286286" y="2232422"/>
            <a:ext cx="1768043" cy="589205"/>
            <a:chOff x="4286286" y="2232422"/>
            <a:chExt cx="1768043" cy="589205"/>
          </a:xfrm>
        </p:grpSpPr>
        <p:sp>
          <p:nvSpPr>
            <p:cNvPr id="42" name="SMARTInkShape-262"/>
            <p:cNvSpPr/>
            <p:nvPr>
              <p:custDataLst>
                <p:tags r:id="rId180"/>
              </p:custDataLst>
            </p:nvPr>
          </p:nvSpPr>
          <p:spPr>
            <a:xfrm>
              <a:off x="4286286" y="2500683"/>
              <a:ext cx="103255" cy="320944"/>
            </a:xfrm>
            <a:custGeom>
              <a:avLst/>
              <a:gdLst/>
              <a:ahLst/>
              <a:cxnLst/>
              <a:rect l="0" t="0" r="0" b="0"/>
              <a:pathLst>
                <a:path w="103255" h="320944">
                  <a:moveTo>
                    <a:pt x="62472" y="17489"/>
                  </a:moveTo>
                  <a:lnTo>
                    <a:pt x="62472" y="17489"/>
                  </a:lnTo>
                  <a:lnTo>
                    <a:pt x="53910" y="8927"/>
                  </a:lnTo>
                  <a:lnTo>
                    <a:pt x="48911" y="8668"/>
                  </a:lnTo>
                  <a:lnTo>
                    <a:pt x="47478" y="7640"/>
                  </a:lnTo>
                  <a:lnTo>
                    <a:pt x="46523" y="5962"/>
                  </a:lnTo>
                  <a:lnTo>
                    <a:pt x="45886" y="3851"/>
                  </a:lnTo>
                  <a:lnTo>
                    <a:pt x="44469" y="2444"/>
                  </a:lnTo>
                  <a:lnTo>
                    <a:pt x="37035" y="0"/>
                  </a:lnTo>
                  <a:lnTo>
                    <a:pt x="28113" y="7351"/>
                  </a:lnTo>
                  <a:lnTo>
                    <a:pt x="13486" y="21830"/>
                  </a:lnTo>
                  <a:lnTo>
                    <a:pt x="10935" y="27025"/>
                  </a:lnTo>
                  <a:lnTo>
                    <a:pt x="10254" y="29799"/>
                  </a:lnTo>
                  <a:lnTo>
                    <a:pt x="2005" y="44331"/>
                  </a:lnTo>
                  <a:lnTo>
                    <a:pt x="0" y="74044"/>
                  </a:lnTo>
                  <a:lnTo>
                    <a:pt x="2626" y="79997"/>
                  </a:lnTo>
                  <a:lnTo>
                    <a:pt x="6108" y="85950"/>
                  </a:lnTo>
                  <a:lnTo>
                    <a:pt x="7656" y="91903"/>
                  </a:lnTo>
                  <a:lnTo>
                    <a:pt x="9060" y="93887"/>
                  </a:lnTo>
                  <a:lnTo>
                    <a:pt x="10990" y="95210"/>
                  </a:lnTo>
                  <a:lnTo>
                    <a:pt x="13267" y="96092"/>
                  </a:lnTo>
                  <a:lnTo>
                    <a:pt x="14786" y="97672"/>
                  </a:lnTo>
                  <a:lnTo>
                    <a:pt x="19869" y="107337"/>
                  </a:lnTo>
                  <a:lnTo>
                    <a:pt x="22164" y="110130"/>
                  </a:lnTo>
                  <a:lnTo>
                    <a:pt x="27359" y="113233"/>
                  </a:lnTo>
                  <a:lnTo>
                    <a:pt x="32976" y="115604"/>
                  </a:lnTo>
                  <a:lnTo>
                    <a:pt x="41716" y="121525"/>
                  </a:lnTo>
                  <a:lnTo>
                    <a:pt x="50589" y="124713"/>
                  </a:lnTo>
                  <a:lnTo>
                    <a:pt x="83308" y="154446"/>
                  </a:lnTo>
                  <a:lnTo>
                    <a:pt x="86615" y="160380"/>
                  </a:lnTo>
                  <a:lnTo>
                    <a:pt x="89077" y="166324"/>
                  </a:lnTo>
                  <a:lnTo>
                    <a:pt x="93478" y="172273"/>
                  </a:lnTo>
                  <a:lnTo>
                    <a:pt x="96096" y="180870"/>
                  </a:lnTo>
                  <a:lnTo>
                    <a:pt x="98907" y="201208"/>
                  </a:lnTo>
                  <a:lnTo>
                    <a:pt x="102808" y="207621"/>
                  </a:lnTo>
                  <a:lnTo>
                    <a:pt x="103254" y="211712"/>
                  </a:lnTo>
                  <a:lnTo>
                    <a:pt x="97369" y="255527"/>
                  </a:lnTo>
                  <a:lnTo>
                    <a:pt x="91112" y="270361"/>
                  </a:lnTo>
                  <a:lnTo>
                    <a:pt x="65098" y="303185"/>
                  </a:lnTo>
                  <a:lnTo>
                    <a:pt x="62647" y="309168"/>
                  </a:lnTo>
                  <a:lnTo>
                    <a:pt x="58250" y="315134"/>
                  </a:lnTo>
                  <a:lnTo>
                    <a:pt x="52989" y="318448"/>
                  </a:lnTo>
                  <a:lnTo>
                    <a:pt x="37414" y="320943"/>
                  </a:lnTo>
                  <a:lnTo>
                    <a:pt x="17823" y="3121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SMARTInkShape-263"/>
            <p:cNvSpPr/>
            <p:nvPr>
              <p:custDataLst>
                <p:tags r:id="rId181"/>
              </p:custDataLst>
            </p:nvPr>
          </p:nvSpPr>
          <p:spPr>
            <a:xfrm>
              <a:off x="4384477" y="2518176"/>
              <a:ext cx="125016" cy="106742"/>
            </a:xfrm>
            <a:custGeom>
              <a:avLst/>
              <a:gdLst/>
              <a:ahLst/>
              <a:cxnLst/>
              <a:rect l="0" t="0" r="0" b="0"/>
              <a:pathLst>
                <a:path w="125016" h="106742">
                  <a:moveTo>
                    <a:pt x="0" y="89293"/>
                  </a:moveTo>
                  <a:lnTo>
                    <a:pt x="0" y="89293"/>
                  </a:lnTo>
                  <a:lnTo>
                    <a:pt x="13302" y="89293"/>
                  </a:lnTo>
                  <a:lnTo>
                    <a:pt x="18479" y="86647"/>
                  </a:lnTo>
                  <a:lnTo>
                    <a:pt x="24088" y="83156"/>
                  </a:lnTo>
                  <a:lnTo>
                    <a:pt x="29888" y="81604"/>
                  </a:lnTo>
                  <a:lnTo>
                    <a:pt x="31831" y="80198"/>
                  </a:lnTo>
                  <a:lnTo>
                    <a:pt x="33127" y="78269"/>
                  </a:lnTo>
                  <a:lnTo>
                    <a:pt x="35559" y="73479"/>
                  </a:lnTo>
                  <a:lnTo>
                    <a:pt x="58612" y="47597"/>
                  </a:lnTo>
                  <a:lnTo>
                    <a:pt x="61353" y="38684"/>
                  </a:lnTo>
                  <a:lnTo>
                    <a:pt x="62506" y="519"/>
                  </a:lnTo>
                  <a:lnTo>
                    <a:pt x="45998" y="0"/>
                  </a:lnTo>
                  <a:lnTo>
                    <a:pt x="40308" y="4737"/>
                  </a:lnTo>
                  <a:lnTo>
                    <a:pt x="37758" y="9710"/>
                  </a:lnTo>
                  <a:lnTo>
                    <a:pt x="34994" y="23912"/>
                  </a:lnTo>
                  <a:lnTo>
                    <a:pt x="28704" y="35735"/>
                  </a:lnTo>
                  <a:lnTo>
                    <a:pt x="26901" y="56552"/>
                  </a:lnTo>
                  <a:lnTo>
                    <a:pt x="29484" y="62504"/>
                  </a:lnTo>
                  <a:lnTo>
                    <a:pt x="32948" y="68457"/>
                  </a:lnTo>
                  <a:lnTo>
                    <a:pt x="35353" y="78599"/>
                  </a:lnTo>
                  <a:lnTo>
                    <a:pt x="48115" y="92637"/>
                  </a:lnTo>
                  <a:lnTo>
                    <a:pt x="53796" y="95740"/>
                  </a:lnTo>
                  <a:lnTo>
                    <a:pt x="59628" y="98111"/>
                  </a:lnTo>
                  <a:lnTo>
                    <a:pt x="68489" y="104032"/>
                  </a:lnTo>
                  <a:lnTo>
                    <a:pt x="77399" y="106228"/>
                  </a:lnTo>
                  <a:lnTo>
                    <a:pt x="83347" y="106741"/>
                  </a:lnTo>
                  <a:lnTo>
                    <a:pt x="89298" y="104324"/>
                  </a:lnTo>
                  <a:lnTo>
                    <a:pt x="125015" y="803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SMARTInkShape-264"/>
            <p:cNvSpPr/>
            <p:nvPr>
              <p:custDataLst>
                <p:tags r:id="rId182"/>
              </p:custDataLst>
            </p:nvPr>
          </p:nvSpPr>
          <p:spPr>
            <a:xfrm>
              <a:off x="4580930" y="2357438"/>
              <a:ext cx="17850" cy="223243"/>
            </a:xfrm>
            <a:custGeom>
              <a:avLst/>
              <a:gdLst/>
              <a:ahLst/>
              <a:cxnLst/>
              <a:rect l="0" t="0" r="0" b="0"/>
              <a:pathLst>
                <a:path w="17850" h="223243">
                  <a:moveTo>
                    <a:pt x="8929" y="0"/>
                  </a:moveTo>
                  <a:lnTo>
                    <a:pt x="8929" y="0"/>
                  </a:lnTo>
                  <a:lnTo>
                    <a:pt x="4189" y="0"/>
                  </a:lnTo>
                  <a:lnTo>
                    <a:pt x="2793" y="992"/>
                  </a:lnTo>
                  <a:lnTo>
                    <a:pt x="1862" y="2645"/>
                  </a:lnTo>
                  <a:lnTo>
                    <a:pt x="368" y="7688"/>
                  </a:lnTo>
                  <a:lnTo>
                    <a:pt x="3" y="52292"/>
                  </a:lnTo>
                  <a:lnTo>
                    <a:pt x="0" y="95646"/>
                  </a:lnTo>
                  <a:lnTo>
                    <a:pt x="992" y="119898"/>
                  </a:lnTo>
                  <a:lnTo>
                    <a:pt x="8377" y="158137"/>
                  </a:lnTo>
                  <a:lnTo>
                    <a:pt x="8920" y="199016"/>
                  </a:lnTo>
                  <a:lnTo>
                    <a:pt x="11571" y="205199"/>
                  </a:lnTo>
                  <a:lnTo>
                    <a:pt x="16617" y="212512"/>
                  </a:lnTo>
                  <a:lnTo>
                    <a:pt x="17849" y="223119"/>
                  </a:lnTo>
                  <a:lnTo>
                    <a:pt x="8929" y="2232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5" name="SMARTInkShape-265"/>
            <p:cNvSpPr/>
            <p:nvPr>
              <p:custDataLst>
                <p:tags r:id="rId183"/>
              </p:custDataLst>
            </p:nvPr>
          </p:nvSpPr>
          <p:spPr>
            <a:xfrm>
              <a:off x="4509492" y="2473523"/>
              <a:ext cx="169665" cy="44650"/>
            </a:xfrm>
            <a:custGeom>
              <a:avLst/>
              <a:gdLst/>
              <a:ahLst/>
              <a:cxnLst/>
              <a:rect l="0" t="0" r="0" b="0"/>
              <a:pathLst>
                <a:path w="169665" h="44650">
                  <a:moveTo>
                    <a:pt x="0" y="44649"/>
                  </a:moveTo>
                  <a:lnTo>
                    <a:pt x="0" y="44649"/>
                  </a:lnTo>
                  <a:lnTo>
                    <a:pt x="0" y="39908"/>
                  </a:lnTo>
                  <a:lnTo>
                    <a:pt x="992" y="38512"/>
                  </a:lnTo>
                  <a:lnTo>
                    <a:pt x="2646" y="37581"/>
                  </a:lnTo>
                  <a:lnTo>
                    <a:pt x="12359" y="36271"/>
                  </a:lnTo>
                  <a:lnTo>
                    <a:pt x="21368" y="34972"/>
                  </a:lnTo>
                  <a:lnTo>
                    <a:pt x="35236" y="28700"/>
                  </a:lnTo>
                  <a:lnTo>
                    <a:pt x="78778" y="13520"/>
                  </a:lnTo>
                  <a:lnTo>
                    <a:pt x="122424" y="2042"/>
                  </a:lnTo>
                  <a:lnTo>
                    <a:pt x="1696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SMARTInkShape-266"/>
            <p:cNvSpPr/>
            <p:nvPr>
              <p:custDataLst>
                <p:tags r:id="rId184"/>
              </p:custDataLst>
            </p:nvPr>
          </p:nvSpPr>
          <p:spPr>
            <a:xfrm>
              <a:off x="4884539" y="2455664"/>
              <a:ext cx="44650" cy="312503"/>
            </a:xfrm>
            <a:custGeom>
              <a:avLst/>
              <a:gdLst/>
              <a:ahLst/>
              <a:cxnLst/>
              <a:rect l="0" t="0" r="0" b="0"/>
              <a:pathLst>
                <a:path w="44650" h="312503">
                  <a:moveTo>
                    <a:pt x="0" y="0"/>
                  </a:moveTo>
                  <a:lnTo>
                    <a:pt x="0" y="0"/>
                  </a:lnTo>
                  <a:lnTo>
                    <a:pt x="0" y="4740"/>
                  </a:lnTo>
                  <a:lnTo>
                    <a:pt x="2646" y="9714"/>
                  </a:lnTo>
                  <a:lnTo>
                    <a:pt x="6137" y="15231"/>
                  </a:lnTo>
                  <a:lnTo>
                    <a:pt x="8103" y="24908"/>
                  </a:lnTo>
                  <a:lnTo>
                    <a:pt x="9677" y="39902"/>
                  </a:lnTo>
                  <a:lnTo>
                    <a:pt x="22223" y="78679"/>
                  </a:lnTo>
                  <a:lnTo>
                    <a:pt x="26388" y="120911"/>
                  </a:lnTo>
                  <a:lnTo>
                    <a:pt x="35860" y="164637"/>
                  </a:lnTo>
                  <a:lnTo>
                    <a:pt x="43746" y="207526"/>
                  </a:lnTo>
                  <a:lnTo>
                    <a:pt x="44596" y="249982"/>
                  </a:lnTo>
                  <a:lnTo>
                    <a:pt x="44647" y="292585"/>
                  </a:lnTo>
                  <a:lnTo>
                    <a:pt x="44649" y="312413"/>
                  </a:lnTo>
                  <a:lnTo>
                    <a:pt x="39908" y="312502"/>
                  </a:lnTo>
                  <a:lnTo>
                    <a:pt x="38512" y="311522"/>
                  </a:lnTo>
                  <a:lnTo>
                    <a:pt x="37580" y="309877"/>
                  </a:lnTo>
                  <a:lnTo>
                    <a:pt x="34972" y="297306"/>
                  </a:lnTo>
                  <a:lnTo>
                    <a:pt x="29655" y="287631"/>
                  </a:lnTo>
                  <a:lnTo>
                    <a:pt x="26789"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SMARTInkShape-267"/>
            <p:cNvSpPr/>
            <p:nvPr>
              <p:custDataLst>
                <p:tags r:id="rId185"/>
              </p:custDataLst>
            </p:nvPr>
          </p:nvSpPr>
          <p:spPr>
            <a:xfrm>
              <a:off x="4866680" y="2432764"/>
              <a:ext cx="142465" cy="138987"/>
            </a:xfrm>
            <a:custGeom>
              <a:avLst/>
              <a:gdLst/>
              <a:ahLst/>
              <a:cxnLst/>
              <a:rect l="0" t="0" r="0" b="0"/>
              <a:pathLst>
                <a:path w="142465" h="138987">
                  <a:moveTo>
                    <a:pt x="0" y="112197"/>
                  </a:moveTo>
                  <a:lnTo>
                    <a:pt x="0" y="112197"/>
                  </a:lnTo>
                  <a:lnTo>
                    <a:pt x="0" y="107457"/>
                  </a:lnTo>
                  <a:lnTo>
                    <a:pt x="11023" y="67247"/>
                  </a:lnTo>
                  <a:lnTo>
                    <a:pt x="18480" y="52246"/>
                  </a:lnTo>
                  <a:lnTo>
                    <a:pt x="56558" y="11007"/>
                  </a:lnTo>
                  <a:lnTo>
                    <a:pt x="62509" y="7692"/>
                  </a:lnTo>
                  <a:lnTo>
                    <a:pt x="77390" y="4398"/>
                  </a:lnTo>
                  <a:lnTo>
                    <a:pt x="83343" y="456"/>
                  </a:lnTo>
                  <a:lnTo>
                    <a:pt x="87312" y="0"/>
                  </a:lnTo>
                  <a:lnTo>
                    <a:pt x="108891" y="4181"/>
                  </a:lnTo>
                  <a:lnTo>
                    <a:pt x="111289" y="5460"/>
                  </a:lnTo>
                  <a:lnTo>
                    <a:pt x="112888" y="7305"/>
                  </a:lnTo>
                  <a:lnTo>
                    <a:pt x="115657" y="12000"/>
                  </a:lnTo>
                  <a:lnTo>
                    <a:pt x="120195" y="17394"/>
                  </a:lnTo>
                  <a:lnTo>
                    <a:pt x="125519" y="20453"/>
                  </a:lnTo>
                  <a:lnTo>
                    <a:pt x="128328" y="21269"/>
                  </a:lnTo>
                  <a:lnTo>
                    <a:pt x="130200" y="23797"/>
                  </a:lnTo>
                  <a:lnTo>
                    <a:pt x="135851" y="39466"/>
                  </a:lnTo>
                  <a:lnTo>
                    <a:pt x="139753" y="46138"/>
                  </a:lnTo>
                  <a:lnTo>
                    <a:pt x="142258" y="58505"/>
                  </a:lnTo>
                  <a:lnTo>
                    <a:pt x="142464" y="61520"/>
                  </a:lnTo>
                  <a:lnTo>
                    <a:pt x="133756" y="90529"/>
                  </a:lnTo>
                  <a:lnTo>
                    <a:pt x="118546" y="112148"/>
                  </a:lnTo>
                  <a:lnTo>
                    <a:pt x="116187" y="118129"/>
                  </a:lnTo>
                  <a:lnTo>
                    <a:pt x="99878" y="137221"/>
                  </a:lnTo>
                  <a:lnTo>
                    <a:pt x="96315" y="138202"/>
                  </a:lnTo>
                  <a:lnTo>
                    <a:pt x="71437" y="1389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8" name="SMARTInkShape-268"/>
            <p:cNvSpPr/>
            <p:nvPr>
              <p:custDataLst>
                <p:tags r:id="rId186"/>
              </p:custDataLst>
            </p:nvPr>
          </p:nvSpPr>
          <p:spPr>
            <a:xfrm>
              <a:off x="5036344" y="2385590"/>
              <a:ext cx="338949" cy="405263"/>
            </a:xfrm>
            <a:custGeom>
              <a:avLst/>
              <a:gdLst/>
              <a:ahLst/>
              <a:cxnLst/>
              <a:rect l="0" t="0" r="0" b="0"/>
              <a:pathLst>
                <a:path w="338949" h="405263">
                  <a:moveTo>
                    <a:pt x="8929" y="168301"/>
                  </a:moveTo>
                  <a:lnTo>
                    <a:pt x="8929" y="168301"/>
                  </a:lnTo>
                  <a:lnTo>
                    <a:pt x="32" y="168301"/>
                  </a:lnTo>
                  <a:lnTo>
                    <a:pt x="0" y="126600"/>
                  </a:lnTo>
                  <a:lnTo>
                    <a:pt x="0" y="89329"/>
                  </a:lnTo>
                  <a:lnTo>
                    <a:pt x="13561" y="74383"/>
                  </a:lnTo>
                  <a:lnTo>
                    <a:pt x="18595" y="71989"/>
                  </a:lnTo>
                  <a:lnTo>
                    <a:pt x="21326" y="71351"/>
                  </a:lnTo>
                  <a:lnTo>
                    <a:pt x="23147" y="71917"/>
                  </a:lnTo>
                  <a:lnTo>
                    <a:pt x="24360" y="73287"/>
                  </a:lnTo>
                  <a:lnTo>
                    <a:pt x="25170" y="75193"/>
                  </a:lnTo>
                  <a:lnTo>
                    <a:pt x="26702" y="75471"/>
                  </a:lnTo>
                  <a:lnTo>
                    <a:pt x="31050" y="73134"/>
                  </a:lnTo>
                  <a:lnTo>
                    <a:pt x="33598" y="73106"/>
                  </a:lnTo>
                  <a:lnTo>
                    <a:pt x="47738" y="78031"/>
                  </a:lnTo>
                  <a:lnTo>
                    <a:pt x="49684" y="79348"/>
                  </a:lnTo>
                  <a:lnTo>
                    <a:pt x="50982" y="81217"/>
                  </a:lnTo>
                  <a:lnTo>
                    <a:pt x="51847" y="83456"/>
                  </a:lnTo>
                  <a:lnTo>
                    <a:pt x="53416" y="84948"/>
                  </a:lnTo>
                  <a:lnTo>
                    <a:pt x="63064" y="89990"/>
                  </a:lnTo>
                  <a:lnTo>
                    <a:pt x="68708" y="93808"/>
                  </a:lnTo>
                  <a:lnTo>
                    <a:pt x="77464" y="96950"/>
                  </a:lnTo>
                  <a:lnTo>
                    <a:pt x="86342" y="102732"/>
                  </a:lnTo>
                  <a:lnTo>
                    <a:pt x="95256" y="104886"/>
                  </a:lnTo>
                  <a:lnTo>
                    <a:pt x="135681" y="105782"/>
                  </a:lnTo>
                  <a:lnTo>
                    <a:pt x="142323" y="103142"/>
                  </a:lnTo>
                  <a:lnTo>
                    <a:pt x="145483" y="101049"/>
                  </a:lnTo>
                  <a:lnTo>
                    <a:pt x="166666" y="74767"/>
                  </a:lnTo>
                  <a:lnTo>
                    <a:pt x="172630" y="72160"/>
                  </a:lnTo>
                  <a:lnTo>
                    <a:pt x="178589" y="65710"/>
                  </a:lnTo>
                  <a:lnTo>
                    <a:pt x="194359" y="42852"/>
                  </a:lnTo>
                  <a:lnTo>
                    <a:pt x="196416" y="18252"/>
                  </a:lnTo>
                  <a:lnTo>
                    <a:pt x="196449" y="8962"/>
                  </a:lnTo>
                  <a:lnTo>
                    <a:pt x="191711" y="3239"/>
                  </a:lnTo>
                  <a:lnTo>
                    <a:pt x="186739" y="682"/>
                  </a:lnTo>
                  <a:lnTo>
                    <a:pt x="184024" y="0"/>
                  </a:lnTo>
                  <a:lnTo>
                    <a:pt x="182213" y="538"/>
                  </a:lnTo>
                  <a:lnTo>
                    <a:pt x="181007" y="1888"/>
                  </a:lnTo>
                  <a:lnTo>
                    <a:pt x="180203" y="3781"/>
                  </a:lnTo>
                  <a:lnTo>
                    <a:pt x="178674" y="5043"/>
                  </a:lnTo>
                  <a:lnTo>
                    <a:pt x="169092" y="9714"/>
                  </a:lnTo>
                  <a:lnTo>
                    <a:pt x="130965" y="46273"/>
                  </a:lnTo>
                  <a:lnTo>
                    <a:pt x="127660" y="52220"/>
                  </a:lnTo>
                  <a:lnTo>
                    <a:pt x="125537" y="64122"/>
                  </a:lnTo>
                  <a:lnTo>
                    <a:pt x="125029" y="90910"/>
                  </a:lnTo>
                  <a:lnTo>
                    <a:pt x="127668" y="96863"/>
                  </a:lnTo>
                  <a:lnTo>
                    <a:pt x="131155" y="102816"/>
                  </a:lnTo>
                  <a:lnTo>
                    <a:pt x="132705" y="108769"/>
                  </a:lnTo>
                  <a:lnTo>
                    <a:pt x="134111" y="110754"/>
                  </a:lnTo>
                  <a:lnTo>
                    <a:pt x="136040" y="112077"/>
                  </a:lnTo>
                  <a:lnTo>
                    <a:pt x="143496" y="113938"/>
                  </a:lnTo>
                  <a:lnTo>
                    <a:pt x="168488" y="114677"/>
                  </a:lnTo>
                  <a:lnTo>
                    <a:pt x="176748" y="112056"/>
                  </a:lnTo>
                  <a:lnTo>
                    <a:pt x="184719" y="108577"/>
                  </a:lnTo>
                  <a:lnTo>
                    <a:pt x="199370" y="105625"/>
                  </a:lnTo>
                  <a:lnTo>
                    <a:pt x="243675" y="80731"/>
                  </a:lnTo>
                  <a:lnTo>
                    <a:pt x="252888" y="74775"/>
                  </a:lnTo>
                  <a:lnTo>
                    <a:pt x="293283" y="35751"/>
                  </a:lnTo>
                  <a:lnTo>
                    <a:pt x="292756" y="35285"/>
                  </a:lnTo>
                  <a:lnTo>
                    <a:pt x="289525" y="34769"/>
                  </a:lnTo>
                  <a:lnTo>
                    <a:pt x="288267" y="33639"/>
                  </a:lnTo>
                  <a:lnTo>
                    <a:pt x="286868" y="29737"/>
                  </a:lnTo>
                  <a:lnTo>
                    <a:pt x="286495" y="29292"/>
                  </a:lnTo>
                  <a:lnTo>
                    <a:pt x="286247" y="29988"/>
                  </a:lnTo>
                  <a:lnTo>
                    <a:pt x="286081" y="31444"/>
                  </a:lnTo>
                  <a:lnTo>
                    <a:pt x="284978" y="32414"/>
                  </a:lnTo>
                  <a:lnTo>
                    <a:pt x="278686" y="34772"/>
                  </a:lnTo>
                  <a:lnTo>
                    <a:pt x="255941" y="55324"/>
                  </a:lnTo>
                  <a:lnTo>
                    <a:pt x="252658" y="61203"/>
                  </a:lnTo>
                  <a:lnTo>
                    <a:pt x="250206" y="67124"/>
                  </a:lnTo>
                  <a:lnTo>
                    <a:pt x="244240" y="76035"/>
                  </a:lnTo>
                  <a:lnTo>
                    <a:pt x="242031" y="84959"/>
                  </a:lnTo>
                  <a:lnTo>
                    <a:pt x="241514" y="90911"/>
                  </a:lnTo>
                  <a:lnTo>
                    <a:pt x="238639" y="96864"/>
                  </a:lnTo>
                  <a:lnTo>
                    <a:pt x="233449" y="104029"/>
                  </a:lnTo>
                  <a:lnTo>
                    <a:pt x="234016" y="105609"/>
                  </a:lnTo>
                  <a:lnTo>
                    <a:pt x="240766" y="114309"/>
                  </a:lnTo>
                  <a:lnTo>
                    <a:pt x="248760" y="114686"/>
                  </a:lnTo>
                  <a:lnTo>
                    <a:pt x="256909" y="108578"/>
                  </a:lnTo>
                  <a:lnTo>
                    <a:pt x="262348" y="107031"/>
                  </a:lnTo>
                  <a:lnTo>
                    <a:pt x="264196" y="105626"/>
                  </a:lnTo>
                  <a:lnTo>
                    <a:pt x="283705" y="78436"/>
                  </a:lnTo>
                  <a:lnTo>
                    <a:pt x="284387" y="75649"/>
                  </a:lnTo>
                  <a:lnTo>
                    <a:pt x="285833" y="73791"/>
                  </a:lnTo>
                  <a:lnTo>
                    <a:pt x="290086" y="71726"/>
                  </a:lnTo>
                  <a:lnTo>
                    <a:pt x="291618" y="70183"/>
                  </a:lnTo>
                  <a:lnTo>
                    <a:pt x="293318" y="65823"/>
                  </a:lnTo>
                  <a:lnTo>
                    <a:pt x="294678" y="52227"/>
                  </a:lnTo>
                  <a:lnTo>
                    <a:pt x="294679" y="90924"/>
                  </a:lnTo>
                  <a:lnTo>
                    <a:pt x="297325" y="96869"/>
                  </a:lnTo>
                  <a:lnTo>
                    <a:pt x="300816" y="102819"/>
                  </a:lnTo>
                  <a:lnTo>
                    <a:pt x="302782" y="112739"/>
                  </a:lnTo>
                  <a:lnTo>
                    <a:pt x="304356" y="127805"/>
                  </a:lnTo>
                  <a:lnTo>
                    <a:pt x="316902" y="171352"/>
                  </a:lnTo>
                  <a:lnTo>
                    <a:pt x="327935" y="196569"/>
                  </a:lnTo>
                  <a:lnTo>
                    <a:pt x="334994" y="236848"/>
                  </a:lnTo>
                  <a:lnTo>
                    <a:pt x="338948" y="272488"/>
                  </a:lnTo>
                  <a:lnTo>
                    <a:pt x="334475" y="290342"/>
                  </a:lnTo>
                  <a:lnTo>
                    <a:pt x="321221" y="317460"/>
                  </a:lnTo>
                  <a:lnTo>
                    <a:pt x="294673" y="357850"/>
                  </a:lnTo>
                  <a:lnTo>
                    <a:pt x="282772" y="375296"/>
                  </a:lnTo>
                  <a:lnTo>
                    <a:pt x="257225" y="394400"/>
                  </a:lnTo>
                  <a:lnTo>
                    <a:pt x="247937" y="397773"/>
                  </a:lnTo>
                  <a:lnTo>
                    <a:pt x="238186" y="400265"/>
                  </a:lnTo>
                  <a:lnTo>
                    <a:pt x="230545" y="404680"/>
                  </a:lnTo>
                  <a:lnTo>
                    <a:pt x="227118" y="405262"/>
                  </a:lnTo>
                  <a:lnTo>
                    <a:pt x="223842" y="404658"/>
                  </a:lnTo>
                  <a:lnTo>
                    <a:pt x="214490" y="401713"/>
                  </a:lnTo>
                  <a:lnTo>
                    <a:pt x="211454" y="401299"/>
                  </a:lnTo>
                  <a:lnTo>
                    <a:pt x="205435" y="398194"/>
                  </a:lnTo>
                  <a:lnTo>
                    <a:pt x="193487" y="388116"/>
                  </a:lnTo>
                  <a:lnTo>
                    <a:pt x="178594" y="3647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9" name="SMARTInkShape-269"/>
            <p:cNvSpPr/>
            <p:nvPr>
              <p:custDataLst>
                <p:tags r:id="rId187"/>
              </p:custDataLst>
            </p:nvPr>
          </p:nvSpPr>
          <p:spPr>
            <a:xfrm>
              <a:off x="5384972" y="2419945"/>
              <a:ext cx="276451" cy="107158"/>
            </a:xfrm>
            <a:custGeom>
              <a:avLst/>
              <a:gdLst/>
              <a:ahLst/>
              <a:cxnLst/>
              <a:rect l="0" t="0" r="0" b="0"/>
              <a:pathLst>
                <a:path w="276451" h="107158">
                  <a:moveTo>
                    <a:pt x="35348" y="0"/>
                  </a:moveTo>
                  <a:lnTo>
                    <a:pt x="35348" y="0"/>
                  </a:lnTo>
                  <a:lnTo>
                    <a:pt x="30608" y="4741"/>
                  </a:lnTo>
                  <a:lnTo>
                    <a:pt x="28280" y="9714"/>
                  </a:lnTo>
                  <a:lnTo>
                    <a:pt x="25499" y="40875"/>
                  </a:lnTo>
                  <a:lnTo>
                    <a:pt x="19366" y="53421"/>
                  </a:lnTo>
                  <a:lnTo>
                    <a:pt x="17499" y="87533"/>
                  </a:lnTo>
                  <a:lnTo>
                    <a:pt x="8669" y="98104"/>
                  </a:lnTo>
                  <a:lnTo>
                    <a:pt x="3851" y="98190"/>
                  </a:lnTo>
                  <a:lnTo>
                    <a:pt x="2444" y="97210"/>
                  </a:lnTo>
                  <a:lnTo>
                    <a:pt x="1506" y="95565"/>
                  </a:lnTo>
                  <a:lnTo>
                    <a:pt x="0" y="90535"/>
                  </a:lnTo>
                  <a:lnTo>
                    <a:pt x="5840" y="82413"/>
                  </a:lnTo>
                  <a:lnTo>
                    <a:pt x="7753" y="74138"/>
                  </a:lnTo>
                  <a:lnTo>
                    <a:pt x="8201" y="68339"/>
                  </a:lnTo>
                  <a:lnTo>
                    <a:pt x="11046" y="62453"/>
                  </a:lnTo>
                  <a:lnTo>
                    <a:pt x="14625" y="56531"/>
                  </a:lnTo>
                  <a:lnTo>
                    <a:pt x="16216" y="50591"/>
                  </a:lnTo>
                  <a:lnTo>
                    <a:pt x="17632" y="48611"/>
                  </a:lnTo>
                  <a:lnTo>
                    <a:pt x="19569" y="47290"/>
                  </a:lnTo>
                  <a:lnTo>
                    <a:pt x="24366" y="44831"/>
                  </a:lnTo>
                  <a:lnTo>
                    <a:pt x="33707" y="37115"/>
                  </a:lnTo>
                  <a:lnTo>
                    <a:pt x="39602" y="36133"/>
                  </a:lnTo>
                  <a:lnTo>
                    <a:pt x="60406" y="35730"/>
                  </a:lnTo>
                  <a:lnTo>
                    <a:pt x="68924" y="41858"/>
                  </a:lnTo>
                  <a:lnTo>
                    <a:pt x="74415" y="43409"/>
                  </a:lnTo>
                  <a:lnTo>
                    <a:pt x="76275" y="44814"/>
                  </a:lnTo>
                  <a:lnTo>
                    <a:pt x="95378" y="71492"/>
                  </a:lnTo>
                  <a:lnTo>
                    <a:pt x="96204" y="74451"/>
                  </a:lnTo>
                  <a:lnTo>
                    <a:pt x="97747" y="76423"/>
                  </a:lnTo>
                  <a:lnTo>
                    <a:pt x="110140" y="84589"/>
                  </a:lnTo>
                  <a:lnTo>
                    <a:pt x="113238" y="89850"/>
                  </a:lnTo>
                  <a:lnTo>
                    <a:pt x="115606" y="95496"/>
                  </a:lnTo>
                  <a:lnTo>
                    <a:pt x="119966" y="101313"/>
                  </a:lnTo>
                  <a:lnTo>
                    <a:pt x="125211" y="104559"/>
                  </a:lnTo>
                  <a:lnTo>
                    <a:pt x="136663" y="106643"/>
                  </a:lnTo>
                  <a:lnTo>
                    <a:pt x="163344" y="107143"/>
                  </a:lnTo>
                  <a:lnTo>
                    <a:pt x="188889" y="99467"/>
                  </a:lnTo>
                  <a:lnTo>
                    <a:pt x="191286" y="98061"/>
                  </a:lnTo>
                  <a:lnTo>
                    <a:pt x="192885" y="96132"/>
                  </a:lnTo>
                  <a:lnTo>
                    <a:pt x="195654" y="91343"/>
                  </a:lnTo>
                  <a:lnTo>
                    <a:pt x="200192" y="85907"/>
                  </a:lnTo>
                  <a:lnTo>
                    <a:pt x="205516" y="82830"/>
                  </a:lnTo>
                  <a:lnTo>
                    <a:pt x="208325" y="82009"/>
                  </a:lnTo>
                  <a:lnTo>
                    <a:pt x="210197" y="80469"/>
                  </a:lnTo>
                  <a:lnTo>
                    <a:pt x="220791" y="62340"/>
                  </a:lnTo>
                  <a:lnTo>
                    <a:pt x="222836" y="46042"/>
                  </a:lnTo>
                  <a:lnTo>
                    <a:pt x="222868" y="37083"/>
                  </a:lnTo>
                  <a:lnTo>
                    <a:pt x="221878" y="36628"/>
                  </a:lnTo>
                  <a:lnTo>
                    <a:pt x="209569" y="35755"/>
                  </a:lnTo>
                  <a:lnTo>
                    <a:pt x="208051" y="36735"/>
                  </a:lnTo>
                  <a:lnTo>
                    <a:pt x="207037" y="38381"/>
                  </a:lnTo>
                  <a:lnTo>
                    <a:pt x="206362" y="40470"/>
                  </a:lnTo>
                  <a:lnTo>
                    <a:pt x="195997" y="53499"/>
                  </a:lnTo>
                  <a:lnTo>
                    <a:pt x="191745" y="57843"/>
                  </a:lnTo>
                  <a:lnTo>
                    <a:pt x="189194" y="63080"/>
                  </a:lnTo>
                  <a:lnTo>
                    <a:pt x="187189" y="87543"/>
                  </a:lnTo>
                  <a:lnTo>
                    <a:pt x="187154" y="105793"/>
                  </a:lnTo>
                  <a:lnTo>
                    <a:pt x="188145" y="106247"/>
                  </a:lnTo>
                  <a:lnTo>
                    <a:pt x="212301" y="107153"/>
                  </a:lnTo>
                  <a:lnTo>
                    <a:pt x="221487" y="99468"/>
                  </a:lnTo>
                  <a:lnTo>
                    <a:pt x="227202" y="98595"/>
                  </a:lnTo>
                  <a:lnTo>
                    <a:pt x="228735" y="97480"/>
                  </a:lnTo>
                  <a:lnTo>
                    <a:pt x="229757" y="95744"/>
                  </a:lnTo>
                  <a:lnTo>
                    <a:pt x="230439" y="93595"/>
                  </a:lnTo>
                  <a:lnTo>
                    <a:pt x="231885" y="92163"/>
                  </a:lnTo>
                  <a:lnTo>
                    <a:pt x="236138" y="90571"/>
                  </a:lnTo>
                  <a:lnTo>
                    <a:pt x="237669" y="89154"/>
                  </a:lnTo>
                  <a:lnTo>
                    <a:pt x="239370" y="84934"/>
                  </a:lnTo>
                  <a:lnTo>
                    <a:pt x="240816" y="83412"/>
                  </a:lnTo>
                  <a:lnTo>
                    <a:pt x="248300" y="80768"/>
                  </a:lnTo>
                  <a:lnTo>
                    <a:pt x="249056" y="77900"/>
                  </a:lnTo>
                  <a:lnTo>
                    <a:pt x="249650" y="71550"/>
                  </a:lnTo>
                  <a:lnTo>
                    <a:pt x="249657" y="76211"/>
                  </a:lnTo>
                  <a:lnTo>
                    <a:pt x="250651" y="77597"/>
                  </a:lnTo>
                  <a:lnTo>
                    <a:pt x="257349" y="80003"/>
                  </a:lnTo>
                  <a:lnTo>
                    <a:pt x="258039" y="82851"/>
                  </a:lnTo>
                  <a:lnTo>
                    <a:pt x="258558" y="96608"/>
                  </a:lnTo>
                  <a:lnTo>
                    <a:pt x="266276" y="105773"/>
                  </a:lnTo>
                  <a:lnTo>
                    <a:pt x="269613" y="106542"/>
                  </a:lnTo>
                  <a:lnTo>
                    <a:pt x="276450" y="1071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0" name="SMARTInkShape-270"/>
            <p:cNvSpPr/>
            <p:nvPr>
              <p:custDataLst>
                <p:tags r:id="rId188"/>
              </p:custDataLst>
            </p:nvPr>
          </p:nvSpPr>
          <p:spPr>
            <a:xfrm>
              <a:off x="5715010" y="2473534"/>
              <a:ext cx="125007" cy="44639"/>
            </a:xfrm>
            <a:custGeom>
              <a:avLst/>
              <a:gdLst/>
              <a:ahLst/>
              <a:cxnLst/>
              <a:rect l="0" t="0" r="0" b="0"/>
              <a:pathLst>
                <a:path w="125007" h="44639">
                  <a:moveTo>
                    <a:pt x="17849" y="8919"/>
                  </a:moveTo>
                  <a:lnTo>
                    <a:pt x="17849" y="8919"/>
                  </a:lnTo>
                  <a:lnTo>
                    <a:pt x="4547" y="22221"/>
                  </a:lnTo>
                  <a:lnTo>
                    <a:pt x="2015" y="27399"/>
                  </a:lnTo>
                  <a:lnTo>
                    <a:pt x="69" y="36376"/>
                  </a:lnTo>
                  <a:lnTo>
                    <a:pt x="0" y="43354"/>
                  </a:lnTo>
                  <a:lnTo>
                    <a:pt x="989" y="43782"/>
                  </a:lnTo>
                  <a:lnTo>
                    <a:pt x="7679" y="44525"/>
                  </a:lnTo>
                  <a:lnTo>
                    <a:pt x="8093" y="43570"/>
                  </a:lnTo>
                  <a:lnTo>
                    <a:pt x="8811" y="36940"/>
                  </a:lnTo>
                  <a:lnTo>
                    <a:pt x="16598" y="28128"/>
                  </a:lnTo>
                  <a:lnTo>
                    <a:pt x="24732" y="26053"/>
                  </a:lnTo>
                  <a:lnTo>
                    <a:pt x="30168" y="22156"/>
                  </a:lnTo>
                  <a:lnTo>
                    <a:pt x="33246" y="17117"/>
                  </a:lnTo>
                  <a:lnTo>
                    <a:pt x="34067" y="14385"/>
                  </a:lnTo>
                  <a:lnTo>
                    <a:pt x="35606" y="12563"/>
                  </a:lnTo>
                  <a:lnTo>
                    <a:pt x="39963" y="10538"/>
                  </a:lnTo>
                  <a:lnTo>
                    <a:pt x="41521" y="9007"/>
                  </a:lnTo>
                  <a:lnTo>
                    <a:pt x="43253" y="4659"/>
                  </a:lnTo>
                  <a:lnTo>
                    <a:pt x="44707" y="3102"/>
                  </a:lnTo>
                  <a:lnTo>
                    <a:pt x="53165" y="111"/>
                  </a:lnTo>
                  <a:lnTo>
                    <a:pt x="61221" y="0"/>
                  </a:lnTo>
                  <a:lnTo>
                    <a:pt x="61647" y="989"/>
                  </a:lnTo>
                  <a:lnTo>
                    <a:pt x="62120" y="4733"/>
                  </a:lnTo>
                  <a:lnTo>
                    <a:pt x="63238" y="6128"/>
                  </a:lnTo>
                  <a:lnTo>
                    <a:pt x="67126" y="7679"/>
                  </a:lnTo>
                  <a:lnTo>
                    <a:pt x="68559" y="9085"/>
                  </a:lnTo>
                  <a:lnTo>
                    <a:pt x="72168" y="17941"/>
                  </a:lnTo>
                  <a:lnTo>
                    <a:pt x="79083" y="25419"/>
                  </a:lnTo>
                  <a:lnTo>
                    <a:pt x="79980" y="31116"/>
                  </a:lnTo>
                  <a:lnTo>
                    <a:pt x="81098" y="32647"/>
                  </a:lnTo>
                  <a:lnTo>
                    <a:pt x="82835" y="33667"/>
                  </a:lnTo>
                  <a:lnTo>
                    <a:pt x="88013" y="35305"/>
                  </a:lnTo>
                  <a:lnTo>
                    <a:pt x="96863" y="43361"/>
                  </a:lnTo>
                  <a:lnTo>
                    <a:pt x="105787" y="44526"/>
                  </a:lnTo>
                  <a:lnTo>
                    <a:pt x="125006" y="446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 name="SMARTInkShape-271"/>
            <p:cNvSpPr/>
            <p:nvPr>
              <p:custDataLst>
                <p:tags r:id="rId189"/>
              </p:custDataLst>
            </p:nvPr>
          </p:nvSpPr>
          <p:spPr>
            <a:xfrm>
              <a:off x="5956102" y="2232422"/>
              <a:ext cx="8930" cy="312540"/>
            </a:xfrm>
            <a:custGeom>
              <a:avLst/>
              <a:gdLst/>
              <a:ahLst/>
              <a:cxnLst/>
              <a:rect l="0" t="0" r="0" b="0"/>
              <a:pathLst>
                <a:path w="8930" h="312540">
                  <a:moveTo>
                    <a:pt x="8929" y="0"/>
                  </a:moveTo>
                  <a:lnTo>
                    <a:pt x="8929" y="0"/>
                  </a:lnTo>
                  <a:lnTo>
                    <a:pt x="4189" y="0"/>
                  </a:lnTo>
                  <a:lnTo>
                    <a:pt x="2792" y="992"/>
                  </a:lnTo>
                  <a:lnTo>
                    <a:pt x="1861" y="2646"/>
                  </a:lnTo>
                  <a:lnTo>
                    <a:pt x="245" y="9094"/>
                  </a:lnTo>
                  <a:lnTo>
                    <a:pt x="32" y="16509"/>
                  </a:lnTo>
                  <a:lnTo>
                    <a:pt x="6143" y="24722"/>
                  </a:lnTo>
                  <a:lnTo>
                    <a:pt x="8104" y="33011"/>
                  </a:lnTo>
                  <a:lnTo>
                    <a:pt x="8908" y="74769"/>
                  </a:lnTo>
                  <a:lnTo>
                    <a:pt x="8928" y="116107"/>
                  </a:lnTo>
                  <a:lnTo>
                    <a:pt x="7936" y="128001"/>
                  </a:lnTo>
                  <a:lnTo>
                    <a:pt x="827" y="163712"/>
                  </a:lnTo>
                  <a:lnTo>
                    <a:pt x="48" y="205383"/>
                  </a:lnTo>
                  <a:lnTo>
                    <a:pt x="1" y="246871"/>
                  </a:lnTo>
                  <a:lnTo>
                    <a:pt x="0" y="288604"/>
                  </a:lnTo>
                  <a:lnTo>
                    <a:pt x="2645" y="294625"/>
                  </a:lnTo>
                  <a:lnTo>
                    <a:pt x="7688" y="301835"/>
                  </a:lnTo>
                  <a:lnTo>
                    <a:pt x="8929"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SMARTInkShape-272"/>
            <p:cNvSpPr/>
            <p:nvPr>
              <p:custDataLst>
                <p:tags r:id="rId190"/>
              </p:custDataLst>
            </p:nvPr>
          </p:nvSpPr>
          <p:spPr>
            <a:xfrm>
              <a:off x="5875734" y="2375406"/>
              <a:ext cx="178595" cy="8822"/>
            </a:xfrm>
            <a:custGeom>
              <a:avLst/>
              <a:gdLst/>
              <a:ahLst/>
              <a:cxnLst/>
              <a:rect l="0" t="0" r="0" b="0"/>
              <a:pathLst>
                <a:path w="178595" h="8822">
                  <a:moveTo>
                    <a:pt x="0" y="8821"/>
                  </a:moveTo>
                  <a:lnTo>
                    <a:pt x="0" y="8821"/>
                  </a:lnTo>
                  <a:lnTo>
                    <a:pt x="42841" y="8821"/>
                  </a:lnTo>
                  <a:lnTo>
                    <a:pt x="77485" y="7828"/>
                  </a:lnTo>
                  <a:lnTo>
                    <a:pt x="104585" y="1132"/>
                  </a:lnTo>
                  <a:lnTo>
                    <a:pt x="132246" y="0"/>
                  </a:lnTo>
                  <a:lnTo>
                    <a:pt x="140797" y="2585"/>
                  </a:lnTo>
                  <a:lnTo>
                    <a:pt x="144467" y="4664"/>
                  </a:lnTo>
                  <a:lnTo>
                    <a:pt x="178594" y="88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70" name="SMARTInkShape-Group35"/>
          <p:cNvGrpSpPr/>
          <p:nvPr/>
        </p:nvGrpSpPr>
        <p:grpSpPr>
          <a:xfrm>
            <a:off x="6277570" y="1464469"/>
            <a:ext cx="1893059" cy="1017949"/>
            <a:chOff x="6277570" y="1464469"/>
            <a:chExt cx="1893059" cy="1017949"/>
          </a:xfrm>
        </p:grpSpPr>
        <p:sp>
          <p:nvSpPr>
            <p:cNvPr id="54" name="SMARTInkShape-273"/>
            <p:cNvSpPr/>
            <p:nvPr>
              <p:custDataLst>
                <p:tags r:id="rId164"/>
              </p:custDataLst>
            </p:nvPr>
          </p:nvSpPr>
          <p:spPr>
            <a:xfrm>
              <a:off x="6277570" y="1875234"/>
              <a:ext cx="89298" cy="26790"/>
            </a:xfrm>
            <a:custGeom>
              <a:avLst/>
              <a:gdLst/>
              <a:ahLst/>
              <a:cxnLst/>
              <a:rect l="0" t="0" r="0" b="0"/>
              <a:pathLst>
                <a:path w="89298" h="26790">
                  <a:moveTo>
                    <a:pt x="0" y="0"/>
                  </a:moveTo>
                  <a:lnTo>
                    <a:pt x="0" y="0"/>
                  </a:lnTo>
                  <a:lnTo>
                    <a:pt x="29888" y="0"/>
                  </a:lnTo>
                  <a:lnTo>
                    <a:pt x="35774" y="2646"/>
                  </a:lnTo>
                  <a:lnTo>
                    <a:pt x="41697" y="6137"/>
                  </a:lnTo>
                  <a:lnTo>
                    <a:pt x="47636" y="7689"/>
                  </a:lnTo>
                  <a:lnTo>
                    <a:pt x="49617" y="9095"/>
                  </a:lnTo>
                  <a:lnTo>
                    <a:pt x="50938" y="11024"/>
                  </a:lnTo>
                  <a:lnTo>
                    <a:pt x="51817" y="13303"/>
                  </a:lnTo>
                  <a:lnTo>
                    <a:pt x="53396" y="14822"/>
                  </a:lnTo>
                  <a:lnTo>
                    <a:pt x="63060" y="19906"/>
                  </a:lnTo>
                  <a:lnTo>
                    <a:pt x="65853" y="22200"/>
                  </a:lnTo>
                  <a:lnTo>
                    <a:pt x="67715" y="22738"/>
                  </a:lnTo>
                  <a:lnTo>
                    <a:pt x="68955" y="22104"/>
                  </a:lnTo>
                  <a:lnTo>
                    <a:pt x="69783" y="20689"/>
                  </a:lnTo>
                  <a:lnTo>
                    <a:pt x="70334" y="20738"/>
                  </a:lnTo>
                  <a:lnTo>
                    <a:pt x="70948" y="23438"/>
                  </a:lnTo>
                  <a:lnTo>
                    <a:pt x="72103" y="24555"/>
                  </a:lnTo>
                  <a:lnTo>
                    <a:pt x="79083" y="26495"/>
                  </a:lnTo>
                  <a:lnTo>
                    <a:pt x="89297"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5" name="SMARTInkShape-274"/>
            <p:cNvSpPr/>
            <p:nvPr>
              <p:custDataLst>
                <p:tags r:id="rId165"/>
              </p:custDataLst>
            </p:nvPr>
          </p:nvSpPr>
          <p:spPr>
            <a:xfrm>
              <a:off x="6482963" y="1705570"/>
              <a:ext cx="178575" cy="312017"/>
            </a:xfrm>
            <a:custGeom>
              <a:avLst/>
              <a:gdLst/>
              <a:ahLst/>
              <a:cxnLst/>
              <a:rect l="0" t="0" r="0" b="0"/>
              <a:pathLst>
                <a:path w="178575" h="312017">
                  <a:moveTo>
                    <a:pt x="17850" y="125016"/>
                  </a:moveTo>
                  <a:lnTo>
                    <a:pt x="17850" y="125016"/>
                  </a:lnTo>
                  <a:lnTo>
                    <a:pt x="11713" y="107598"/>
                  </a:lnTo>
                  <a:lnTo>
                    <a:pt x="10781" y="106458"/>
                  </a:lnTo>
                  <a:lnTo>
                    <a:pt x="8923" y="107156"/>
                  </a:lnTo>
                  <a:lnTo>
                    <a:pt x="8920" y="141808"/>
                  </a:lnTo>
                  <a:lnTo>
                    <a:pt x="7928" y="145140"/>
                  </a:lnTo>
                  <a:lnTo>
                    <a:pt x="6274" y="147362"/>
                  </a:lnTo>
                  <a:lnTo>
                    <a:pt x="4179" y="148843"/>
                  </a:lnTo>
                  <a:lnTo>
                    <a:pt x="1852" y="155780"/>
                  </a:lnTo>
                  <a:lnTo>
                    <a:pt x="63" y="199585"/>
                  </a:lnTo>
                  <a:lnTo>
                    <a:pt x="0" y="219735"/>
                  </a:lnTo>
                  <a:lnTo>
                    <a:pt x="8552" y="247963"/>
                  </a:lnTo>
                  <a:lnTo>
                    <a:pt x="8910" y="266228"/>
                  </a:lnTo>
                  <a:lnTo>
                    <a:pt x="9906" y="266782"/>
                  </a:lnTo>
                  <a:lnTo>
                    <a:pt x="13658" y="267398"/>
                  </a:lnTo>
                  <a:lnTo>
                    <a:pt x="15055" y="268555"/>
                  </a:lnTo>
                  <a:lnTo>
                    <a:pt x="16607" y="272485"/>
                  </a:lnTo>
                  <a:lnTo>
                    <a:pt x="18013" y="273930"/>
                  </a:lnTo>
                  <a:lnTo>
                    <a:pt x="25429" y="276440"/>
                  </a:lnTo>
                  <a:lnTo>
                    <a:pt x="25878" y="275575"/>
                  </a:lnTo>
                  <a:lnTo>
                    <a:pt x="26379" y="271967"/>
                  </a:lnTo>
                  <a:lnTo>
                    <a:pt x="27505" y="270609"/>
                  </a:lnTo>
                  <a:lnTo>
                    <a:pt x="31401" y="269099"/>
                  </a:lnTo>
                  <a:lnTo>
                    <a:pt x="32837" y="267704"/>
                  </a:lnTo>
                  <a:lnTo>
                    <a:pt x="34432" y="263508"/>
                  </a:lnTo>
                  <a:lnTo>
                    <a:pt x="35850" y="261993"/>
                  </a:lnTo>
                  <a:lnTo>
                    <a:pt x="40071" y="260308"/>
                  </a:lnTo>
                  <a:lnTo>
                    <a:pt x="41594" y="258867"/>
                  </a:lnTo>
                  <a:lnTo>
                    <a:pt x="43285" y="254620"/>
                  </a:lnTo>
                  <a:lnTo>
                    <a:pt x="44728" y="253090"/>
                  </a:lnTo>
                  <a:lnTo>
                    <a:pt x="52209" y="250434"/>
                  </a:lnTo>
                  <a:lnTo>
                    <a:pt x="59436" y="236845"/>
                  </a:lnTo>
                  <a:lnTo>
                    <a:pt x="62379" y="223831"/>
                  </a:lnTo>
                  <a:lnTo>
                    <a:pt x="62487" y="235723"/>
                  </a:lnTo>
                  <a:lnTo>
                    <a:pt x="65139" y="241357"/>
                  </a:lnTo>
                  <a:lnTo>
                    <a:pt x="70185" y="248318"/>
                  </a:lnTo>
                  <a:lnTo>
                    <a:pt x="72347" y="273265"/>
                  </a:lnTo>
                  <a:lnTo>
                    <a:pt x="78481" y="285636"/>
                  </a:lnTo>
                  <a:lnTo>
                    <a:pt x="79106" y="288651"/>
                  </a:lnTo>
                  <a:lnTo>
                    <a:pt x="84728" y="297634"/>
                  </a:lnTo>
                  <a:lnTo>
                    <a:pt x="96575" y="310774"/>
                  </a:lnTo>
                  <a:lnTo>
                    <a:pt x="100133" y="311755"/>
                  </a:lnTo>
                  <a:lnTo>
                    <a:pt x="102471" y="312016"/>
                  </a:lnTo>
                  <a:lnTo>
                    <a:pt x="107715" y="309661"/>
                  </a:lnTo>
                  <a:lnTo>
                    <a:pt x="113352" y="306299"/>
                  </a:lnTo>
                  <a:lnTo>
                    <a:pt x="119165" y="304805"/>
                  </a:lnTo>
                  <a:lnTo>
                    <a:pt x="125055" y="298849"/>
                  </a:lnTo>
                  <a:lnTo>
                    <a:pt x="138903" y="274209"/>
                  </a:lnTo>
                  <a:lnTo>
                    <a:pt x="141104" y="266400"/>
                  </a:lnTo>
                  <a:lnTo>
                    <a:pt x="142683" y="263920"/>
                  </a:lnTo>
                  <a:lnTo>
                    <a:pt x="144729" y="262267"/>
                  </a:lnTo>
                  <a:lnTo>
                    <a:pt x="147084" y="261165"/>
                  </a:lnTo>
                  <a:lnTo>
                    <a:pt x="149646" y="261423"/>
                  </a:lnTo>
                  <a:lnTo>
                    <a:pt x="155140" y="264355"/>
                  </a:lnTo>
                  <a:lnTo>
                    <a:pt x="157001" y="263549"/>
                  </a:lnTo>
                  <a:lnTo>
                    <a:pt x="158242" y="261028"/>
                  </a:lnTo>
                  <a:lnTo>
                    <a:pt x="159070" y="257362"/>
                  </a:lnTo>
                  <a:lnTo>
                    <a:pt x="160614" y="254919"/>
                  </a:lnTo>
                  <a:lnTo>
                    <a:pt x="162634" y="253290"/>
                  </a:lnTo>
                  <a:lnTo>
                    <a:pt x="164975" y="252204"/>
                  </a:lnTo>
                  <a:lnTo>
                    <a:pt x="167574" y="243059"/>
                  </a:lnTo>
                  <a:lnTo>
                    <a:pt x="172118" y="205555"/>
                  </a:lnTo>
                  <a:lnTo>
                    <a:pt x="176668" y="187575"/>
                  </a:lnTo>
                  <a:lnTo>
                    <a:pt x="178574" y="144685"/>
                  </a:lnTo>
                  <a:lnTo>
                    <a:pt x="171515" y="106035"/>
                  </a:lnTo>
                  <a:lnTo>
                    <a:pt x="170480" y="74908"/>
                  </a:lnTo>
                  <a:lnTo>
                    <a:pt x="170022" y="37923"/>
                  </a:lnTo>
                  <a:lnTo>
                    <a:pt x="16965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6" name="SMARTInkShape-275"/>
            <p:cNvSpPr/>
            <p:nvPr>
              <p:custDataLst>
                <p:tags r:id="rId166"/>
              </p:custDataLst>
            </p:nvPr>
          </p:nvSpPr>
          <p:spPr>
            <a:xfrm>
              <a:off x="6688369" y="1714535"/>
              <a:ext cx="107124" cy="89263"/>
            </a:xfrm>
            <a:custGeom>
              <a:avLst/>
              <a:gdLst/>
              <a:ahLst/>
              <a:cxnLst/>
              <a:rect l="0" t="0" r="0" b="0"/>
              <a:pathLst>
                <a:path w="107124" h="89263">
                  <a:moveTo>
                    <a:pt x="62475" y="26754"/>
                  </a:moveTo>
                  <a:lnTo>
                    <a:pt x="62475" y="26754"/>
                  </a:lnTo>
                  <a:lnTo>
                    <a:pt x="62475" y="18192"/>
                  </a:lnTo>
                  <a:lnTo>
                    <a:pt x="54786" y="10168"/>
                  </a:lnTo>
                  <a:lnTo>
                    <a:pt x="53913" y="4532"/>
                  </a:lnTo>
                  <a:lnTo>
                    <a:pt x="52798" y="3009"/>
                  </a:lnTo>
                  <a:lnTo>
                    <a:pt x="51063" y="1995"/>
                  </a:lnTo>
                  <a:lnTo>
                    <a:pt x="44993" y="84"/>
                  </a:lnTo>
                  <a:lnTo>
                    <a:pt x="39986" y="0"/>
                  </a:lnTo>
                  <a:lnTo>
                    <a:pt x="34952" y="2626"/>
                  </a:lnTo>
                  <a:lnTo>
                    <a:pt x="10548" y="25113"/>
                  </a:lnTo>
                  <a:lnTo>
                    <a:pt x="9630" y="28671"/>
                  </a:lnTo>
                  <a:lnTo>
                    <a:pt x="9387" y="31008"/>
                  </a:lnTo>
                  <a:lnTo>
                    <a:pt x="6468" y="36252"/>
                  </a:lnTo>
                  <a:lnTo>
                    <a:pt x="2857" y="41889"/>
                  </a:lnTo>
                  <a:lnTo>
                    <a:pt x="823" y="50641"/>
                  </a:lnTo>
                  <a:lnTo>
                    <a:pt x="0" y="66694"/>
                  </a:lnTo>
                  <a:lnTo>
                    <a:pt x="982" y="68263"/>
                  </a:lnTo>
                  <a:lnTo>
                    <a:pt x="2628" y="69310"/>
                  </a:lnTo>
                  <a:lnTo>
                    <a:pt x="7658" y="70989"/>
                  </a:lnTo>
                  <a:lnTo>
                    <a:pt x="25479" y="71402"/>
                  </a:lnTo>
                  <a:lnTo>
                    <a:pt x="44237" y="53920"/>
                  </a:lnTo>
                  <a:lnTo>
                    <a:pt x="53535" y="53544"/>
                  </a:lnTo>
                  <a:lnTo>
                    <a:pt x="61232" y="61232"/>
                  </a:lnTo>
                  <a:lnTo>
                    <a:pt x="62107" y="66845"/>
                  </a:lnTo>
                  <a:lnTo>
                    <a:pt x="63221" y="68365"/>
                  </a:lnTo>
                  <a:lnTo>
                    <a:pt x="67106" y="70052"/>
                  </a:lnTo>
                  <a:lnTo>
                    <a:pt x="68539" y="71495"/>
                  </a:lnTo>
                  <a:lnTo>
                    <a:pt x="70131" y="75743"/>
                  </a:lnTo>
                  <a:lnTo>
                    <a:pt x="71547" y="77273"/>
                  </a:lnTo>
                  <a:lnTo>
                    <a:pt x="80424" y="81056"/>
                  </a:lnTo>
                  <a:lnTo>
                    <a:pt x="87196" y="86390"/>
                  </a:lnTo>
                  <a:lnTo>
                    <a:pt x="96549" y="88884"/>
                  </a:lnTo>
                  <a:lnTo>
                    <a:pt x="107123" y="892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7" name="SMARTInkShape-276"/>
            <p:cNvSpPr/>
            <p:nvPr>
              <p:custDataLst>
                <p:tags r:id="rId167"/>
              </p:custDataLst>
            </p:nvPr>
          </p:nvSpPr>
          <p:spPr>
            <a:xfrm>
              <a:off x="6840153" y="1678781"/>
              <a:ext cx="62496" cy="169665"/>
            </a:xfrm>
            <a:custGeom>
              <a:avLst/>
              <a:gdLst/>
              <a:ahLst/>
              <a:cxnLst/>
              <a:rect l="0" t="0" r="0" b="0"/>
              <a:pathLst>
                <a:path w="62496" h="169665">
                  <a:moveTo>
                    <a:pt x="62495" y="0"/>
                  </a:moveTo>
                  <a:lnTo>
                    <a:pt x="62495" y="0"/>
                  </a:lnTo>
                  <a:lnTo>
                    <a:pt x="53015" y="0"/>
                  </a:lnTo>
                  <a:lnTo>
                    <a:pt x="45714" y="2646"/>
                  </a:lnTo>
                  <a:lnTo>
                    <a:pt x="23863" y="20991"/>
                  </a:lnTo>
                  <a:lnTo>
                    <a:pt x="20520" y="26858"/>
                  </a:lnTo>
                  <a:lnTo>
                    <a:pt x="18043" y="32773"/>
                  </a:lnTo>
                  <a:lnTo>
                    <a:pt x="13635" y="38709"/>
                  </a:lnTo>
                  <a:lnTo>
                    <a:pt x="8368" y="42009"/>
                  </a:lnTo>
                  <a:lnTo>
                    <a:pt x="5575" y="42889"/>
                  </a:lnTo>
                  <a:lnTo>
                    <a:pt x="3712" y="44468"/>
                  </a:lnTo>
                  <a:lnTo>
                    <a:pt x="478" y="52183"/>
                  </a:lnTo>
                  <a:lnTo>
                    <a:pt x="0" y="62104"/>
                  </a:lnTo>
                  <a:lnTo>
                    <a:pt x="4732" y="62388"/>
                  </a:lnTo>
                  <a:lnTo>
                    <a:pt x="6127" y="63420"/>
                  </a:lnTo>
                  <a:lnTo>
                    <a:pt x="7677" y="67213"/>
                  </a:lnTo>
                  <a:lnTo>
                    <a:pt x="9082" y="68621"/>
                  </a:lnTo>
                  <a:lnTo>
                    <a:pt x="13291" y="70186"/>
                  </a:lnTo>
                  <a:lnTo>
                    <a:pt x="14809" y="71595"/>
                  </a:lnTo>
                  <a:lnTo>
                    <a:pt x="16497" y="75807"/>
                  </a:lnTo>
                  <a:lnTo>
                    <a:pt x="17939" y="77327"/>
                  </a:lnTo>
                  <a:lnTo>
                    <a:pt x="35886" y="87257"/>
                  </a:lnTo>
                  <a:lnTo>
                    <a:pt x="42907" y="88894"/>
                  </a:lnTo>
                  <a:lnTo>
                    <a:pt x="52173" y="96950"/>
                  </a:lnTo>
                  <a:lnTo>
                    <a:pt x="52946" y="100305"/>
                  </a:lnTo>
                  <a:lnTo>
                    <a:pt x="53153" y="102589"/>
                  </a:lnTo>
                  <a:lnTo>
                    <a:pt x="54283" y="104112"/>
                  </a:lnTo>
                  <a:lnTo>
                    <a:pt x="58184" y="105803"/>
                  </a:lnTo>
                  <a:lnTo>
                    <a:pt x="59621" y="107246"/>
                  </a:lnTo>
                  <a:lnTo>
                    <a:pt x="62117" y="114726"/>
                  </a:lnTo>
                  <a:lnTo>
                    <a:pt x="55378" y="125621"/>
                  </a:lnTo>
                  <a:lnTo>
                    <a:pt x="53924" y="132301"/>
                  </a:lnTo>
                  <a:lnTo>
                    <a:pt x="41168" y="146230"/>
                  </a:lnTo>
                  <a:lnTo>
                    <a:pt x="35488" y="149327"/>
                  </a:lnTo>
                  <a:lnTo>
                    <a:pt x="32584" y="150153"/>
                  </a:lnTo>
                  <a:lnTo>
                    <a:pt x="30649" y="151696"/>
                  </a:lnTo>
                  <a:lnTo>
                    <a:pt x="26932" y="157615"/>
                  </a:lnTo>
                  <a:lnTo>
                    <a:pt x="17847"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8" name="SMARTInkShape-277"/>
            <p:cNvSpPr/>
            <p:nvPr>
              <p:custDataLst>
                <p:tags r:id="rId168"/>
              </p:custDataLst>
            </p:nvPr>
          </p:nvSpPr>
          <p:spPr>
            <a:xfrm>
              <a:off x="7081252" y="1518047"/>
              <a:ext cx="25539" cy="276821"/>
            </a:xfrm>
            <a:custGeom>
              <a:avLst/>
              <a:gdLst/>
              <a:ahLst/>
              <a:cxnLst/>
              <a:rect l="0" t="0" r="0" b="0"/>
              <a:pathLst>
                <a:path w="25539" h="276821">
                  <a:moveTo>
                    <a:pt x="17850" y="0"/>
                  </a:moveTo>
                  <a:lnTo>
                    <a:pt x="17850" y="0"/>
                  </a:lnTo>
                  <a:lnTo>
                    <a:pt x="17850" y="7688"/>
                  </a:lnTo>
                  <a:lnTo>
                    <a:pt x="22590" y="13302"/>
                  </a:lnTo>
                  <a:lnTo>
                    <a:pt x="24917" y="21126"/>
                  </a:lnTo>
                  <a:lnTo>
                    <a:pt x="25538" y="25990"/>
                  </a:lnTo>
                  <a:lnTo>
                    <a:pt x="23582" y="34041"/>
                  </a:lnTo>
                  <a:lnTo>
                    <a:pt x="20397" y="40926"/>
                  </a:lnTo>
                  <a:lnTo>
                    <a:pt x="18353" y="56076"/>
                  </a:lnTo>
                  <a:lnTo>
                    <a:pt x="17879" y="100136"/>
                  </a:lnTo>
                  <a:lnTo>
                    <a:pt x="17852" y="139543"/>
                  </a:lnTo>
                  <a:lnTo>
                    <a:pt x="10162" y="183274"/>
                  </a:lnTo>
                  <a:lnTo>
                    <a:pt x="8173" y="207116"/>
                  </a:lnTo>
                  <a:lnTo>
                    <a:pt x="1900" y="225054"/>
                  </a:lnTo>
                  <a:lnTo>
                    <a:pt x="0" y="266090"/>
                  </a:lnTo>
                  <a:lnTo>
                    <a:pt x="8920" y="276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9" name="SMARTInkShape-278"/>
            <p:cNvSpPr/>
            <p:nvPr>
              <p:custDataLst>
                <p:tags r:id="rId169"/>
              </p:custDataLst>
            </p:nvPr>
          </p:nvSpPr>
          <p:spPr>
            <a:xfrm>
              <a:off x="7090208" y="1643063"/>
              <a:ext cx="116051" cy="151805"/>
            </a:xfrm>
            <a:custGeom>
              <a:avLst/>
              <a:gdLst/>
              <a:ahLst/>
              <a:cxnLst/>
              <a:rect l="0" t="0" r="0" b="0"/>
              <a:pathLst>
                <a:path w="116051" h="151805">
                  <a:moveTo>
                    <a:pt x="116050" y="0"/>
                  </a:moveTo>
                  <a:lnTo>
                    <a:pt x="116050" y="0"/>
                  </a:lnTo>
                  <a:lnTo>
                    <a:pt x="111309" y="4740"/>
                  </a:lnTo>
                  <a:lnTo>
                    <a:pt x="106336" y="7067"/>
                  </a:lnTo>
                  <a:lnTo>
                    <a:pt x="103621" y="7688"/>
                  </a:lnTo>
                  <a:lnTo>
                    <a:pt x="95059" y="13302"/>
                  </a:lnTo>
                  <a:lnTo>
                    <a:pt x="64454" y="50380"/>
                  </a:lnTo>
                  <a:lnTo>
                    <a:pt x="20873" y="85326"/>
                  </a:lnTo>
                  <a:lnTo>
                    <a:pt x="14879" y="87532"/>
                  </a:lnTo>
                  <a:lnTo>
                    <a:pt x="12884" y="89112"/>
                  </a:lnTo>
                  <a:lnTo>
                    <a:pt x="9083" y="95085"/>
                  </a:lnTo>
                  <a:lnTo>
                    <a:pt x="378" y="98104"/>
                  </a:lnTo>
                  <a:lnTo>
                    <a:pt x="0" y="90527"/>
                  </a:lnTo>
                  <a:lnTo>
                    <a:pt x="4716" y="84920"/>
                  </a:lnTo>
                  <a:lnTo>
                    <a:pt x="9683" y="82391"/>
                  </a:lnTo>
                  <a:lnTo>
                    <a:pt x="12396" y="81716"/>
                  </a:lnTo>
                  <a:lnTo>
                    <a:pt x="14205" y="80274"/>
                  </a:lnTo>
                  <a:lnTo>
                    <a:pt x="16216" y="76026"/>
                  </a:lnTo>
                  <a:lnTo>
                    <a:pt x="17743" y="74497"/>
                  </a:lnTo>
                  <a:lnTo>
                    <a:pt x="22087" y="72797"/>
                  </a:lnTo>
                  <a:lnTo>
                    <a:pt x="39934" y="71472"/>
                  </a:lnTo>
                  <a:lnTo>
                    <a:pt x="41493" y="72453"/>
                  </a:lnTo>
                  <a:lnTo>
                    <a:pt x="42533" y="74098"/>
                  </a:lnTo>
                  <a:lnTo>
                    <a:pt x="43226" y="76188"/>
                  </a:lnTo>
                  <a:lnTo>
                    <a:pt x="44681" y="77581"/>
                  </a:lnTo>
                  <a:lnTo>
                    <a:pt x="48942" y="79129"/>
                  </a:lnTo>
                  <a:lnTo>
                    <a:pt x="50476" y="80533"/>
                  </a:lnTo>
                  <a:lnTo>
                    <a:pt x="61564" y="98124"/>
                  </a:lnTo>
                  <a:lnTo>
                    <a:pt x="62069" y="102480"/>
                  </a:lnTo>
                  <a:lnTo>
                    <a:pt x="64938" y="107724"/>
                  </a:lnTo>
                  <a:lnTo>
                    <a:pt x="68529" y="113361"/>
                  </a:lnTo>
                  <a:lnTo>
                    <a:pt x="70834" y="125065"/>
                  </a:lnTo>
                  <a:lnTo>
                    <a:pt x="71023" y="128025"/>
                  </a:lnTo>
                  <a:lnTo>
                    <a:pt x="72142" y="129998"/>
                  </a:lnTo>
                  <a:lnTo>
                    <a:pt x="73879" y="131314"/>
                  </a:lnTo>
                  <a:lnTo>
                    <a:pt x="76030" y="132191"/>
                  </a:lnTo>
                  <a:lnTo>
                    <a:pt x="77463" y="133768"/>
                  </a:lnTo>
                  <a:lnTo>
                    <a:pt x="81072" y="142937"/>
                  </a:lnTo>
                  <a:lnTo>
                    <a:pt x="89261" y="1518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0" name="SMARTInkShape-279"/>
            <p:cNvSpPr/>
            <p:nvPr>
              <p:custDataLst>
                <p:tags r:id="rId170"/>
              </p:custDataLst>
            </p:nvPr>
          </p:nvSpPr>
          <p:spPr>
            <a:xfrm>
              <a:off x="7233047" y="1687722"/>
              <a:ext cx="98227" cy="98071"/>
            </a:xfrm>
            <a:custGeom>
              <a:avLst/>
              <a:gdLst/>
              <a:ahLst/>
              <a:cxnLst/>
              <a:rect l="0" t="0" r="0" b="0"/>
              <a:pathLst>
                <a:path w="98227" h="98071">
                  <a:moveTo>
                    <a:pt x="0" y="53567"/>
                  </a:moveTo>
                  <a:lnTo>
                    <a:pt x="0" y="53567"/>
                  </a:lnTo>
                  <a:lnTo>
                    <a:pt x="0" y="58307"/>
                  </a:lnTo>
                  <a:lnTo>
                    <a:pt x="992" y="59704"/>
                  </a:lnTo>
                  <a:lnTo>
                    <a:pt x="2645" y="60635"/>
                  </a:lnTo>
                  <a:lnTo>
                    <a:pt x="9094" y="62252"/>
                  </a:lnTo>
                  <a:lnTo>
                    <a:pt x="13303" y="62388"/>
                  </a:lnTo>
                  <a:lnTo>
                    <a:pt x="18480" y="59802"/>
                  </a:lnTo>
                  <a:lnTo>
                    <a:pt x="24088" y="56338"/>
                  </a:lnTo>
                  <a:lnTo>
                    <a:pt x="32824" y="53396"/>
                  </a:lnTo>
                  <a:lnTo>
                    <a:pt x="41697" y="47674"/>
                  </a:lnTo>
                  <a:lnTo>
                    <a:pt x="50608" y="44545"/>
                  </a:lnTo>
                  <a:lnTo>
                    <a:pt x="75656" y="22525"/>
                  </a:lnTo>
                  <a:lnTo>
                    <a:pt x="78273" y="17281"/>
                  </a:lnTo>
                  <a:lnTo>
                    <a:pt x="80356" y="400"/>
                  </a:lnTo>
                  <a:lnTo>
                    <a:pt x="67064" y="0"/>
                  </a:lnTo>
                  <a:lnTo>
                    <a:pt x="61887" y="2640"/>
                  </a:lnTo>
                  <a:lnTo>
                    <a:pt x="56279" y="6128"/>
                  </a:lnTo>
                  <a:lnTo>
                    <a:pt x="47543" y="9084"/>
                  </a:lnTo>
                  <a:lnTo>
                    <a:pt x="23809" y="29877"/>
                  </a:lnTo>
                  <a:lnTo>
                    <a:pt x="20503" y="35762"/>
                  </a:lnTo>
                  <a:lnTo>
                    <a:pt x="9550" y="70876"/>
                  </a:lnTo>
                  <a:lnTo>
                    <a:pt x="9052" y="78484"/>
                  </a:lnTo>
                  <a:lnTo>
                    <a:pt x="16014" y="89823"/>
                  </a:lnTo>
                  <a:lnTo>
                    <a:pt x="16628" y="92621"/>
                  </a:lnTo>
                  <a:lnTo>
                    <a:pt x="18031" y="94486"/>
                  </a:lnTo>
                  <a:lnTo>
                    <a:pt x="22235" y="96558"/>
                  </a:lnTo>
                  <a:lnTo>
                    <a:pt x="43558" y="98070"/>
                  </a:lnTo>
                  <a:lnTo>
                    <a:pt x="51771" y="95505"/>
                  </a:lnTo>
                  <a:lnTo>
                    <a:pt x="58728" y="92050"/>
                  </a:lnTo>
                  <a:lnTo>
                    <a:pt x="98226" y="803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1" name="SMARTInkShape-280"/>
            <p:cNvSpPr/>
            <p:nvPr>
              <p:custDataLst>
                <p:tags r:id="rId171"/>
              </p:custDataLst>
            </p:nvPr>
          </p:nvSpPr>
          <p:spPr>
            <a:xfrm>
              <a:off x="7384852" y="1705570"/>
              <a:ext cx="26790" cy="276822"/>
            </a:xfrm>
            <a:custGeom>
              <a:avLst/>
              <a:gdLst/>
              <a:ahLst/>
              <a:cxnLst/>
              <a:rect l="0" t="0" r="0" b="0"/>
              <a:pathLst>
                <a:path w="26790" h="276822">
                  <a:moveTo>
                    <a:pt x="26789" y="0"/>
                  </a:moveTo>
                  <a:lnTo>
                    <a:pt x="26789" y="0"/>
                  </a:lnTo>
                  <a:lnTo>
                    <a:pt x="26789" y="39147"/>
                  </a:lnTo>
                  <a:lnTo>
                    <a:pt x="26789" y="81598"/>
                  </a:lnTo>
                  <a:lnTo>
                    <a:pt x="26789" y="121168"/>
                  </a:lnTo>
                  <a:lnTo>
                    <a:pt x="26789" y="163660"/>
                  </a:lnTo>
                  <a:lnTo>
                    <a:pt x="25796" y="199426"/>
                  </a:lnTo>
                  <a:lnTo>
                    <a:pt x="18227" y="242314"/>
                  </a:lnTo>
                  <a:lnTo>
                    <a:pt x="15377" y="249248"/>
                  </a:lnTo>
                  <a:lnTo>
                    <a:pt x="11795" y="255636"/>
                  </a:lnTo>
                  <a:lnTo>
                    <a:pt x="9495" y="267822"/>
                  </a:lnTo>
                  <a:lnTo>
                    <a:pt x="9307" y="270822"/>
                  </a:lnTo>
                  <a:lnTo>
                    <a:pt x="8188" y="272821"/>
                  </a:lnTo>
                  <a:lnTo>
                    <a:pt x="6452" y="274154"/>
                  </a:lnTo>
                  <a:lnTo>
                    <a:pt x="0" y="2768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2" name="SMARTInkShape-281"/>
            <p:cNvSpPr/>
            <p:nvPr>
              <p:custDataLst>
                <p:tags r:id="rId172"/>
              </p:custDataLst>
            </p:nvPr>
          </p:nvSpPr>
          <p:spPr>
            <a:xfrm>
              <a:off x="7402711" y="1643065"/>
              <a:ext cx="89285" cy="123650"/>
            </a:xfrm>
            <a:custGeom>
              <a:avLst/>
              <a:gdLst/>
              <a:ahLst/>
              <a:cxnLst/>
              <a:rect l="0" t="0" r="0" b="0"/>
              <a:pathLst>
                <a:path w="89285" h="123650">
                  <a:moveTo>
                    <a:pt x="8930" y="8927"/>
                  </a:moveTo>
                  <a:lnTo>
                    <a:pt x="8930" y="8927"/>
                  </a:lnTo>
                  <a:lnTo>
                    <a:pt x="16618" y="1239"/>
                  </a:lnTo>
                  <a:lnTo>
                    <a:pt x="22233" y="365"/>
                  </a:lnTo>
                  <a:lnTo>
                    <a:pt x="56565" y="0"/>
                  </a:lnTo>
                  <a:lnTo>
                    <a:pt x="62512" y="2645"/>
                  </a:lnTo>
                  <a:lnTo>
                    <a:pt x="68463" y="6135"/>
                  </a:lnTo>
                  <a:lnTo>
                    <a:pt x="77391" y="9092"/>
                  </a:lnTo>
                  <a:lnTo>
                    <a:pt x="83344" y="13300"/>
                  </a:lnTo>
                  <a:lnTo>
                    <a:pt x="86651" y="18477"/>
                  </a:lnTo>
                  <a:lnTo>
                    <a:pt x="88774" y="29886"/>
                  </a:lnTo>
                  <a:lnTo>
                    <a:pt x="89284" y="56555"/>
                  </a:lnTo>
                  <a:lnTo>
                    <a:pt x="86644" y="62507"/>
                  </a:lnTo>
                  <a:lnTo>
                    <a:pt x="50588" y="101201"/>
                  </a:lnTo>
                  <a:lnTo>
                    <a:pt x="44642" y="104508"/>
                  </a:lnTo>
                  <a:lnTo>
                    <a:pt x="38693" y="106970"/>
                  </a:lnTo>
                  <a:lnTo>
                    <a:pt x="29765" y="112942"/>
                  </a:lnTo>
                  <a:lnTo>
                    <a:pt x="20836" y="116145"/>
                  </a:lnTo>
                  <a:lnTo>
                    <a:pt x="10694" y="123649"/>
                  </a:lnTo>
                  <a:lnTo>
                    <a:pt x="9113" y="123112"/>
                  </a:lnTo>
                  <a:lnTo>
                    <a:pt x="0" y="1160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3" name="SMARTInkShape-282"/>
            <p:cNvSpPr/>
            <p:nvPr>
              <p:custDataLst>
                <p:tags r:id="rId173"/>
              </p:custDataLst>
            </p:nvPr>
          </p:nvSpPr>
          <p:spPr>
            <a:xfrm>
              <a:off x="7608094" y="1464469"/>
              <a:ext cx="26790" cy="267891"/>
            </a:xfrm>
            <a:custGeom>
              <a:avLst/>
              <a:gdLst/>
              <a:ahLst/>
              <a:cxnLst/>
              <a:rect l="0" t="0" r="0" b="0"/>
              <a:pathLst>
                <a:path w="26790" h="267891">
                  <a:moveTo>
                    <a:pt x="26789" y="0"/>
                  </a:moveTo>
                  <a:lnTo>
                    <a:pt x="26789" y="0"/>
                  </a:lnTo>
                  <a:lnTo>
                    <a:pt x="26789" y="43449"/>
                  </a:lnTo>
                  <a:lnTo>
                    <a:pt x="25797" y="60691"/>
                  </a:lnTo>
                  <a:lnTo>
                    <a:pt x="18686" y="100651"/>
                  </a:lnTo>
                  <a:lnTo>
                    <a:pt x="16940" y="137865"/>
                  </a:lnTo>
                  <a:lnTo>
                    <a:pt x="9763" y="180738"/>
                  </a:lnTo>
                  <a:lnTo>
                    <a:pt x="8185" y="199183"/>
                  </a:lnTo>
                  <a:lnTo>
                    <a:pt x="566" y="234019"/>
                  </a:lnTo>
                  <a:lnTo>
                    <a:pt x="0" y="267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4" name="SMARTInkShape-283"/>
            <p:cNvSpPr/>
            <p:nvPr>
              <p:custDataLst>
                <p:tags r:id="rId174"/>
              </p:custDataLst>
            </p:nvPr>
          </p:nvSpPr>
          <p:spPr>
            <a:xfrm>
              <a:off x="7518797" y="1491332"/>
              <a:ext cx="214313" cy="17786"/>
            </a:xfrm>
            <a:custGeom>
              <a:avLst/>
              <a:gdLst/>
              <a:ahLst/>
              <a:cxnLst/>
              <a:rect l="0" t="0" r="0" b="0"/>
              <a:pathLst>
                <a:path w="214313" h="17786">
                  <a:moveTo>
                    <a:pt x="0" y="17785"/>
                  </a:moveTo>
                  <a:lnTo>
                    <a:pt x="0" y="17785"/>
                  </a:lnTo>
                  <a:lnTo>
                    <a:pt x="16782" y="10717"/>
                  </a:lnTo>
                  <a:lnTo>
                    <a:pt x="32600" y="8108"/>
                  </a:lnTo>
                  <a:lnTo>
                    <a:pt x="42622" y="2791"/>
                  </a:lnTo>
                  <a:lnTo>
                    <a:pt x="86239" y="0"/>
                  </a:lnTo>
                  <a:lnTo>
                    <a:pt x="130860" y="920"/>
                  </a:lnTo>
                  <a:lnTo>
                    <a:pt x="153395" y="7615"/>
                  </a:lnTo>
                  <a:lnTo>
                    <a:pt x="192209" y="11453"/>
                  </a:lnTo>
                  <a:lnTo>
                    <a:pt x="214312" y="177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5" name="SMARTInkShape-284"/>
            <p:cNvSpPr/>
            <p:nvPr>
              <p:custDataLst>
                <p:tags r:id="rId175"/>
              </p:custDataLst>
            </p:nvPr>
          </p:nvSpPr>
          <p:spPr>
            <a:xfrm>
              <a:off x="7902773" y="1473398"/>
              <a:ext cx="107158" cy="178595"/>
            </a:xfrm>
            <a:custGeom>
              <a:avLst/>
              <a:gdLst/>
              <a:ahLst/>
              <a:cxnLst/>
              <a:rect l="0" t="0" r="0" b="0"/>
              <a:pathLst>
                <a:path w="107158" h="178595">
                  <a:moveTo>
                    <a:pt x="107157" y="0"/>
                  </a:moveTo>
                  <a:lnTo>
                    <a:pt x="107157" y="0"/>
                  </a:lnTo>
                  <a:lnTo>
                    <a:pt x="99468" y="0"/>
                  </a:lnTo>
                  <a:lnTo>
                    <a:pt x="91343" y="6137"/>
                  </a:lnTo>
                  <a:lnTo>
                    <a:pt x="83068" y="9095"/>
                  </a:lnTo>
                  <a:lnTo>
                    <a:pt x="74332" y="14822"/>
                  </a:lnTo>
                  <a:lnTo>
                    <a:pt x="50411" y="24722"/>
                  </a:lnTo>
                  <a:lnTo>
                    <a:pt x="28218" y="43263"/>
                  </a:lnTo>
                  <a:lnTo>
                    <a:pt x="27424" y="46679"/>
                  </a:lnTo>
                  <a:lnTo>
                    <a:pt x="26793" y="61232"/>
                  </a:lnTo>
                  <a:lnTo>
                    <a:pt x="40093" y="75777"/>
                  </a:lnTo>
                  <a:lnTo>
                    <a:pt x="45270" y="78327"/>
                  </a:lnTo>
                  <a:lnTo>
                    <a:pt x="51938" y="79965"/>
                  </a:lnTo>
                  <a:lnTo>
                    <a:pt x="61123" y="88021"/>
                  </a:lnTo>
                  <a:lnTo>
                    <a:pt x="61893" y="91376"/>
                  </a:lnTo>
                  <a:lnTo>
                    <a:pt x="62097" y="93660"/>
                  </a:lnTo>
                  <a:lnTo>
                    <a:pt x="63227" y="95182"/>
                  </a:lnTo>
                  <a:lnTo>
                    <a:pt x="67127" y="96874"/>
                  </a:lnTo>
                  <a:lnTo>
                    <a:pt x="68564" y="98317"/>
                  </a:lnTo>
                  <a:lnTo>
                    <a:pt x="70160" y="102566"/>
                  </a:lnTo>
                  <a:lnTo>
                    <a:pt x="71060" y="110537"/>
                  </a:lnTo>
                  <a:lnTo>
                    <a:pt x="70193" y="112387"/>
                  </a:lnTo>
                  <a:lnTo>
                    <a:pt x="68623" y="113620"/>
                  </a:lnTo>
                  <a:lnTo>
                    <a:pt x="66586" y="114442"/>
                  </a:lnTo>
                  <a:lnTo>
                    <a:pt x="65226" y="115982"/>
                  </a:lnTo>
                  <a:lnTo>
                    <a:pt x="63716" y="120340"/>
                  </a:lnTo>
                  <a:lnTo>
                    <a:pt x="62866" y="128371"/>
                  </a:lnTo>
                  <a:lnTo>
                    <a:pt x="61755" y="130229"/>
                  </a:lnTo>
                  <a:lnTo>
                    <a:pt x="60022" y="131468"/>
                  </a:lnTo>
                  <a:lnTo>
                    <a:pt x="55450" y="133837"/>
                  </a:lnTo>
                  <a:lnTo>
                    <a:pt x="20588" y="165947"/>
                  </a:lnTo>
                  <a:lnTo>
                    <a:pt x="10662" y="169175"/>
                  </a:lnTo>
                  <a:lnTo>
                    <a:pt x="0"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6" name="SMARTInkShape-285"/>
            <p:cNvSpPr/>
            <p:nvPr>
              <p:custDataLst>
                <p:tags r:id="rId176"/>
              </p:custDataLst>
            </p:nvPr>
          </p:nvSpPr>
          <p:spPr>
            <a:xfrm>
              <a:off x="8046141" y="1482328"/>
              <a:ext cx="124488" cy="124612"/>
            </a:xfrm>
            <a:custGeom>
              <a:avLst/>
              <a:gdLst/>
              <a:ahLst/>
              <a:cxnLst/>
              <a:rect l="0" t="0" r="0" b="0"/>
              <a:pathLst>
                <a:path w="124488" h="124612">
                  <a:moveTo>
                    <a:pt x="62015" y="0"/>
                  </a:moveTo>
                  <a:lnTo>
                    <a:pt x="62015" y="0"/>
                  </a:lnTo>
                  <a:lnTo>
                    <a:pt x="24515" y="37500"/>
                  </a:lnTo>
                  <a:lnTo>
                    <a:pt x="20544" y="46763"/>
                  </a:lnTo>
                  <a:lnTo>
                    <a:pt x="17787" y="56502"/>
                  </a:lnTo>
                  <a:lnTo>
                    <a:pt x="7933" y="70839"/>
                  </a:lnTo>
                  <a:lnTo>
                    <a:pt x="5124" y="74015"/>
                  </a:lnTo>
                  <a:lnTo>
                    <a:pt x="2003" y="82836"/>
                  </a:lnTo>
                  <a:lnTo>
                    <a:pt x="0" y="99927"/>
                  </a:lnTo>
                  <a:lnTo>
                    <a:pt x="828" y="102337"/>
                  </a:lnTo>
                  <a:lnTo>
                    <a:pt x="2372" y="103943"/>
                  </a:lnTo>
                  <a:lnTo>
                    <a:pt x="4394" y="105014"/>
                  </a:lnTo>
                  <a:lnTo>
                    <a:pt x="5742" y="106721"/>
                  </a:lnTo>
                  <a:lnTo>
                    <a:pt x="7239" y="111262"/>
                  </a:lnTo>
                  <a:lnTo>
                    <a:pt x="8631" y="112870"/>
                  </a:lnTo>
                  <a:lnTo>
                    <a:pt x="26482" y="122966"/>
                  </a:lnTo>
                  <a:lnTo>
                    <a:pt x="42980" y="124611"/>
                  </a:lnTo>
                  <a:lnTo>
                    <a:pt x="51241" y="122190"/>
                  </a:lnTo>
                  <a:lnTo>
                    <a:pt x="58219" y="118799"/>
                  </a:lnTo>
                  <a:lnTo>
                    <a:pt x="64627" y="117292"/>
                  </a:lnTo>
                  <a:lnTo>
                    <a:pt x="70783" y="111330"/>
                  </a:lnTo>
                  <a:lnTo>
                    <a:pt x="73813" y="106962"/>
                  </a:lnTo>
                  <a:lnTo>
                    <a:pt x="77818" y="104050"/>
                  </a:lnTo>
                  <a:lnTo>
                    <a:pt x="99460" y="94253"/>
                  </a:lnTo>
                  <a:lnTo>
                    <a:pt x="109270" y="86025"/>
                  </a:lnTo>
                  <a:lnTo>
                    <a:pt x="112783" y="80236"/>
                  </a:lnTo>
                  <a:lnTo>
                    <a:pt x="115336" y="74356"/>
                  </a:lnTo>
                  <a:lnTo>
                    <a:pt x="121360" y="65467"/>
                  </a:lnTo>
                  <a:lnTo>
                    <a:pt x="123586" y="56550"/>
                  </a:lnTo>
                  <a:lnTo>
                    <a:pt x="124487" y="40431"/>
                  </a:lnTo>
                  <a:lnTo>
                    <a:pt x="123506" y="38860"/>
                  </a:lnTo>
                  <a:lnTo>
                    <a:pt x="121860" y="37813"/>
                  </a:lnTo>
                  <a:lnTo>
                    <a:pt x="119771" y="37115"/>
                  </a:lnTo>
                  <a:lnTo>
                    <a:pt x="118378" y="35657"/>
                  </a:lnTo>
                  <a:lnTo>
                    <a:pt x="116831" y="31392"/>
                  </a:lnTo>
                  <a:lnTo>
                    <a:pt x="115427" y="29858"/>
                  </a:lnTo>
                  <a:lnTo>
                    <a:pt x="111220" y="28153"/>
                  </a:lnTo>
                  <a:lnTo>
                    <a:pt x="70945"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7" name="SMARTInkShape-286"/>
            <p:cNvSpPr/>
            <p:nvPr>
              <p:custDataLst>
                <p:tags r:id="rId177"/>
              </p:custDataLst>
            </p:nvPr>
          </p:nvSpPr>
          <p:spPr>
            <a:xfrm>
              <a:off x="6384727" y="2116339"/>
              <a:ext cx="169552" cy="366079"/>
            </a:xfrm>
            <a:custGeom>
              <a:avLst/>
              <a:gdLst/>
              <a:ahLst/>
              <a:cxnLst/>
              <a:rect l="0" t="0" r="0" b="0"/>
              <a:pathLst>
                <a:path w="169552" h="366079">
                  <a:moveTo>
                    <a:pt x="116086" y="26786"/>
                  </a:moveTo>
                  <a:lnTo>
                    <a:pt x="116086" y="26786"/>
                  </a:lnTo>
                  <a:lnTo>
                    <a:pt x="116086" y="375"/>
                  </a:lnTo>
                  <a:lnTo>
                    <a:pt x="94836" y="0"/>
                  </a:lnTo>
                  <a:lnTo>
                    <a:pt x="89112" y="2644"/>
                  </a:lnTo>
                  <a:lnTo>
                    <a:pt x="77354" y="12426"/>
                  </a:lnTo>
                  <a:lnTo>
                    <a:pt x="74066" y="18088"/>
                  </a:lnTo>
                  <a:lnTo>
                    <a:pt x="71614" y="23913"/>
                  </a:lnTo>
                  <a:lnTo>
                    <a:pt x="57301" y="47815"/>
                  </a:lnTo>
                  <a:lnTo>
                    <a:pt x="53689" y="58703"/>
                  </a:lnTo>
                  <a:lnTo>
                    <a:pt x="47768" y="69206"/>
                  </a:lnTo>
                  <a:lnTo>
                    <a:pt x="44770" y="100823"/>
                  </a:lnTo>
                  <a:lnTo>
                    <a:pt x="45721" y="102933"/>
                  </a:lnTo>
                  <a:lnTo>
                    <a:pt x="47348" y="104340"/>
                  </a:lnTo>
                  <a:lnTo>
                    <a:pt x="49424" y="105277"/>
                  </a:lnTo>
                  <a:lnTo>
                    <a:pt x="50809" y="106895"/>
                  </a:lnTo>
                  <a:lnTo>
                    <a:pt x="52347" y="111338"/>
                  </a:lnTo>
                  <a:lnTo>
                    <a:pt x="53750" y="112920"/>
                  </a:lnTo>
                  <a:lnTo>
                    <a:pt x="57953" y="114677"/>
                  </a:lnTo>
                  <a:lnTo>
                    <a:pt x="92283" y="116072"/>
                  </a:lnTo>
                  <a:lnTo>
                    <a:pt x="98231" y="113432"/>
                  </a:lnTo>
                  <a:lnTo>
                    <a:pt x="104182" y="109944"/>
                  </a:lnTo>
                  <a:lnTo>
                    <a:pt x="113110" y="106988"/>
                  </a:lnTo>
                  <a:lnTo>
                    <a:pt x="122039" y="101261"/>
                  </a:lnTo>
                  <a:lnTo>
                    <a:pt x="127992" y="99574"/>
                  </a:lnTo>
                  <a:lnTo>
                    <a:pt x="129976" y="98131"/>
                  </a:lnTo>
                  <a:lnTo>
                    <a:pt x="131299" y="96178"/>
                  </a:lnTo>
                  <a:lnTo>
                    <a:pt x="133761" y="91361"/>
                  </a:lnTo>
                  <a:lnTo>
                    <a:pt x="138162" y="85913"/>
                  </a:lnTo>
                  <a:lnTo>
                    <a:pt x="143426" y="82830"/>
                  </a:lnTo>
                  <a:lnTo>
                    <a:pt x="146219" y="82008"/>
                  </a:lnTo>
                  <a:lnTo>
                    <a:pt x="148080" y="80468"/>
                  </a:lnTo>
                  <a:lnTo>
                    <a:pt x="150149" y="76111"/>
                  </a:lnTo>
                  <a:lnTo>
                    <a:pt x="151693" y="74552"/>
                  </a:lnTo>
                  <a:lnTo>
                    <a:pt x="159347" y="71845"/>
                  </a:lnTo>
                  <a:lnTo>
                    <a:pt x="160118" y="68971"/>
                  </a:lnTo>
                  <a:lnTo>
                    <a:pt x="160323" y="66816"/>
                  </a:lnTo>
                  <a:lnTo>
                    <a:pt x="161452" y="65379"/>
                  </a:lnTo>
                  <a:lnTo>
                    <a:pt x="165352" y="63782"/>
                  </a:lnTo>
                  <a:lnTo>
                    <a:pt x="166789" y="64348"/>
                  </a:lnTo>
                  <a:lnTo>
                    <a:pt x="167747" y="65718"/>
                  </a:lnTo>
                  <a:lnTo>
                    <a:pt x="169285" y="70305"/>
                  </a:lnTo>
                  <a:lnTo>
                    <a:pt x="169551" y="75840"/>
                  </a:lnTo>
                  <a:lnTo>
                    <a:pt x="166968" y="81000"/>
                  </a:lnTo>
                  <a:lnTo>
                    <a:pt x="164890" y="83764"/>
                  </a:lnTo>
                  <a:lnTo>
                    <a:pt x="162582" y="92128"/>
                  </a:lnTo>
                  <a:lnTo>
                    <a:pt x="159985" y="118440"/>
                  </a:lnTo>
                  <a:lnTo>
                    <a:pt x="154669" y="131885"/>
                  </a:lnTo>
                  <a:lnTo>
                    <a:pt x="151063" y="172065"/>
                  </a:lnTo>
                  <a:lnTo>
                    <a:pt x="143724" y="208306"/>
                  </a:lnTo>
                  <a:lnTo>
                    <a:pt x="142134" y="226201"/>
                  </a:lnTo>
                  <a:lnTo>
                    <a:pt x="134794" y="261933"/>
                  </a:lnTo>
                  <a:lnTo>
                    <a:pt x="133978" y="304819"/>
                  </a:lnTo>
                  <a:lnTo>
                    <a:pt x="131314" y="311752"/>
                  </a:lnTo>
                  <a:lnTo>
                    <a:pt x="129214" y="314990"/>
                  </a:lnTo>
                  <a:lnTo>
                    <a:pt x="124852" y="332460"/>
                  </a:lnTo>
                  <a:lnTo>
                    <a:pt x="122922" y="334749"/>
                  </a:lnTo>
                  <a:lnTo>
                    <a:pt x="120643" y="336274"/>
                  </a:lnTo>
                  <a:lnTo>
                    <a:pt x="119124" y="338283"/>
                  </a:lnTo>
                  <a:lnTo>
                    <a:pt x="114040" y="348637"/>
                  </a:lnTo>
                  <a:lnTo>
                    <a:pt x="111745" y="351486"/>
                  </a:lnTo>
                  <a:lnTo>
                    <a:pt x="106550" y="354652"/>
                  </a:lnTo>
                  <a:lnTo>
                    <a:pt x="103775" y="355496"/>
                  </a:lnTo>
                  <a:lnTo>
                    <a:pt x="101925" y="357051"/>
                  </a:lnTo>
                  <a:lnTo>
                    <a:pt x="99870" y="361424"/>
                  </a:lnTo>
                  <a:lnTo>
                    <a:pt x="98330" y="362988"/>
                  </a:lnTo>
                  <a:lnTo>
                    <a:pt x="93973" y="364725"/>
                  </a:lnTo>
                  <a:lnTo>
                    <a:pt x="68427" y="366078"/>
                  </a:lnTo>
                  <a:lnTo>
                    <a:pt x="62492" y="363452"/>
                  </a:lnTo>
                  <a:lnTo>
                    <a:pt x="56548" y="359970"/>
                  </a:lnTo>
                  <a:lnTo>
                    <a:pt x="47623" y="357018"/>
                  </a:lnTo>
                  <a:lnTo>
                    <a:pt x="14882" y="327382"/>
                  </a:lnTo>
                  <a:lnTo>
                    <a:pt x="11575" y="321449"/>
                  </a:lnTo>
                  <a:lnTo>
                    <a:pt x="9113" y="315505"/>
                  </a:lnTo>
                  <a:lnTo>
                    <a:pt x="0" y="3036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8" name="SMARTInkShape-287"/>
            <p:cNvSpPr/>
            <p:nvPr>
              <p:custDataLst>
                <p:tags r:id="rId178"/>
              </p:custDataLst>
            </p:nvPr>
          </p:nvSpPr>
          <p:spPr>
            <a:xfrm>
              <a:off x="6643800" y="1991320"/>
              <a:ext cx="267776" cy="151684"/>
            </a:xfrm>
            <a:custGeom>
              <a:avLst/>
              <a:gdLst/>
              <a:ahLst/>
              <a:cxnLst/>
              <a:rect l="0" t="0" r="0" b="0"/>
              <a:pathLst>
                <a:path w="267776" h="151684">
                  <a:moveTo>
                    <a:pt x="62395" y="0"/>
                  </a:moveTo>
                  <a:lnTo>
                    <a:pt x="62395" y="0"/>
                  </a:lnTo>
                  <a:lnTo>
                    <a:pt x="49967" y="0"/>
                  </a:lnTo>
                  <a:lnTo>
                    <a:pt x="44304" y="2646"/>
                  </a:lnTo>
                  <a:lnTo>
                    <a:pt x="41404" y="4741"/>
                  </a:lnTo>
                  <a:lnTo>
                    <a:pt x="38183" y="9714"/>
                  </a:lnTo>
                  <a:lnTo>
                    <a:pt x="35759" y="15232"/>
                  </a:lnTo>
                  <a:lnTo>
                    <a:pt x="20227" y="35739"/>
                  </a:lnTo>
                  <a:lnTo>
                    <a:pt x="8099" y="78138"/>
                  </a:lnTo>
                  <a:lnTo>
                    <a:pt x="266" y="105015"/>
                  </a:lnTo>
                  <a:lnTo>
                    <a:pt x="0" y="111263"/>
                  </a:lnTo>
                  <a:lnTo>
                    <a:pt x="2583" y="116588"/>
                  </a:lnTo>
                  <a:lnTo>
                    <a:pt x="16397" y="132558"/>
                  </a:lnTo>
                  <a:lnTo>
                    <a:pt x="22088" y="133535"/>
                  </a:lnTo>
                  <a:lnTo>
                    <a:pt x="27283" y="131117"/>
                  </a:lnTo>
                  <a:lnTo>
                    <a:pt x="32899" y="127728"/>
                  </a:lnTo>
                  <a:lnTo>
                    <a:pt x="41639" y="124827"/>
                  </a:lnTo>
                  <a:lnTo>
                    <a:pt x="71327" y="100818"/>
                  </a:lnTo>
                  <a:lnTo>
                    <a:pt x="77279" y="98386"/>
                  </a:lnTo>
                  <a:lnTo>
                    <a:pt x="101091" y="77281"/>
                  </a:lnTo>
                  <a:lnTo>
                    <a:pt x="104398" y="71389"/>
                  </a:lnTo>
                  <a:lnTo>
                    <a:pt x="106860" y="65463"/>
                  </a:lnTo>
                  <a:lnTo>
                    <a:pt x="112833" y="56549"/>
                  </a:lnTo>
                  <a:lnTo>
                    <a:pt x="114577" y="50599"/>
                  </a:lnTo>
                  <a:lnTo>
                    <a:pt x="116035" y="48616"/>
                  </a:lnTo>
                  <a:lnTo>
                    <a:pt x="117998" y="47293"/>
                  </a:lnTo>
                  <a:lnTo>
                    <a:pt x="120300" y="46412"/>
                  </a:lnTo>
                  <a:lnTo>
                    <a:pt x="121834" y="44832"/>
                  </a:lnTo>
                  <a:lnTo>
                    <a:pt x="124784" y="36133"/>
                  </a:lnTo>
                  <a:lnTo>
                    <a:pt x="124903" y="26789"/>
                  </a:lnTo>
                  <a:lnTo>
                    <a:pt x="169392" y="26789"/>
                  </a:lnTo>
                  <a:lnTo>
                    <a:pt x="173780" y="26789"/>
                  </a:lnTo>
                  <a:lnTo>
                    <a:pt x="175347" y="27782"/>
                  </a:lnTo>
                  <a:lnTo>
                    <a:pt x="176391" y="29435"/>
                  </a:lnTo>
                  <a:lnTo>
                    <a:pt x="177088" y="31530"/>
                  </a:lnTo>
                  <a:lnTo>
                    <a:pt x="178545" y="32926"/>
                  </a:lnTo>
                  <a:lnTo>
                    <a:pt x="187494" y="36466"/>
                  </a:lnTo>
                  <a:lnTo>
                    <a:pt x="194979" y="43375"/>
                  </a:lnTo>
                  <a:lnTo>
                    <a:pt x="197064" y="51526"/>
                  </a:lnTo>
                  <a:lnTo>
                    <a:pt x="202398" y="59805"/>
                  </a:lnTo>
                  <a:lnTo>
                    <a:pt x="204419" y="68542"/>
                  </a:lnTo>
                  <a:lnTo>
                    <a:pt x="205237" y="92277"/>
                  </a:lnTo>
                  <a:lnTo>
                    <a:pt x="202609" y="98228"/>
                  </a:lnTo>
                  <a:lnTo>
                    <a:pt x="200520" y="101204"/>
                  </a:lnTo>
                  <a:lnTo>
                    <a:pt x="196707" y="122011"/>
                  </a:lnTo>
                  <a:lnTo>
                    <a:pt x="199150" y="126326"/>
                  </a:lnTo>
                  <a:lnTo>
                    <a:pt x="202550" y="131551"/>
                  </a:lnTo>
                  <a:lnTo>
                    <a:pt x="204912" y="141188"/>
                  </a:lnTo>
                  <a:lnTo>
                    <a:pt x="205164" y="147116"/>
                  </a:lnTo>
                  <a:lnTo>
                    <a:pt x="206192" y="148679"/>
                  </a:lnTo>
                  <a:lnTo>
                    <a:pt x="207869" y="149721"/>
                  </a:lnTo>
                  <a:lnTo>
                    <a:pt x="214359" y="151531"/>
                  </a:lnTo>
                  <a:lnTo>
                    <a:pt x="218570" y="151683"/>
                  </a:lnTo>
                  <a:lnTo>
                    <a:pt x="223749" y="149105"/>
                  </a:lnTo>
                  <a:lnTo>
                    <a:pt x="229358" y="145644"/>
                  </a:lnTo>
                  <a:lnTo>
                    <a:pt x="235158" y="144106"/>
                  </a:lnTo>
                  <a:lnTo>
                    <a:pt x="237102" y="142704"/>
                  </a:lnTo>
                  <a:lnTo>
                    <a:pt x="238397" y="140776"/>
                  </a:lnTo>
                  <a:lnTo>
                    <a:pt x="240829" y="135989"/>
                  </a:lnTo>
                  <a:lnTo>
                    <a:pt x="255127" y="118981"/>
                  </a:lnTo>
                  <a:lnTo>
                    <a:pt x="260759" y="107140"/>
                  </a:lnTo>
                  <a:lnTo>
                    <a:pt x="266391" y="99988"/>
                  </a:lnTo>
                  <a:lnTo>
                    <a:pt x="267775" y="64186"/>
                  </a:lnTo>
                  <a:lnTo>
                    <a:pt x="261641" y="55710"/>
                  </a:lnTo>
                  <a:lnTo>
                    <a:pt x="260089" y="50227"/>
                  </a:lnTo>
                  <a:lnTo>
                    <a:pt x="258683" y="48367"/>
                  </a:lnTo>
                  <a:lnTo>
                    <a:pt x="254475" y="46301"/>
                  </a:lnTo>
                  <a:lnTo>
                    <a:pt x="209972" y="44649"/>
                  </a:lnTo>
                  <a:lnTo>
                    <a:pt x="197592" y="44649"/>
                  </a:lnTo>
                  <a:lnTo>
                    <a:pt x="197175" y="45641"/>
                  </a:lnTo>
                  <a:lnTo>
                    <a:pt x="196341"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9" name="SMARTInkShape-288"/>
            <p:cNvSpPr/>
            <p:nvPr>
              <p:custDataLst>
                <p:tags r:id="rId179"/>
              </p:custDataLst>
            </p:nvPr>
          </p:nvSpPr>
          <p:spPr>
            <a:xfrm>
              <a:off x="6983054" y="1741289"/>
              <a:ext cx="178556" cy="375047"/>
            </a:xfrm>
            <a:custGeom>
              <a:avLst/>
              <a:gdLst/>
              <a:ahLst/>
              <a:cxnLst/>
              <a:rect l="0" t="0" r="0" b="0"/>
              <a:pathLst>
                <a:path w="178556" h="375047">
                  <a:moveTo>
                    <a:pt x="178555" y="0"/>
                  </a:moveTo>
                  <a:lnTo>
                    <a:pt x="178555" y="0"/>
                  </a:lnTo>
                  <a:lnTo>
                    <a:pt x="171488" y="16781"/>
                  </a:lnTo>
                  <a:lnTo>
                    <a:pt x="167531" y="29116"/>
                  </a:lnTo>
                  <a:lnTo>
                    <a:pt x="163735" y="39729"/>
                  </a:lnTo>
                  <a:lnTo>
                    <a:pt x="153806" y="80428"/>
                  </a:lnTo>
                  <a:lnTo>
                    <a:pt x="149300" y="116091"/>
                  </a:lnTo>
                  <a:lnTo>
                    <a:pt x="144751" y="133947"/>
                  </a:lnTo>
                  <a:lnTo>
                    <a:pt x="140359" y="169664"/>
                  </a:lnTo>
                  <a:lnTo>
                    <a:pt x="135818" y="187524"/>
                  </a:lnTo>
                  <a:lnTo>
                    <a:pt x="133957" y="230078"/>
                  </a:lnTo>
                  <a:lnTo>
                    <a:pt x="133907" y="273026"/>
                  </a:lnTo>
                  <a:lnTo>
                    <a:pt x="133907" y="268763"/>
                  </a:lnTo>
                  <a:lnTo>
                    <a:pt x="129166" y="268149"/>
                  </a:lnTo>
                  <a:lnTo>
                    <a:pt x="127770" y="267071"/>
                  </a:lnTo>
                  <a:lnTo>
                    <a:pt x="126218" y="263227"/>
                  </a:lnTo>
                  <a:lnTo>
                    <a:pt x="124813" y="261805"/>
                  </a:lnTo>
                  <a:lnTo>
                    <a:pt x="120604" y="260225"/>
                  </a:lnTo>
                  <a:lnTo>
                    <a:pt x="119086" y="258811"/>
                  </a:lnTo>
                  <a:lnTo>
                    <a:pt x="111707" y="246643"/>
                  </a:lnTo>
                  <a:lnTo>
                    <a:pt x="106512" y="243565"/>
                  </a:lnTo>
                  <a:lnTo>
                    <a:pt x="95092" y="241588"/>
                  </a:lnTo>
                  <a:lnTo>
                    <a:pt x="81506" y="241246"/>
                  </a:lnTo>
                  <a:lnTo>
                    <a:pt x="73246" y="243812"/>
                  </a:lnTo>
                  <a:lnTo>
                    <a:pt x="66266" y="247267"/>
                  </a:lnTo>
                  <a:lnTo>
                    <a:pt x="59857" y="248803"/>
                  </a:lnTo>
                  <a:lnTo>
                    <a:pt x="53702" y="254777"/>
                  </a:lnTo>
                  <a:lnTo>
                    <a:pt x="32713" y="279552"/>
                  </a:lnTo>
                  <a:lnTo>
                    <a:pt x="11897" y="292894"/>
                  </a:lnTo>
                  <a:lnTo>
                    <a:pt x="5042" y="303632"/>
                  </a:lnTo>
                  <a:lnTo>
                    <a:pt x="1467" y="314640"/>
                  </a:lnTo>
                  <a:lnTo>
                    <a:pt x="0" y="342282"/>
                  </a:lnTo>
                  <a:lnTo>
                    <a:pt x="2625" y="348248"/>
                  </a:lnTo>
                  <a:lnTo>
                    <a:pt x="12394" y="360162"/>
                  </a:lnTo>
                  <a:lnTo>
                    <a:pt x="18055" y="363471"/>
                  </a:lnTo>
                  <a:lnTo>
                    <a:pt x="23878" y="365933"/>
                  </a:lnTo>
                  <a:lnTo>
                    <a:pt x="32735" y="371906"/>
                  </a:lnTo>
                  <a:lnTo>
                    <a:pt x="41643" y="374116"/>
                  </a:lnTo>
                  <a:lnTo>
                    <a:pt x="85455" y="375040"/>
                  </a:lnTo>
                  <a:lnTo>
                    <a:pt x="101056" y="375046"/>
                  </a:lnTo>
                  <a:lnTo>
                    <a:pt x="124977"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89" name="SMARTInkShape-Group36"/>
          <p:cNvGrpSpPr/>
          <p:nvPr/>
        </p:nvGrpSpPr>
        <p:grpSpPr>
          <a:xfrm>
            <a:off x="6259711" y="2321719"/>
            <a:ext cx="1991196" cy="1196041"/>
            <a:chOff x="6259711" y="2321719"/>
            <a:chExt cx="1991196" cy="1196041"/>
          </a:xfrm>
        </p:grpSpPr>
        <p:sp>
          <p:nvSpPr>
            <p:cNvPr id="71" name="SMARTInkShape-289"/>
            <p:cNvSpPr/>
            <p:nvPr>
              <p:custDataLst>
                <p:tags r:id="rId146"/>
              </p:custDataLst>
            </p:nvPr>
          </p:nvSpPr>
          <p:spPr>
            <a:xfrm>
              <a:off x="6259711" y="2643188"/>
              <a:ext cx="125017" cy="17860"/>
            </a:xfrm>
            <a:custGeom>
              <a:avLst/>
              <a:gdLst/>
              <a:ahLst/>
              <a:cxnLst/>
              <a:rect l="0" t="0" r="0" b="0"/>
              <a:pathLst>
                <a:path w="125017" h="17860">
                  <a:moveTo>
                    <a:pt x="0" y="8929"/>
                  </a:moveTo>
                  <a:lnTo>
                    <a:pt x="0" y="8929"/>
                  </a:lnTo>
                  <a:lnTo>
                    <a:pt x="0" y="2"/>
                  </a:lnTo>
                  <a:lnTo>
                    <a:pt x="7689" y="0"/>
                  </a:lnTo>
                  <a:lnTo>
                    <a:pt x="16509" y="7688"/>
                  </a:lnTo>
                  <a:lnTo>
                    <a:pt x="25429" y="8820"/>
                  </a:lnTo>
                  <a:lnTo>
                    <a:pt x="56590" y="8928"/>
                  </a:lnTo>
                  <a:lnTo>
                    <a:pt x="62524" y="11575"/>
                  </a:lnTo>
                  <a:lnTo>
                    <a:pt x="69676" y="16617"/>
                  </a:lnTo>
                  <a:lnTo>
                    <a:pt x="78218" y="17614"/>
                  </a:lnTo>
                  <a:lnTo>
                    <a:pt x="125016"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2" name="SMARTInkShape-290"/>
            <p:cNvSpPr/>
            <p:nvPr>
              <p:custDataLst>
                <p:tags r:id="rId147"/>
              </p:custDataLst>
            </p:nvPr>
          </p:nvSpPr>
          <p:spPr>
            <a:xfrm>
              <a:off x="6482953" y="2562831"/>
              <a:ext cx="107157" cy="124993"/>
            </a:xfrm>
            <a:custGeom>
              <a:avLst/>
              <a:gdLst/>
              <a:ahLst/>
              <a:cxnLst/>
              <a:rect l="0" t="0" r="0" b="0"/>
              <a:pathLst>
                <a:path w="107157" h="124993">
                  <a:moveTo>
                    <a:pt x="0" y="89286"/>
                  </a:moveTo>
                  <a:lnTo>
                    <a:pt x="0" y="89286"/>
                  </a:lnTo>
                  <a:lnTo>
                    <a:pt x="21250" y="89286"/>
                  </a:lnTo>
                  <a:lnTo>
                    <a:pt x="26974" y="86640"/>
                  </a:lnTo>
                  <a:lnTo>
                    <a:pt x="48870" y="67163"/>
                  </a:lnTo>
                  <a:lnTo>
                    <a:pt x="51485" y="61925"/>
                  </a:lnTo>
                  <a:lnTo>
                    <a:pt x="52183" y="59139"/>
                  </a:lnTo>
                  <a:lnTo>
                    <a:pt x="60462" y="44588"/>
                  </a:lnTo>
                  <a:lnTo>
                    <a:pt x="62104" y="32722"/>
                  </a:lnTo>
                  <a:lnTo>
                    <a:pt x="63230" y="30741"/>
                  </a:lnTo>
                  <a:lnTo>
                    <a:pt x="64974" y="29420"/>
                  </a:lnTo>
                  <a:lnTo>
                    <a:pt x="67129" y="28539"/>
                  </a:lnTo>
                  <a:lnTo>
                    <a:pt x="68565" y="26960"/>
                  </a:lnTo>
                  <a:lnTo>
                    <a:pt x="70161" y="22560"/>
                  </a:lnTo>
                  <a:lnTo>
                    <a:pt x="69594" y="19997"/>
                  </a:lnTo>
                  <a:lnTo>
                    <a:pt x="63637" y="10574"/>
                  </a:lnTo>
                  <a:lnTo>
                    <a:pt x="62607" y="1376"/>
                  </a:lnTo>
                  <a:lnTo>
                    <a:pt x="61582" y="914"/>
                  </a:lnTo>
                  <a:lnTo>
                    <a:pt x="46000" y="0"/>
                  </a:lnTo>
                  <a:lnTo>
                    <a:pt x="31381" y="13292"/>
                  </a:lnTo>
                  <a:lnTo>
                    <a:pt x="28830" y="18469"/>
                  </a:lnTo>
                  <a:lnTo>
                    <a:pt x="28150" y="21239"/>
                  </a:lnTo>
                  <a:lnTo>
                    <a:pt x="19900" y="35763"/>
                  </a:lnTo>
                  <a:lnTo>
                    <a:pt x="17876" y="71427"/>
                  </a:lnTo>
                  <a:lnTo>
                    <a:pt x="17863" y="83333"/>
                  </a:lnTo>
                  <a:lnTo>
                    <a:pt x="20507" y="89286"/>
                  </a:lnTo>
                  <a:lnTo>
                    <a:pt x="23997" y="95239"/>
                  </a:lnTo>
                  <a:lnTo>
                    <a:pt x="25549" y="101192"/>
                  </a:lnTo>
                  <a:lnTo>
                    <a:pt x="26954" y="103177"/>
                  </a:lnTo>
                  <a:lnTo>
                    <a:pt x="28884" y="104500"/>
                  </a:lnTo>
                  <a:lnTo>
                    <a:pt x="31163" y="105382"/>
                  </a:lnTo>
                  <a:lnTo>
                    <a:pt x="32680" y="106962"/>
                  </a:lnTo>
                  <a:lnTo>
                    <a:pt x="37764" y="116627"/>
                  </a:lnTo>
                  <a:lnTo>
                    <a:pt x="40060" y="119420"/>
                  </a:lnTo>
                  <a:lnTo>
                    <a:pt x="45255" y="122523"/>
                  </a:lnTo>
                  <a:lnTo>
                    <a:pt x="56674" y="124515"/>
                  </a:lnTo>
                  <a:lnTo>
                    <a:pt x="83347" y="124992"/>
                  </a:lnTo>
                  <a:lnTo>
                    <a:pt x="85331" y="124004"/>
                  </a:lnTo>
                  <a:lnTo>
                    <a:pt x="86653" y="122353"/>
                  </a:lnTo>
                  <a:lnTo>
                    <a:pt x="89114" y="117873"/>
                  </a:lnTo>
                  <a:lnTo>
                    <a:pt x="93515" y="112575"/>
                  </a:lnTo>
                  <a:lnTo>
                    <a:pt x="98779" y="109559"/>
                  </a:lnTo>
                  <a:lnTo>
                    <a:pt x="107156" y="1071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3" name="SMARTInkShape-291"/>
            <p:cNvSpPr/>
            <p:nvPr>
              <p:custDataLst>
                <p:tags r:id="rId148"/>
              </p:custDataLst>
            </p:nvPr>
          </p:nvSpPr>
          <p:spPr>
            <a:xfrm>
              <a:off x="6679406" y="2571750"/>
              <a:ext cx="116087" cy="125017"/>
            </a:xfrm>
            <a:custGeom>
              <a:avLst/>
              <a:gdLst/>
              <a:ahLst/>
              <a:cxnLst/>
              <a:rect l="0" t="0" r="0" b="0"/>
              <a:pathLst>
                <a:path w="116087" h="125017">
                  <a:moveTo>
                    <a:pt x="0" y="0"/>
                  </a:moveTo>
                  <a:lnTo>
                    <a:pt x="0" y="0"/>
                  </a:lnTo>
                  <a:lnTo>
                    <a:pt x="22924" y="23916"/>
                  </a:lnTo>
                  <a:lnTo>
                    <a:pt x="27628" y="33765"/>
                  </a:lnTo>
                  <a:lnTo>
                    <a:pt x="68411" y="77318"/>
                  </a:lnTo>
                  <a:lnTo>
                    <a:pt x="95249" y="103186"/>
                  </a:lnTo>
                  <a:lnTo>
                    <a:pt x="101203" y="105392"/>
                  </a:lnTo>
                  <a:lnTo>
                    <a:pt x="103188" y="106972"/>
                  </a:lnTo>
                  <a:lnTo>
                    <a:pt x="116086"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4" name="SMARTInkShape-292"/>
            <p:cNvSpPr/>
            <p:nvPr>
              <p:custDataLst>
                <p:tags r:id="rId149"/>
              </p:custDataLst>
            </p:nvPr>
          </p:nvSpPr>
          <p:spPr>
            <a:xfrm>
              <a:off x="6697266" y="2607469"/>
              <a:ext cx="80368" cy="80368"/>
            </a:xfrm>
            <a:custGeom>
              <a:avLst/>
              <a:gdLst/>
              <a:ahLst/>
              <a:cxnLst/>
              <a:rect l="0" t="0" r="0" b="0"/>
              <a:pathLst>
                <a:path w="80368" h="80368">
                  <a:moveTo>
                    <a:pt x="0" y="80367"/>
                  </a:moveTo>
                  <a:lnTo>
                    <a:pt x="0" y="80367"/>
                  </a:lnTo>
                  <a:lnTo>
                    <a:pt x="0" y="75627"/>
                  </a:lnTo>
                  <a:lnTo>
                    <a:pt x="2645" y="70653"/>
                  </a:lnTo>
                  <a:lnTo>
                    <a:pt x="44664" y="26774"/>
                  </a:lnTo>
                  <a:lnTo>
                    <a:pt x="56228" y="17855"/>
                  </a:lnTo>
                  <a:lnTo>
                    <a:pt x="8036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5" name="SMARTInkShape-293"/>
            <p:cNvSpPr/>
            <p:nvPr>
              <p:custDataLst>
                <p:tags r:id="rId150"/>
              </p:custDataLst>
            </p:nvPr>
          </p:nvSpPr>
          <p:spPr>
            <a:xfrm>
              <a:off x="6902648" y="2348508"/>
              <a:ext cx="26791" cy="321470"/>
            </a:xfrm>
            <a:custGeom>
              <a:avLst/>
              <a:gdLst/>
              <a:ahLst/>
              <a:cxnLst/>
              <a:rect l="0" t="0" r="0" b="0"/>
              <a:pathLst>
                <a:path w="26791" h="321470">
                  <a:moveTo>
                    <a:pt x="0" y="0"/>
                  </a:moveTo>
                  <a:lnTo>
                    <a:pt x="0" y="0"/>
                  </a:lnTo>
                  <a:lnTo>
                    <a:pt x="0" y="42807"/>
                  </a:lnTo>
                  <a:lnTo>
                    <a:pt x="993" y="50775"/>
                  </a:lnTo>
                  <a:lnTo>
                    <a:pt x="7689" y="77805"/>
                  </a:lnTo>
                  <a:lnTo>
                    <a:pt x="11412" y="114278"/>
                  </a:lnTo>
                  <a:lnTo>
                    <a:pt x="16586" y="139541"/>
                  </a:lnTo>
                  <a:lnTo>
                    <a:pt x="20337" y="176685"/>
                  </a:lnTo>
                  <a:lnTo>
                    <a:pt x="24878" y="198533"/>
                  </a:lnTo>
                  <a:lnTo>
                    <a:pt x="26678" y="241913"/>
                  </a:lnTo>
                  <a:lnTo>
                    <a:pt x="26788" y="285173"/>
                  </a:lnTo>
                  <a:lnTo>
                    <a:pt x="26790" y="311284"/>
                  </a:lnTo>
                  <a:lnTo>
                    <a:pt x="17860"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6" name="SMARTInkShape-294"/>
            <p:cNvSpPr/>
            <p:nvPr>
              <p:custDataLst>
                <p:tags r:id="rId151"/>
              </p:custDataLst>
            </p:nvPr>
          </p:nvSpPr>
          <p:spPr>
            <a:xfrm>
              <a:off x="6840141" y="2536031"/>
              <a:ext cx="151805" cy="35720"/>
            </a:xfrm>
            <a:custGeom>
              <a:avLst/>
              <a:gdLst/>
              <a:ahLst/>
              <a:cxnLst/>
              <a:rect l="0" t="0" r="0" b="0"/>
              <a:pathLst>
                <a:path w="151805" h="35720">
                  <a:moveTo>
                    <a:pt x="0" y="35719"/>
                  </a:moveTo>
                  <a:lnTo>
                    <a:pt x="0" y="35719"/>
                  </a:lnTo>
                  <a:lnTo>
                    <a:pt x="4740" y="35719"/>
                  </a:lnTo>
                  <a:lnTo>
                    <a:pt x="9713" y="33073"/>
                  </a:lnTo>
                  <a:lnTo>
                    <a:pt x="15230" y="29582"/>
                  </a:lnTo>
                  <a:lnTo>
                    <a:pt x="26857" y="27341"/>
                  </a:lnTo>
                  <a:lnTo>
                    <a:pt x="33764" y="26042"/>
                  </a:lnTo>
                  <a:lnTo>
                    <a:pt x="55317" y="19133"/>
                  </a:lnTo>
                  <a:lnTo>
                    <a:pt x="80988" y="15381"/>
                  </a:lnTo>
                  <a:lnTo>
                    <a:pt x="98411" y="10842"/>
                  </a:lnTo>
                  <a:lnTo>
                    <a:pt x="15180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7" name="SMARTInkShape-295"/>
            <p:cNvSpPr/>
            <p:nvPr>
              <p:custDataLst>
                <p:tags r:id="rId152"/>
              </p:custDataLst>
            </p:nvPr>
          </p:nvSpPr>
          <p:spPr>
            <a:xfrm>
              <a:off x="7022601" y="2544996"/>
              <a:ext cx="272955" cy="133911"/>
            </a:xfrm>
            <a:custGeom>
              <a:avLst/>
              <a:gdLst/>
              <a:ahLst/>
              <a:cxnLst/>
              <a:rect l="0" t="0" r="0" b="0"/>
              <a:pathLst>
                <a:path w="272955" h="133911">
                  <a:moveTo>
                    <a:pt x="31852" y="53543"/>
                  </a:moveTo>
                  <a:lnTo>
                    <a:pt x="31852" y="53543"/>
                  </a:lnTo>
                  <a:lnTo>
                    <a:pt x="48361" y="53543"/>
                  </a:lnTo>
                  <a:lnTo>
                    <a:pt x="56574" y="47406"/>
                  </a:lnTo>
                  <a:lnTo>
                    <a:pt x="62022" y="45855"/>
                  </a:lnTo>
                  <a:lnTo>
                    <a:pt x="63872" y="44449"/>
                  </a:lnTo>
                  <a:lnTo>
                    <a:pt x="75115" y="28395"/>
                  </a:lnTo>
                  <a:lnTo>
                    <a:pt x="76379" y="19210"/>
                  </a:lnTo>
                  <a:lnTo>
                    <a:pt x="76490" y="10257"/>
                  </a:lnTo>
                  <a:lnTo>
                    <a:pt x="68811" y="1326"/>
                  </a:lnTo>
                  <a:lnTo>
                    <a:pt x="59991" y="84"/>
                  </a:lnTo>
                  <a:lnTo>
                    <a:pt x="54300" y="0"/>
                  </a:lnTo>
                  <a:lnTo>
                    <a:pt x="49105" y="2627"/>
                  </a:lnTo>
                  <a:lnTo>
                    <a:pt x="43489" y="6109"/>
                  </a:lnTo>
                  <a:lnTo>
                    <a:pt x="34749" y="9061"/>
                  </a:lnTo>
                  <a:lnTo>
                    <a:pt x="19935" y="21215"/>
                  </a:lnTo>
                  <a:lnTo>
                    <a:pt x="16634" y="26938"/>
                  </a:lnTo>
                  <a:lnTo>
                    <a:pt x="14175" y="32789"/>
                  </a:lnTo>
                  <a:lnTo>
                    <a:pt x="8204" y="41661"/>
                  </a:lnTo>
                  <a:lnTo>
                    <a:pt x="5994" y="50574"/>
                  </a:lnTo>
                  <a:lnTo>
                    <a:pt x="5477" y="56523"/>
                  </a:lnTo>
                  <a:lnTo>
                    <a:pt x="2601" y="62474"/>
                  </a:lnTo>
                  <a:lnTo>
                    <a:pt x="446" y="65450"/>
                  </a:lnTo>
                  <a:lnTo>
                    <a:pt x="0" y="68426"/>
                  </a:lnTo>
                  <a:lnTo>
                    <a:pt x="696" y="71403"/>
                  </a:lnTo>
                  <a:lnTo>
                    <a:pt x="4200" y="78568"/>
                  </a:lnTo>
                  <a:lnTo>
                    <a:pt x="4808" y="84550"/>
                  </a:lnTo>
                  <a:lnTo>
                    <a:pt x="5885" y="86121"/>
                  </a:lnTo>
                  <a:lnTo>
                    <a:pt x="7595" y="87168"/>
                  </a:lnTo>
                  <a:lnTo>
                    <a:pt x="14743" y="88642"/>
                  </a:lnTo>
                  <a:lnTo>
                    <a:pt x="17470" y="88848"/>
                  </a:lnTo>
                  <a:lnTo>
                    <a:pt x="19287" y="89978"/>
                  </a:lnTo>
                  <a:lnTo>
                    <a:pt x="20499" y="91724"/>
                  </a:lnTo>
                  <a:lnTo>
                    <a:pt x="21307" y="93880"/>
                  </a:lnTo>
                  <a:lnTo>
                    <a:pt x="22837" y="94325"/>
                  </a:lnTo>
                  <a:lnTo>
                    <a:pt x="24850" y="93629"/>
                  </a:lnTo>
                  <a:lnTo>
                    <a:pt x="29733" y="91203"/>
                  </a:lnTo>
                  <a:lnTo>
                    <a:pt x="46810" y="88440"/>
                  </a:lnTo>
                  <a:lnTo>
                    <a:pt x="58657" y="82228"/>
                  </a:lnTo>
                  <a:lnTo>
                    <a:pt x="61628" y="81596"/>
                  </a:lnTo>
                  <a:lnTo>
                    <a:pt x="102279" y="62387"/>
                  </a:lnTo>
                  <a:lnTo>
                    <a:pt x="109826" y="56605"/>
                  </a:lnTo>
                  <a:lnTo>
                    <a:pt x="118345" y="54450"/>
                  </a:lnTo>
                  <a:lnTo>
                    <a:pt x="124202" y="53946"/>
                  </a:lnTo>
                  <a:lnTo>
                    <a:pt x="126161" y="52819"/>
                  </a:lnTo>
                  <a:lnTo>
                    <a:pt x="127467" y="51076"/>
                  </a:lnTo>
                  <a:lnTo>
                    <a:pt x="129563" y="45890"/>
                  </a:lnTo>
                  <a:lnTo>
                    <a:pt x="132496" y="47827"/>
                  </a:lnTo>
                  <a:lnTo>
                    <a:pt x="137722" y="52414"/>
                  </a:lnTo>
                  <a:lnTo>
                    <a:pt x="138627" y="57949"/>
                  </a:lnTo>
                  <a:lnTo>
                    <a:pt x="139007" y="101171"/>
                  </a:lnTo>
                  <a:lnTo>
                    <a:pt x="139008" y="111339"/>
                  </a:lnTo>
                  <a:lnTo>
                    <a:pt x="140001" y="112910"/>
                  </a:lnTo>
                  <a:lnTo>
                    <a:pt x="141654" y="113957"/>
                  </a:lnTo>
                  <a:lnTo>
                    <a:pt x="146697" y="115637"/>
                  </a:lnTo>
                  <a:lnTo>
                    <a:pt x="147386" y="118513"/>
                  </a:lnTo>
                  <a:lnTo>
                    <a:pt x="147830" y="123703"/>
                  </a:lnTo>
                  <a:lnTo>
                    <a:pt x="150536" y="121767"/>
                  </a:lnTo>
                  <a:lnTo>
                    <a:pt x="170138" y="102778"/>
                  </a:lnTo>
                  <a:lnTo>
                    <a:pt x="172688" y="97584"/>
                  </a:lnTo>
                  <a:lnTo>
                    <a:pt x="173368" y="94810"/>
                  </a:lnTo>
                  <a:lnTo>
                    <a:pt x="174812" y="92960"/>
                  </a:lnTo>
                  <a:lnTo>
                    <a:pt x="179065" y="90906"/>
                  </a:lnTo>
                  <a:lnTo>
                    <a:pt x="180595" y="89366"/>
                  </a:lnTo>
                  <a:lnTo>
                    <a:pt x="187995" y="76977"/>
                  </a:lnTo>
                  <a:lnTo>
                    <a:pt x="199871" y="64203"/>
                  </a:lnTo>
                  <a:lnTo>
                    <a:pt x="203431" y="63242"/>
                  </a:lnTo>
                  <a:lnTo>
                    <a:pt x="205769" y="62986"/>
                  </a:lnTo>
                  <a:lnTo>
                    <a:pt x="207328" y="61822"/>
                  </a:lnTo>
                  <a:lnTo>
                    <a:pt x="210035" y="54829"/>
                  </a:lnTo>
                  <a:lnTo>
                    <a:pt x="212909" y="54115"/>
                  </a:lnTo>
                  <a:lnTo>
                    <a:pt x="215065" y="53924"/>
                  </a:lnTo>
                  <a:lnTo>
                    <a:pt x="216502" y="54789"/>
                  </a:lnTo>
                  <a:lnTo>
                    <a:pt x="217459" y="56358"/>
                  </a:lnTo>
                  <a:lnTo>
                    <a:pt x="218997" y="61265"/>
                  </a:lnTo>
                  <a:lnTo>
                    <a:pt x="225437" y="69363"/>
                  </a:lnTo>
                  <a:lnTo>
                    <a:pt x="228448" y="77633"/>
                  </a:lnTo>
                  <a:lnTo>
                    <a:pt x="243104" y="96049"/>
                  </a:lnTo>
                  <a:lnTo>
                    <a:pt x="246250" y="104392"/>
                  </a:lnTo>
                  <a:lnTo>
                    <a:pt x="272954" y="1339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8" name="SMARTInkShape-296"/>
            <p:cNvSpPr/>
            <p:nvPr>
              <p:custDataLst>
                <p:tags r:id="rId153"/>
              </p:custDataLst>
            </p:nvPr>
          </p:nvSpPr>
          <p:spPr>
            <a:xfrm>
              <a:off x="7299444" y="2321719"/>
              <a:ext cx="138985" cy="357188"/>
            </a:xfrm>
            <a:custGeom>
              <a:avLst/>
              <a:gdLst/>
              <a:ahLst/>
              <a:cxnLst/>
              <a:rect l="0" t="0" r="0" b="0"/>
              <a:pathLst>
                <a:path w="138985" h="357188">
                  <a:moveTo>
                    <a:pt x="94337" y="0"/>
                  </a:moveTo>
                  <a:lnTo>
                    <a:pt x="94337" y="0"/>
                  </a:lnTo>
                  <a:lnTo>
                    <a:pt x="85516" y="0"/>
                  </a:lnTo>
                  <a:lnTo>
                    <a:pt x="85408" y="39902"/>
                  </a:lnTo>
                  <a:lnTo>
                    <a:pt x="88053" y="83083"/>
                  </a:lnTo>
                  <a:lnTo>
                    <a:pt x="93785" y="127116"/>
                  </a:lnTo>
                  <a:lnTo>
                    <a:pt x="100401" y="169940"/>
                  </a:lnTo>
                  <a:lnTo>
                    <a:pt x="107630" y="209608"/>
                  </a:lnTo>
                  <a:lnTo>
                    <a:pt x="114241" y="245296"/>
                  </a:lnTo>
                  <a:lnTo>
                    <a:pt x="118066" y="254872"/>
                  </a:lnTo>
                  <a:lnTo>
                    <a:pt x="123593" y="292143"/>
                  </a:lnTo>
                  <a:lnTo>
                    <a:pt x="127183" y="299505"/>
                  </a:lnTo>
                  <a:lnTo>
                    <a:pt x="130197" y="309228"/>
                  </a:lnTo>
                  <a:lnTo>
                    <a:pt x="138585" y="320933"/>
                  </a:lnTo>
                  <a:lnTo>
                    <a:pt x="138975" y="330016"/>
                  </a:lnTo>
                  <a:lnTo>
                    <a:pt x="138984" y="322676"/>
                  </a:lnTo>
                  <a:lnTo>
                    <a:pt x="109174" y="291666"/>
                  </a:lnTo>
                  <a:lnTo>
                    <a:pt x="103247" y="288379"/>
                  </a:lnTo>
                  <a:lnTo>
                    <a:pt x="91685" y="286529"/>
                  </a:lnTo>
                  <a:lnTo>
                    <a:pt x="74742" y="285904"/>
                  </a:lnTo>
                  <a:lnTo>
                    <a:pt x="68099" y="288464"/>
                  </a:lnTo>
                  <a:lnTo>
                    <a:pt x="64939" y="290536"/>
                  </a:lnTo>
                  <a:lnTo>
                    <a:pt x="42669" y="296780"/>
                  </a:lnTo>
                  <a:lnTo>
                    <a:pt x="23067" y="310077"/>
                  </a:lnTo>
                  <a:lnTo>
                    <a:pt x="17021" y="312437"/>
                  </a:lnTo>
                  <a:lnTo>
                    <a:pt x="11027" y="316793"/>
                  </a:lnTo>
                  <a:lnTo>
                    <a:pt x="7701" y="322036"/>
                  </a:lnTo>
                  <a:lnTo>
                    <a:pt x="5566" y="328747"/>
                  </a:lnTo>
                  <a:lnTo>
                    <a:pt x="456" y="334649"/>
                  </a:lnTo>
                  <a:lnTo>
                    <a:pt x="0" y="337201"/>
                  </a:lnTo>
                  <a:lnTo>
                    <a:pt x="687" y="339894"/>
                  </a:lnTo>
                  <a:lnTo>
                    <a:pt x="4181" y="346606"/>
                  </a:lnTo>
                  <a:lnTo>
                    <a:pt x="4786" y="352508"/>
                  </a:lnTo>
                  <a:lnTo>
                    <a:pt x="5862" y="354068"/>
                  </a:lnTo>
                  <a:lnTo>
                    <a:pt x="7574" y="355108"/>
                  </a:lnTo>
                  <a:lnTo>
                    <a:pt x="14720" y="356571"/>
                  </a:lnTo>
                  <a:lnTo>
                    <a:pt x="49689"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9" name="SMARTInkShape-297"/>
            <p:cNvSpPr/>
            <p:nvPr>
              <p:custDataLst>
                <p:tags r:id="rId154"/>
              </p:custDataLst>
            </p:nvPr>
          </p:nvSpPr>
          <p:spPr>
            <a:xfrm>
              <a:off x="7483122" y="2544961"/>
              <a:ext cx="116040" cy="160735"/>
            </a:xfrm>
            <a:custGeom>
              <a:avLst/>
              <a:gdLst/>
              <a:ahLst/>
              <a:cxnLst/>
              <a:rect l="0" t="0" r="0" b="0"/>
              <a:pathLst>
                <a:path w="116040" h="160735">
                  <a:moveTo>
                    <a:pt x="71394" y="0"/>
                  </a:moveTo>
                  <a:lnTo>
                    <a:pt x="71394" y="0"/>
                  </a:lnTo>
                  <a:lnTo>
                    <a:pt x="66653" y="0"/>
                  </a:lnTo>
                  <a:lnTo>
                    <a:pt x="61680" y="2646"/>
                  </a:lnTo>
                  <a:lnTo>
                    <a:pt x="37629" y="22924"/>
                  </a:lnTo>
                  <a:lnTo>
                    <a:pt x="24568" y="26636"/>
                  </a:lnTo>
                  <a:lnTo>
                    <a:pt x="22317" y="28671"/>
                  </a:lnTo>
                  <a:lnTo>
                    <a:pt x="13965" y="39067"/>
                  </a:lnTo>
                  <a:lnTo>
                    <a:pt x="8497" y="42168"/>
                  </a:lnTo>
                  <a:lnTo>
                    <a:pt x="5650" y="42995"/>
                  </a:lnTo>
                  <a:lnTo>
                    <a:pt x="3753" y="44538"/>
                  </a:lnTo>
                  <a:lnTo>
                    <a:pt x="456" y="52192"/>
                  </a:lnTo>
                  <a:lnTo>
                    <a:pt x="0" y="61145"/>
                  </a:lnTo>
                  <a:lnTo>
                    <a:pt x="978" y="61599"/>
                  </a:lnTo>
                  <a:lnTo>
                    <a:pt x="44611" y="62506"/>
                  </a:lnTo>
                  <a:lnTo>
                    <a:pt x="65625" y="63500"/>
                  </a:lnTo>
                  <a:lnTo>
                    <a:pt x="82932" y="70196"/>
                  </a:lnTo>
                  <a:lnTo>
                    <a:pt x="95133" y="72184"/>
                  </a:lnTo>
                  <a:lnTo>
                    <a:pt x="106922" y="80511"/>
                  </a:lnTo>
                  <a:lnTo>
                    <a:pt x="114645" y="87944"/>
                  </a:lnTo>
                  <a:lnTo>
                    <a:pt x="115628" y="93636"/>
                  </a:lnTo>
                  <a:lnTo>
                    <a:pt x="116039" y="128003"/>
                  </a:lnTo>
                  <a:lnTo>
                    <a:pt x="113395" y="133950"/>
                  </a:lnTo>
                  <a:lnTo>
                    <a:pt x="101221" y="149656"/>
                  </a:lnTo>
                  <a:lnTo>
                    <a:pt x="98183"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0" name="SMARTInkShape-298"/>
            <p:cNvSpPr/>
            <p:nvPr>
              <p:custDataLst>
                <p:tags r:id="rId155"/>
              </p:custDataLst>
            </p:nvPr>
          </p:nvSpPr>
          <p:spPr>
            <a:xfrm>
              <a:off x="6607969" y="2911078"/>
              <a:ext cx="26790" cy="321470"/>
            </a:xfrm>
            <a:custGeom>
              <a:avLst/>
              <a:gdLst/>
              <a:ahLst/>
              <a:cxnLst/>
              <a:rect l="0" t="0" r="0" b="0"/>
              <a:pathLst>
                <a:path w="26790" h="321470">
                  <a:moveTo>
                    <a:pt x="8929" y="0"/>
                  </a:moveTo>
                  <a:lnTo>
                    <a:pt x="8929" y="0"/>
                  </a:lnTo>
                  <a:lnTo>
                    <a:pt x="4189" y="4741"/>
                  </a:lnTo>
                  <a:lnTo>
                    <a:pt x="1862" y="12359"/>
                  </a:lnTo>
                  <a:lnTo>
                    <a:pt x="73" y="54723"/>
                  </a:lnTo>
                  <a:lnTo>
                    <a:pt x="4" y="98119"/>
                  </a:lnTo>
                  <a:lnTo>
                    <a:pt x="1" y="141004"/>
                  </a:lnTo>
                  <a:lnTo>
                    <a:pt x="0" y="185498"/>
                  </a:lnTo>
                  <a:lnTo>
                    <a:pt x="992" y="198529"/>
                  </a:lnTo>
                  <a:lnTo>
                    <a:pt x="8102" y="240214"/>
                  </a:lnTo>
                  <a:lnTo>
                    <a:pt x="9849" y="270450"/>
                  </a:lnTo>
                  <a:lnTo>
                    <a:pt x="15982" y="287726"/>
                  </a:lnTo>
                  <a:lnTo>
                    <a:pt x="17856" y="312406"/>
                  </a:lnTo>
                  <a:lnTo>
                    <a:pt x="26789"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1" name="SMARTInkShape-299"/>
            <p:cNvSpPr/>
            <p:nvPr>
              <p:custDataLst>
                <p:tags r:id="rId156"/>
              </p:custDataLst>
            </p:nvPr>
          </p:nvSpPr>
          <p:spPr>
            <a:xfrm>
              <a:off x="6518672" y="3027164"/>
              <a:ext cx="205384" cy="89298"/>
            </a:xfrm>
            <a:custGeom>
              <a:avLst/>
              <a:gdLst/>
              <a:ahLst/>
              <a:cxnLst/>
              <a:rect l="0" t="0" r="0" b="0"/>
              <a:pathLst>
                <a:path w="205384" h="89298">
                  <a:moveTo>
                    <a:pt x="0" y="89297"/>
                  </a:moveTo>
                  <a:lnTo>
                    <a:pt x="0" y="89297"/>
                  </a:lnTo>
                  <a:lnTo>
                    <a:pt x="0" y="81608"/>
                  </a:lnTo>
                  <a:lnTo>
                    <a:pt x="992" y="81195"/>
                  </a:lnTo>
                  <a:lnTo>
                    <a:pt x="12429" y="80476"/>
                  </a:lnTo>
                  <a:lnTo>
                    <a:pt x="14239" y="79448"/>
                  </a:lnTo>
                  <a:lnTo>
                    <a:pt x="15445" y="77770"/>
                  </a:lnTo>
                  <a:lnTo>
                    <a:pt x="16250" y="75659"/>
                  </a:lnTo>
                  <a:lnTo>
                    <a:pt x="18771" y="74252"/>
                  </a:lnTo>
                  <a:lnTo>
                    <a:pt x="30807" y="71279"/>
                  </a:lnTo>
                  <a:lnTo>
                    <a:pt x="44265" y="61889"/>
                  </a:lnTo>
                  <a:lnTo>
                    <a:pt x="47371" y="59119"/>
                  </a:lnTo>
                  <a:lnTo>
                    <a:pt x="56111" y="56040"/>
                  </a:lnTo>
                  <a:lnTo>
                    <a:pt x="72188" y="51662"/>
                  </a:lnTo>
                  <a:lnTo>
                    <a:pt x="113153" y="32630"/>
                  </a:lnTo>
                  <a:lnTo>
                    <a:pt x="152358" y="17304"/>
                  </a:lnTo>
                  <a:lnTo>
                    <a:pt x="167182" y="11411"/>
                  </a:lnTo>
                  <a:lnTo>
                    <a:pt x="2053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2" name="SMARTInkShape-300"/>
            <p:cNvSpPr/>
            <p:nvPr>
              <p:custDataLst>
                <p:tags r:id="rId157"/>
              </p:custDataLst>
            </p:nvPr>
          </p:nvSpPr>
          <p:spPr>
            <a:xfrm>
              <a:off x="6751221" y="2893219"/>
              <a:ext cx="231796" cy="330230"/>
            </a:xfrm>
            <a:custGeom>
              <a:avLst/>
              <a:gdLst/>
              <a:ahLst/>
              <a:cxnLst/>
              <a:rect l="0" t="0" r="0" b="0"/>
              <a:pathLst>
                <a:path w="231796" h="330230">
                  <a:moveTo>
                    <a:pt x="26412" y="0"/>
                  </a:moveTo>
                  <a:lnTo>
                    <a:pt x="26412" y="0"/>
                  </a:lnTo>
                  <a:lnTo>
                    <a:pt x="26412" y="39902"/>
                  </a:lnTo>
                  <a:lnTo>
                    <a:pt x="26412" y="83083"/>
                  </a:lnTo>
                  <a:lnTo>
                    <a:pt x="26412" y="124381"/>
                  </a:lnTo>
                  <a:lnTo>
                    <a:pt x="26412" y="162022"/>
                  </a:lnTo>
                  <a:lnTo>
                    <a:pt x="23766" y="205552"/>
                  </a:lnTo>
                  <a:lnTo>
                    <a:pt x="18309" y="249061"/>
                  </a:lnTo>
                  <a:lnTo>
                    <a:pt x="16735" y="269698"/>
                  </a:lnTo>
                  <a:lnTo>
                    <a:pt x="8930" y="313706"/>
                  </a:lnTo>
                  <a:lnTo>
                    <a:pt x="6075" y="320664"/>
                  </a:lnTo>
                  <a:lnTo>
                    <a:pt x="0" y="329828"/>
                  </a:lnTo>
                  <a:lnTo>
                    <a:pt x="4475" y="330229"/>
                  </a:lnTo>
                  <a:lnTo>
                    <a:pt x="5834" y="329294"/>
                  </a:lnTo>
                  <a:lnTo>
                    <a:pt x="6740" y="327677"/>
                  </a:lnTo>
                  <a:lnTo>
                    <a:pt x="7345" y="325608"/>
                  </a:lnTo>
                  <a:lnTo>
                    <a:pt x="15461" y="312300"/>
                  </a:lnTo>
                  <a:lnTo>
                    <a:pt x="16135" y="309403"/>
                  </a:lnTo>
                  <a:lnTo>
                    <a:pt x="21823" y="300585"/>
                  </a:lnTo>
                  <a:lnTo>
                    <a:pt x="40382" y="279794"/>
                  </a:lnTo>
                  <a:lnTo>
                    <a:pt x="42543" y="273842"/>
                  </a:lnTo>
                  <a:lnTo>
                    <a:pt x="44112" y="271858"/>
                  </a:lnTo>
                  <a:lnTo>
                    <a:pt x="60476" y="260357"/>
                  </a:lnTo>
                  <a:lnTo>
                    <a:pt x="69674" y="259083"/>
                  </a:lnTo>
                  <a:lnTo>
                    <a:pt x="75389" y="258997"/>
                  </a:lnTo>
                  <a:lnTo>
                    <a:pt x="80591" y="261623"/>
                  </a:lnTo>
                  <a:lnTo>
                    <a:pt x="95724" y="273783"/>
                  </a:lnTo>
                  <a:lnTo>
                    <a:pt x="101204" y="275470"/>
                  </a:lnTo>
                  <a:lnTo>
                    <a:pt x="103062" y="276912"/>
                  </a:lnTo>
                  <a:lnTo>
                    <a:pt x="105127" y="281160"/>
                  </a:lnTo>
                  <a:lnTo>
                    <a:pt x="106670" y="282690"/>
                  </a:lnTo>
                  <a:lnTo>
                    <a:pt x="124806" y="292638"/>
                  </a:lnTo>
                  <a:lnTo>
                    <a:pt x="154407" y="294644"/>
                  </a:lnTo>
                  <a:lnTo>
                    <a:pt x="163335" y="294669"/>
                  </a:lnTo>
                  <a:lnTo>
                    <a:pt x="169288" y="292029"/>
                  </a:lnTo>
                  <a:lnTo>
                    <a:pt x="191364" y="272556"/>
                  </a:lnTo>
                  <a:lnTo>
                    <a:pt x="193981" y="267318"/>
                  </a:lnTo>
                  <a:lnTo>
                    <a:pt x="209342" y="224812"/>
                  </a:lnTo>
                  <a:lnTo>
                    <a:pt x="212574" y="207942"/>
                  </a:lnTo>
                  <a:lnTo>
                    <a:pt x="205338" y="170147"/>
                  </a:lnTo>
                  <a:lnTo>
                    <a:pt x="204235" y="167009"/>
                  </a:lnTo>
                  <a:lnTo>
                    <a:pt x="202507" y="164918"/>
                  </a:lnTo>
                  <a:lnTo>
                    <a:pt x="197347" y="161560"/>
                  </a:lnTo>
                  <a:lnTo>
                    <a:pt x="183759" y="160807"/>
                  </a:lnTo>
                  <a:lnTo>
                    <a:pt x="181911" y="161775"/>
                  </a:lnTo>
                  <a:lnTo>
                    <a:pt x="180680" y="163412"/>
                  </a:lnTo>
                  <a:lnTo>
                    <a:pt x="178319" y="167877"/>
                  </a:lnTo>
                  <a:lnTo>
                    <a:pt x="164074" y="184651"/>
                  </a:lnTo>
                  <a:lnTo>
                    <a:pt x="149397" y="225338"/>
                  </a:lnTo>
                  <a:lnTo>
                    <a:pt x="144543" y="239076"/>
                  </a:lnTo>
                  <a:lnTo>
                    <a:pt x="142901" y="252608"/>
                  </a:lnTo>
                  <a:lnTo>
                    <a:pt x="145323" y="258783"/>
                  </a:lnTo>
                  <a:lnTo>
                    <a:pt x="148714" y="264835"/>
                  </a:lnTo>
                  <a:lnTo>
                    <a:pt x="151616" y="273820"/>
                  </a:lnTo>
                  <a:lnTo>
                    <a:pt x="163751" y="288723"/>
                  </a:lnTo>
                  <a:lnTo>
                    <a:pt x="169471" y="292032"/>
                  </a:lnTo>
                  <a:lnTo>
                    <a:pt x="181229" y="294157"/>
                  </a:lnTo>
                  <a:lnTo>
                    <a:pt x="199056" y="294634"/>
                  </a:lnTo>
                  <a:lnTo>
                    <a:pt x="205007" y="292013"/>
                  </a:lnTo>
                  <a:lnTo>
                    <a:pt x="231795" y="276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3" name="SMARTInkShape-301"/>
            <p:cNvSpPr/>
            <p:nvPr>
              <p:custDataLst>
                <p:tags r:id="rId158"/>
              </p:custDataLst>
            </p:nvPr>
          </p:nvSpPr>
          <p:spPr>
            <a:xfrm>
              <a:off x="7108031" y="3062918"/>
              <a:ext cx="125017" cy="107119"/>
            </a:xfrm>
            <a:custGeom>
              <a:avLst/>
              <a:gdLst/>
              <a:ahLst/>
              <a:cxnLst/>
              <a:rect l="0" t="0" r="0" b="0"/>
              <a:pathLst>
                <a:path w="125017" h="107119">
                  <a:moveTo>
                    <a:pt x="0" y="62473"/>
                  </a:moveTo>
                  <a:lnTo>
                    <a:pt x="0" y="62473"/>
                  </a:lnTo>
                  <a:lnTo>
                    <a:pt x="0" y="91411"/>
                  </a:lnTo>
                  <a:lnTo>
                    <a:pt x="992" y="93671"/>
                  </a:lnTo>
                  <a:lnTo>
                    <a:pt x="2646" y="95178"/>
                  </a:lnTo>
                  <a:lnTo>
                    <a:pt x="4741" y="96182"/>
                  </a:lnTo>
                  <a:lnTo>
                    <a:pt x="6137" y="97844"/>
                  </a:lnTo>
                  <a:lnTo>
                    <a:pt x="8562" y="105703"/>
                  </a:lnTo>
                  <a:lnTo>
                    <a:pt x="11412" y="106491"/>
                  </a:lnTo>
                  <a:lnTo>
                    <a:pt x="17826" y="107118"/>
                  </a:lnTo>
                  <a:lnTo>
                    <a:pt x="17860" y="66879"/>
                  </a:lnTo>
                  <a:lnTo>
                    <a:pt x="17860" y="62433"/>
                  </a:lnTo>
                  <a:lnTo>
                    <a:pt x="20505" y="54848"/>
                  </a:lnTo>
                  <a:lnTo>
                    <a:pt x="23996" y="48170"/>
                  </a:lnTo>
                  <a:lnTo>
                    <a:pt x="31421" y="26748"/>
                  </a:lnTo>
                  <a:lnTo>
                    <a:pt x="33846" y="23773"/>
                  </a:lnTo>
                  <a:lnTo>
                    <a:pt x="60367" y="3049"/>
                  </a:lnTo>
                  <a:lnTo>
                    <a:pt x="68709" y="878"/>
                  </a:lnTo>
                  <a:lnTo>
                    <a:pt x="92284" y="0"/>
                  </a:lnTo>
                  <a:lnTo>
                    <a:pt x="98231" y="2627"/>
                  </a:lnTo>
                  <a:lnTo>
                    <a:pt x="101206" y="4716"/>
                  </a:lnTo>
                  <a:lnTo>
                    <a:pt x="125016" y="88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4" name="SMARTInkShape-302"/>
            <p:cNvSpPr/>
            <p:nvPr>
              <p:custDataLst>
                <p:tags r:id="rId159"/>
              </p:custDataLst>
            </p:nvPr>
          </p:nvSpPr>
          <p:spPr>
            <a:xfrm>
              <a:off x="7483078" y="3053953"/>
              <a:ext cx="53569" cy="463807"/>
            </a:xfrm>
            <a:custGeom>
              <a:avLst/>
              <a:gdLst/>
              <a:ahLst/>
              <a:cxnLst/>
              <a:rect l="0" t="0" r="0" b="0"/>
              <a:pathLst>
                <a:path w="53569" h="463807">
                  <a:moveTo>
                    <a:pt x="0" y="0"/>
                  </a:moveTo>
                  <a:lnTo>
                    <a:pt x="0" y="0"/>
                  </a:lnTo>
                  <a:lnTo>
                    <a:pt x="992" y="23353"/>
                  </a:lnTo>
                  <a:lnTo>
                    <a:pt x="8103" y="65783"/>
                  </a:lnTo>
                  <a:lnTo>
                    <a:pt x="11412" y="96228"/>
                  </a:lnTo>
                  <a:lnTo>
                    <a:pt x="15950" y="120785"/>
                  </a:lnTo>
                  <a:lnTo>
                    <a:pt x="22223" y="159899"/>
                  </a:lnTo>
                  <a:lnTo>
                    <a:pt x="26879" y="196288"/>
                  </a:lnTo>
                  <a:lnTo>
                    <a:pt x="33679" y="234785"/>
                  </a:lnTo>
                  <a:lnTo>
                    <a:pt x="40057" y="275573"/>
                  </a:lnTo>
                  <a:lnTo>
                    <a:pt x="43742" y="312293"/>
                  </a:lnTo>
                  <a:lnTo>
                    <a:pt x="44470" y="348209"/>
                  </a:lnTo>
                  <a:lnTo>
                    <a:pt x="45617" y="391908"/>
                  </a:lnTo>
                  <a:lnTo>
                    <a:pt x="53025" y="434677"/>
                  </a:lnTo>
                  <a:lnTo>
                    <a:pt x="53568" y="462530"/>
                  </a:lnTo>
                  <a:lnTo>
                    <a:pt x="52580" y="463135"/>
                  </a:lnTo>
                  <a:lnTo>
                    <a:pt x="48835" y="463806"/>
                  </a:lnTo>
                  <a:lnTo>
                    <a:pt x="47440" y="462994"/>
                  </a:lnTo>
                  <a:lnTo>
                    <a:pt x="46510" y="461459"/>
                  </a:lnTo>
                  <a:lnTo>
                    <a:pt x="44649" y="4554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5" name="SMARTInkShape-303"/>
            <p:cNvSpPr/>
            <p:nvPr>
              <p:custDataLst>
                <p:tags r:id="rId160"/>
              </p:custDataLst>
            </p:nvPr>
          </p:nvSpPr>
          <p:spPr>
            <a:xfrm>
              <a:off x="7438430" y="3053957"/>
              <a:ext cx="142721" cy="156664"/>
            </a:xfrm>
            <a:custGeom>
              <a:avLst/>
              <a:gdLst/>
              <a:ahLst/>
              <a:cxnLst/>
              <a:rect l="0" t="0" r="0" b="0"/>
              <a:pathLst>
                <a:path w="142721" h="156664">
                  <a:moveTo>
                    <a:pt x="0" y="80363"/>
                  </a:moveTo>
                  <a:lnTo>
                    <a:pt x="0" y="80363"/>
                  </a:lnTo>
                  <a:lnTo>
                    <a:pt x="992" y="41454"/>
                  </a:lnTo>
                  <a:lnTo>
                    <a:pt x="7129" y="30580"/>
                  </a:lnTo>
                  <a:lnTo>
                    <a:pt x="16224" y="21074"/>
                  </a:lnTo>
                  <a:lnTo>
                    <a:pt x="44116" y="2656"/>
                  </a:lnTo>
                  <a:lnTo>
                    <a:pt x="61190" y="522"/>
                  </a:lnTo>
                  <a:lnTo>
                    <a:pt x="103278" y="5"/>
                  </a:lnTo>
                  <a:lnTo>
                    <a:pt x="109732" y="0"/>
                  </a:lnTo>
                  <a:lnTo>
                    <a:pt x="115907" y="2644"/>
                  </a:lnTo>
                  <a:lnTo>
                    <a:pt x="136911" y="20987"/>
                  </a:lnTo>
                  <a:lnTo>
                    <a:pt x="140224" y="29500"/>
                  </a:lnTo>
                  <a:lnTo>
                    <a:pt x="142720" y="56187"/>
                  </a:lnTo>
                  <a:lnTo>
                    <a:pt x="133771" y="85468"/>
                  </a:lnTo>
                  <a:lnTo>
                    <a:pt x="118785" y="104101"/>
                  </a:lnTo>
                  <a:lnTo>
                    <a:pt x="107102" y="118713"/>
                  </a:lnTo>
                  <a:lnTo>
                    <a:pt x="95239" y="135674"/>
                  </a:lnTo>
                  <a:lnTo>
                    <a:pt x="89292" y="139672"/>
                  </a:lnTo>
                  <a:lnTo>
                    <a:pt x="83341" y="142442"/>
                  </a:lnTo>
                  <a:lnTo>
                    <a:pt x="74413" y="148587"/>
                  </a:lnTo>
                  <a:lnTo>
                    <a:pt x="65484" y="151841"/>
                  </a:lnTo>
                  <a:lnTo>
                    <a:pt x="59531" y="156118"/>
                  </a:lnTo>
                  <a:lnTo>
                    <a:pt x="56554" y="156663"/>
                  </a:lnTo>
                  <a:lnTo>
                    <a:pt x="53578" y="156035"/>
                  </a:lnTo>
                  <a:lnTo>
                    <a:pt x="46412" y="152637"/>
                  </a:lnTo>
                  <a:lnTo>
                    <a:pt x="35718" y="1428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6" name="SMARTInkShape-304"/>
            <p:cNvSpPr/>
            <p:nvPr>
              <p:custDataLst>
                <p:tags r:id="rId161"/>
              </p:custDataLst>
            </p:nvPr>
          </p:nvSpPr>
          <p:spPr>
            <a:xfrm>
              <a:off x="7634915" y="3018235"/>
              <a:ext cx="401805" cy="169556"/>
            </a:xfrm>
            <a:custGeom>
              <a:avLst/>
              <a:gdLst/>
              <a:ahLst/>
              <a:cxnLst/>
              <a:rect l="0" t="0" r="0" b="0"/>
              <a:pathLst>
                <a:path w="401805" h="169556">
                  <a:moveTo>
                    <a:pt x="8898" y="160734"/>
                  </a:moveTo>
                  <a:lnTo>
                    <a:pt x="8898" y="160734"/>
                  </a:lnTo>
                  <a:lnTo>
                    <a:pt x="8898" y="169555"/>
                  </a:lnTo>
                  <a:lnTo>
                    <a:pt x="8898" y="157225"/>
                  </a:lnTo>
                  <a:lnTo>
                    <a:pt x="7905" y="155418"/>
                  </a:lnTo>
                  <a:lnTo>
                    <a:pt x="6252" y="154213"/>
                  </a:lnTo>
                  <a:lnTo>
                    <a:pt x="4157" y="153410"/>
                  </a:lnTo>
                  <a:lnTo>
                    <a:pt x="2761" y="151883"/>
                  </a:lnTo>
                  <a:lnTo>
                    <a:pt x="1209" y="147540"/>
                  </a:lnTo>
                  <a:lnTo>
                    <a:pt x="0" y="114316"/>
                  </a:lnTo>
                  <a:lnTo>
                    <a:pt x="2628" y="107692"/>
                  </a:lnTo>
                  <a:lnTo>
                    <a:pt x="4718" y="104537"/>
                  </a:lnTo>
                  <a:lnTo>
                    <a:pt x="7659" y="90615"/>
                  </a:lnTo>
                  <a:lnTo>
                    <a:pt x="8789" y="68837"/>
                  </a:lnTo>
                  <a:lnTo>
                    <a:pt x="11495" y="62675"/>
                  </a:lnTo>
                  <a:lnTo>
                    <a:pt x="15013" y="56628"/>
                  </a:lnTo>
                  <a:lnTo>
                    <a:pt x="17985" y="47646"/>
                  </a:lnTo>
                  <a:lnTo>
                    <a:pt x="38786" y="23813"/>
                  </a:lnTo>
                  <a:lnTo>
                    <a:pt x="44671" y="20505"/>
                  </a:lnTo>
                  <a:lnTo>
                    <a:pt x="50593" y="18043"/>
                  </a:lnTo>
                  <a:lnTo>
                    <a:pt x="56533" y="13641"/>
                  </a:lnTo>
                  <a:lnTo>
                    <a:pt x="65126" y="11023"/>
                  </a:lnTo>
                  <a:lnTo>
                    <a:pt x="74568" y="8868"/>
                  </a:lnTo>
                  <a:lnTo>
                    <a:pt x="88714" y="2045"/>
                  </a:lnTo>
                  <a:lnTo>
                    <a:pt x="132148" y="2"/>
                  </a:lnTo>
                  <a:lnTo>
                    <a:pt x="141446" y="0"/>
                  </a:lnTo>
                  <a:lnTo>
                    <a:pt x="141912" y="992"/>
                  </a:lnTo>
                  <a:lnTo>
                    <a:pt x="142841" y="33991"/>
                  </a:lnTo>
                  <a:lnTo>
                    <a:pt x="131819" y="62120"/>
                  </a:lnTo>
                  <a:lnTo>
                    <a:pt x="128022" y="68289"/>
                  </a:lnTo>
                  <a:lnTo>
                    <a:pt x="125883" y="78331"/>
                  </a:lnTo>
                  <a:lnTo>
                    <a:pt x="124258" y="92441"/>
                  </a:lnTo>
                  <a:lnTo>
                    <a:pt x="117330" y="109762"/>
                  </a:lnTo>
                  <a:lnTo>
                    <a:pt x="116166" y="127959"/>
                  </a:lnTo>
                  <a:lnTo>
                    <a:pt x="118750" y="133930"/>
                  </a:lnTo>
                  <a:lnTo>
                    <a:pt x="122213" y="139891"/>
                  </a:lnTo>
                  <a:lnTo>
                    <a:pt x="123753" y="145848"/>
                  </a:lnTo>
                  <a:lnTo>
                    <a:pt x="125154" y="147833"/>
                  </a:lnTo>
                  <a:lnTo>
                    <a:pt x="127083" y="149157"/>
                  </a:lnTo>
                  <a:lnTo>
                    <a:pt x="129359" y="150039"/>
                  </a:lnTo>
                  <a:lnTo>
                    <a:pt x="130878" y="151620"/>
                  </a:lnTo>
                  <a:lnTo>
                    <a:pt x="132564" y="156022"/>
                  </a:lnTo>
                  <a:lnTo>
                    <a:pt x="134005" y="157592"/>
                  </a:lnTo>
                  <a:lnTo>
                    <a:pt x="138254" y="159338"/>
                  </a:lnTo>
                  <a:lnTo>
                    <a:pt x="163714" y="160697"/>
                  </a:lnTo>
                  <a:lnTo>
                    <a:pt x="169648" y="158072"/>
                  </a:lnTo>
                  <a:lnTo>
                    <a:pt x="175592" y="154590"/>
                  </a:lnTo>
                  <a:lnTo>
                    <a:pt x="185729" y="152171"/>
                  </a:lnTo>
                  <a:lnTo>
                    <a:pt x="191710" y="151913"/>
                  </a:lnTo>
                  <a:lnTo>
                    <a:pt x="193280" y="150884"/>
                  </a:lnTo>
                  <a:lnTo>
                    <a:pt x="194326" y="149207"/>
                  </a:lnTo>
                  <a:lnTo>
                    <a:pt x="195025" y="147096"/>
                  </a:lnTo>
                  <a:lnTo>
                    <a:pt x="196483" y="145689"/>
                  </a:lnTo>
                  <a:lnTo>
                    <a:pt x="200748" y="144125"/>
                  </a:lnTo>
                  <a:lnTo>
                    <a:pt x="202283" y="142716"/>
                  </a:lnTo>
                  <a:lnTo>
                    <a:pt x="204947" y="135296"/>
                  </a:lnTo>
                  <a:lnTo>
                    <a:pt x="205348" y="111832"/>
                  </a:lnTo>
                  <a:lnTo>
                    <a:pt x="202703" y="106588"/>
                  </a:lnTo>
                  <a:lnTo>
                    <a:pt x="199213" y="100950"/>
                  </a:lnTo>
                  <a:lnTo>
                    <a:pt x="197661" y="95137"/>
                  </a:lnTo>
                  <a:lnTo>
                    <a:pt x="196256" y="93190"/>
                  </a:lnTo>
                  <a:lnTo>
                    <a:pt x="194326" y="91892"/>
                  </a:lnTo>
                  <a:lnTo>
                    <a:pt x="192048" y="91027"/>
                  </a:lnTo>
                  <a:lnTo>
                    <a:pt x="190530" y="89458"/>
                  </a:lnTo>
                  <a:lnTo>
                    <a:pt x="185446" y="79811"/>
                  </a:lnTo>
                  <a:lnTo>
                    <a:pt x="181621" y="74166"/>
                  </a:lnTo>
                  <a:lnTo>
                    <a:pt x="178965" y="64238"/>
                  </a:lnTo>
                  <a:lnTo>
                    <a:pt x="178681" y="58280"/>
                  </a:lnTo>
                  <a:lnTo>
                    <a:pt x="177648" y="56712"/>
                  </a:lnTo>
                  <a:lnTo>
                    <a:pt x="175969" y="55667"/>
                  </a:lnTo>
                  <a:lnTo>
                    <a:pt x="173856" y="54971"/>
                  </a:lnTo>
                  <a:lnTo>
                    <a:pt x="172448" y="53514"/>
                  </a:lnTo>
                  <a:lnTo>
                    <a:pt x="170884" y="49250"/>
                  </a:lnTo>
                  <a:lnTo>
                    <a:pt x="171458" y="47716"/>
                  </a:lnTo>
                  <a:lnTo>
                    <a:pt x="172834" y="46693"/>
                  </a:lnTo>
                  <a:lnTo>
                    <a:pt x="174743" y="46011"/>
                  </a:lnTo>
                  <a:lnTo>
                    <a:pt x="176016" y="44565"/>
                  </a:lnTo>
                  <a:lnTo>
                    <a:pt x="178226" y="37079"/>
                  </a:lnTo>
                  <a:lnTo>
                    <a:pt x="181058" y="36323"/>
                  </a:lnTo>
                  <a:lnTo>
                    <a:pt x="183202" y="36121"/>
                  </a:lnTo>
                  <a:lnTo>
                    <a:pt x="184633" y="34995"/>
                  </a:lnTo>
                  <a:lnTo>
                    <a:pt x="186220" y="31097"/>
                  </a:lnTo>
                  <a:lnTo>
                    <a:pt x="187637" y="29661"/>
                  </a:lnTo>
                  <a:lnTo>
                    <a:pt x="191855" y="28065"/>
                  </a:lnTo>
                  <a:lnTo>
                    <a:pt x="208449" y="26901"/>
                  </a:lnTo>
                  <a:lnTo>
                    <a:pt x="214335" y="29484"/>
                  </a:lnTo>
                  <a:lnTo>
                    <a:pt x="220257" y="32947"/>
                  </a:lnTo>
                  <a:lnTo>
                    <a:pt x="244232" y="42604"/>
                  </a:lnTo>
                  <a:lnTo>
                    <a:pt x="288684" y="83346"/>
                  </a:lnTo>
                  <a:lnTo>
                    <a:pt x="324413" y="127883"/>
                  </a:lnTo>
                  <a:lnTo>
                    <a:pt x="327721" y="133896"/>
                  </a:lnTo>
                  <a:lnTo>
                    <a:pt x="330183" y="139876"/>
                  </a:lnTo>
                  <a:lnTo>
                    <a:pt x="347822" y="160320"/>
                  </a:lnTo>
                  <a:lnTo>
                    <a:pt x="361784" y="160731"/>
                  </a:lnTo>
                  <a:lnTo>
                    <a:pt x="363217" y="159739"/>
                  </a:lnTo>
                  <a:lnTo>
                    <a:pt x="364173" y="158086"/>
                  </a:lnTo>
                  <a:lnTo>
                    <a:pt x="364811" y="155992"/>
                  </a:lnTo>
                  <a:lnTo>
                    <a:pt x="372985" y="142642"/>
                  </a:lnTo>
                  <a:lnTo>
                    <a:pt x="384030" y="110951"/>
                  </a:lnTo>
                  <a:lnTo>
                    <a:pt x="390833" y="98388"/>
                  </a:lnTo>
                  <a:lnTo>
                    <a:pt x="401804" y="625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7" name="SMARTInkShape-305"/>
            <p:cNvSpPr/>
            <p:nvPr>
              <p:custDataLst>
                <p:tags r:id="rId162"/>
              </p:custDataLst>
            </p:nvPr>
          </p:nvSpPr>
          <p:spPr>
            <a:xfrm>
              <a:off x="8045648" y="2848583"/>
              <a:ext cx="205259" cy="330387"/>
            </a:xfrm>
            <a:custGeom>
              <a:avLst/>
              <a:gdLst/>
              <a:ahLst/>
              <a:cxnLst/>
              <a:rect l="0" t="0" r="0" b="0"/>
              <a:pathLst>
                <a:path w="205259" h="330387">
                  <a:moveTo>
                    <a:pt x="0" y="71425"/>
                  </a:moveTo>
                  <a:lnTo>
                    <a:pt x="0" y="71425"/>
                  </a:lnTo>
                  <a:lnTo>
                    <a:pt x="0" y="66684"/>
                  </a:lnTo>
                  <a:lnTo>
                    <a:pt x="2646" y="61711"/>
                  </a:lnTo>
                  <a:lnTo>
                    <a:pt x="29812" y="32716"/>
                  </a:lnTo>
                  <a:lnTo>
                    <a:pt x="47818" y="21813"/>
                  </a:lnTo>
                  <a:lnTo>
                    <a:pt x="86735" y="5572"/>
                  </a:lnTo>
                  <a:lnTo>
                    <a:pt x="110215" y="1091"/>
                  </a:lnTo>
                  <a:lnTo>
                    <a:pt x="153021" y="30"/>
                  </a:lnTo>
                  <a:lnTo>
                    <a:pt x="163189" y="0"/>
                  </a:lnTo>
                  <a:lnTo>
                    <a:pt x="177227" y="4732"/>
                  </a:lnTo>
                  <a:lnTo>
                    <a:pt x="189214" y="12417"/>
                  </a:lnTo>
                  <a:lnTo>
                    <a:pt x="193236" y="18080"/>
                  </a:lnTo>
                  <a:lnTo>
                    <a:pt x="196016" y="23903"/>
                  </a:lnTo>
                  <a:lnTo>
                    <a:pt x="200559" y="29799"/>
                  </a:lnTo>
                  <a:lnTo>
                    <a:pt x="203239" y="38372"/>
                  </a:lnTo>
                  <a:lnTo>
                    <a:pt x="205258" y="77534"/>
                  </a:lnTo>
                  <a:lnTo>
                    <a:pt x="196281" y="119059"/>
                  </a:lnTo>
                  <a:lnTo>
                    <a:pt x="181294" y="160906"/>
                  </a:lnTo>
                  <a:lnTo>
                    <a:pt x="160719" y="205207"/>
                  </a:lnTo>
                  <a:lnTo>
                    <a:pt x="139898" y="247032"/>
                  </a:lnTo>
                  <a:lnTo>
                    <a:pt x="128985" y="264716"/>
                  </a:lnTo>
                  <a:lnTo>
                    <a:pt x="125249" y="294046"/>
                  </a:lnTo>
                  <a:lnTo>
                    <a:pt x="125016" y="3303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8" name="SMARTInkShape-306"/>
            <p:cNvSpPr/>
            <p:nvPr>
              <p:custDataLst>
                <p:tags r:id="rId163"/>
              </p:custDataLst>
            </p:nvPr>
          </p:nvSpPr>
          <p:spPr>
            <a:xfrm>
              <a:off x="8179594" y="3321844"/>
              <a:ext cx="35720" cy="35345"/>
            </a:xfrm>
            <a:custGeom>
              <a:avLst/>
              <a:gdLst/>
              <a:ahLst/>
              <a:cxnLst/>
              <a:rect l="0" t="0" r="0" b="0"/>
              <a:pathLst>
                <a:path w="35720" h="35345">
                  <a:moveTo>
                    <a:pt x="35719" y="0"/>
                  </a:moveTo>
                  <a:lnTo>
                    <a:pt x="35719" y="0"/>
                  </a:lnTo>
                  <a:lnTo>
                    <a:pt x="11779" y="23939"/>
                  </a:lnTo>
                  <a:lnTo>
                    <a:pt x="7550" y="25522"/>
                  </a:lnTo>
                  <a:lnTo>
                    <a:pt x="1491" y="26538"/>
                  </a:lnTo>
                  <a:lnTo>
                    <a:pt x="993" y="27614"/>
                  </a:lnTo>
                  <a:lnTo>
                    <a:pt x="39" y="35344"/>
                  </a:lnTo>
                  <a:lnTo>
                    <a:pt x="11" y="30867"/>
                  </a:lnTo>
                  <a:lnTo>
                    <a:pt x="1000" y="29508"/>
                  </a:lnTo>
                  <a:lnTo>
                    <a:pt x="8915" y="26793"/>
                  </a:lnTo>
                  <a:lnTo>
                    <a:pt x="8929" y="26789"/>
                  </a:lnTo>
                  <a:lnTo>
                    <a:pt x="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92" name="SMARTInkShape-Group37"/>
          <p:cNvGrpSpPr/>
          <p:nvPr/>
        </p:nvGrpSpPr>
        <p:grpSpPr>
          <a:xfrm>
            <a:off x="7849195" y="2339578"/>
            <a:ext cx="249910" cy="348259"/>
            <a:chOff x="7849195" y="2339578"/>
            <a:chExt cx="249910" cy="348259"/>
          </a:xfrm>
        </p:grpSpPr>
        <p:sp>
          <p:nvSpPr>
            <p:cNvPr id="90" name="SMARTInkShape-307"/>
            <p:cNvSpPr/>
            <p:nvPr>
              <p:custDataLst>
                <p:tags r:id="rId144"/>
              </p:custDataLst>
            </p:nvPr>
          </p:nvSpPr>
          <p:spPr>
            <a:xfrm>
              <a:off x="7947422" y="2339578"/>
              <a:ext cx="1" cy="348259"/>
            </a:xfrm>
            <a:custGeom>
              <a:avLst/>
              <a:gdLst/>
              <a:ahLst/>
              <a:cxnLst/>
              <a:rect l="0" t="0" r="0" b="0"/>
              <a:pathLst>
                <a:path w="1" h="348259">
                  <a:moveTo>
                    <a:pt x="0" y="0"/>
                  </a:moveTo>
                  <a:lnTo>
                    <a:pt x="0" y="0"/>
                  </a:lnTo>
                  <a:lnTo>
                    <a:pt x="0" y="42240"/>
                  </a:lnTo>
                  <a:lnTo>
                    <a:pt x="0" y="83377"/>
                  </a:lnTo>
                  <a:lnTo>
                    <a:pt x="0" y="125018"/>
                  </a:lnTo>
                  <a:lnTo>
                    <a:pt x="0" y="167802"/>
                  </a:lnTo>
                  <a:lnTo>
                    <a:pt x="0" y="212287"/>
                  </a:lnTo>
                  <a:lnTo>
                    <a:pt x="0" y="254276"/>
                  </a:lnTo>
                  <a:lnTo>
                    <a:pt x="0" y="298795"/>
                  </a:lnTo>
                  <a:lnTo>
                    <a:pt x="0" y="342298"/>
                  </a:lnTo>
                  <a:lnTo>
                    <a:pt x="0" y="348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1" name="SMARTInkShape-308"/>
            <p:cNvSpPr/>
            <p:nvPr>
              <p:custDataLst>
                <p:tags r:id="rId145"/>
              </p:custDataLst>
            </p:nvPr>
          </p:nvSpPr>
          <p:spPr>
            <a:xfrm>
              <a:off x="7849195" y="2528863"/>
              <a:ext cx="249910" cy="158851"/>
            </a:xfrm>
            <a:custGeom>
              <a:avLst/>
              <a:gdLst/>
              <a:ahLst/>
              <a:cxnLst/>
              <a:rect l="0" t="0" r="0" b="0"/>
              <a:pathLst>
                <a:path w="249910" h="158851">
                  <a:moveTo>
                    <a:pt x="0" y="60746"/>
                  </a:moveTo>
                  <a:lnTo>
                    <a:pt x="0" y="60746"/>
                  </a:lnTo>
                  <a:lnTo>
                    <a:pt x="0" y="48317"/>
                  </a:lnTo>
                  <a:lnTo>
                    <a:pt x="993" y="46507"/>
                  </a:lnTo>
                  <a:lnTo>
                    <a:pt x="2646" y="45300"/>
                  </a:lnTo>
                  <a:lnTo>
                    <a:pt x="7129" y="42968"/>
                  </a:lnTo>
                  <a:lnTo>
                    <a:pt x="50776" y="10122"/>
                  </a:lnTo>
                  <a:lnTo>
                    <a:pt x="65426" y="2201"/>
                  </a:lnTo>
                  <a:lnTo>
                    <a:pt x="73065" y="0"/>
                  </a:lnTo>
                  <a:lnTo>
                    <a:pt x="76492" y="405"/>
                  </a:lnTo>
                  <a:lnTo>
                    <a:pt x="92155" y="6082"/>
                  </a:lnTo>
                  <a:lnTo>
                    <a:pt x="101168" y="6846"/>
                  </a:lnTo>
                  <a:lnTo>
                    <a:pt x="107141" y="9671"/>
                  </a:lnTo>
                  <a:lnTo>
                    <a:pt x="113103" y="13242"/>
                  </a:lnTo>
                  <a:lnTo>
                    <a:pt x="119060" y="14829"/>
                  </a:lnTo>
                  <a:lnTo>
                    <a:pt x="121046" y="16244"/>
                  </a:lnTo>
                  <a:lnTo>
                    <a:pt x="122369" y="18180"/>
                  </a:lnTo>
                  <a:lnTo>
                    <a:pt x="124831" y="22976"/>
                  </a:lnTo>
                  <a:lnTo>
                    <a:pt x="130804" y="31255"/>
                  </a:lnTo>
                  <a:lnTo>
                    <a:pt x="133015" y="39991"/>
                  </a:lnTo>
                  <a:lnTo>
                    <a:pt x="134930" y="81767"/>
                  </a:lnTo>
                  <a:lnTo>
                    <a:pt x="141012" y="98560"/>
                  </a:lnTo>
                  <a:lnTo>
                    <a:pt x="143795" y="128941"/>
                  </a:lnTo>
                  <a:lnTo>
                    <a:pt x="149928" y="141061"/>
                  </a:lnTo>
                  <a:lnTo>
                    <a:pt x="150554" y="144055"/>
                  </a:lnTo>
                  <a:lnTo>
                    <a:pt x="151963" y="146051"/>
                  </a:lnTo>
                  <a:lnTo>
                    <a:pt x="153895" y="147382"/>
                  </a:lnTo>
                  <a:lnTo>
                    <a:pt x="158687" y="149853"/>
                  </a:lnTo>
                  <a:lnTo>
                    <a:pt x="166963" y="155830"/>
                  </a:lnTo>
                  <a:lnTo>
                    <a:pt x="175699" y="158042"/>
                  </a:lnTo>
                  <a:lnTo>
                    <a:pt x="190511" y="158850"/>
                  </a:lnTo>
                  <a:lnTo>
                    <a:pt x="196458" y="156273"/>
                  </a:lnTo>
                  <a:lnTo>
                    <a:pt x="202409" y="152812"/>
                  </a:lnTo>
                  <a:lnTo>
                    <a:pt x="211337" y="149872"/>
                  </a:lnTo>
                  <a:lnTo>
                    <a:pt x="235149" y="129084"/>
                  </a:lnTo>
                  <a:lnTo>
                    <a:pt x="238456" y="123200"/>
                  </a:lnTo>
                  <a:lnTo>
                    <a:pt x="240918" y="117277"/>
                  </a:lnTo>
                  <a:lnTo>
                    <a:pt x="246891" y="108364"/>
                  </a:lnTo>
                  <a:lnTo>
                    <a:pt x="249101" y="99440"/>
                  </a:lnTo>
                  <a:lnTo>
                    <a:pt x="249909" y="79818"/>
                  </a:lnTo>
                  <a:lnTo>
                    <a:pt x="247331" y="71538"/>
                  </a:lnTo>
                  <a:lnTo>
                    <a:pt x="237592" y="58138"/>
                  </a:lnTo>
                  <a:lnTo>
                    <a:pt x="231935" y="54626"/>
                  </a:lnTo>
                  <a:lnTo>
                    <a:pt x="226114" y="52073"/>
                  </a:lnTo>
                  <a:lnTo>
                    <a:pt x="217258" y="46050"/>
                  </a:lnTo>
                  <a:lnTo>
                    <a:pt x="207358" y="43824"/>
                  </a:lnTo>
                  <a:lnTo>
                    <a:pt x="164765" y="42911"/>
                  </a:lnTo>
                  <a:lnTo>
                    <a:pt x="133946" y="428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93" name="SMARTInkShape-309"/>
          <p:cNvSpPr/>
          <p:nvPr>
            <p:custDataLst>
              <p:tags r:id="rId2"/>
            </p:custDataLst>
          </p:nvPr>
        </p:nvSpPr>
        <p:spPr>
          <a:xfrm>
            <a:off x="6420481" y="2946797"/>
            <a:ext cx="80333" cy="231647"/>
          </a:xfrm>
          <a:custGeom>
            <a:avLst/>
            <a:gdLst/>
            <a:ahLst/>
            <a:cxnLst/>
            <a:rect l="0" t="0" r="0" b="0"/>
            <a:pathLst>
              <a:path w="80333" h="231647">
                <a:moveTo>
                  <a:pt x="80332" y="0"/>
                </a:moveTo>
                <a:lnTo>
                  <a:pt x="80332" y="0"/>
                </a:lnTo>
                <a:lnTo>
                  <a:pt x="75591" y="0"/>
                </a:lnTo>
                <a:lnTo>
                  <a:pt x="70618" y="2646"/>
                </a:lnTo>
                <a:lnTo>
                  <a:pt x="41623" y="29811"/>
                </a:lnTo>
                <a:lnTo>
                  <a:pt x="38323" y="38385"/>
                </a:lnTo>
                <a:lnTo>
                  <a:pt x="31464" y="60058"/>
                </a:lnTo>
                <a:lnTo>
                  <a:pt x="20306" y="89366"/>
                </a:lnTo>
                <a:lnTo>
                  <a:pt x="17935" y="100242"/>
                </a:lnTo>
                <a:lnTo>
                  <a:pt x="12014" y="112934"/>
                </a:lnTo>
                <a:lnTo>
                  <a:pt x="2009" y="151969"/>
                </a:lnTo>
                <a:lnTo>
                  <a:pt x="18" y="194363"/>
                </a:lnTo>
                <a:lnTo>
                  <a:pt x="0" y="198036"/>
                </a:lnTo>
                <a:lnTo>
                  <a:pt x="2626" y="204764"/>
                </a:lnTo>
                <a:lnTo>
                  <a:pt x="6108" y="211061"/>
                </a:lnTo>
                <a:lnTo>
                  <a:pt x="9061" y="220184"/>
                </a:lnTo>
                <a:lnTo>
                  <a:pt x="16474" y="230397"/>
                </a:lnTo>
                <a:lnTo>
                  <a:pt x="19869" y="231383"/>
                </a:lnTo>
                <a:lnTo>
                  <a:pt x="22164" y="231646"/>
                </a:lnTo>
                <a:lnTo>
                  <a:pt x="27359" y="229292"/>
                </a:lnTo>
                <a:lnTo>
                  <a:pt x="42487" y="217341"/>
                </a:lnTo>
                <a:lnTo>
                  <a:pt x="47968" y="215658"/>
                </a:lnTo>
                <a:lnTo>
                  <a:pt x="49826" y="214218"/>
                </a:lnTo>
                <a:lnTo>
                  <a:pt x="60392" y="196273"/>
                </a:lnTo>
                <a:lnTo>
                  <a:pt x="71133" y="157009"/>
                </a:lnTo>
                <a:lnTo>
                  <a:pt x="71223" y="157258"/>
                </a:lnTo>
                <a:lnTo>
                  <a:pt x="71366" y="160048"/>
                </a:lnTo>
                <a:lnTo>
                  <a:pt x="71402" y="129712"/>
                </a:lnTo>
                <a:lnTo>
                  <a:pt x="70410" y="128147"/>
                </a:lnTo>
                <a:lnTo>
                  <a:pt x="68756" y="127103"/>
                </a:lnTo>
                <a:lnTo>
                  <a:pt x="62472"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99" name="SMARTInkShape-Group39"/>
          <p:cNvGrpSpPr/>
          <p:nvPr/>
        </p:nvGrpSpPr>
        <p:grpSpPr>
          <a:xfrm>
            <a:off x="1928813" y="3098710"/>
            <a:ext cx="767806" cy="249924"/>
            <a:chOff x="1928813" y="3098710"/>
            <a:chExt cx="767806" cy="249924"/>
          </a:xfrm>
        </p:grpSpPr>
        <p:sp>
          <p:nvSpPr>
            <p:cNvPr id="94" name="SMARTInkShape-310"/>
            <p:cNvSpPr/>
            <p:nvPr>
              <p:custDataLst>
                <p:tags r:id="rId139"/>
              </p:custDataLst>
            </p:nvPr>
          </p:nvSpPr>
          <p:spPr>
            <a:xfrm>
              <a:off x="1928813" y="3178969"/>
              <a:ext cx="133946" cy="17860"/>
            </a:xfrm>
            <a:custGeom>
              <a:avLst/>
              <a:gdLst/>
              <a:ahLst/>
              <a:cxnLst/>
              <a:rect l="0" t="0" r="0" b="0"/>
              <a:pathLst>
                <a:path w="133946" h="17860">
                  <a:moveTo>
                    <a:pt x="0" y="8929"/>
                  </a:moveTo>
                  <a:lnTo>
                    <a:pt x="0" y="8929"/>
                  </a:lnTo>
                  <a:lnTo>
                    <a:pt x="21249" y="8929"/>
                  </a:lnTo>
                  <a:lnTo>
                    <a:pt x="26972" y="6284"/>
                  </a:lnTo>
                  <a:lnTo>
                    <a:pt x="32823" y="2793"/>
                  </a:lnTo>
                  <a:lnTo>
                    <a:pt x="44664" y="551"/>
                  </a:lnTo>
                  <a:lnTo>
                    <a:pt x="89296" y="1"/>
                  </a:lnTo>
                  <a:lnTo>
                    <a:pt x="105392" y="0"/>
                  </a:lnTo>
                  <a:lnTo>
                    <a:pt x="114689" y="7688"/>
                  </a:lnTo>
                  <a:lnTo>
                    <a:pt x="123651" y="8821"/>
                  </a:lnTo>
                  <a:lnTo>
                    <a:pt x="129351" y="8897"/>
                  </a:lnTo>
                  <a:lnTo>
                    <a:pt x="130883" y="9900"/>
                  </a:lnTo>
                  <a:lnTo>
                    <a:pt x="131903" y="11561"/>
                  </a:lnTo>
                  <a:lnTo>
                    <a:pt x="133945" y="178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5" name="SMARTInkShape-311"/>
            <p:cNvSpPr/>
            <p:nvPr>
              <p:custDataLst>
                <p:tags r:id="rId140"/>
              </p:custDataLst>
            </p:nvPr>
          </p:nvSpPr>
          <p:spPr>
            <a:xfrm>
              <a:off x="2214563" y="3098710"/>
              <a:ext cx="26790" cy="249924"/>
            </a:xfrm>
            <a:custGeom>
              <a:avLst/>
              <a:gdLst/>
              <a:ahLst/>
              <a:cxnLst/>
              <a:rect l="0" t="0" r="0" b="0"/>
              <a:pathLst>
                <a:path w="26790" h="249924">
                  <a:moveTo>
                    <a:pt x="0" y="8821"/>
                  </a:moveTo>
                  <a:lnTo>
                    <a:pt x="0" y="8821"/>
                  </a:lnTo>
                  <a:lnTo>
                    <a:pt x="0" y="0"/>
                  </a:lnTo>
                  <a:lnTo>
                    <a:pt x="0" y="13197"/>
                  </a:lnTo>
                  <a:lnTo>
                    <a:pt x="2645" y="18373"/>
                  </a:lnTo>
                  <a:lnTo>
                    <a:pt x="6136" y="23980"/>
                  </a:lnTo>
                  <a:lnTo>
                    <a:pt x="8102" y="33708"/>
                  </a:lnTo>
                  <a:lnTo>
                    <a:pt x="9849" y="59595"/>
                  </a:lnTo>
                  <a:lnTo>
                    <a:pt x="16608" y="86626"/>
                  </a:lnTo>
                  <a:lnTo>
                    <a:pt x="17786" y="127908"/>
                  </a:lnTo>
                  <a:lnTo>
                    <a:pt x="17856" y="167821"/>
                  </a:lnTo>
                  <a:lnTo>
                    <a:pt x="17859" y="207185"/>
                  </a:lnTo>
                  <a:lnTo>
                    <a:pt x="17859" y="238234"/>
                  </a:lnTo>
                  <a:lnTo>
                    <a:pt x="26789" y="24992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6" name="SMARTInkShape-312"/>
            <p:cNvSpPr/>
            <p:nvPr>
              <p:custDataLst>
                <p:tags r:id="rId141"/>
              </p:custDataLst>
            </p:nvPr>
          </p:nvSpPr>
          <p:spPr>
            <a:xfrm>
              <a:off x="2277074" y="3107545"/>
              <a:ext cx="98224" cy="232159"/>
            </a:xfrm>
            <a:custGeom>
              <a:avLst/>
              <a:gdLst/>
              <a:ahLst/>
              <a:cxnLst/>
              <a:rect l="0" t="0" r="0" b="0"/>
              <a:pathLst>
                <a:path w="98224" h="232159">
                  <a:moveTo>
                    <a:pt x="98223" y="35705"/>
                  </a:moveTo>
                  <a:lnTo>
                    <a:pt x="98223" y="35705"/>
                  </a:lnTo>
                  <a:lnTo>
                    <a:pt x="98223" y="28017"/>
                  </a:lnTo>
                  <a:lnTo>
                    <a:pt x="92086" y="19891"/>
                  </a:lnTo>
                  <a:lnTo>
                    <a:pt x="89128" y="11617"/>
                  </a:lnTo>
                  <a:lnTo>
                    <a:pt x="81714" y="1714"/>
                  </a:lnTo>
                  <a:lnTo>
                    <a:pt x="78318" y="754"/>
                  </a:lnTo>
                  <a:lnTo>
                    <a:pt x="59124" y="0"/>
                  </a:lnTo>
                  <a:lnTo>
                    <a:pt x="53395" y="2638"/>
                  </a:lnTo>
                  <a:lnTo>
                    <a:pt x="32728" y="20977"/>
                  </a:lnTo>
                  <a:lnTo>
                    <a:pt x="29426" y="26844"/>
                  </a:lnTo>
                  <a:lnTo>
                    <a:pt x="22567" y="43436"/>
                  </a:lnTo>
                  <a:lnTo>
                    <a:pt x="2594" y="71261"/>
                  </a:lnTo>
                  <a:lnTo>
                    <a:pt x="338" y="86285"/>
                  </a:lnTo>
                  <a:lnTo>
                    <a:pt x="0" y="111360"/>
                  </a:lnTo>
                  <a:lnTo>
                    <a:pt x="991" y="112931"/>
                  </a:lnTo>
                  <a:lnTo>
                    <a:pt x="2644" y="113978"/>
                  </a:lnTo>
                  <a:lnTo>
                    <a:pt x="4738" y="114676"/>
                  </a:lnTo>
                  <a:lnTo>
                    <a:pt x="6134" y="116133"/>
                  </a:lnTo>
                  <a:lnTo>
                    <a:pt x="7685" y="120399"/>
                  </a:lnTo>
                  <a:lnTo>
                    <a:pt x="9091" y="121933"/>
                  </a:lnTo>
                  <a:lnTo>
                    <a:pt x="13299" y="123638"/>
                  </a:lnTo>
                  <a:lnTo>
                    <a:pt x="15810" y="123100"/>
                  </a:lnTo>
                  <a:lnTo>
                    <a:pt x="25144" y="117194"/>
                  </a:lnTo>
                  <a:lnTo>
                    <a:pt x="33590" y="110157"/>
                  </a:lnTo>
                  <a:lnTo>
                    <a:pt x="41920" y="107043"/>
                  </a:lnTo>
                  <a:lnTo>
                    <a:pt x="80327" y="71460"/>
                  </a:lnTo>
                  <a:lnTo>
                    <a:pt x="85093" y="71435"/>
                  </a:lnTo>
                  <a:lnTo>
                    <a:pt x="86493" y="72423"/>
                  </a:lnTo>
                  <a:lnTo>
                    <a:pt x="87427" y="74074"/>
                  </a:lnTo>
                  <a:lnTo>
                    <a:pt x="89184" y="87675"/>
                  </a:lnTo>
                  <a:lnTo>
                    <a:pt x="89292" y="131956"/>
                  </a:lnTo>
                  <a:lnTo>
                    <a:pt x="89293" y="176327"/>
                  </a:lnTo>
                  <a:lnTo>
                    <a:pt x="89293" y="207967"/>
                  </a:lnTo>
                  <a:lnTo>
                    <a:pt x="90285" y="210078"/>
                  </a:lnTo>
                  <a:lnTo>
                    <a:pt x="91939" y="211485"/>
                  </a:lnTo>
                  <a:lnTo>
                    <a:pt x="94034" y="212423"/>
                  </a:lnTo>
                  <a:lnTo>
                    <a:pt x="95430" y="215032"/>
                  </a:lnTo>
                  <a:lnTo>
                    <a:pt x="98223" y="2321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7" name="SMARTInkShape-313"/>
            <p:cNvSpPr/>
            <p:nvPr>
              <p:custDataLst>
                <p:tags r:id="rId142"/>
              </p:custDataLst>
            </p:nvPr>
          </p:nvSpPr>
          <p:spPr>
            <a:xfrm>
              <a:off x="2437805" y="3116573"/>
              <a:ext cx="133946" cy="223088"/>
            </a:xfrm>
            <a:custGeom>
              <a:avLst/>
              <a:gdLst/>
              <a:ahLst/>
              <a:cxnLst/>
              <a:rect l="0" t="0" r="0" b="0"/>
              <a:pathLst>
                <a:path w="133946" h="223088">
                  <a:moveTo>
                    <a:pt x="0" y="26677"/>
                  </a:moveTo>
                  <a:lnTo>
                    <a:pt x="0" y="26677"/>
                  </a:lnTo>
                  <a:lnTo>
                    <a:pt x="0" y="17757"/>
                  </a:lnTo>
                  <a:lnTo>
                    <a:pt x="4740" y="13010"/>
                  </a:lnTo>
                  <a:lnTo>
                    <a:pt x="9713" y="10681"/>
                  </a:lnTo>
                  <a:lnTo>
                    <a:pt x="23915" y="8071"/>
                  </a:lnTo>
                  <a:lnTo>
                    <a:pt x="35739" y="1798"/>
                  </a:lnTo>
                  <a:lnTo>
                    <a:pt x="56556" y="0"/>
                  </a:lnTo>
                  <a:lnTo>
                    <a:pt x="58540" y="955"/>
                  </a:lnTo>
                  <a:lnTo>
                    <a:pt x="59862" y="2584"/>
                  </a:lnTo>
                  <a:lnTo>
                    <a:pt x="60744" y="4661"/>
                  </a:lnTo>
                  <a:lnTo>
                    <a:pt x="62324" y="6047"/>
                  </a:lnTo>
                  <a:lnTo>
                    <a:pt x="70041" y="8453"/>
                  </a:lnTo>
                  <a:lnTo>
                    <a:pt x="79003" y="16474"/>
                  </a:lnTo>
                  <a:lnTo>
                    <a:pt x="80331" y="47267"/>
                  </a:lnTo>
                  <a:lnTo>
                    <a:pt x="67064" y="87598"/>
                  </a:lnTo>
                  <a:lnTo>
                    <a:pt x="47543" y="127962"/>
                  </a:lnTo>
                  <a:lnTo>
                    <a:pt x="29430" y="162489"/>
                  </a:lnTo>
                  <a:lnTo>
                    <a:pt x="26971" y="172366"/>
                  </a:lnTo>
                  <a:lnTo>
                    <a:pt x="19953" y="186791"/>
                  </a:lnTo>
                  <a:lnTo>
                    <a:pt x="17870" y="217541"/>
                  </a:lnTo>
                  <a:lnTo>
                    <a:pt x="18858" y="219404"/>
                  </a:lnTo>
                  <a:lnTo>
                    <a:pt x="20510" y="220646"/>
                  </a:lnTo>
                  <a:lnTo>
                    <a:pt x="24990" y="222026"/>
                  </a:lnTo>
                  <a:lnTo>
                    <a:pt x="47671" y="223087"/>
                  </a:lnTo>
                  <a:lnTo>
                    <a:pt x="53598" y="220465"/>
                  </a:lnTo>
                  <a:lnTo>
                    <a:pt x="56568" y="218377"/>
                  </a:lnTo>
                  <a:lnTo>
                    <a:pt x="99594" y="206621"/>
                  </a:lnTo>
                  <a:lnTo>
                    <a:pt x="133945" y="1963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8" name="SMARTInkShape-314"/>
            <p:cNvSpPr/>
            <p:nvPr>
              <p:custDataLst>
                <p:tags r:id="rId143"/>
              </p:custDataLst>
            </p:nvPr>
          </p:nvSpPr>
          <p:spPr>
            <a:xfrm>
              <a:off x="2589613" y="3129176"/>
              <a:ext cx="107006" cy="192623"/>
            </a:xfrm>
            <a:custGeom>
              <a:avLst/>
              <a:gdLst/>
              <a:ahLst/>
              <a:cxnLst/>
              <a:rect l="0" t="0" r="0" b="0"/>
              <a:pathLst>
                <a:path w="107006" h="192623">
                  <a:moveTo>
                    <a:pt x="89293" y="5144"/>
                  </a:moveTo>
                  <a:lnTo>
                    <a:pt x="89293" y="5144"/>
                  </a:lnTo>
                  <a:lnTo>
                    <a:pt x="89293" y="404"/>
                  </a:lnTo>
                  <a:lnTo>
                    <a:pt x="88301" y="0"/>
                  </a:lnTo>
                  <a:lnTo>
                    <a:pt x="80199" y="4562"/>
                  </a:lnTo>
                  <a:lnTo>
                    <a:pt x="75991" y="4885"/>
                  </a:lnTo>
                  <a:lnTo>
                    <a:pt x="70814" y="7675"/>
                  </a:lnTo>
                  <a:lnTo>
                    <a:pt x="50562" y="26128"/>
                  </a:lnTo>
                  <a:lnTo>
                    <a:pt x="26784" y="63468"/>
                  </a:lnTo>
                  <a:lnTo>
                    <a:pt x="3965" y="107012"/>
                  </a:lnTo>
                  <a:lnTo>
                    <a:pt x="99" y="150849"/>
                  </a:lnTo>
                  <a:lnTo>
                    <a:pt x="0" y="177663"/>
                  </a:lnTo>
                  <a:lnTo>
                    <a:pt x="2644" y="183684"/>
                  </a:lnTo>
                  <a:lnTo>
                    <a:pt x="4738" y="186679"/>
                  </a:lnTo>
                  <a:lnTo>
                    <a:pt x="9711" y="190006"/>
                  </a:lnTo>
                  <a:lnTo>
                    <a:pt x="18088" y="191879"/>
                  </a:lnTo>
                  <a:lnTo>
                    <a:pt x="38705" y="192622"/>
                  </a:lnTo>
                  <a:lnTo>
                    <a:pt x="44651" y="190002"/>
                  </a:lnTo>
                  <a:lnTo>
                    <a:pt x="59528" y="178426"/>
                  </a:lnTo>
                  <a:lnTo>
                    <a:pt x="69450" y="173896"/>
                  </a:lnTo>
                  <a:lnTo>
                    <a:pt x="82532" y="161860"/>
                  </a:lnTo>
                  <a:lnTo>
                    <a:pt x="103356" y="127050"/>
                  </a:lnTo>
                  <a:lnTo>
                    <a:pt x="106028" y="115128"/>
                  </a:lnTo>
                  <a:lnTo>
                    <a:pt x="107005" y="92817"/>
                  </a:lnTo>
                  <a:lnTo>
                    <a:pt x="97473" y="53038"/>
                  </a:lnTo>
                  <a:lnTo>
                    <a:pt x="88557" y="40916"/>
                  </a:lnTo>
                  <a:lnTo>
                    <a:pt x="84005" y="34934"/>
                  </a:lnTo>
                  <a:lnTo>
                    <a:pt x="81982" y="28967"/>
                  </a:lnTo>
                  <a:lnTo>
                    <a:pt x="80450" y="26979"/>
                  </a:lnTo>
                  <a:lnTo>
                    <a:pt x="74546" y="23189"/>
                  </a:lnTo>
                  <a:lnTo>
                    <a:pt x="72817" y="18787"/>
                  </a:lnTo>
                  <a:lnTo>
                    <a:pt x="71364" y="17216"/>
                  </a:lnTo>
                  <a:lnTo>
                    <a:pt x="67103" y="15470"/>
                  </a:lnTo>
                  <a:lnTo>
                    <a:pt x="65570" y="14013"/>
                  </a:lnTo>
                  <a:lnTo>
                    <a:pt x="62504" y="51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4" name="SMARTInkShape-Group40"/>
          <p:cNvGrpSpPr/>
          <p:nvPr/>
        </p:nvGrpSpPr>
        <p:grpSpPr>
          <a:xfrm>
            <a:off x="3071813" y="3027164"/>
            <a:ext cx="375047" cy="357189"/>
            <a:chOff x="3071813" y="3027164"/>
            <a:chExt cx="375047" cy="357189"/>
          </a:xfrm>
        </p:grpSpPr>
        <p:sp>
          <p:nvSpPr>
            <p:cNvPr id="100" name="SMARTInkShape-315"/>
            <p:cNvSpPr/>
            <p:nvPr>
              <p:custDataLst>
                <p:tags r:id="rId135"/>
              </p:custDataLst>
            </p:nvPr>
          </p:nvSpPr>
          <p:spPr>
            <a:xfrm>
              <a:off x="3071813" y="3027164"/>
              <a:ext cx="26790" cy="348259"/>
            </a:xfrm>
            <a:custGeom>
              <a:avLst/>
              <a:gdLst/>
              <a:ahLst/>
              <a:cxnLst/>
              <a:rect l="0" t="0" r="0" b="0"/>
              <a:pathLst>
                <a:path w="26790" h="348259">
                  <a:moveTo>
                    <a:pt x="26789" y="0"/>
                  </a:moveTo>
                  <a:lnTo>
                    <a:pt x="26789" y="0"/>
                  </a:lnTo>
                  <a:lnTo>
                    <a:pt x="26789" y="39729"/>
                  </a:lnTo>
                  <a:lnTo>
                    <a:pt x="25796" y="56861"/>
                  </a:lnTo>
                  <a:lnTo>
                    <a:pt x="18686" y="93293"/>
                  </a:lnTo>
                  <a:lnTo>
                    <a:pt x="13227" y="134472"/>
                  </a:lnTo>
                  <a:lnTo>
                    <a:pt x="9495" y="171595"/>
                  </a:lnTo>
                  <a:lnTo>
                    <a:pt x="2867" y="213575"/>
                  </a:lnTo>
                  <a:lnTo>
                    <a:pt x="377" y="251306"/>
                  </a:lnTo>
                  <a:lnTo>
                    <a:pt x="22" y="291246"/>
                  </a:lnTo>
                  <a:lnTo>
                    <a:pt x="0" y="324021"/>
                  </a:lnTo>
                  <a:lnTo>
                    <a:pt x="2645" y="330210"/>
                  </a:lnTo>
                  <a:lnTo>
                    <a:pt x="17859" y="3482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1" name="SMARTInkShape-316"/>
            <p:cNvSpPr/>
            <p:nvPr>
              <p:custDataLst>
                <p:tags r:id="rId136"/>
              </p:custDataLst>
            </p:nvPr>
          </p:nvSpPr>
          <p:spPr>
            <a:xfrm>
              <a:off x="3143665" y="3180210"/>
              <a:ext cx="97813" cy="132705"/>
            </a:xfrm>
            <a:custGeom>
              <a:avLst/>
              <a:gdLst/>
              <a:ahLst/>
              <a:cxnLst/>
              <a:rect l="0" t="0" r="0" b="0"/>
              <a:pathLst>
                <a:path w="97813" h="132705">
                  <a:moveTo>
                    <a:pt x="97812" y="7688"/>
                  </a:moveTo>
                  <a:lnTo>
                    <a:pt x="97812" y="7688"/>
                  </a:lnTo>
                  <a:lnTo>
                    <a:pt x="97812" y="0"/>
                  </a:lnTo>
                  <a:lnTo>
                    <a:pt x="88098" y="5990"/>
                  </a:lnTo>
                  <a:lnTo>
                    <a:pt x="65039" y="8614"/>
                  </a:lnTo>
                  <a:lnTo>
                    <a:pt x="37164" y="23130"/>
                  </a:lnTo>
                  <a:lnTo>
                    <a:pt x="30177" y="25466"/>
                  </a:lnTo>
                  <a:lnTo>
                    <a:pt x="20666" y="31366"/>
                  </a:lnTo>
                  <a:lnTo>
                    <a:pt x="10311" y="34068"/>
                  </a:lnTo>
                  <a:lnTo>
                    <a:pt x="0" y="43029"/>
                  </a:lnTo>
                  <a:lnTo>
                    <a:pt x="7310" y="51063"/>
                  </a:lnTo>
                  <a:lnTo>
                    <a:pt x="15406" y="53077"/>
                  </a:lnTo>
                  <a:lnTo>
                    <a:pt x="23675" y="58399"/>
                  </a:lnTo>
                  <a:lnTo>
                    <a:pt x="32409" y="60417"/>
                  </a:lnTo>
                  <a:lnTo>
                    <a:pt x="56143" y="61233"/>
                  </a:lnTo>
                  <a:lnTo>
                    <a:pt x="62094" y="63898"/>
                  </a:lnTo>
                  <a:lnTo>
                    <a:pt x="68047" y="67397"/>
                  </a:lnTo>
                  <a:lnTo>
                    <a:pt x="79953" y="69643"/>
                  </a:lnTo>
                  <a:lnTo>
                    <a:pt x="82929" y="69828"/>
                  </a:lnTo>
                  <a:lnTo>
                    <a:pt x="84913" y="70943"/>
                  </a:lnTo>
                  <a:lnTo>
                    <a:pt x="86236" y="72678"/>
                  </a:lnTo>
                  <a:lnTo>
                    <a:pt x="88359" y="77852"/>
                  </a:lnTo>
                  <a:lnTo>
                    <a:pt x="88727" y="83489"/>
                  </a:lnTo>
                  <a:lnTo>
                    <a:pt x="86167" y="88672"/>
                  </a:lnTo>
                  <a:lnTo>
                    <a:pt x="82714" y="94282"/>
                  </a:lnTo>
                  <a:lnTo>
                    <a:pt x="81180" y="100084"/>
                  </a:lnTo>
                  <a:lnTo>
                    <a:pt x="79778" y="102028"/>
                  </a:lnTo>
                  <a:lnTo>
                    <a:pt x="77852" y="103323"/>
                  </a:lnTo>
                  <a:lnTo>
                    <a:pt x="73066" y="105755"/>
                  </a:lnTo>
                  <a:lnTo>
                    <a:pt x="67631" y="110143"/>
                  </a:lnTo>
                  <a:lnTo>
                    <a:pt x="64554" y="115401"/>
                  </a:lnTo>
                  <a:lnTo>
                    <a:pt x="63734" y="118192"/>
                  </a:lnTo>
                  <a:lnTo>
                    <a:pt x="62195" y="120053"/>
                  </a:lnTo>
                  <a:lnTo>
                    <a:pt x="54549" y="123284"/>
                  </a:lnTo>
                  <a:lnTo>
                    <a:pt x="53779" y="126202"/>
                  </a:lnTo>
                  <a:lnTo>
                    <a:pt x="53574" y="128369"/>
                  </a:lnTo>
                  <a:lnTo>
                    <a:pt x="52445" y="129814"/>
                  </a:lnTo>
                  <a:lnTo>
                    <a:pt x="44233" y="1327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2" name="SMARTInkShape-317"/>
            <p:cNvSpPr/>
            <p:nvPr>
              <p:custDataLst>
                <p:tags r:id="rId137"/>
              </p:custDataLst>
            </p:nvPr>
          </p:nvSpPr>
          <p:spPr>
            <a:xfrm>
              <a:off x="3357563" y="3027164"/>
              <a:ext cx="44639" cy="357189"/>
            </a:xfrm>
            <a:custGeom>
              <a:avLst/>
              <a:gdLst/>
              <a:ahLst/>
              <a:cxnLst/>
              <a:rect l="0" t="0" r="0" b="0"/>
              <a:pathLst>
                <a:path w="44639" h="357189">
                  <a:moveTo>
                    <a:pt x="35718" y="0"/>
                  </a:moveTo>
                  <a:lnTo>
                    <a:pt x="35718" y="0"/>
                  </a:lnTo>
                  <a:lnTo>
                    <a:pt x="35718" y="12429"/>
                  </a:lnTo>
                  <a:lnTo>
                    <a:pt x="38364" y="18092"/>
                  </a:lnTo>
                  <a:lnTo>
                    <a:pt x="40459" y="20991"/>
                  </a:lnTo>
                  <a:lnTo>
                    <a:pt x="43407" y="34552"/>
                  </a:lnTo>
                  <a:lnTo>
                    <a:pt x="44575" y="75512"/>
                  </a:lnTo>
                  <a:lnTo>
                    <a:pt x="44638" y="116623"/>
                  </a:lnTo>
                  <a:lnTo>
                    <a:pt x="37579" y="158159"/>
                  </a:lnTo>
                  <a:lnTo>
                    <a:pt x="34971" y="197290"/>
                  </a:lnTo>
                  <a:lnTo>
                    <a:pt x="28062" y="236471"/>
                  </a:lnTo>
                  <a:lnTo>
                    <a:pt x="19888" y="274741"/>
                  </a:lnTo>
                  <a:lnTo>
                    <a:pt x="17134" y="305320"/>
                  </a:lnTo>
                  <a:lnTo>
                    <a:pt x="10844" y="323276"/>
                  </a:lnTo>
                  <a:lnTo>
                    <a:pt x="9042" y="343129"/>
                  </a:lnTo>
                  <a:lnTo>
                    <a:pt x="6333" y="348625"/>
                  </a:lnTo>
                  <a:lnTo>
                    <a:pt x="0" y="3571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3" name="SMARTInkShape-318"/>
            <p:cNvSpPr/>
            <p:nvPr>
              <p:custDataLst>
                <p:tags r:id="rId138"/>
              </p:custDataLst>
            </p:nvPr>
          </p:nvSpPr>
          <p:spPr>
            <a:xfrm>
              <a:off x="3286125" y="3214688"/>
              <a:ext cx="160735" cy="35719"/>
            </a:xfrm>
            <a:custGeom>
              <a:avLst/>
              <a:gdLst/>
              <a:ahLst/>
              <a:cxnLst/>
              <a:rect l="0" t="0" r="0" b="0"/>
              <a:pathLst>
                <a:path w="160735" h="35719">
                  <a:moveTo>
                    <a:pt x="0" y="35718"/>
                  </a:moveTo>
                  <a:lnTo>
                    <a:pt x="0" y="35718"/>
                  </a:lnTo>
                  <a:lnTo>
                    <a:pt x="4740" y="35718"/>
                  </a:lnTo>
                  <a:lnTo>
                    <a:pt x="46276" y="20487"/>
                  </a:lnTo>
                  <a:lnTo>
                    <a:pt x="83334" y="11506"/>
                  </a:lnTo>
                  <a:lnTo>
                    <a:pt x="119611" y="7047"/>
                  </a:lnTo>
                  <a:lnTo>
                    <a:pt x="16073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6" name="SMARTInkShape-Group41"/>
          <p:cNvGrpSpPr/>
          <p:nvPr/>
        </p:nvGrpSpPr>
        <p:grpSpPr>
          <a:xfrm>
            <a:off x="2071731" y="3491876"/>
            <a:ext cx="1303692" cy="328631"/>
            <a:chOff x="2071731" y="3491876"/>
            <a:chExt cx="1303692" cy="328631"/>
          </a:xfrm>
        </p:grpSpPr>
        <p:sp>
          <p:nvSpPr>
            <p:cNvPr id="105" name="SMARTInkShape-319"/>
            <p:cNvSpPr/>
            <p:nvPr>
              <p:custDataLst>
                <p:tags r:id="rId124"/>
              </p:custDataLst>
            </p:nvPr>
          </p:nvSpPr>
          <p:spPr>
            <a:xfrm>
              <a:off x="2071731" y="3643313"/>
              <a:ext cx="142833" cy="89297"/>
            </a:xfrm>
            <a:custGeom>
              <a:avLst/>
              <a:gdLst/>
              <a:ahLst/>
              <a:cxnLst/>
              <a:rect l="0" t="0" r="0" b="0"/>
              <a:pathLst>
                <a:path w="142833" h="89297">
                  <a:moveTo>
                    <a:pt x="142832" y="17859"/>
                  </a:moveTo>
                  <a:lnTo>
                    <a:pt x="142832" y="17859"/>
                  </a:lnTo>
                  <a:lnTo>
                    <a:pt x="138091" y="17859"/>
                  </a:lnTo>
                  <a:lnTo>
                    <a:pt x="136695" y="16867"/>
                  </a:lnTo>
                  <a:lnTo>
                    <a:pt x="135764" y="15213"/>
                  </a:lnTo>
                  <a:lnTo>
                    <a:pt x="134270" y="10170"/>
                  </a:lnTo>
                  <a:lnTo>
                    <a:pt x="131419" y="9481"/>
                  </a:lnTo>
                  <a:lnTo>
                    <a:pt x="126246" y="9038"/>
                  </a:lnTo>
                  <a:lnTo>
                    <a:pt x="117395" y="1250"/>
                  </a:lnTo>
                  <a:lnTo>
                    <a:pt x="111703" y="370"/>
                  </a:lnTo>
                  <a:lnTo>
                    <a:pt x="68414" y="0"/>
                  </a:lnTo>
                  <a:lnTo>
                    <a:pt x="59487" y="0"/>
                  </a:lnTo>
                  <a:lnTo>
                    <a:pt x="53534" y="2645"/>
                  </a:lnTo>
                  <a:lnTo>
                    <a:pt x="38652" y="14239"/>
                  </a:lnTo>
                  <a:lnTo>
                    <a:pt x="26746" y="19790"/>
                  </a:lnTo>
                  <a:lnTo>
                    <a:pt x="23769" y="22123"/>
                  </a:lnTo>
                  <a:lnTo>
                    <a:pt x="20462" y="27361"/>
                  </a:lnTo>
                  <a:lnTo>
                    <a:pt x="18000" y="32996"/>
                  </a:lnTo>
                  <a:lnTo>
                    <a:pt x="2439" y="53592"/>
                  </a:lnTo>
                  <a:lnTo>
                    <a:pt x="283" y="68462"/>
                  </a:lnTo>
                  <a:lnTo>
                    <a:pt x="0" y="78603"/>
                  </a:lnTo>
                  <a:lnTo>
                    <a:pt x="7649" y="87900"/>
                  </a:lnTo>
                  <a:lnTo>
                    <a:pt x="10982" y="88676"/>
                  </a:lnTo>
                  <a:lnTo>
                    <a:pt x="30126" y="89286"/>
                  </a:lnTo>
                  <a:lnTo>
                    <a:pt x="35855" y="86646"/>
                  </a:lnTo>
                  <a:lnTo>
                    <a:pt x="41708" y="83157"/>
                  </a:lnTo>
                  <a:lnTo>
                    <a:pt x="50582" y="80201"/>
                  </a:lnTo>
                  <a:lnTo>
                    <a:pt x="56522" y="75994"/>
                  </a:lnTo>
                  <a:lnTo>
                    <a:pt x="59823" y="70816"/>
                  </a:lnTo>
                  <a:lnTo>
                    <a:pt x="62283" y="65208"/>
                  </a:lnTo>
                  <a:lnTo>
                    <a:pt x="66683" y="59408"/>
                  </a:lnTo>
                  <a:lnTo>
                    <a:pt x="71946" y="56169"/>
                  </a:lnTo>
                  <a:lnTo>
                    <a:pt x="74739" y="55305"/>
                  </a:lnTo>
                  <a:lnTo>
                    <a:pt x="76600" y="53737"/>
                  </a:lnTo>
                  <a:lnTo>
                    <a:pt x="78669" y="49349"/>
                  </a:lnTo>
                  <a:lnTo>
                    <a:pt x="80213" y="47782"/>
                  </a:lnTo>
                  <a:lnTo>
                    <a:pt x="89321" y="43931"/>
                  </a:lnTo>
                  <a:lnTo>
                    <a:pt x="98148" y="35752"/>
                  </a:lnTo>
                  <a:lnTo>
                    <a:pt x="98183" y="52304"/>
                  </a:lnTo>
                  <a:lnTo>
                    <a:pt x="104320" y="60455"/>
                  </a:lnTo>
                  <a:lnTo>
                    <a:pt x="106745" y="69795"/>
                  </a:lnTo>
                  <a:lnTo>
                    <a:pt x="113177" y="78242"/>
                  </a:lnTo>
                  <a:lnTo>
                    <a:pt x="114769" y="83722"/>
                  </a:lnTo>
                  <a:lnTo>
                    <a:pt x="116186" y="85580"/>
                  </a:lnTo>
                  <a:lnTo>
                    <a:pt x="120406" y="87645"/>
                  </a:lnTo>
                  <a:lnTo>
                    <a:pt x="133902" y="8929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 name="SMARTInkShape-320"/>
            <p:cNvSpPr/>
            <p:nvPr>
              <p:custDataLst>
                <p:tags r:id="rId125"/>
              </p:custDataLst>
            </p:nvPr>
          </p:nvSpPr>
          <p:spPr>
            <a:xfrm>
              <a:off x="2294930" y="3652242"/>
              <a:ext cx="80368" cy="89298"/>
            </a:xfrm>
            <a:custGeom>
              <a:avLst/>
              <a:gdLst/>
              <a:ahLst/>
              <a:cxnLst/>
              <a:rect l="0" t="0" r="0" b="0"/>
              <a:pathLst>
                <a:path w="80368" h="89298">
                  <a:moveTo>
                    <a:pt x="0" y="80367"/>
                  </a:moveTo>
                  <a:lnTo>
                    <a:pt x="0" y="80367"/>
                  </a:lnTo>
                  <a:lnTo>
                    <a:pt x="0" y="89297"/>
                  </a:lnTo>
                  <a:lnTo>
                    <a:pt x="0" y="46300"/>
                  </a:lnTo>
                  <a:lnTo>
                    <a:pt x="30146" y="14506"/>
                  </a:lnTo>
                  <a:lnTo>
                    <a:pt x="35888" y="11408"/>
                  </a:lnTo>
                  <a:lnTo>
                    <a:pt x="50624" y="9256"/>
                  </a:lnTo>
                  <a:lnTo>
                    <a:pt x="60530" y="8034"/>
                  </a:lnTo>
                  <a:lnTo>
                    <a:pt x="8036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 name="SMARTInkShape-321"/>
            <p:cNvSpPr/>
            <p:nvPr>
              <p:custDataLst>
                <p:tags r:id="rId126"/>
              </p:custDataLst>
            </p:nvPr>
          </p:nvSpPr>
          <p:spPr>
            <a:xfrm>
              <a:off x="2393167" y="3644554"/>
              <a:ext cx="89287" cy="105793"/>
            </a:xfrm>
            <a:custGeom>
              <a:avLst/>
              <a:gdLst/>
              <a:ahLst/>
              <a:cxnLst/>
              <a:rect l="0" t="0" r="0" b="0"/>
              <a:pathLst>
                <a:path w="89287" h="105793">
                  <a:moveTo>
                    <a:pt x="71427" y="7688"/>
                  </a:moveTo>
                  <a:lnTo>
                    <a:pt x="71427" y="7688"/>
                  </a:lnTo>
                  <a:lnTo>
                    <a:pt x="71427" y="2948"/>
                  </a:lnTo>
                  <a:lnTo>
                    <a:pt x="70435" y="1551"/>
                  </a:lnTo>
                  <a:lnTo>
                    <a:pt x="68781" y="620"/>
                  </a:lnTo>
                  <a:lnTo>
                    <a:pt x="66686" y="0"/>
                  </a:lnTo>
                  <a:lnTo>
                    <a:pt x="64298" y="578"/>
                  </a:lnTo>
                  <a:lnTo>
                    <a:pt x="53335" y="5990"/>
                  </a:lnTo>
                  <a:lnTo>
                    <a:pt x="37848" y="8614"/>
                  </a:lnTo>
                  <a:lnTo>
                    <a:pt x="17800" y="23130"/>
                  </a:lnTo>
                  <a:lnTo>
                    <a:pt x="14840" y="23936"/>
                  </a:lnTo>
                  <a:lnTo>
                    <a:pt x="12866" y="25465"/>
                  </a:lnTo>
                  <a:lnTo>
                    <a:pt x="3129" y="40685"/>
                  </a:lnTo>
                  <a:lnTo>
                    <a:pt x="403" y="50606"/>
                  </a:lnTo>
                  <a:lnTo>
                    <a:pt x="0" y="73283"/>
                  </a:lnTo>
                  <a:lnTo>
                    <a:pt x="2640" y="79175"/>
                  </a:lnTo>
                  <a:lnTo>
                    <a:pt x="6128" y="85101"/>
                  </a:lnTo>
                  <a:lnTo>
                    <a:pt x="7679" y="91042"/>
                  </a:lnTo>
                  <a:lnTo>
                    <a:pt x="9084" y="93023"/>
                  </a:lnTo>
                  <a:lnTo>
                    <a:pt x="11014" y="94343"/>
                  </a:lnTo>
                  <a:lnTo>
                    <a:pt x="15803" y="96803"/>
                  </a:lnTo>
                  <a:lnTo>
                    <a:pt x="24078" y="102774"/>
                  </a:lnTo>
                  <a:lnTo>
                    <a:pt x="32813" y="104984"/>
                  </a:lnTo>
                  <a:lnTo>
                    <a:pt x="52366" y="105792"/>
                  </a:lnTo>
                  <a:lnTo>
                    <a:pt x="60640" y="103214"/>
                  </a:lnTo>
                  <a:lnTo>
                    <a:pt x="89286" y="880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 name="SMARTInkShape-322"/>
            <p:cNvSpPr/>
            <p:nvPr>
              <p:custDataLst>
                <p:tags r:id="rId127"/>
              </p:custDataLst>
            </p:nvPr>
          </p:nvSpPr>
          <p:spPr>
            <a:xfrm>
              <a:off x="2553891" y="3518297"/>
              <a:ext cx="89298" cy="223243"/>
            </a:xfrm>
            <a:custGeom>
              <a:avLst/>
              <a:gdLst/>
              <a:ahLst/>
              <a:cxnLst/>
              <a:rect l="0" t="0" r="0" b="0"/>
              <a:pathLst>
                <a:path w="89298" h="223243">
                  <a:moveTo>
                    <a:pt x="0" y="0"/>
                  </a:moveTo>
                  <a:lnTo>
                    <a:pt x="0" y="0"/>
                  </a:lnTo>
                  <a:lnTo>
                    <a:pt x="0" y="42807"/>
                  </a:lnTo>
                  <a:lnTo>
                    <a:pt x="0" y="83620"/>
                  </a:lnTo>
                  <a:lnTo>
                    <a:pt x="992" y="101285"/>
                  </a:lnTo>
                  <a:lnTo>
                    <a:pt x="8378" y="135812"/>
                  </a:lnTo>
                  <a:lnTo>
                    <a:pt x="8925" y="178539"/>
                  </a:lnTo>
                  <a:lnTo>
                    <a:pt x="8929" y="185749"/>
                  </a:lnTo>
                  <a:lnTo>
                    <a:pt x="17827" y="196417"/>
                  </a:lnTo>
                  <a:lnTo>
                    <a:pt x="22590" y="196442"/>
                  </a:lnTo>
                  <a:lnTo>
                    <a:pt x="23989" y="195454"/>
                  </a:lnTo>
                  <a:lnTo>
                    <a:pt x="24923" y="193802"/>
                  </a:lnTo>
                  <a:lnTo>
                    <a:pt x="26420" y="184023"/>
                  </a:lnTo>
                  <a:lnTo>
                    <a:pt x="27535" y="182214"/>
                  </a:lnTo>
                  <a:lnTo>
                    <a:pt x="29271" y="181007"/>
                  </a:lnTo>
                  <a:lnTo>
                    <a:pt x="31420" y="180202"/>
                  </a:lnTo>
                  <a:lnTo>
                    <a:pt x="32853" y="178674"/>
                  </a:lnTo>
                  <a:lnTo>
                    <a:pt x="37798" y="169092"/>
                  </a:lnTo>
                  <a:lnTo>
                    <a:pt x="53542" y="151841"/>
                  </a:lnTo>
                  <a:lnTo>
                    <a:pt x="61263" y="151808"/>
                  </a:lnTo>
                  <a:lnTo>
                    <a:pt x="61678" y="152799"/>
                  </a:lnTo>
                  <a:lnTo>
                    <a:pt x="63427" y="167036"/>
                  </a:lnTo>
                  <a:lnTo>
                    <a:pt x="70186" y="176876"/>
                  </a:lnTo>
                  <a:lnTo>
                    <a:pt x="72182" y="185383"/>
                  </a:lnTo>
                  <a:lnTo>
                    <a:pt x="77501" y="193724"/>
                  </a:lnTo>
                  <a:lnTo>
                    <a:pt x="79990" y="203651"/>
                  </a:lnTo>
                  <a:lnTo>
                    <a:pt x="86429" y="212170"/>
                  </a:lnTo>
                  <a:lnTo>
                    <a:pt x="89297" y="2232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 name="SMARTInkShape-323"/>
            <p:cNvSpPr/>
            <p:nvPr>
              <p:custDataLst>
                <p:tags r:id="rId128"/>
              </p:custDataLst>
            </p:nvPr>
          </p:nvSpPr>
          <p:spPr>
            <a:xfrm>
              <a:off x="2705804" y="3705820"/>
              <a:ext cx="8822" cy="35720"/>
            </a:xfrm>
            <a:custGeom>
              <a:avLst/>
              <a:gdLst/>
              <a:ahLst/>
              <a:cxnLst/>
              <a:rect l="0" t="0" r="0" b="0"/>
              <a:pathLst>
                <a:path w="8822" h="35720">
                  <a:moveTo>
                    <a:pt x="8821" y="0"/>
                  </a:moveTo>
                  <a:lnTo>
                    <a:pt x="8821" y="0"/>
                  </a:lnTo>
                  <a:lnTo>
                    <a:pt x="1133" y="7689"/>
                  </a:lnTo>
                  <a:lnTo>
                    <a:pt x="259" y="13303"/>
                  </a:lnTo>
                  <a:lnTo>
                    <a:pt x="0" y="21250"/>
                  </a:lnTo>
                  <a:lnTo>
                    <a:pt x="2586" y="26973"/>
                  </a:lnTo>
                  <a:lnTo>
                    <a:pt x="8821"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 name="SMARTInkShape-324"/>
            <p:cNvSpPr/>
            <p:nvPr>
              <p:custDataLst>
                <p:tags r:id="rId129"/>
              </p:custDataLst>
            </p:nvPr>
          </p:nvSpPr>
          <p:spPr>
            <a:xfrm>
              <a:off x="2750344" y="3670102"/>
              <a:ext cx="1" cy="26790"/>
            </a:xfrm>
            <a:custGeom>
              <a:avLst/>
              <a:gdLst/>
              <a:ahLst/>
              <a:cxnLst/>
              <a:rect l="0" t="0" r="0" b="0"/>
              <a:pathLst>
                <a:path w="1" h="26790">
                  <a:moveTo>
                    <a:pt x="0" y="26789"/>
                  </a:moveTo>
                  <a:lnTo>
                    <a:pt x="0" y="26789"/>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 name="SMARTInkShape-325"/>
            <p:cNvSpPr/>
            <p:nvPr>
              <p:custDataLst>
                <p:tags r:id="rId130"/>
              </p:custDataLst>
            </p:nvPr>
          </p:nvSpPr>
          <p:spPr>
            <a:xfrm>
              <a:off x="2866430" y="3491876"/>
              <a:ext cx="8930" cy="303242"/>
            </a:xfrm>
            <a:custGeom>
              <a:avLst/>
              <a:gdLst/>
              <a:ahLst/>
              <a:cxnLst/>
              <a:rect l="0" t="0" r="0" b="0"/>
              <a:pathLst>
                <a:path w="8930" h="303242">
                  <a:moveTo>
                    <a:pt x="0" y="8562"/>
                  </a:moveTo>
                  <a:lnTo>
                    <a:pt x="0" y="8562"/>
                  </a:lnTo>
                  <a:lnTo>
                    <a:pt x="0" y="0"/>
                  </a:lnTo>
                  <a:lnTo>
                    <a:pt x="0" y="12944"/>
                  </a:lnTo>
                  <a:lnTo>
                    <a:pt x="2645" y="18116"/>
                  </a:lnTo>
                  <a:lnTo>
                    <a:pt x="4740" y="20884"/>
                  </a:lnTo>
                  <a:lnTo>
                    <a:pt x="7067" y="29252"/>
                  </a:lnTo>
                  <a:lnTo>
                    <a:pt x="8881" y="71694"/>
                  </a:lnTo>
                  <a:lnTo>
                    <a:pt x="8927" y="112778"/>
                  </a:lnTo>
                  <a:lnTo>
                    <a:pt x="8929" y="154415"/>
                  </a:lnTo>
                  <a:lnTo>
                    <a:pt x="8929" y="196085"/>
                  </a:lnTo>
                  <a:lnTo>
                    <a:pt x="8929" y="237757"/>
                  </a:lnTo>
                  <a:lnTo>
                    <a:pt x="8929" y="281474"/>
                  </a:lnTo>
                  <a:lnTo>
                    <a:pt x="8929" y="3032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 name="SMARTInkShape-326"/>
            <p:cNvSpPr/>
            <p:nvPr>
              <p:custDataLst>
                <p:tags r:id="rId131"/>
              </p:custDataLst>
            </p:nvPr>
          </p:nvSpPr>
          <p:spPr>
            <a:xfrm>
              <a:off x="2794992" y="3661575"/>
              <a:ext cx="267892" cy="106754"/>
            </a:xfrm>
            <a:custGeom>
              <a:avLst/>
              <a:gdLst/>
              <a:ahLst/>
              <a:cxnLst/>
              <a:rect l="0" t="0" r="0" b="0"/>
              <a:pathLst>
                <a:path w="267892" h="106754">
                  <a:moveTo>
                    <a:pt x="0" y="35316"/>
                  </a:moveTo>
                  <a:lnTo>
                    <a:pt x="0" y="35316"/>
                  </a:lnTo>
                  <a:lnTo>
                    <a:pt x="4741" y="35316"/>
                  </a:lnTo>
                  <a:lnTo>
                    <a:pt x="9714" y="37961"/>
                  </a:lnTo>
                  <a:lnTo>
                    <a:pt x="15231" y="41452"/>
                  </a:lnTo>
                  <a:lnTo>
                    <a:pt x="26858" y="43693"/>
                  </a:lnTo>
                  <a:lnTo>
                    <a:pt x="47818" y="45165"/>
                  </a:lnTo>
                  <a:lnTo>
                    <a:pt x="64604" y="51299"/>
                  </a:lnTo>
                  <a:lnTo>
                    <a:pt x="104303" y="53065"/>
                  </a:lnTo>
                  <a:lnTo>
                    <a:pt x="144867" y="53169"/>
                  </a:lnTo>
                  <a:lnTo>
                    <a:pt x="173469" y="52182"/>
                  </a:lnTo>
                  <a:lnTo>
                    <a:pt x="201303" y="44081"/>
                  </a:lnTo>
                  <a:lnTo>
                    <a:pt x="214095" y="37341"/>
                  </a:lnTo>
                  <a:lnTo>
                    <a:pt x="217144" y="36666"/>
                  </a:lnTo>
                  <a:lnTo>
                    <a:pt x="230395" y="27746"/>
                  </a:lnTo>
                  <a:lnTo>
                    <a:pt x="231382" y="24345"/>
                  </a:lnTo>
                  <a:lnTo>
                    <a:pt x="232158" y="9887"/>
                  </a:lnTo>
                  <a:lnTo>
                    <a:pt x="224482" y="958"/>
                  </a:lnTo>
                  <a:lnTo>
                    <a:pt x="218869" y="0"/>
                  </a:lnTo>
                  <a:lnTo>
                    <a:pt x="213692" y="2422"/>
                  </a:lnTo>
                  <a:lnTo>
                    <a:pt x="208084" y="5814"/>
                  </a:lnTo>
                  <a:lnTo>
                    <a:pt x="199348" y="8715"/>
                  </a:lnTo>
                  <a:lnTo>
                    <a:pt x="190476" y="14425"/>
                  </a:lnTo>
                  <a:lnTo>
                    <a:pt x="181563" y="17550"/>
                  </a:lnTo>
                  <a:lnTo>
                    <a:pt x="166687" y="29767"/>
                  </a:lnTo>
                  <a:lnTo>
                    <a:pt x="163380" y="35495"/>
                  </a:lnTo>
                  <a:lnTo>
                    <a:pt x="160918" y="41349"/>
                  </a:lnTo>
                  <a:lnTo>
                    <a:pt x="154946" y="50222"/>
                  </a:lnTo>
                  <a:lnTo>
                    <a:pt x="152736" y="59135"/>
                  </a:lnTo>
                  <a:lnTo>
                    <a:pt x="151928" y="74012"/>
                  </a:lnTo>
                  <a:lnTo>
                    <a:pt x="154505" y="79965"/>
                  </a:lnTo>
                  <a:lnTo>
                    <a:pt x="156582" y="82941"/>
                  </a:lnTo>
                  <a:lnTo>
                    <a:pt x="161535" y="86248"/>
                  </a:lnTo>
                  <a:lnTo>
                    <a:pt x="167043" y="88710"/>
                  </a:lnTo>
                  <a:lnTo>
                    <a:pt x="184578" y="103029"/>
                  </a:lnTo>
                  <a:lnTo>
                    <a:pt x="190514" y="105098"/>
                  </a:lnTo>
                  <a:lnTo>
                    <a:pt x="230592" y="106710"/>
                  </a:lnTo>
                  <a:lnTo>
                    <a:pt x="267891" y="10675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 name="SMARTInkShape-327"/>
            <p:cNvSpPr/>
            <p:nvPr>
              <p:custDataLst>
                <p:tags r:id="rId132"/>
              </p:custDataLst>
            </p:nvPr>
          </p:nvSpPr>
          <p:spPr>
            <a:xfrm>
              <a:off x="3107568" y="3679031"/>
              <a:ext cx="133910" cy="71436"/>
            </a:xfrm>
            <a:custGeom>
              <a:avLst/>
              <a:gdLst/>
              <a:ahLst/>
              <a:cxnLst/>
              <a:rect l="0" t="0" r="0" b="0"/>
              <a:pathLst>
                <a:path w="133910" h="71436">
                  <a:moveTo>
                    <a:pt x="62471" y="0"/>
                  </a:moveTo>
                  <a:lnTo>
                    <a:pt x="62471" y="0"/>
                  </a:lnTo>
                  <a:lnTo>
                    <a:pt x="50042" y="0"/>
                  </a:lnTo>
                  <a:lnTo>
                    <a:pt x="44380" y="2646"/>
                  </a:lnTo>
                  <a:lnTo>
                    <a:pt x="38555" y="6137"/>
                  </a:lnTo>
                  <a:lnTo>
                    <a:pt x="29698" y="9095"/>
                  </a:lnTo>
                  <a:lnTo>
                    <a:pt x="20790" y="14822"/>
                  </a:lnTo>
                  <a:lnTo>
                    <a:pt x="14842" y="16509"/>
                  </a:lnTo>
                  <a:lnTo>
                    <a:pt x="12859" y="17952"/>
                  </a:lnTo>
                  <a:lnTo>
                    <a:pt x="11537" y="19905"/>
                  </a:lnTo>
                  <a:lnTo>
                    <a:pt x="9076" y="24722"/>
                  </a:lnTo>
                  <a:lnTo>
                    <a:pt x="3104" y="33012"/>
                  </a:lnTo>
                  <a:lnTo>
                    <a:pt x="377" y="42920"/>
                  </a:lnTo>
                  <a:lnTo>
                    <a:pt x="0" y="56926"/>
                  </a:lnTo>
                  <a:lnTo>
                    <a:pt x="980" y="58787"/>
                  </a:lnTo>
                  <a:lnTo>
                    <a:pt x="2625" y="60027"/>
                  </a:lnTo>
                  <a:lnTo>
                    <a:pt x="4715" y="60854"/>
                  </a:lnTo>
                  <a:lnTo>
                    <a:pt x="6107" y="62398"/>
                  </a:lnTo>
                  <a:lnTo>
                    <a:pt x="7655" y="66758"/>
                  </a:lnTo>
                  <a:lnTo>
                    <a:pt x="9060" y="68318"/>
                  </a:lnTo>
                  <a:lnTo>
                    <a:pt x="13267" y="70051"/>
                  </a:lnTo>
                  <a:lnTo>
                    <a:pt x="55652" y="71422"/>
                  </a:lnTo>
                  <a:lnTo>
                    <a:pt x="73030" y="71435"/>
                  </a:lnTo>
                  <a:lnTo>
                    <a:pt x="82377" y="66145"/>
                  </a:lnTo>
                  <a:lnTo>
                    <a:pt x="105221" y="48104"/>
                  </a:lnTo>
                  <a:lnTo>
                    <a:pt x="133909"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 name="SMARTInkShape-328"/>
            <p:cNvSpPr/>
            <p:nvPr>
              <p:custDataLst>
                <p:tags r:id="rId133"/>
              </p:custDataLst>
            </p:nvPr>
          </p:nvSpPr>
          <p:spPr>
            <a:xfrm>
              <a:off x="3339703" y="3509367"/>
              <a:ext cx="8931" cy="311140"/>
            </a:xfrm>
            <a:custGeom>
              <a:avLst/>
              <a:gdLst/>
              <a:ahLst/>
              <a:cxnLst/>
              <a:rect l="0" t="0" r="0" b="0"/>
              <a:pathLst>
                <a:path w="8931" h="311140">
                  <a:moveTo>
                    <a:pt x="8930" y="0"/>
                  </a:moveTo>
                  <a:lnTo>
                    <a:pt x="8930" y="0"/>
                  </a:lnTo>
                  <a:lnTo>
                    <a:pt x="8930" y="42807"/>
                  </a:lnTo>
                  <a:lnTo>
                    <a:pt x="8930" y="85494"/>
                  </a:lnTo>
                  <a:lnTo>
                    <a:pt x="8930" y="128936"/>
                  </a:lnTo>
                  <a:lnTo>
                    <a:pt x="8930" y="172801"/>
                  </a:lnTo>
                  <a:lnTo>
                    <a:pt x="8930" y="216389"/>
                  </a:lnTo>
                  <a:lnTo>
                    <a:pt x="8930" y="258908"/>
                  </a:lnTo>
                  <a:lnTo>
                    <a:pt x="8930" y="303395"/>
                  </a:lnTo>
                  <a:lnTo>
                    <a:pt x="8930" y="311139"/>
                  </a:lnTo>
                  <a:lnTo>
                    <a:pt x="8930" y="307384"/>
                  </a:lnTo>
                  <a:lnTo>
                    <a:pt x="7938" y="306126"/>
                  </a:lnTo>
                  <a:lnTo>
                    <a:pt x="0" y="30361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 name="SMARTInkShape-329"/>
            <p:cNvSpPr/>
            <p:nvPr>
              <p:custDataLst>
                <p:tags r:id="rId134"/>
              </p:custDataLst>
            </p:nvPr>
          </p:nvSpPr>
          <p:spPr>
            <a:xfrm>
              <a:off x="3241477" y="3643313"/>
              <a:ext cx="133946" cy="35719"/>
            </a:xfrm>
            <a:custGeom>
              <a:avLst/>
              <a:gdLst/>
              <a:ahLst/>
              <a:cxnLst/>
              <a:rect l="0" t="0" r="0" b="0"/>
              <a:pathLst>
                <a:path w="133946" h="35719">
                  <a:moveTo>
                    <a:pt x="0" y="35718"/>
                  </a:moveTo>
                  <a:lnTo>
                    <a:pt x="0" y="35718"/>
                  </a:lnTo>
                  <a:lnTo>
                    <a:pt x="31454" y="21479"/>
                  </a:lnTo>
                  <a:lnTo>
                    <a:pt x="72052" y="13595"/>
                  </a:lnTo>
                  <a:lnTo>
                    <a:pt x="116575" y="3714"/>
                  </a:lnTo>
                  <a:lnTo>
                    <a:pt x="13394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2" name="SMARTInkShape-Group42"/>
          <p:cNvGrpSpPr/>
          <p:nvPr/>
        </p:nvGrpSpPr>
        <p:grpSpPr>
          <a:xfrm>
            <a:off x="3973711" y="3343488"/>
            <a:ext cx="1214438" cy="147898"/>
            <a:chOff x="3973711" y="3343488"/>
            <a:chExt cx="1214438" cy="147898"/>
          </a:xfrm>
        </p:grpSpPr>
        <p:sp>
          <p:nvSpPr>
            <p:cNvPr id="117" name="SMARTInkShape-330"/>
            <p:cNvSpPr/>
            <p:nvPr>
              <p:custDataLst>
                <p:tags r:id="rId119"/>
              </p:custDataLst>
            </p:nvPr>
          </p:nvSpPr>
          <p:spPr>
            <a:xfrm>
              <a:off x="3973711" y="3343488"/>
              <a:ext cx="133946" cy="23005"/>
            </a:xfrm>
            <a:custGeom>
              <a:avLst/>
              <a:gdLst/>
              <a:ahLst/>
              <a:cxnLst/>
              <a:rect l="0" t="0" r="0" b="0"/>
              <a:pathLst>
                <a:path w="133946" h="23005">
                  <a:moveTo>
                    <a:pt x="0" y="5145"/>
                  </a:moveTo>
                  <a:lnTo>
                    <a:pt x="0" y="5145"/>
                  </a:lnTo>
                  <a:lnTo>
                    <a:pt x="0" y="0"/>
                  </a:lnTo>
                  <a:lnTo>
                    <a:pt x="0" y="2197"/>
                  </a:lnTo>
                  <a:lnTo>
                    <a:pt x="992" y="3179"/>
                  </a:lnTo>
                  <a:lnTo>
                    <a:pt x="8562" y="5068"/>
                  </a:lnTo>
                  <a:lnTo>
                    <a:pt x="30176" y="5144"/>
                  </a:lnTo>
                  <a:lnTo>
                    <a:pt x="35901" y="7790"/>
                  </a:lnTo>
                  <a:lnTo>
                    <a:pt x="42921" y="12833"/>
                  </a:lnTo>
                  <a:lnTo>
                    <a:pt x="51436" y="13829"/>
                  </a:lnTo>
                  <a:lnTo>
                    <a:pt x="95323" y="14075"/>
                  </a:lnTo>
                  <a:lnTo>
                    <a:pt x="110142" y="14075"/>
                  </a:lnTo>
                  <a:lnTo>
                    <a:pt x="112124" y="15067"/>
                  </a:lnTo>
                  <a:lnTo>
                    <a:pt x="113445" y="16720"/>
                  </a:lnTo>
                  <a:lnTo>
                    <a:pt x="114325" y="18815"/>
                  </a:lnTo>
                  <a:lnTo>
                    <a:pt x="115904" y="20211"/>
                  </a:lnTo>
                  <a:lnTo>
                    <a:pt x="123620" y="22636"/>
                  </a:lnTo>
                  <a:lnTo>
                    <a:pt x="133945" y="230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 name="SMARTInkShape-331"/>
            <p:cNvSpPr/>
            <p:nvPr>
              <p:custDataLst>
                <p:tags r:id="rId120"/>
              </p:custDataLst>
            </p:nvPr>
          </p:nvSpPr>
          <p:spPr>
            <a:xfrm>
              <a:off x="4241602" y="3348633"/>
              <a:ext cx="187514" cy="107157"/>
            </a:xfrm>
            <a:custGeom>
              <a:avLst/>
              <a:gdLst/>
              <a:ahLst/>
              <a:cxnLst/>
              <a:rect l="0" t="0" r="0" b="0"/>
              <a:pathLst>
                <a:path w="187514" h="107157">
                  <a:moveTo>
                    <a:pt x="0" y="8930"/>
                  </a:moveTo>
                  <a:lnTo>
                    <a:pt x="0" y="8930"/>
                  </a:lnTo>
                  <a:lnTo>
                    <a:pt x="0" y="52647"/>
                  </a:lnTo>
                  <a:lnTo>
                    <a:pt x="0" y="87798"/>
                  </a:lnTo>
                  <a:lnTo>
                    <a:pt x="7688" y="96854"/>
                  </a:lnTo>
                  <a:lnTo>
                    <a:pt x="8920" y="107037"/>
                  </a:lnTo>
                  <a:lnTo>
                    <a:pt x="17491" y="107153"/>
                  </a:lnTo>
                  <a:lnTo>
                    <a:pt x="31152" y="93854"/>
                  </a:lnTo>
                  <a:lnTo>
                    <a:pt x="33689" y="88676"/>
                  </a:lnTo>
                  <a:lnTo>
                    <a:pt x="34366" y="85907"/>
                  </a:lnTo>
                  <a:lnTo>
                    <a:pt x="40058" y="77268"/>
                  </a:lnTo>
                  <a:lnTo>
                    <a:pt x="60779" y="55339"/>
                  </a:lnTo>
                  <a:lnTo>
                    <a:pt x="64385" y="54360"/>
                  </a:lnTo>
                  <a:lnTo>
                    <a:pt x="66736" y="54100"/>
                  </a:lnTo>
                  <a:lnTo>
                    <a:pt x="68303" y="52933"/>
                  </a:lnTo>
                  <a:lnTo>
                    <a:pt x="71024" y="45935"/>
                  </a:lnTo>
                  <a:lnTo>
                    <a:pt x="73900" y="45220"/>
                  </a:lnTo>
                  <a:lnTo>
                    <a:pt x="79089" y="44761"/>
                  </a:lnTo>
                  <a:lnTo>
                    <a:pt x="79515" y="45716"/>
                  </a:lnTo>
                  <a:lnTo>
                    <a:pt x="80254" y="52347"/>
                  </a:lnTo>
                  <a:lnTo>
                    <a:pt x="86481" y="60464"/>
                  </a:lnTo>
                  <a:lnTo>
                    <a:pt x="88462" y="68737"/>
                  </a:lnTo>
                  <a:lnTo>
                    <a:pt x="88926" y="74537"/>
                  </a:lnTo>
                  <a:lnTo>
                    <a:pt x="90041" y="76480"/>
                  </a:lnTo>
                  <a:lnTo>
                    <a:pt x="91777" y="77776"/>
                  </a:lnTo>
                  <a:lnTo>
                    <a:pt x="93927" y="78640"/>
                  </a:lnTo>
                  <a:lnTo>
                    <a:pt x="95360" y="80207"/>
                  </a:lnTo>
                  <a:lnTo>
                    <a:pt x="100306" y="89853"/>
                  </a:lnTo>
                  <a:lnTo>
                    <a:pt x="104111" y="95497"/>
                  </a:lnTo>
                  <a:lnTo>
                    <a:pt x="105803" y="101313"/>
                  </a:lnTo>
                  <a:lnTo>
                    <a:pt x="107246" y="103261"/>
                  </a:lnTo>
                  <a:lnTo>
                    <a:pt x="109200" y="104559"/>
                  </a:lnTo>
                  <a:lnTo>
                    <a:pt x="116691" y="106386"/>
                  </a:lnTo>
                  <a:lnTo>
                    <a:pt x="147211" y="107156"/>
                  </a:lnTo>
                  <a:lnTo>
                    <a:pt x="148742" y="106164"/>
                  </a:lnTo>
                  <a:lnTo>
                    <a:pt x="149763" y="104510"/>
                  </a:lnTo>
                  <a:lnTo>
                    <a:pt x="150443" y="102416"/>
                  </a:lnTo>
                  <a:lnTo>
                    <a:pt x="165963" y="77104"/>
                  </a:lnTo>
                  <a:lnTo>
                    <a:pt x="169559" y="66281"/>
                  </a:lnTo>
                  <a:lnTo>
                    <a:pt x="175476" y="56791"/>
                  </a:lnTo>
                  <a:lnTo>
                    <a:pt x="177669" y="46702"/>
                  </a:lnTo>
                  <a:lnTo>
                    <a:pt x="178183" y="36962"/>
                  </a:lnTo>
                  <a:lnTo>
                    <a:pt x="179312" y="33571"/>
                  </a:lnTo>
                  <a:lnTo>
                    <a:pt x="181057" y="31310"/>
                  </a:lnTo>
                  <a:lnTo>
                    <a:pt x="183212" y="29803"/>
                  </a:lnTo>
                  <a:lnTo>
                    <a:pt x="184649" y="27806"/>
                  </a:lnTo>
                  <a:lnTo>
                    <a:pt x="186246" y="22941"/>
                  </a:lnTo>
                  <a:lnTo>
                    <a:pt x="187513" y="1389"/>
                  </a:lnTo>
                  <a:lnTo>
                    <a:pt x="186524" y="926"/>
                  </a:lnTo>
                  <a:lnTo>
                    <a:pt x="17859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 name="SMARTInkShape-332"/>
            <p:cNvSpPr/>
            <p:nvPr>
              <p:custDataLst>
                <p:tags r:id="rId121"/>
              </p:custDataLst>
            </p:nvPr>
          </p:nvSpPr>
          <p:spPr>
            <a:xfrm>
              <a:off x="4491636" y="3357573"/>
              <a:ext cx="258959" cy="133813"/>
            </a:xfrm>
            <a:custGeom>
              <a:avLst/>
              <a:gdLst/>
              <a:ahLst/>
              <a:cxnLst/>
              <a:rect l="0" t="0" r="0" b="0"/>
              <a:pathLst>
                <a:path w="258959" h="133813">
                  <a:moveTo>
                    <a:pt x="62505" y="8919"/>
                  </a:moveTo>
                  <a:lnTo>
                    <a:pt x="62505" y="8919"/>
                  </a:lnTo>
                  <a:lnTo>
                    <a:pt x="62505" y="357"/>
                  </a:lnTo>
                  <a:lnTo>
                    <a:pt x="54816" y="22"/>
                  </a:lnTo>
                  <a:lnTo>
                    <a:pt x="54402" y="1003"/>
                  </a:lnTo>
                  <a:lnTo>
                    <a:pt x="53943" y="4740"/>
                  </a:lnTo>
                  <a:lnTo>
                    <a:pt x="52828" y="6133"/>
                  </a:lnTo>
                  <a:lnTo>
                    <a:pt x="48943" y="7681"/>
                  </a:lnTo>
                  <a:lnTo>
                    <a:pt x="47511" y="9086"/>
                  </a:lnTo>
                  <a:lnTo>
                    <a:pt x="45919" y="13293"/>
                  </a:lnTo>
                  <a:lnTo>
                    <a:pt x="44502" y="14811"/>
                  </a:lnTo>
                  <a:lnTo>
                    <a:pt x="32328" y="22189"/>
                  </a:lnTo>
                  <a:lnTo>
                    <a:pt x="29249" y="27385"/>
                  </a:lnTo>
                  <a:lnTo>
                    <a:pt x="26889" y="33001"/>
                  </a:lnTo>
                  <a:lnTo>
                    <a:pt x="12643" y="51607"/>
                  </a:lnTo>
                  <a:lnTo>
                    <a:pt x="7015" y="69570"/>
                  </a:lnTo>
                  <a:lnTo>
                    <a:pt x="3116" y="76555"/>
                  </a:lnTo>
                  <a:lnTo>
                    <a:pt x="613" y="89123"/>
                  </a:lnTo>
                  <a:lnTo>
                    <a:pt x="0" y="123241"/>
                  </a:lnTo>
                  <a:lnTo>
                    <a:pt x="7685" y="132539"/>
                  </a:lnTo>
                  <a:lnTo>
                    <a:pt x="11021" y="133314"/>
                  </a:lnTo>
                  <a:lnTo>
                    <a:pt x="16506" y="133812"/>
                  </a:lnTo>
                  <a:lnTo>
                    <a:pt x="24719" y="127774"/>
                  </a:lnTo>
                  <a:lnTo>
                    <a:pt x="33008" y="125825"/>
                  </a:lnTo>
                  <a:lnTo>
                    <a:pt x="38812" y="125369"/>
                  </a:lnTo>
                  <a:lnTo>
                    <a:pt x="40756" y="124256"/>
                  </a:lnTo>
                  <a:lnTo>
                    <a:pt x="42053" y="122521"/>
                  </a:lnTo>
                  <a:lnTo>
                    <a:pt x="42917" y="120372"/>
                  </a:lnTo>
                  <a:lnTo>
                    <a:pt x="44486" y="118940"/>
                  </a:lnTo>
                  <a:lnTo>
                    <a:pt x="48874" y="117349"/>
                  </a:lnTo>
                  <a:lnTo>
                    <a:pt x="50441" y="115932"/>
                  </a:lnTo>
                  <a:lnTo>
                    <a:pt x="61596" y="98319"/>
                  </a:lnTo>
                  <a:lnTo>
                    <a:pt x="62503" y="56538"/>
                  </a:lnTo>
                  <a:lnTo>
                    <a:pt x="62505" y="40420"/>
                  </a:lnTo>
                  <a:lnTo>
                    <a:pt x="65150" y="35156"/>
                  </a:lnTo>
                  <a:lnTo>
                    <a:pt x="70193" y="28434"/>
                  </a:lnTo>
                  <a:lnTo>
                    <a:pt x="71326" y="19236"/>
                  </a:lnTo>
                  <a:lnTo>
                    <a:pt x="72354" y="18773"/>
                  </a:lnTo>
                  <a:lnTo>
                    <a:pt x="110533" y="17849"/>
                  </a:lnTo>
                  <a:lnTo>
                    <a:pt x="112383" y="18841"/>
                  </a:lnTo>
                  <a:lnTo>
                    <a:pt x="113616" y="20494"/>
                  </a:lnTo>
                  <a:lnTo>
                    <a:pt x="115979" y="24978"/>
                  </a:lnTo>
                  <a:lnTo>
                    <a:pt x="150150" y="68532"/>
                  </a:lnTo>
                  <a:lnTo>
                    <a:pt x="151312" y="75310"/>
                  </a:lnTo>
                  <a:lnTo>
                    <a:pt x="152467" y="76992"/>
                  </a:lnTo>
                  <a:lnTo>
                    <a:pt x="154230" y="78113"/>
                  </a:lnTo>
                  <a:lnTo>
                    <a:pt x="156397" y="78861"/>
                  </a:lnTo>
                  <a:lnTo>
                    <a:pt x="157841" y="80352"/>
                  </a:lnTo>
                  <a:lnTo>
                    <a:pt x="160721" y="89251"/>
                  </a:lnTo>
                  <a:lnTo>
                    <a:pt x="160731" y="97847"/>
                  </a:lnTo>
                  <a:lnTo>
                    <a:pt x="160731" y="84904"/>
                  </a:lnTo>
                  <a:lnTo>
                    <a:pt x="161723" y="83388"/>
                  </a:lnTo>
                  <a:lnTo>
                    <a:pt x="163377" y="82377"/>
                  </a:lnTo>
                  <a:lnTo>
                    <a:pt x="165472" y="81704"/>
                  </a:lnTo>
                  <a:lnTo>
                    <a:pt x="166868" y="80263"/>
                  </a:lnTo>
                  <a:lnTo>
                    <a:pt x="168420" y="76015"/>
                  </a:lnTo>
                  <a:lnTo>
                    <a:pt x="172143" y="59672"/>
                  </a:lnTo>
                  <a:lnTo>
                    <a:pt x="179326" y="46446"/>
                  </a:lnTo>
                  <a:lnTo>
                    <a:pt x="183878" y="39489"/>
                  </a:lnTo>
                  <a:lnTo>
                    <a:pt x="187433" y="29993"/>
                  </a:lnTo>
                  <a:lnTo>
                    <a:pt x="212923" y="1386"/>
                  </a:lnTo>
                  <a:lnTo>
                    <a:pt x="221876" y="112"/>
                  </a:lnTo>
                  <a:lnTo>
                    <a:pt x="230808" y="0"/>
                  </a:lnTo>
                  <a:lnTo>
                    <a:pt x="231261" y="989"/>
                  </a:lnTo>
                  <a:lnTo>
                    <a:pt x="231765" y="4733"/>
                  </a:lnTo>
                  <a:lnTo>
                    <a:pt x="234635" y="9704"/>
                  </a:lnTo>
                  <a:lnTo>
                    <a:pt x="238226" y="15222"/>
                  </a:lnTo>
                  <a:lnTo>
                    <a:pt x="241239" y="23905"/>
                  </a:lnTo>
                  <a:lnTo>
                    <a:pt x="246983" y="32763"/>
                  </a:lnTo>
                  <a:lnTo>
                    <a:pt x="249126" y="41670"/>
                  </a:lnTo>
                  <a:lnTo>
                    <a:pt x="250941" y="64666"/>
                  </a:lnTo>
                  <a:lnTo>
                    <a:pt x="252621" y="66920"/>
                  </a:lnTo>
                  <a:lnTo>
                    <a:pt x="254733" y="68422"/>
                  </a:lnTo>
                  <a:lnTo>
                    <a:pt x="256141" y="70416"/>
                  </a:lnTo>
                  <a:lnTo>
                    <a:pt x="257706" y="75277"/>
                  </a:lnTo>
                  <a:lnTo>
                    <a:pt x="258958" y="1071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 name="SMARTInkShape-333"/>
            <p:cNvSpPr/>
            <p:nvPr>
              <p:custDataLst>
                <p:tags r:id="rId122"/>
              </p:custDataLst>
            </p:nvPr>
          </p:nvSpPr>
          <p:spPr>
            <a:xfrm>
              <a:off x="4777383" y="3357966"/>
              <a:ext cx="142876" cy="106743"/>
            </a:xfrm>
            <a:custGeom>
              <a:avLst/>
              <a:gdLst/>
              <a:ahLst/>
              <a:cxnLst/>
              <a:rect l="0" t="0" r="0" b="0"/>
              <a:pathLst>
                <a:path w="142876" h="106743">
                  <a:moveTo>
                    <a:pt x="0" y="62104"/>
                  </a:moveTo>
                  <a:lnTo>
                    <a:pt x="0" y="62104"/>
                  </a:lnTo>
                  <a:lnTo>
                    <a:pt x="7688" y="69793"/>
                  </a:lnTo>
                  <a:lnTo>
                    <a:pt x="13302" y="70666"/>
                  </a:lnTo>
                  <a:lnTo>
                    <a:pt x="47636" y="71031"/>
                  </a:lnTo>
                  <a:lnTo>
                    <a:pt x="53583" y="68387"/>
                  </a:lnTo>
                  <a:lnTo>
                    <a:pt x="84617" y="39991"/>
                  </a:lnTo>
                  <a:lnTo>
                    <a:pt x="87217" y="34747"/>
                  </a:lnTo>
                  <a:lnTo>
                    <a:pt x="87910" y="31960"/>
                  </a:lnTo>
                  <a:lnTo>
                    <a:pt x="89365" y="30102"/>
                  </a:lnTo>
                  <a:lnTo>
                    <a:pt x="93626" y="28037"/>
                  </a:lnTo>
                  <a:lnTo>
                    <a:pt x="95160" y="26494"/>
                  </a:lnTo>
                  <a:lnTo>
                    <a:pt x="97823" y="18842"/>
                  </a:lnTo>
                  <a:lnTo>
                    <a:pt x="90502" y="9889"/>
                  </a:lnTo>
                  <a:lnTo>
                    <a:pt x="89654" y="4190"/>
                  </a:lnTo>
                  <a:lnTo>
                    <a:pt x="88542" y="2658"/>
                  </a:lnTo>
                  <a:lnTo>
                    <a:pt x="86809" y="1637"/>
                  </a:lnTo>
                  <a:lnTo>
                    <a:pt x="81640" y="0"/>
                  </a:lnTo>
                  <a:lnTo>
                    <a:pt x="70821" y="6718"/>
                  </a:lnTo>
                  <a:lnTo>
                    <a:pt x="68050" y="7320"/>
                  </a:lnTo>
                  <a:lnTo>
                    <a:pt x="66202" y="8715"/>
                  </a:lnTo>
                  <a:lnTo>
                    <a:pt x="62610" y="14425"/>
                  </a:lnTo>
                  <a:lnTo>
                    <a:pt x="53010" y="19503"/>
                  </a:lnTo>
                  <a:lnTo>
                    <a:pt x="50223" y="21797"/>
                  </a:lnTo>
                  <a:lnTo>
                    <a:pt x="47126" y="26992"/>
                  </a:lnTo>
                  <a:lnTo>
                    <a:pt x="44757" y="32608"/>
                  </a:lnTo>
                  <a:lnTo>
                    <a:pt x="38838" y="41348"/>
                  </a:lnTo>
                  <a:lnTo>
                    <a:pt x="36643" y="50222"/>
                  </a:lnTo>
                  <a:lnTo>
                    <a:pt x="36129" y="56162"/>
                  </a:lnTo>
                  <a:lnTo>
                    <a:pt x="33256" y="62109"/>
                  </a:lnTo>
                  <a:lnTo>
                    <a:pt x="31100" y="65084"/>
                  </a:lnTo>
                  <a:lnTo>
                    <a:pt x="30655" y="68059"/>
                  </a:lnTo>
                  <a:lnTo>
                    <a:pt x="31351" y="71036"/>
                  </a:lnTo>
                  <a:lnTo>
                    <a:pt x="33777" y="76988"/>
                  </a:lnTo>
                  <a:lnTo>
                    <a:pt x="35463" y="91870"/>
                  </a:lnTo>
                  <a:lnTo>
                    <a:pt x="36540" y="93854"/>
                  </a:lnTo>
                  <a:lnTo>
                    <a:pt x="38251" y="95177"/>
                  </a:lnTo>
                  <a:lnTo>
                    <a:pt x="42797" y="97639"/>
                  </a:lnTo>
                  <a:lnTo>
                    <a:pt x="50935" y="103612"/>
                  </a:lnTo>
                  <a:lnTo>
                    <a:pt x="59630" y="105822"/>
                  </a:lnTo>
                  <a:lnTo>
                    <a:pt x="97015" y="106742"/>
                  </a:lnTo>
                  <a:lnTo>
                    <a:pt x="105295" y="104102"/>
                  </a:lnTo>
                  <a:lnTo>
                    <a:pt x="112282" y="100614"/>
                  </a:lnTo>
                  <a:lnTo>
                    <a:pt x="142875" y="888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1" name="SMARTInkShape-334"/>
            <p:cNvSpPr/>
            <p:nvPr>
              <p:custDataLst>
                <p:tags r:id="rId123"/>
              </p:custDataLst>
            </p:nvPr>
          </p:nvSpPr>
          <p:spPr>
            <a:xfrm>
              <a:off x="5000625" y="3366492"/>
              <a:ext cx="187524" cy="107157"/>
            </a:xfrm>
            <a:custGeom>
              <a:avLst/>
              <a:gdLst/>
              <a:ahLst/>
              <a:cxnLst/>
              <a:rect l="0" t="0" r="0" b="0"/>
              <a:pathLst>
                <a:path w="187524" h="107157">
                  <a:moveTo>
                    <a:pt x="0" y="0"/>
                  </a:moveTo>
                  <a:lnTo>
                    <a:pt x="0" y="0"/>
                  </a:lnTo>
                  <a:lnTo>
                    <a:pt x="0" y="41696"/>
                  </a:lnTo>
                  <a:lnTo>
                    <a:pt x="0" y="85328"/>
                  </a:lnTo>
                  <a:lnTo>
                    <a:pt x="0" y="94433"/>
                  </a:lnTo>
                  <a:lnTo>
                    <a:pt x="0" y="92241"/>
                  </a:lnTo>
                  <a:lnTo>
                    <a:pt x="992" y="91260"/>
                  </a:lnTo>
                  <a:lnTo>
                    <a:pt x="7689" y="89556"/>
                  </a:lnTo>
                  <a:lnTo>
                    <a:pt x="13303" y="84633"/>
                  </a:lnTo>
                  <a:lnTo>
                    <a:pt x="15835" y="79617"/>
                  </a:lnTo>
                  <a:lnTo>
                    <a:pt x="16509" y="76891"/>
                  </a:lnTo>
                  <a:lnTo>
                    <a:pt x="22200" y="68313"/>
                  </a:lnTo>
                  <a:lnTo>
                    <a:pt x="56565" y="28001"/>
                  </a:lnTo>
                  <a:lnTo>
                    <a:pt x="70227" y="16124"/>
                  </a:lnTo>
                  <a:lnTo>
                    <a:pt x="98063" y="2143"/>
                  </a:lnTo>
                  <a:lnTo>
                    <a:pt x="120301" y="37"/>
                  </a:lnTo>
                  <a:lnTo>
                    <a:pt x="125566" y="2662"/>
                  </a:lnTo>
                  <a:lnTo>
                    <a:pt x="128359" y="4752"/>
                  </a:lnTo>
                  <a:lnTo>
                    <a:pt x="131463" y="9719"/>
                  </a:lnTo>
                  <a:lnTo>
                    <a:pt x="133834" y="15233"/>
                  </a:lnTo>
                  <a:lnTo>
                    <a:pt x="149327" y="35739"/>
                  </a:lnTo>
                  <a:lnTo>
                    <a:pt x="159348" y="59504"/>
                  </a:lnTo>
                  <a:lnTo>
                    <a:pt x="166598" y="69044"/>
                  </a:lnTo>
                  <a:lnTo>
                    <a:pt x="169748" y="77564"/>
                  </a:lnTo>
                  <a:lnTo>
                    <a:pt x="175532" y="86372"/>
                  </a:lnTo>
                  <a:lnTo>
                    <a:pt x="178679" y="95265"/>
                  </a:lnTo>
                  <a:lnTo>
                    <a:pt x="187523"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7" name="SMARTInkShape-Group43"/>
          <p:cNvGrpSpPr/>
          <p:nvPr/>
        </p:nvGrpSpPr>
        <p:grpSpPr>
          <a:xfrm>
            <a:off x="4170164" y="3634383"/>
            <a:ext cx="1035811" cy="598166"/>
            <a:chOff x="4170164" y="3634383"/>
            <a:chExt cx="1035811" cy="598166"/>
          </a:xfrm>
        </p:grpSpPr>
        <p:sp>
          <p:nvSpPr>
            <p:cNvPr id="123" name="SMARTInkShape-335"/>
            <p:cNvSpPr/>
            <p:nvPr>
              <p:custDataLst>
                <p:tags r:id="rId115"/>
              </p:custDataLst>
            </p:nvPr>
          </p:nvSpPr>
          <p:spPr>
            <a:xfrm>
              <a:off x="4170164" y="3679031"/>
              <a:ext cx="589360" cy="151806"/>
            </a:xfrm>
            <a:custGeom>
              <a:avLst/>
              <a:gdLst/>
              <a:ahLst/>
              <a:cxnLst/>
              <a:rect l="0" t="0" r="0" b="0"/>
              <a:pathLst>
                <a:path w="589360" h="151806">
                  <a:moveTo>
                    <a:pt x="0" y="0"/>
                  </a:moveTo>
                  <a:lnTo>
                    <a:pt x="0" y="0"/>
                  </a:lnTo>
                  <a:lnTo>
                    <a:pt x="0" y="42807"/>
                  </a:lnTo>
                  <a:lnTo>
                    <a:pt x="992" y="83620"/>
                  </a:lnTo>
                  <a:lnTo>
                    <a:pt x="8562" y="118551"/>
                  </a:lnTo>
                  <a:lnTo>
                    <a:pt x="8930" y="142864"/>
                  </a:lnTo>
                  <a:lnTo>
                    <a:pt x="8930" y="117143"/>
                  </a:lnTo>
                  <a:lnTo>
                    <a:pt x="11575" y="108949"/>
                  </a:lnTo>
                  <a:lnTo>
                    <a:pt x="32845" y="68183"/>
                  </a:lnTo>
                  <a:lnTo>
                    <a:pt x="47639" y="43399"/>
                  </a:lnTo>
                  <a:lnTo>
                    <a:pt x="69674" y="19668"/>
                  </a:lnTo>
                  <a:lnTo>
                    <a:pt x="73300" y="18663"/>
                  </a:lnTo>
                  <a:lnTo>
                    <a:pt x="75656" y="18396"/>
                  </a:lnTo>
                  <a:lnTo>
                    <a:pt x="77226" y="17225"/>
                  </a:lnTo>
                  <a:lnTo>
                    <a:pt x="78971" y="13278"/>
                  </a:lnTo>
                  <a:lnTo>
                    <a:pt x="79437" y="12821"/>
                  </a:lnTo>
                  <a:lnTo>
                    <a:pt x="79747" y="13508"/>
                  </a:lnTo>
                  <a:lnTo>
                    <a:pt x="79954" y="14959"/>
                  </a:lnTo>
                  <a:lnTo>
                    <a:pt x="81083" y="15926"/>
                  </a:lnTo>
                  <a:lnTo>
                    <a:pt x="88019" y="17605"/>
                  </a:lnTo>
                  <a:lnTo>
                    <a:pt x="88729" y="20392"/>
                  </a:lnTo>
                  <a:lnTo>
                    <a:pt x="90214" y="34068"/>
                  </a:lnTo>
                  <a:lnTo>
                    <a:pt x="96976" y="55358"/>
                  </a:lnTo>
                  <a:lnTo>
                    <a:pt x="98972" y="74362"/>
                  </a:lnTo>
                  <a:lnTo>
                    <a:pt x="105883" y="91875"/>
                  </a:lnTo>
                  <a:lnTo>
                    <a:pt x="107156" y="133909"/>
                  </a:lnTo>
                  <a:lnTo>
                    <a:pt x="107156" y="115902"/>
                  </a:lnTo>
                  <a:lnTo>
                    <a:pt x="109802" y="108398"/>
                  </a:lnTo>
                  <a:lnTo>
                    <a:pt x="121395" y="91445"/>
                  </a:lnTo>
                  <a:lnTo>
                    <a:pt x="124935" y="78248"/>
                  </a:lnTo>
                  <a:lnTo>
                    <a:pt x="126947" y="75978"/>
                  </a:lnTo>
                  <a:lnTo>
                    <a:pt x="160750" y="47261"/>
                  </a:lnTo>
                  <a:lnTo>
                    <a:pt x="169482" y="44992"/>
                  </a:lnTo>
                  <a:lnTo>
                    <a:pt x="173883" y="44801"/>
                  </a:lnTo>
                  <a:lnTo>
                    <a:pt x="179146" y="47362"/>
                  </a:lnTo>
                  <a:lnTo>
                    <a:pt x="191774" y="57955"/>
                  </a:lnTo>
                  <a:lnTo>
                    <a:pt x="194373" y="63131"/>
                  </a:lnTo>
                  <a:lnTo>
                    <a:pt x="195066" y="65899"/>
                  </a:lnTo>
                  <a:lnTo>
                    <a:pt x="200782" y="74537"/>
                  </a:lnTo>
                  <a:lnTo>
                    <a:pt x="210611" y="86345"/>
                  </a:lnTo>
                  <a:lnTo>
                    <a:pt x="216227" y="98232"/>
                  </a:lnTo>
                  <a:lnTo>
                    <a:pt x="218565" y="101206"/>
                  </a:lnTo>
                  <a:lnTo>
                    <a:pt x="223810" y="104512"/>
                  </a:lnTo>
                  <a:lnTo>
                    <a:pt x="229447" y="106974"/>
                  </a:lnTo>
                  <a:lnTo>
                    <a:pt x="250046" y="122533"/>
                  </a:lnTo>
                  <a:lnTo>
                    <a:pt x="264916" y="124689"/>
                  </a:lnTo>
                  <a:lnTo>
                    <a:pt x="288727" y="125003"/>
                  </a:lnTo>
                  <a:lnTo>
                    <a:pt x="294680" y="122364"/>
                  </a:lnTo>
                  <a:lnTo>
                    <a:pt x="300633" y="118876"/>
                  </a:lnTo>
                  <a:lnTo>
                    <a:pt x="309563" y="115921"/>
                  </a:lnTo>
                  <a:lnTo>
                    <a:pt x="315516" y="111713"/>
                  </a:lnTo>
                  <a:lnTo>
                    <a:pt x="318823" y="106536"/>
                  </a:lnTo>
                  <a:lnTo>
                    <a:pt x="319705" y="103766"/>
                  </a:lnTo>
                  <a:lnTo>
                    <a:pt x="321285" y="101920"/>
                  </a:lnTo>
                  <a:lnTo>
                    <a:pt x="325686" y="99868"/>
                  </a:lnTo>
                  <a:lnTo>
                    <a:pt x="327257" y="98329"/>
                  </a:lnTo>
                  <a:lnTo>
                    <a:pt x="329002" y="93973"/>
                  </a:lnTo>
                  <a:lnTo>
                    <a:pt x="330460" y="92414"/>
                  </a:lnTo>
                  <a:lnTo>
                    <a:pt x="334725" y="90682"/>
                  </a:lnTo>
                  <a:lnTo>
                    <a:pt x="336259" y="89229"/>
                  </a:lnTo>
                  <a:lnTo>
                    <a:pt x="337964" y="84967"/>
                  </a:lnTo>
                  <a:lnTo>
                    <a:pt x="339317" y="71582"/>
                  </a:lnTo>
                  <a:lnTo>
                    <a:pt x="330766" y="71442"/>
                  </a:lnTo>
                  <a:lnTo>
                    <a:pt x="317106" y="84740"/>
                  </a:lnTo>
                  <a:lnTo>
                    <a:pt x="314568" y="89918"/>
                  </a:lnTo>
                  <a:lnTo>
                    <a:pt x="312658" y="110169"/>
                  </a:lnTo>
                  <a:lnTo>
                    <a:pt x="312542" y="129235"/>
                  </a:lnTo>
                  <a:lnTo>
                    <a:pt x="313533" y="130805"/>
                  </a:lnTo>
                  <a:lnTo>
                    <a:pt x="315186" y="131852"/>
                  </a:lnTo>
                  <a:lnTo>
                    <a:pt x="317280" y="132550"/>
                  </a:lnTo>
                  <a:lnTo>
                    <a:pt x="318677" y="134007"/>
                  </a:lnTo>
                  <a:lnTo>
                    <a:pt x="320228" y="138272"/>
                  </a:lnTo>
                  <a:lnTo>
                    <a:pt x="321634" y="139806"/>
                  </a:lnTo>
                  <a:lnTo>
                    <a:pt x="325841" y="141511"/>
                  </a:lnTo>
                  <a:lnTo>
                    <a:pt x="352486" y="142865"/>
                  </a:lnTo>
                  <a:lnTo>
                    <a:pt x="357744" y="140225"/>
                  </a:lnTo>
                  <a:lnTo>
                    <a:pt x="363388" y="136736"/>
                  </a:lnTo>
                  <a:lnTo>
                    <a:pt x="369204" y="135186"/>
                  </a:lnTo>
                  <a:lnTo>
                    <a:pt x="371151" y="133780"/>
                  </a:lnTo>
                  <a:lnTo>
                    <a:pt x="372450" y="131851"/>
                  </a:lnTo>
                  <a:lnTo>
                    <a:pt x="373315" y="129573"/>
                  </a:lnTo>
                  <a:lnTo>
                    <a:pt x="374885" y="128054"/>
                  </a:lnTo>
                  <a:lnTo>
                    <a:pt x="382583" y="125416"/>
                  </a:lnTo>
                  <a:lnTo>
                    <a:pt x="383357" y="122548"/>
                  </a:lnTo>
                  <a:lnTo>
                    <a:pt x="383974" y="86308"/>
                  </a:lnTo>
                  <a:lnTo>
                    <a:pt x="382982" y="84328"/>
                  </a:lnTo>
                  <a:lnTo>
                    <a:pt x="381329" y="83008"/>
                  </a:lnTo>
                  <a:lnTo>
                    <a:pt x="379235" y="82127"/>
                  </a:lnTo>
                  <a:lnTo>
                    <a:pt x="377839" y="80548"/>
                  </a:lnTo>
                  <a:lnTo>
                    <a:pt x="375414" y="72834"/>
                  </a:lnTo>
                  <a:lnTo>
                    <a:pt x="375155" y="67111"/>
                  </a:lnTo>
                  <a:lnTo>
                    <a:pt x="374127" y="65576"/>
                  </a:lnTo>
                  <a:lnTo>
                    <a:pt x="372450" y="64554"/>
                  </a:lnTo>
                  <a:lnTo>
                    <a:pt x="370339" y="63872"/>
                  </a:lnTo>
                  <a:lnTo>
                    <a:pt x="368932" y="62425"/>
                  </a:lnTo>
                  <a:lnTo>
                    <a:pt x="366150" y="53698"/>
                  </a:lnTo>
                  <a:lnTo>
                    <a:pt x="366120" y="45901"/>
                  </a:lnTo>
                  <a:lnTo>
                    <a:pt x="367111" y="45483"/>
                  </a:lnTo>
                  <a:lnTo>
                    <a:pt x="373806" y="44759"/>
                  </a:lnTo>
                  <a:lnTo>
                    <a:pt x="374495" y="42052"/>
                  </a:lnTo>
                  <a:lnTo>
                    <a:pt x="374680" y="39941"/>
                  </a:lnTo>
                  <a:lnTo>
                    <a:pt x="375794" y="38534"/>
                  </a:lnTo>
                  <a:lnTo>
                    <a:pt x="379678" y="36970"/>
                  </a:lnTo>
                  <a:lnTo>
                    <a:pt x="387443" y="36090"/>
                  </a:lnTo>
                  <a:lnTo>
                    <a:pt x="393124" y="38530"/>
                  </a:lnTo>
                  <a:lnTo>
                    <a:pt x="398956" y="41929"/>
                  </a:lnTo>
                  <a:lnTo>
                    <a:pt x="410785" y="44112"/>
                  </a:lnTo>
                  <a:lnTo>
                    <a:pt x="413755" y="44291"/>
                  </a:lnTo>
                  <a:lnTo>
                    <a:pt x="419701" y="47135"/>
                  </a:lnTo>
                  <a:lnTo>
                    <a:pt x="463792" y="80387"/>
                  </a:lnTo>
                  <a:lnTo>
                    <a:pt x="508436" y="124464"/>
                  </a:lnTo>
                  <a:lnTo>
                    <a:pt x="513706" y="130724"/>
                  </a:lnTo>
                  <a:lnTo>
                    <a:pt x="516048" y="136813"/>
                  </a:lnTo>
                  <a:lnTo>
                    <a:pt x="517665" y="138834"/>
                  </a:lnTo>
                  <a:lnTo>
                    <a:pt x="535636" y="151682"/>
                  </a:lnTo>
                  <a:lnTo>
                    <a:pt x="544678" y="151805"/>
                  </a:lnTo>
                  <a:lnTo>
                    <a:pt x="549442" y="147065"/>
                  </a:lnTo>
                  <a:lnTo>
                    <a:pt x="551775" y="142091"/>
                  </a:lnTo>
                  <a:lnTo>
                    <a:pt x="562662" y="110930"/>
                  </a:lnTo>
                  <a:lnTo>
                    <a:pt x="569460" y="98384"/>
                  </a:lnTo>
                  <a:lnTo>
                    <a:pt x="572224" y="83365"/>
                  </a:lnTo>
                  <a:lnTo>
                    <a:pt x="578515" y="71442"/>
                  </a:lnTo>
                  <a:lnTo>
                    <a:pt x="580317" y="50602"/>
                  </a:lnTo>
                  <a:lnTo>
                    <a:pt x="581347" y="48617"/>
                  </a:lnTo>
                  <a:lnTo>
                    <a:pt x="583026" y="47294"/>
                  </a:lnTo>
                  <a:lnTo>
                    <a:pt x="585137" y="46413"/>
                  </a:lnTo>
                  <a:lnTo>
                    <a:pt x="586544" y="44832"/>
                  </a:lnTo>
                  <a:lnTo>
                    <a:pt x="589359"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 name="SMARTInkShape-336"/>
            <p:cNvSpPr/>
            <p:nvPr>
              <p:custDataLst>
                <p:tags r:id="rId116"/>
              </p:custDataLst>
            </p:nvPr>
          </p:nvSpPr>
          <p:spPr>
            <a:xfrm>
              <a:off x="4795242" y="3714750"/>
              <a:ext cx="44650" cy="98228"/>
            </a:xfrm>
            <a:custGeom>
              <a:avLst/>
              <a:gdLst/>
              <a:ahLst/>
              <a:cxnLst/>
              <a:rect l="0" t="0" r="0" b="0"/>
              <a:pathLst>
                <a:path w="44650" h="98228">
                  <a:moveTo>
                    <a:pt x="0" y="0"/>
                  </a:moveTo>
                  <a:lnTo>
                    <a:pt x="0" y="0"/>
                  </a:lnTo>
                  <a:lnTo>
                    <a:pt x="0" y="4740"/>
                  </a:lnTo>
                  <a:lnTo>
                    <a:pt x="2646" y="9714"/>
                  </a:lnTo>
                  <a:lnTo>
                    <a:pt x="6137" y="15231"/>
                  </a:lnTo>
                  <a:lnTo>
                    <a:pt x="8378" y="26858"/>
                  </a:lnTo>
                  <a:lnTo>
                    <a:pt x="8562" y="29811"/>
                  </a:lnTo>
                  <a:lnTo>
                    <a:pt x="11412" y="35739"/>
                  </a:lnTo>
                  <a:lnTo>
                    <a:pt x="25437" y="59871"/>
                  </a:lnTo>
                  <a:lnTo>
                    <a:pt x="27514" y="69116"/>
                  </a:lnTo>
                  <a:lnTo>
                    <a:pt x="32847" y="77585"/>
                  </a:lnTo>
                  <a:lnTo>
                    <a:pt x="35860" y="86378"/>
                  </a:lnTo>
                  <a:lnTo>
                    <a:pt x="44649" y="982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 name="SMARTInkShape-337"/>
            <p:cNvSpPr/>
            <p:nvPr>
              <p:custDataLst>
                <p:tags r:id="rId117"/>
              </p:custDataLst>
            </p:nvPr>
          </p:nvSpPr>
          <p:spPr>
            <a:xfrm>
              <a:off x="4839894" y="3634383"/>
              <a:ext cx="8927" cy="35720"/>
            </a:xfrm>
            <a:custGeom>
              <a:avLst/>
              <a:gdLst/>
              <a:ahLst/>
              <a:cxnLst/>
              <a:rect l="0" t="0" r="0" b="0"/>
              <a:pathLst>
                <a:path w="8927" h="35720">
                  <a:moveTo>
                    <a:pt x="8926" y="35719"/>
                  </a:moveTo>
                  <a:lnTo>
                    <a:pt x="8926" y="35719"/>
                  </a:lnTo>
                  <a:lnTo>
                    <a:pt x="4186" y="35719"/>
                  </a:lnTo>
                  <a:lnTo>
                    <a:pt x="2789" y="34726"/>
                  </a:lnTo>
                  <a:lnTo>
                    <a:pt x="1859" y="33073"/>
                  </a:lnTo>
                  <a:lnTo>
                    <a:pt x="242" y="26624"/>
                  </a:lnTo>
                  <a:lnTo>
                    <a:pt x="0" y="4675"/>
                  </a:lnTo>
                  <a:lnTo>
                    <a:pt x="991" y="3117"/>
                  </a:lnTo>
                  <a:lnTo>
                    <a:pt x="2644" y="2078"/>
                  </a:lnTo>
                  <a:lnTo>
                    <a:pt x="892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 name="SMARTInkShape-338"/>
            <p:cNvSpPr/>
            <p:nvPr>
              <p:custDataLst>
                <p:tags r:id="rId118"/>
              </p:custDataLst>
            </p:nvPr>
          </p:nvSpPr>
          <p:spPr>
            <a:xfrm>
              <a:off x="4938118" y="3723680"/>
              <a:ext cx="267857" cy="508869"/>
            </a:xfrm>
            <a:custGeom>
              <a:avLst/>
              <a:gdLst/>
              <a:ahLst/>
              <a:cxnLst/>
              <a:rect l="0" t="0" r="0" b="0"/>
              <a:pathLst>
                <a:path w="267857" h="508869">
                  <a:moveTo>
                    <a:pt x="26788" y="0"/>
                  </a:moveTo>
                  <a:lnTo>
                    <a:pt x="26788" y="0"/>
                  </a:lnTo>
                  <a:lnTo>
                    <a:pt x="22048" y="0"/>
                  </a:lnTo>
                  <a:lnTo>
                    <a:pt x="20651" y="1984"/>
                  </a:lnTo>
                  <a:lnTo>
                    <a:pt x="8837" y="41694"/>
                  </a:lnTo>
                  <a:lnTo>
                    <a:pt x="1359" y="64115"/>
                  </a:lnTo>
                  <a:lnTo>
                    <a:pt x="0" y="97822"/>
                  </a:lnTo>
                  <a:lnTo>
                    <a:pt x="12428" y="98191"/>
                  </a:lnTo>
                  <a:lnTo>
                    <a:pt x="14239" y="97210"/>
                  </a:lnTo>
                  <a:lnTo>
                    <a:pt x="15445" y="95564"/>
                  </a:lnTo>
                  <a:lnTo>
                    <a:pt x="17778" y="91090"/>
                  </a:lnTo>
                  <a:lnTo>
                    <a:pt x="22122" y="85794"/>
                  </a:lnTo>
                  <a:lnTo>
                    <a:pt x="27360" y="82779"/>
                  </a:lnTo>
                  <a:lnTo>
                    <a:pt x="32996" y="80447"/>
                  </a:lnTo>
                  <a:lnTo>
                    <a:pt x="62512" y="56173"/>
                  </a:lnTo>
                  <a:lnTo>
                    <a:pt x="68462" y="53739"/>
                  </a:lnTo>
                  <a:lnTo>
                    <a:pt x="77391" y="47783"/>
                  </a:lnTo>
                  <a:lnTo>
                    <a:pt x="86320" y="44585"/>
                  </a:lnTo>
                  <a:lnTo>
                    <a:pt x="96462" y="37082"/>
                  </a:lnTo>
                  <a:lnTo>
                    <a:pt x="105759" y="35838"/>
                  </a:lnTo>
                  <a:lnTo>
                    <a:pt x="106224" y="36790"/>
                  </a:lnTo>
                  <a:lnTo>
                    <a:pt x="107154" y="74450"/>
                  </a:lnTo>
                  <a:lnTo>
                    <a:pt x="108147" y="76422"/>
                  </a:lnTo>
                  <a:lnTo>
                    <a:pt x="109801" y="77737"/>
                  </a:lnTo>
                  <a:lnTo>
                    <a:pt x="111895" y="78614"/>
                  </a:lnTo>
                  <a:lnTo>
                    <a:pt x="113292" y="80191"/>
                  </a:lnTo>
                  <a:lnTo>
                    <a:pt x="114843" y="84588"/>
                  </a:lnTo>
                  <a:lnTo>
                    <a:pt x="116832" y="95495"/>
                  </a:lnTo>
                  <a:lnTo>
                    <a:pt x="122149" y="104252"/>
                  </a:lnTo>
                  <a:lnTo>
                    <a:pt x="123741" y="110165"/>
                  </a:lnTo>
                  <a:lnTo>
                    <a:pt x="125158" y="112139"/>
                  </a:lnTo>
                  <a:lnTo>
                    <a:pt x="127095" y="113454"/>
                  </a:lnTo>
                  <a:lnTo>
                    <a:pt x="131892" y="115908"/>
                  </a:lnTo>
                  <a:lnTo>
                    <a:pt x="137332" y="120306"/>
                  </a:lnTo>
                  <a:lnTo>
                    <a:pt x="145703" y="122922"/>
                  </a:lnTo>
                  <a:lnTo>
                    <a:pt x="172283" y="124893"/>
                  </a:lnTo>
                  <a:lnTo>
                    <a:pt x="178434" y="122315"/>
                  </a:lnTo>
                  <a:lnTo>
                    <a:pt x="181464" y="120238"/>
                  </a:lnTo>
                  <a:lnTo>
                    <a:pt x="203506" y="113987"/>
                  </a:lnTo>
                  <a:lnTo>
                    <a:pt x="210501" y="110192"/>
                  </a:lnTo>
                  <a:lnTo>
                    <a:pt x="216918" y="108505"/>
                  </a:lnTo>
                  <a:lnTo>
                    <a:pt x="219026" y="107063"/>
                  </a:lnTo>
                  <a:lnTo>
                    <a:pt x="220431" y="105110"/>
                  </a:lnTo>
                  <a:lnTo>
                    <a:pt x="221368" y="102815"/>
                  </a:lnTo>
                  <a:lnTo>
                    <a:pt x="222984" y="101286"/>
                  </a:lnTo>
                  <a:lnTo>
                    <a:pt x="227426" y="99586"/>
                  </a:lnTo>
                  <a:lnTo>
                    <a:pt x="229008" y="98141"/>
                  </a:lnTo>
                  <a:lnTo>
                    <a:pt x="239054" y="80187"/>
                  </a:lnTo>
                  <a:lnTo>
                    <a:pt x="240696" y="68425"/>
                  </a:lnTo>
                  <a:lnTo>
                    <a:pt x="239839" y="66453"/>
                  </a:lnTo>
                  <a:lnTo>
                    <a:pt x="238275" y="65138"/>
                  </a:lnTo>
                  <a:lnTo>
                    <a:pt x="236241" y="64261"/>
                  </a:lnTo>
                  <a:lnTo>
                    <a:pt x="234884" y="62684"/>
                  </a:lnTo>
                  <a:lnTo>
                    <a:pt x="232528" y="54973"/>
                  </a:lnTo>
                  <a:lnTo>
                    <a:pt x="229684" y="54198"/>
                  </a:lnTo>
                  <a:lnTo>
                    <a:pt x="201051" y="53579"/>
                  </a:lnTo>
                  <a:lnTo>
                    <a:pt x="195851" y="56224"/>
                  </a:lnTo>
                  <a:lnTo>
                    <a:pt x="189167" y="61266"/>
                  </a:lnTo>
                  <a:lnTo>
                    <a:pt x="188254" y="64602"/>
                  </a:lnTo>
                  <a:lnTo>
                    <a:pt x="188010" y="66880"/>
                  </a:lnTo>
                  <a:lnTo>
                    <a:pt x="185094" y="72057"/>
                  </a:lnTo>
                  <a:lnTo>
                    <a:pt x="179877" y="78726"/>
                  </a:lnTo>
                  <a:lnTo>
                    <a:pt x="178626" y="105137"/>
                  </a:lnTo>
                  <a:lnTo>
                    <a:pt x="186284" y="122355"/>
                  </a:lnTo>
                  <a:lnTo>
                    <a:pt x="201689" y="140091"/>
                  </a:lnTo>
                  <a:lnTo>
                    <a:pt x="207299" y="151842"/>
                  </a:lnTo>
                  <a:lnTo>
                    <a:pt x="209636" y="154806"/>
                  </a:lnTo>
                  <a:lnTo>
                    <a:pt x="214880" y="158100"/>
                  </a:lnTo>
                  <a:lnTo>
                    <a:pt x="221590" y="160214"/>
                  </a:lnTo>
                  <a:lnTo>
                    <a:pt x="230044" y="166768"/>
                  </a:lnTo>
                  <a:lnTo>
                    <a:pt x="239449" y="169282"/>
                  </a:lnTo>
                  <a:lnTo>
                    <a:pt x="245352" y="169551"/>
                  </a:lnTo>
                  <a:lnTo>
                    <a:pt x="246911" y="168596"/>
                  </a:lnTo>
                  <a:lnTo>
                    <a:pt x="247951" y="166968"/>
                  </a:lnTo>
                  <a:lnTo>
                    <a:pt x="248644" y="164890"/>
                  </a:lnTo>
                  <a:lnTo>
                    <a:pt x="250099" y="163504"/>
                  </a:lnTo>
                  <a:lnTo>
                    <a:pt x="257597" y="161099"/>
                  </a:lnTo>
                  <a:lnTo>
                    <a:pt x="258354" y="158250"/>
                  </a:lnTo>
                  <a:lnTo>
                    <a:pt x="258557" y="156102"/>
                  </a:lnTo>
                  <a:lnTo>
                    <a:pt x="261426" y="151068"/>
                  </a:lnTo>
                  <a:lnTo>
                    <a:pt x="266613" y="144493"/>
                  </a:lnTo>
                  <a:lnTo>
                    <a:pt x="267638" y="136065"/>
                  </a:lnTo>
                  <a:lnTo>
                    <a:pt x="267856" y="126667"/>
                  </a:lnTo>
                  <a:lnTo>
                    <a:pt x="260198" y="117472"/>
                  </a:lnTo>
                  <a:lnTo>
                    <a:pt x="259327" y="111756"/>
                  </a:lnTo>
                  <a:lnTo>
                    <a:pt x="258212" y="110222"/>
                  </a:lnTo>
                  <a:lnTo>
                    <a:pt x="256477" y="109200"/>
                  </a:lnTo>
                  <a:lnTo>
                    <a:pt x="251304" y="107560"/>
                  </a:lnTo>
                  <a:lnTo>
                    <a:pt x="242453" y="114880"/>
                  </a:lnTo>
                  <a:lnTo>
                    <a:pt x="241702" y="118196"/>
                  </a:lnTo>
                  <a:lnTo>
                    <a:pt x="241502" y="120469"/>
                  </a:lnTo>
                  <a:lnTo>
                    <a:pt x="238633" y="125640"/>
                  </a:lnTo>
                  <a:lnTo>
                    <a:pt x="235043" y="131246"/>
                  </a:lnTo>
                  <a:lnTo>
                    <a:pt x="233022" y="139980"/>
                  </a:lnTo>
                  <a:lnTo>
                    <a:pt x="232283" y="159533"/>
                  </a:lnTo>
                  <a:lnTo>
                    <a:pt x="240280" y="199533"/>
                  </a:lnTo>
                  <a:lnTo>
                    <a:pt x="241850" y="217320"/>
                  </a:lnTo>
                  <a:lnTo>
                    <a:pt x="249182" y="253010"/>
                  </a:lnTo>
                  <a:lnTo>
                    <a:pt x="249956" y="294863"/>
                  </a:lnTo>
                  <a:lnTo>
                    <a:pt x="250024" y="339267"/>
                  </a:lnTo>
                  <a:lnTo>
                    <a:pt x="249036" y="359263"/>
                  </a:lnTo>
                  <a:lnTo>
                    <a:pt x="239007" y="401783"/>
                  </a:lnTo>
                  <a:lnTo>
                    <a:pt x="220142" y="443504"/>
                  </a:lnTo>
                  <a:lnTo>
                    <a:pt x="202720" y="466205"/>
                  </a:lnTo>
                  <a:lnTo>
                    <a:pt x="172885" y="495817"/>
                  </a:lnTo>
                  <a:lnTo>
                    <a:pt x="144751" y="506882"/>
                  </a:lnTo>
                  <a:lnTo>
                    <a:pt x="122148" y="508868"/>
                  </a:lnTo>
                  <a:lnTo>
                    <a:pt x="116134" y="506291"/>
                  </a:lnTo>
                  <a:lnTo>
                    <a:pt x="104189" y="496552"/>
                  </a:lnTo>
                  <a:lnTo>
                    <a:pt x="100876" y="488250"/>
                  </a:lnTo>
                  <a:lnTo>
                    <a:pt x="90692" y="449292"/>
                  </a:lnTo>
                  <a:lnTo>
                    <a:pt x="89296" y="4107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3" name="SMARTInkShape-Group44"/>
          <p:cNvGrpSpPr/>
          <p:nvPr/>
        </p:nvGrpSpPr>
        <p:grpSpPr>
          <a:xfrm>
            <a:off x="5429250" y="3536156"/>
            <a:ext cx="516672" cy="392908"/>
            <a:chOff x="5429250" y="3536156"/>
            <a:chExt cx="516672" cy="392908"/>
          </a:xfrm>
        </p:grpSpPr>
        <p:sp>
          <p:nvSpPr>
            <p:cNvPr id="128" name="SMARTInkShape-339"/>
            <p:cNvSpPr/>
            <p:nvPr>
              <p:custDataLst>
                <p:tags r:id="rId110"/>
              </p:custDataLst>
            </p:nvPr>
          </p:nvSpPr>
          <p:spPr>
            <a:xfrm>
              <a:off x="5429369" y="3795117"/>
              <a:ext cx="17741" cy="116087"/>
            </a:xfrm>
            <a:custGeom>
              <a:avLst/>
              <a:gdLst/>
              <a:ahLst/>
              <a:cxnLst/>
              <a:rect l="0" t="0" r="0" b="0"/>
              <a:pathLst>
                <a:path w="17741" h="116087">
                  <a:moveTo>
                    <a:pt x="17740" y="0"/>
                  </a:moveTo>
                  <a:lnTo>
                    <a:pt x="17740" y="0"/>
                  </a:lnTo>
                  <a:lnTo>
                    <a:pt x="17740" y="4741"/>
                  </a:lnTo>
                  <a:lnTo>
                    <a:pt x="6717" y="44950"/>
                  </a:lnTo>
                  <a:lnTo>
                    <a:pt x="1231" y="63780"/>
                  </a:lnTo>
                  <a:lnTo>
                    <a:pt x="0" y="83194"/>
                  </a:lnTo>
                  <a:lnTo>
                    <a:pt x="8811"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 name="SMARTInkShape-340"/>
            <p:cNvSpPr/>
            <p:nvPr>
              <p:custDataLst>
                <p:tags r:id="rId111"/>
              </p:custDataLst>
            </p:nvPr>
          </p:nvSpPr>
          <p:spPr>
            <a:xfrm>
              <a:off x="5429250" y="3723680"/>
              <a:ext cx="8931" cy="8930"/>
            </a:xfrm>
            <a:custGeom>
              <a:avLst/>
              <a:gdLst/>
              <a:ahLst/>
              <a:cxnLst/>
              <a:rect l="0" t="0" r="0" b="0"/>
              <a:pathLst>
                <a:path w="8931" h="8930">
                  <a:moveTo>
                    <a:pt x="8930" y="8929"/>
                  </a:moveTo>
                  <a:lnTo>
                    <a:pt x="8930" y="8929"/>
                  </a:lnTo>
                  <a:lnTo>
                    <a:pt x="8930" y="4189"/>
                  </a:lnTo>
                  <a:lnTo>
                    <a:pt x="7938" y="2793"/>
                  </a:lnTo>
                  <a:lnTo>
                    <a:pt x="6284" y="186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 name="SMARTInkShape-341"/>
            <p:cNvSpPr/>
            <p:nvPr>
              <p:custDataLst>
                <p:tags r:id="rId112"/>
              </p:custDataLst>
            </p:nvPr>
          </p:nvSpPr>
          <p:spPr>
            <a:xfrm>
              <a:off x="5563195" y="3821943"/>
              <a:ext cx="133947" cy="89261"/>
            </a:xfrm>
            <a:custGeom>
              <a:avLst/>
              <a:gdLst/>
              <a:ahLst/>
              <a:cxnLst/>
              <a:rect l="0" t="0" r="0" b="0"/>
              <a:pathLst>
                <a:path w="133947" h="89261">
                  <a:moveTo>
                    <a:pt x="8930" y="8893"/>
                  </a:moveTo>
                  <a:lnTo>
                    <a:pt x="8930" y="8893"/>
                  </a:lnTo>
                  <a:lnTo>
                    <a:pt x="8930" y="18374"/>
                  </a:lnTo>
                  <a:lnTo>
                    <a:pt x="6284" y="25674"/>
                  </a:lnTo>
                  <a:lnTo>
                    <a:pt x="4190" y="29010"/>
                  </a:lnTo>
                  <a:lnTo>
                    <a:pt x="1241" y="43186"/>
                  </a:lnTo>
                  <a:lnTo>
                    <a:pt x="0" y="80294"/>
                  </a:lnTo>
                  <a:lnTo>
                    <a:pt x="0" y="67027"/>
                  </a:lnTo>
                  <a:lnTo>
                    <a:pt x="2646" y="61850"/>
                  </a:lnTo>
                  <a:lnTo>
                    <a:pt x="4741" y="59081"/>
                  </a:lnTo>
                  <a:lnTo>
                    <a:pt x="7068" y="50712"/>
                  </a:lnTo>
                  <a:lnTo>
                    <a:pt x="9677" y="30532"/>
                  </a:lnTo>
                  <a:lnTo>
                    <a:pt x="15949" y="17982"/>
                  </a:lnTo>
                  <a:lnTo>
                    <a:pt x="16586" y="14952"/>
                  </a:lnTo>
                  <a:lnTo>
                    <a:pt x="18003" y="12932"/>
                  </a:lnTo>
                  <a:lnTo>
                    <a:pt x="19940" y="11586"/>
                  </a:lnTo>
                  <a:lnTo>
                    <a:pt x="24737" y="9098"/>
                  </a:lnTo>
                  <a:lnTo>
                    <a:pt x="34077" y="1362"/>
                  </a:lnTo>
                  <a:lnTo>
                    <a:pt x="39973" y="378"/>
                  </a:lnTo>
                  <a:lnTo>
                    <a:pt x="56667" y="0"/>
                  </a:lnTo>
                  <a:lnTo>
                    <a:pt x="58614" y="980"/>
                  </a:lnTo>
                  <a:lnTo>
                    <a:pt x="59912" y="2625"/>
                  </a:lnTo>
                  <a:lnTo>
                    <a:pt x="60777" y="4715"/>
                  </a:lnTo>
                  <a:lnTo>
                    <a:pt x="62347" y="6107"/>
                  </a:lnTo>
                  <a:lnTo>
                    <a:pt x="71994" y="10989"/>
                  </a:lnTo>
                  <a:lnTo>
                    <a:pt x="77638" y="14785"/>
                  </a:lnTo>
                  <a:lnTo>
                    <a:pt x="83454" y="16473"/>
                  </a:lnTo>
                  <a:lnTo>
                    <a:pt x="85401" y="17915"/>
                  </a:lnTo>
                  <a:lnTo>
                    <a:pt x="86700" y="19868"/>
                  </a:lnTo>
                  <a:lnTo>
                    <a:pt x="89135" y="24685"/>
                  </a:lnTo>
                  <a:lnTo>
                    <a:pt x="103435" y="41715"/>
                  </a:lnTo>
                  <a:lnTo>
                    <a:pt x="106054" y="50588"/>
                  </a:lnTo>
                  <a:lnTo>
                    <a:pt x="106667" y="56528"/>
                  </a:lnTo>
                  <a:lnTo>
                    <a:pt x="109585" y="62476"/>
                  </a:lnTo>
                  <a:lnTo>
                    <a:pt x="114802" y="69638"/>
                  </a:lnTo>
                  <a:lnTo>
                    <a:pt x="115706" y="75619"/>
                  </a:lnTo>
                  <a:lnTo>
                    <a:pt x="116825" y="77190"/>
                  </a:lnTo>
                  <a:lnTo>
                    <a:pt x="118563" y="78236"/>
                  </a:lnTo>
                  <a:lnTo>
                    <a:pt x="120714" y="78934"/>
                  </a:lnTo>
                  <a:lnTo>
                    <a:pt x="122148" y="80392"/>
                  </a:lnTo>
                  <a:lnTo>
                    <a:pt x="124904" y="88856"/>
                  </a:lnTo>
                  <a:lnTo>
                    <a:pt x="133946" y="892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 name="SMARTInkShape-342"/>
            <p:cNvSpPr/>
            <p:nvPr>
              <p:custDataLst>
                <p:tags r:id="rId113"/>
              </p:custDataLst>
            </p:nvPr>
          </p:nvSpPr>
          <p:spPr>
            <a:xfrm>
              <a:off x="5759648" y="3536156"/>
              <a:ext cx="8931" cy="392908"/>
            </a:xfrm>
            <a:custGeom>
              <a:avLst/>
              <a:gdLst/>
              <a:ahLst/>
              <a:cxnLst/>
              <a:rect l="0" t="0" r="0" b="0"/>
              <a:pathLst>
                <a:path w="8931" h="392908">
                  <a:moveTo>
                    <a:pt x="0" y="0"/>
                  </a:moveTo>
                  <a:lnTo>
                    <a:pt x="0" y="0"/>
                  </a:lnTo>
                  <a:lnTo>
                    <a:pt x="0" y="43114"/>
                  </a:lnTo>
                  <a:lnTo>
                    <a:pt x="0" y="84421"/>
                  </a:lnTo>
                  <a:lnTo>
                    <a:pt x="0" y="125550"/>
                  </a:lnTo>
                  <a:lnTo>
                    <a:pt x="0" y="169735"/>
                  </a:lnTo>
                  <a:lnTo>
                    <a:pt x="2646" y="196474"/>
                  </a:lnTo>
                  <a:lnTo>
                    <a:pt x="8103" y="241105"/>
                  </a:lnTo>
                  <a:lnTo>
                    <a:pt x="8822" y="281010"/>
                  </a:lnTo>
                  <a:lnTo>
                    <a:pt x="8915" y="319375"/>
                  </a:lnTo>
                  <a:lnTo>
                    <a:pt x="8929" y="361884"/>
                  </a:lnTo>
                  <a:lnTo>
                    <a:pt x="8930" y="3929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 name="SMARTInkShape-343"/>
            <p:cNvSpPr/>
            <p:nvPr>
              <p:custDataLst>
                <p:tags r:id="rId114"/>
              </p:custDataLst>
            </p:nvPr>
          </p:nvSpPr>
          <p:spPr>
            <a:xfrm>
              <a:off x="5688211" y="3795151"/>
              <a:ext cx="257711" cy="124947"/>
            </a:xfrm>
            <a:custGeom>
              <a:avLst/>
              <a:gdLst/>
              <a:ahLst/>
              <a:cxnLst/>
              <a:rect l="0" t="0" r="0" b="0"/>
              <a:pathLst>
                <a:path w="257711" h="124947">
                  <a:moveTo>
                    <a:pt x="0" y="44615"/>
                  </a:moveTo>
                  <a:lnTo>
                    <a:pt x="0" y="44615"/>
                  </a:lnTo>
                  <a:lnTo>
                    <a:pt x="4740" y="44615"/>
                  </a:lnTo>
                  <a:lnTo>
                    <a:pt x="6137" y="43622"/>
                  </a:lnTo>
                  <a:lnTo>
                    <a:pt x="7068" y="41969"/>
                  </a:lnTo>
                  <a:lnTo>
                    <a:pt x="7689" y="39874"/>
                  </a:lnTo>
                  <a:lnTo>
                    <a:pt x="9094" y="38478"/>
                  </a:lnTo>
                  <a:lnTo>
                    <a:pt x="18480" y="33591"/>
                  </a:lnTo>
                  <a:lnTo>
                    <a:pt x="24088" y="29793"/>
                  </a:lnTo>
                  <a:lnTo>
                    <a:pt x="32824" y="26663"/>
                  </a:lnTo>
                  <a:lnTo>
                    <a:pt x="56746" y="12595"/>
                  </a:lnTo>
                  <a:lnTo>
                    <a:pt x="68628" y="9992"/>
                  </a:lnTo>
                  <a:lnTo>
                    <a:pt x="84275" y="8228"/>
                  </a:lnTo>
                  <a:lnTo>
                    <a:pt x="118152" y="822"/>
                  </a:lnTo>
                  <a:lnTo>
                    <a:pt x="153388" y="0"/>
                  </a:lnTo>
                  <a:lnTo>
                    <a:pt x="168039" y="4716"/>
                  </a:lnTo>
                  <a:lnTo>
                    <a:pt x="183638" y="15199"/>
                  </a:lnTo>
                  <a:lnTo>
                    <a:pt x="208324" y="38675"/>
                  </a:lnTo>
                  <a:lnTo>
                    <a:pt x="211651" y="47266"/>
                  </a:lnTo>
                  <a:lnTo>
                    <a:pt x="214122" y="56707"/>
                  </a:lnTo>
                  <a:lnTo>
                    <a:pt x="220099" y="68593"/>
                  </a:lnTo>
                  <a:lnTo>
                    <a:pt x="223120" y="100769"/>
                  </a:lnTo>
                  <a:lnTo>
                    <a:pt x="224153" y="102887"/>
                  </a:lnTo>
                  <a:lnTo>
                    <a:pt x="225834" y="104299"/>
                  </a:lnTo>
                  <a:lnTo>
                    <a:pt x="227946" y="105240"/>
                  </a:lnTo>
                  <a:lnTo>
                    <a:pt x="229355" y="106860"/>
                  </a:lnTo>
                  <a:lnTo>
                    <a:pt x="231801" y="114646"/>
                  </a:lnTo>
                  <a:lnTo>
                    <a:pt x="240724" y="124578"/>
                  </a:lnTo>
                  <a:lnTo>
                    <a:pt x="248757" y="124946"/>
                  </a:lnTo>
                  <a:lnTo>
                    <a:pt x="249182" y="123966"/>
                  </a:lnTo>
                  <a:lnTo>
                    <a:pt x="249920" y="117290"/>
                  </a:lnTo>
                  <a:lnTo>
                    <a:pt x="256146" y="109168"/>
                  </a:lnTo>
                  <a:lnTo>
                    <a:pt x="257710" y="103732"/>
                  </a:lnTo>
                  <a:lnTo>
                    <a:pt x="257135" y="100893"/>
                  </a:lnTo>
                  <a:lnTo>
                    <a:pt x="251728" y="89208"/>
                  </a:lnTo>
                  <a:lnTo>
                    <a:pt x="249263" y="74373"/>
                  </a:lnTo>
                  <a:lnTo>
                    <a:pt x="234598" y="53544"/>
                  </a:lnTo>
                  <a:lnTo>
                    <a:pt x="232259" y="47591"/>
                  </a:lnTo>
                  <a:lnTo>
                    <a:pt x="205383" y="178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54" name="SMARTInkShape-Group45"/>
          <p:cNvGrpSpPr/>
          <p:nvPr/>
        </p:nvGrpSpPr>
        <p:grpSpPr>
          <a:xfrm>
            <a:off x="4214813" y="3991570"/>
            <a:ext cx="1705571" cy="1196457"/>
            <a:chOff x="4214813" y="3991570"/>
            <a:chExt cx="1705571" cy="1196457"/>
          </a:xfrm>
        </p:grpSpPr>
        <p:sp>
          <p:nvSpPr>
            <p:cNvPr id="134" name="SMARTInkShape-344"/>
            <p:cNvSpPr/>
            <p:nvPr>
              <p:custDataLst>
                <p:tags r:id="rId90"/>
              </p:custDataLst>
            </p:nvPr>
          </p:nvSpPr>
          <p:spPr>
            <a:xfrm>
              <a:off x="4214813" y="4161234"/>
              <a:ext cx="205383" cy="160697"/>
            </a:xfrm>
            <a:custGeom>
              <a:avLst/>
              <a:gdLst/>
              <a:ahLst/>
              <a:cxnLst/>
              <a:rect l="0" t="0" r="0" b="0"/>
              <a:pathLst>
                <a:path w="205383" h="160697">
                  <a:moveTo>
                    <a:pt x="0" y="125016"/>
                  </a:moveTo>
                  <a:lnTo>
                    <a:pt x="0" y="125016"/>
                  </a:lnTo>
                  <a:lnTo>
                    <a:pt x="21249" y="125016"/>
                  </a:lnTo>
                  <a:lnTo>
                    <a:pt x="26973" y="122370"/>
                  </a:lnTo>
                  <a:lnTo>
                    <a:pt x="71438" y="80362"/>
                  </a:lnTo>
                  <a:lnTo>
                    <a:pt x="80367" y="68790"/>
                  </a:lnTo>
                  <a:lnTo>
                    <a:pt x="86651" y="55440"/>
                  </a:lnTo>
                  <a:lnTo>
                    <a:pt x="89193" y="29839"/>
                  </a:lnTo>
                  <a:lnTo>
                    <a:pt x="89292" y="10697"/>
                  </a:lnTo>
                  <a:lnTo>
                    <a:pt x="84555" y="4713"/>
                  </a:lnTo>
                  <a:lnTo>
                    <a:pt x="82167" y="4134"/>
                  </a:lnTo>
                  <a:lnTo>
                    <a:pt x="79582" y="4741"/>
                  </a:lnTo>
                  <a:lnTo>
                    <a:pt x="71518" y="9371"/>
                  </a:lnTo>
                  <a:lnTo>
                    <a:pt x="59290" y="18535"/>
                  </a:lnTo>
                  <a:lnTo>
                    <a:pt x="42800" y="29899"/>
                  </a:lnTo>
                  <a:lnTo>
                    <a:pt x="38865" y="38424"/>
                  </a:lnTo>
                  <a:lnTo>
                    <a:pt x="29004" y="65841"/>
                  </a:lnTo>
                  <a:lnTo>
                    <a:pt x="19522" y="90557"/>
                  </a:lnTo>
                  <a:lnTo>
                    <a:pt x="17888" y="131686"/>
                  </a:lnTo>
                  <a:lnTo>
                    <a:pt x="17872" y="141541"/>
                  </a:lnTo>
                  <a:lnTo>
                    <a:pt x="19852" y="144962"/>
                  </a:lnTo>
                  <a:lnTo>
                    <a:pt x="23157" y="147243"/>
                  </a:lnTo>
                  <a:lnTo>
                    <a:pt x="31127" y="150769"/>
                  </a:lnTo>
                  <a:lnTo>
                    <a:pt x="41193" y="157341"/>
                  </a:lnTo>
                  <a:lnTo>
                    <a:pt x="50460" y="159729"/>
                  </a:lnTo>
                  <a:lnTo>
                    <a:pt x="82096" y="160696"/>
                  </a:lnTo>
                  <a:lnTo>
                    <a:pt x="96644" y="155983"/>
                  </a:lnTo>
                  <a:lnTo>
                    <a:pt x="105130" y="148370"/>
                  </a:lnTo>
                  <a:lnTo>
                    <a:pt x="145128" y="104046"/>
                  </a:lnTo>
                  <a:lnTo>
                    <a:pt x="160003" y="77695"/>
                  </a:lnTo>
                  <a:lnTo>
                    <a:pt x="172093" y="55433"/>
                  </a:lnTo>
                  <a:lnTo>
                    <a:pt x="197765" y="13768"/>
                  </a:lnTo>
                  <a:lnTo>
                    <a:pt x="20538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 name="SMARTInkShape-345"/>
            <p:cNvSpPr/>
            <p:nvPr>
              <p:custDataLst>
                <p:tags r:id="rId91"/>
              </p:custDataLst>
            </p:nvPr>
          </p:nvSpPr>
          <p:spPr>
            <a:xfrm>
              <a:off x="4357700" y="3995355"/>
              <a:ext cx="116074" cy="371217"/>
            </a:xfrm>
            <a:custGeom>
              <a:avLst/>
              <a:gdLst/>
              <a:ahLst/>
              <a:cxnLst/>
              <a:rect l="0" t="0" r="0" b="0"/>
              <a:pathLst>
                <a:path w="116074" h="371217">
                  <a:moveTo>
                    <a:pt x="107144" y="5145"/>
                  </a:moveTo>
                  <a:lnTo>
                    <a:pt x="107144" y="5145"/>
                  </a:lnTo>
                  <a:lnTo>
                    <a:pt x="107144" y="0"/>
                  </a:lnTo>
                  <a:lnTo>
                    <a:pt x="107144" y="9627"/>
                  </a:lnTo>
                  <a:lnTo>
                    <a:pt x="104498" y="14744"/>
                  </a:lnTo>
                  <a:lnTo>
                    <a:pt x="102403" y="17497"/>
                  </a:lnTo>
                  <a:lnTo>
                    <a:pt x="100076" y="25848"/>
                  </a:lnTo>
                  <a:lnTo>
                    <a:pt x="98323" y="64843"/>
                  </a:lnTo>
                  <a:lnTo>
                    <a:pt x="90535" y="105150"/>
                  </a:lnTo>
                  <a:lnTo>
                    <a:pt x="89394" y="149418"/>
                  </a:lnTo>
                  <a:lnTo>
                    <a:pt x="90298" y="176886"/>
                  </a:lnTo>
                  <a:lnTo>
                    <a:pt x="97664" y="219405"/>
                  </a:lnTo>
                  <a:lnTo>
                    <a:pt x="98192" y="260944"/>
                  </a:lnTo>
                  <a:lnTo>
                    <a:pt x="99200" y="275847"/>
                  </a:lnTo>
                  <a:lnTo>
                    <a:pt x="106316" y="290435"/>
                  </a:lnTo>
                  <a:lnTo>
                    <a:pt x="107141" y="308349"/>
                  </a:lnTo>
                  <a:lnTo>
                    <a:pt x="107143" y="303894"/>
                  </a:lnTo>
                  <a:lnTo>
                    <a:pt x="106151" y="302538"/>
                  </a:lnTo>
                  <a:lnTo>
                    <a:pt x="102403" y="301030"/>
                  </a:lnTo>
                  <a:lnTo>
                    <a:pt x="101007" y="299636"/>
                  </a:lnTo>
                  <a:lnTo>
                    <a:pt x="96120" y="290270"/>
                  </a:lnTo>
                  <a:lnTo>
                    <a:pt x="84047" y="275930"/>
                  </a:lnTo>
                  <a:lnTo>
                    <a:pt x="78438" y="264090"/>
                  </a:lnTo>
                  <a:lnTo>
                    <a:pt x="58244" y="242029"/>
                  </a:lnTo>
                  <a:lnTo>
                    <a:pt x="52999" y="239411"/>
                  </a:lnTo>
                  <a:lnTo>
                    <a:pt x="50212" y="238713"/>
                  </a:lnTo>
                  <a:lnTo>
                    <a:pt x="47361" y="239240"/>
                  </a:lnTo>
                  <a:lnTo>
                    <a:pt x="35656" y="244568"/>
                  </a:lnTo>
                  <a:lnTo>
                    <a:pt x="32696" y="245128"/>
                  </a:lnTo>
                  <a:lnTo>
                    <a:pt x="23790" y="250656"/>
                  </a:lnTo>
                  <a:lnTo>
                    <a:pt x="20488" y="255813"/>
                  </a:lnTo>
                  <a:lnTo>
                    <a:pt x="18029" y="261412"/>
                  </a:lnTo>
                  <a:lnTo>
                    <a:pt x="3711" y="280006"/>
                  </a:lnTo>
                  <a:lnTo>
                    <a:pt x="314" y="304953"/>
                  </a:lnTo>
                  <a:lnTo>
                    <a:pt x="0" y="337246"/>
                  </a:lnTo>
                  <a:lnTo>
                    <a:pt x="2639" y="343907"/>
                  </a:lnTo>
                  <a:lnTo>
                    <a:pt x="6127" y="350175"/>
                  </a:lnTo>
                  <a:lnTo>
                    <a:pt x="9083" y="359282"/>
                  </a:lnTo>
                  <a:lnTo>
                    <a:pt x="13290" y="365276"/>
                  </a:lnTo>
                  <a:lnTo>
                    <a:pt x="18467" y="368601"/>
                  </a:lnTo>
                  <a:lnTo>
                    <a:pt x="29876" y="370737"/>
                  </a:lnTo>
                  <a:lnTo>
                    <a:pt x="52364" y="371216"/>
                  </a:lnTo>
                  <a:lnTo>
                    <a:pt x="60638" y="368596"/>
                  </a:lnTo>
                  <a:lnTo>
                    <a:pt x="77134" y="356028"/>
                  </a:lnTo>
                  <a:lnTo>
                    <a:pt x="116073" y="3266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6" name="SMARTInkShape-346"/>
            <p:cNvSpPr/>
            <p:nvPr>
              <p:custDataLst>
                <p:tags r:id="rId92"/>
              </p:custDataLst>
            </p:nvPr>
          </p:nvSpPr>
          <p:spPr>
            <a:xfrm>
              <a:off x="4575785" y="4214813"/>
              <a:ext cx="112302" cy="71399"/>
            </a:xfrm>
            <a:custGeom>
              <a:avLst/>
              <a:gdLst/>
              <a:ahLst/>
              <a:cxnLst/>
              <a:rect l="0" t="0" r="0" b="0"/>
              <a:pathLst>
                <a:path w="112302" h="71399">
                  <a:moveTo>
                    <a:pt x="5145" y="0"/>
                  </a:moveTo>
                  <a:lnTo>
                    <a:pt x="5145" y="0"/>
                  </a:lnTo>
                  <a:lnTo>
                    <a:pt x="404" y="4740"/>
                  </a:lnTo>
                  <a:lnTo>
                    <a:pt x="0" y="8121"/>
                  </a:lnTo>
                  <a:lnTo>
                    <a:pt x="5555" y="32017"/>
                  </a:lnTo>
                  <a:lnTo>
                    <a:pt x="20325" y="55682"/>
                  </a:lnTo>
                  <a:lnTo>
                    <a:pt x="28053" y="61477"/>
                  </a:lnTo>
                  <a:lnTo>
                    <a:pt x="30209" y="66349"/>
                  </a:lnTo>
                  <a:lnTo>
                    <a:pt x="31776" y="68045"/>
                  </a:lnTo>
                  <a:lnTo>
                    <a:pt x="36163" y="69929"/>
                  </a:lnTo>
                  <a:lnTo>
                    <a:pt x="61732" y="71398"/>
                  </a:lnTo>
                  <a:lnTo>
                    <a:pt x="67667" y="68774"/>
                  </a:lnTo>
                  <a:lnTo>
                    <a:pt x="88489" y="50445"/>
                  </a:lnTo>
                  <a:lnTo>
                    <a:pt x="91796" y="44579"/>
                  </a:lnTo>
                  <a:lnTo>
                    <a:pt x="92678" y="41625"/>
                  </a:lnTo>
                  <a:lnTo>
                    <a:pt x="112301"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 name="SMARTInkShape-347"/>
            <p:cNvSpPr/>
            <p:nvPr>
              <p:custDataLst>
                <p:tags r:id="rId93"/>
              </p:custDataLst>
            </p:nvPr>
          </p:nvSpPr>
          <p:spPr>
            <a:xfrm>
              <a:off x="4723850" y="4170164"/>
              <a:ext cx="232128" cy="178556"/>
            </a:xfrm>
            <a:custGeom>
              <a:avLst/>
              <a:gdLst/>
              <a:ahLst/>
              <a:cxnLst/>
              <a:rect l="0" t="0" r="0" b="0"/>
              <a:pathLst>
                <a:path w="232128" h="178556">
                  <a:moveTo>
                    <a:pt x="71392" y="0"/>
                  </a:moveTo>
                  <a:lnTo>
                    <a:pt x="71392" y="0"/>
                  </a:lnTo>
                  <a:lnTo>
                    <a:pt x="80290" y="0"/>
                  </a:lnTo>
                  <a:lnTo>
                    <a:pt x="80312" y="4740"/>
                  </a:lnTo>
                  <a:lnTo>
                    <a:pt x="79323" y="6137"/>
                  </a:lnTo>
                  <a:lnTo>
                    <a:pt x="77672" y="7068"/>
                  </a:lnTo>
                  <a:lnTo>
                    <a:pt x="75579" y="7689"/>
                  </a:lnTo>
                  <a:lnTo>
                    <a:pt x="67892" y="13302"/>
                  </a:lnTo>
                  <a:lnTo>
                    <a:pt x="64876" y="18480"/>
                  </a:lnTo>
                  <a:lnTo>
                    <a:pt x="62543" y="24089"/>
                  </a:lnTo>
                  <a:lnTo>
                    <a:pt x="35623" y="64607"/>
                  </a:lnTo>
                  <a:lnTo>
                    <a:pt x="14834" y="104302"/>
                  </a:lnTo>
                  <a:lnTo>
                    <a:pt x="2600" y="131316"/>
                  </a:lnTo>
                  <a:lnTo>
                    <a:pt x="0" y="166613"/>
                  </a:lnTo>
                  <a:lnTo>
                    <a:pt x="2621" y="170954"/>
                  </a:lnTo>
                  <a:lnTo>
                    <a:pt x="7647" y="177085"/>
                  </a:lnTo>
                  <a:lnTo>
                    <a:pt x="10980" y="177923"/>
                  </a:lnTo>
                  <a:lnTo>
                    <a:pt x="29843" y="178555"/>
                  </a:lnTo>
                  <a:lnTo>
                    <a:pt x="58666" y="169497"/>
                  </a:lnTo>
                  <a:lnTo>
                    <a:pt x="74261" y="157344"/>
                  </a:lnTo>
                  <a:lnTo>
                    <a:pt x="112817" y="118308"/>
                  </a:lnTo>
                  <a:lnTo>
                    <a:pt x="147789" y="74489"/>
                  </a:lnTo>
                  <a:lnTo>
                    <a:pt x="153621" y="62523"/>
                  </a:lnTo>
                  <a:lnTo>
                    <a:pt x="160653" y="53624"/>
                  </a:lnTo>
                  <a:lnTo>
                    <a:pt x="155937" y="58332"/>
                  </a:lnTo>
                  <a:lnTo>
                    <a:pt x="153616" y="63298"/>
                  </a:lnTo>
                  <a:lnTo>
                    <a:pt x="152997" y="66011"/>
                  </a:lnTo>
                  <a:lnTo>
                    <a:pt x="144855" y="80436"/>
                  </a:lnTo>
                  <a:lnTo>
                    <a:pt x="141917" y="111292"/>
                  </a:lnTo>
                  <a:lnTo>
                    <a:pt x="140236" y="112890"/>
                  </a:lnTo>
                  <a:lnTo>
                    <a:pt x="138124" y="113956"/>
                  </a:lnTo>
                  <a:lnTo>
                    <a:pt x="136716" y="115658"/>
                  </a:lnTo>
                  <a:lnTo>
                    <a:pt x="135152" y="120195"/>
                  </a:lnTo>
                  <a:lnTo>
                    <a:pt x="134271" y="128328"/>
                  </a:lnTo>
                  <a:lnTo>
                    <a:pt x="136710" y="134095"/>
                  </a:lnTo>
                  <a:lnTo>
                    <a:pt x="142798" y="142830"/>
                  </a:lnTo>
                  <a:lnTo>
                    <a:pt x="150515" y="142871"/>
                  </a:lnTo>
                  <a:lnTo>
                    <a:pt x="150930" y="141881"/>
                  </a:lnTo>
                  <a:lnTo>
                    <a:pt x="151391" y="138133"/>
                  </a:lnTo>
                  <a:lnTo>
                    <a:pt x="154241" y="133161"/>
                  </a:lnTo>
                  <a:lnTo>
                    <a:pt x="157823" y="127644"/>
                  </a:lnTo>
                  <a:lnTo>
                    <a:pt x="160312" y="117804"/>
                  </a:lnTo>
                  <a:lnTo>
                    <a:pt x="168344" y="108548"/>
                  </a:lnTo>
                  <a:lnTo>
                    <a:pt x="169241" y="102828"/>
                  </a:lnTo>
                  <a:lnTo>
                    <a:pt x="169507" y="94849"/>
                  </a:lnTo>
                  <a:lnTo>
                    <a:pt x="170537" y="92999"/>
                  </a:lnTo>
                  <a:lnTo>
                    <a:pt x="172215" y="91765"/>
                  </a:lnTo>
                  <a:lnTo>
                    <a:pt x="178516" y="89309"/>
                  </a:lnTo>
                  <a:lnTo>
                    <a:pt x="178548" y="132104"/>
                  </a:lnTo>
                  <a:lnTo>
                    <a:pt x="178548" y="145488"/>
                  </a:lnTo>
                  <a:lnTo>
                    <a:pt x="179541" y="147594"/>
                  </a:lnTo>
                  <a:lnTo>
                    <a:pt x="181194" y="148997"/>
                  </a:lnTo>
                  <a:lnTo>
                    <a:pt x="183289" y="149933"/>
                  </a:lnTo>
                  <a:lnTo>
                    <a:pt x="184685" y="151549"/>
                  </a:lnTo>
                  <a:lnTo>
                    <a:pt x="186237" y="155991"/>
                  </a:lnTo>
                  <a:lnTo>
                    <a:pt x="187110" y="164069"/>
                  </a:lnTo>
                  <a:lnTo>
                    <a:pt x="188225" y="165934"/>
                  </a:lnTo>
                  <a:lnTo>
                    <a:pt x="189961" y="167177"/>
                  </a:lnTo>
                  <a:lnTo>
                    <a:pt x="192110" y="168006"/>
                  </a:lnTo>
                  <a:lnTo>
                    <a:pt x="193542" y="169551"/>
                  </a:lnTo>
                  <a:lnTo>
                    <a:pt x="195134" y="173913"/>
                  </a:lnTo>
                  <a:lnTo>
                    <a:pt x="196551" y="175473"/>
                  </a:lnTo>
                  <a:lnTo>
                    <a:pt x="200771" y="177207"/>
                  </a:lnTo>
                  <a:lnTo>
                    <a:pt x="208725" y="178183"/>
                  </a:lnTo>
                  <a:lnTo>
                    <a:pt x="210572" y="177328"/>
                  </a:lnTo>
                  <a:lnTo>
                    <a:pt x="211804" y="175765"/>
                  </a:lnTo>
                  <a:lnTo>
                    <a:pt x="214165" y="171384"/>
                  </a:lnTo>
                  <a:lnTo>
                    <a:pt x="232127"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8" name="SMARTInkShape-348"/>
            <p:cNvSpPr/>
            <p:nvPr>
              <p:custDataLst>
                <p:tags r:id="rId94"/>
              </p:custDataLst>
            </p:nvPr>
          </p:nvSpPr>
          <p:spPr>
            <a:xfrm>
              <a:off x="5036900" y="3991570"/>
              <a:ext cx="17304" cy="410767"/>
            </a:xfrm>
            <a:custGeom>
              <a:avLst/>
              <a:gdLst/>
              <a:ahLst/>
              <a:cxnLst/>
              <a:rect l="0" t="0" r="0" b="0"/>
              <a:pathLst>
                <a:path w="17304" h="410767">
                  <a:moveTo>
                    <a:pt x="17303" y="0"/>
                  </a:moveTo>
                  <a:lnTo>
                    <a:pt x="17303" y="0"/>
                  </a:lnTo>
                  <a:lnTo>
                    <a:pt x="12563" y="0"/>
                  </a:lnTo>
                  <a:lnTo>
                    <a:pt x="11166" y="1985"/>
                  </a:lnTo>
                  <a:lnTo>
                    <a:pt x="8925" y="19428"/>
                  </a:lnTo>
                  <a:lnTo>
                    <a:pt x="5776" y="56362"/>
                  </a:lnTo>
                  <a:lnTo>
                    <a:pt x="0" y="100333"/>
                  </a:lnTo>
                  <a:lnTo>
                    <a:pt x="510" y="143153"/>
                  </a:lnTo>
                  <a:lnTo>
                    <a:pt x="7142" y="187560"/>
                  </a:lnTo>
                  <a:lnTo>
                    <a:pt x="8130" y="229387"/>
                  </a:lnTo>
                  <a:lnTo>
                    <a:pt x="8326" y="267341"/>
                  </a:lnTo>
                  <a:lnTo>
                    <a:pt x="9359" y="306330"/>
                  </a:lnTo>
                  <a:lnTo>
                    <a:pt x="16475" y="350298"/>
                  </a:lnTo>
                  <a:lnTo>
                    <a:pt x="17288" y="392658"/>
                  </a:lnTo>
                  <a:lnTo>
                    <a:pt x="17303" y="4107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9" name="SMARTInkShape-349"/>
            <p:cNvSpPr/>
            <p:nvPr>
              <p:custDataLst>
                <p:tags r:id="rId95"/>
              </p:custDataLst>
            </p:nvPr>
          </p:nvSpPr>
          <p:spPr>
            <a:xfrm>
              <a:off x="4991695" y="4214991"/>
              <a:ext cx="223244" cy="151627"/>
            </a:xfrm>
            <a:custGeom>
              <a:avLst/>
              <a:gdLst/>
              <a:ahLst/>
              <a:cxnLst/>
              <a:rect l="0" t="0" r="0" b="0"/>
              <a:pathLst>
                <a:path w="223244" h="151627">
                  <a:moveTo>
                    <a:pt x="0" y="26611"/>
                  </a:moveTo>
                  <a:lnTo>
                    <a:pt x="0" y="26611"/>
                  </a:lnTo>
                  <a:lnTo>
                    <a:pt x="4741" y="26611"/>
                  </a:lnTo>
                  <a:lnTo>
                    <a:pt x="9714" y="23965"/>
                  </a:lnTo>
                  <a:lnTo>
                    <a:pt x="15231" y="20474"/>
                  </a:lnTo>
                  <a:lnTo>
                    <a:pt x="55678" y="6706"/>
                  </a:lnTo>
                  <a:lnTo>
                    <a:pt x="66418" y="2881"/>
                  </a:lnTo>
                  <a:lnTo>
                    <a:pt x="107211" y="0"/>
                  </a:lnTo>
                  <a:lnTo>
                    <a:pt x="130792" y="837"/>
                  </a:lnTo>
                  <a:lnTo>
                    <a:pt x="168038" y="13125"/>
                  </a:lnTo>
                  <a:lnTo>
                    <a:pt x="176548" y="20947"/>
                  </a:lnTo>
                  <a:lnTo>
                    <a:pt x="192215" y="41740"/>
                  </a:lnTo>
                  <a:lnTo>
                    <a:pt x="198262" y="60320"/>
                  </a:lnTo>
                  <a:lnTo>
                    <a:pt x="200636" y="63966"/>
                  </a:lnTo>
                  <a:lnTo>
                    <a:pt x="203977" y="78579"/>
                  </a:lnTo>
                  <a:lnTo>
                    <a:pt x="207843" y="107158"/>
                  </a:lnTo>
                  <a:lnTo>
                    <a:pt x="213035" y="126085"/>
                  </a:lnTo>
                  <a:lnTo>
                    <a:pt x="214310" y="151467"/>
                  </a:lnTo>
                  <a:lnTo>
                    <a:pt x="223243" y="1516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0" name="SMARTInkShape-350"/>
            <p:cNvSpPr/>
            <p:nvPr>
              <p:custDataLst>
                <p:tags r:id="rId96"/>
              </p:custDataLst>
            </p:nvPr>
          </p:nvSpPr>
          <p:spPr>
            <a:xfrm>
              <a:off x="5295315" y="4224156"/>
              <a:ext cx="321459" cy="160322"/>
            </a:xfrm>
            <a:custGeom>
              <a:avLst/>
              <a:gdLst/>
              <a:ahLst/>
              <a:cxnLst/>
              <a:rect l="0" t="0" r="0" b="0"/>
              <a:pathLst>
                <a:path w="321459" h="160322">
                  <a:moveTo>
                    <a:pt x="35708" y="8516"/>
                  </a:moveTo>
                  <a:lnTo>
                    <a:pt x="35708" y="8516"/>
                  </a:lnTo>
                  <a:lnTo>
                    <a:pt x="35708" y="827"/>
                  </a:lnTo>
                  <a:lnTo>
                    <a:pt x="35708" y="13157"/>
                  </a:lnTo>
                  <a:lnTo>
                    <a:pt x="33063" y="18185"/>
                  </a:lnTo>
                  <a:lnTo>
                    <a:pt x="29572" y="23727"/>
                  </a:lnTo>
                  <a:lnTo>
                    <a:pt x="26614" y="32426"/>
                  </a:lnTo>
                  <a:lnTo>
                    <a:pt x="20887" y="41287"/>
                  </a:lnTo>
                  <a:lnTo>
                    <a:pt x="17757" y="50196"/>
                  </a:lnTo>
                  <a:lnTo>
                    <a:pt x="11979" y="59120"/>
                  </a:lnTo>
                  <a:lnTo>
                    <a:pt x="8834" y="68048"/>
                  </a:lnTo>
                  <a:lnTo>
                    <a:pt x="3051" y="77969"/>
                  </a:lnTo>
                  <a:lnTo>
                    <a:pt x="14" y="121552"/>
                  </a:lnTo>
                  <a:lnTo>
                    <a:pt x="0" y="127546"/>
                  </a:lnTo>
                  <a:lnTo>
                    <a:pt x="2640" y="133517"/>
                  </a:lnTo>
                  <a:lnTo>
                    <a:pt x="4733" y="136498"/>
                  </a:lnTo>
                  <a:lnTo>
                    <a:pt x="9705" y="139811"/>
                  </a:lnTo>
                  <a:lnTo>
                    <a:pt x="16241" y="141938"/>
                  </a:lnTo>
                  <a:lnTo>
                    <a:pt x="24660" y="148495"/>
                  </a:lnTo>
                  <a:lnTo>
                    <a:pt x="32986" y="150533"/>
                  </a:lnTo>
                  <a:lnTo>
                    <a:pt x="38798" y="151010"/>
                  </a:lnTo>
                  <a:lnTo>
                    <a:pt x="40745" y="150144"/>
                  </a:lnTo>
                  <a:lnTo>
                    <a:pt x="42042" y="148576"/>
                  </a:lnTo>
                  <a:lnTo>
                    <a:pt x="42907" y="146537"/>
                  </a:lnTo>
                  <a:lnTo>
                    <a:pt x="44477" y="145179"/>
                  </a:lnTo>
                  <a:lnTo>
                    <a:pt x="48866" y="143669"/>
                  </a:lnTo>
                  <a:lnTo>
                    <a:pt x="60843" y="142567"/>
                  </a:lnTo>
                  <a:lnTo>
                    <a:pt x="66748" y="137752"/>
                  </a:lnTo>
                  <a:lnTo>
                    <a:pt x="69347" y="132762"/>
                  </a:lnTo>
                  <a:lnTo>
                    <a:pt x="71016" y="126214"/>
                  </a:lnTo>
                  <a:lnTo>
                    <a:pt x="77483" y="117791"/>
                  </a:lnTo>
                  <a:lnTo>
                    <a:pt x="79505" y="109465"/>
                  </a:lnTo>
                  <a:lnTo>
                    <a:pt x="80324" y="85896"/>
                  </a:lnTo>
                  <a:lnTo>
                    <a:pt x="77696" y="79949"/>
                  </a:lnTo>
                  <a:lnTo>
                    <a:pt x="74214" y="73998"/>
                  </a:lnTo>
                  <a:lnTo>
                    <a:pt x="71978" y="62093"/>
                  </a:lnTo>
                  <a:lnTo>
                    <a:pt x="71536" y="50188"/>
                  </a:lnTo>
                  <a:lnTo>
                    <a:pt x="74121" y="44235"/>
                  </a:lnTo>
                  <a:lnTo>
                    <a:pt x="77586" y="38282"/>
                  </a:lnTo>
                  <a:lnTo>
                    <a:pt x="79809" y="26375"/>
                  </a:lnTo>
                  <a:lnTo>
                    <a:pt x="79992" y="23399"/>
                  </a:lnTo>
                  <a:lnTo>
                    <a:pt x="82840" y="17446"/>
                  </a:lnTo>
                  <a:lnTo>
                    <a:pt x="93650" y="4298"/>
                  </a:lnTo>
                  <a:lnTo>
                    <a:pt x="98832" y="1681"/>
                  </a:lnTo>
                  <a:lnTo>
                    <a:pt x="110244" y="0"/>
                  </a:lnTo>
                  <a:lnTo>
                    <a:pt x="116130" y="2416"/>
                  </a:lnTo>
                  <a:lnTo>
                    <a:pt x="123252" y="7311"/>
                  </a:lnTo>
                  <a:lnTo>
                    <a:pt x="131788" y="9270"/>
                  </a:lnTo>
                  <a:lnTo>
                    <a:pt x="137280" y="13150"/>
                  </a:lnTo>
                  <a:lnTo>
                    <a:pt x="156777" y="40527"/>
                  </a:lnTo>
                  <a:lnTo>
                    <a:pt x="158970" y="46886"/>
                  </a:lnTo>
                  <a:lnTo>
                    <a:pt x="161370" y="65190"/>
                  </a:lnTo>
                  <a:lnTo>
                    <a:pt x="166759" y="77123"/>
                  </a:lnTo>
                  <a:lnTo>
                    <a:pt x="169578" y="120531"/>
                  </a:lnTo>
                  <a:lnTo>
                    <a:pt x="169654" y="151354"/>
                  </a:lnTo>
                  <a:lnTo>
                    <a:pt x="174394" y="146639"/>
                  </a:lnTo>
                  <a:lnTo>
                    <a:pt x="176722" y="141672"/>
                  </a:lnTo>
                  <a:lnTo>
                    <a:pt x="181066" y="117465"/>
                  </a:lnTo>
                  <a:lnTo>
                    <a:pt x="192801" y="93896"/>
                  </a:lnTo>
                  <a:lnTo>
                    <a:pt x="196356" y="77691"/>
                  </a:lnTo>
                  <a:lnTo>
                    <a:pt x="214471" y="46312"/>
                  </a:lnTo>
                  <a:lnTo>
                    <a:pt x="244071" y="14505"/>
                  </a:lnTo>
                  <a:lnTo>
                    <a:pt x="250022" y="11178"/>
                  </a:lnTo>
                  <a:lnTo>
                    <a:pt x="255975" y="8707"/>
                  </a:lnTo>
                  <a:lnTo>
                    <a:pt x="266116" y="983"/>
                  </a:lnTo>
                  <a:lnTo>
                    <a:pt x="267697" y="1510"/>
                  </a:lnTo>
                  <a:lnTo>
                    <a:pt x="280155" y="12138"/>
                  </a:lnTo>
                  <a:lnTo>
                    <a:pt x="283257" y="17732"/>
                  </a:lnTo>
                  <a:lnTo>
                    <a:pt x="285629" y="23526"/>
                  </a:lnTo>
                  <a:lnTo>
                    <a:pt x="289990" y="29408"/>
                  </a:lnTo>
                  <a:lnTo>
                    <a:pt x="292589" y="37976"/>
                  </a:lnTo>
                  <a:lnTo>
                    <a:pt x="294738" y="47406"/>
                  </a:lnTo>
                  <a:lnTo>
                    <a:pt x="300533" y="59286"/>
                  </a:lnTo>
                  <a:lnTo>
                    <a:pt x="309656" y="100706"/>
                  </a:lnTo>
                  <a:lnTo>
                    <a:pt x="312454" y="130475"/>
                  </a:lnTo>
                  <a:lnTo>
                    <a:pt x="312495" y="136473"/>
                  </a:lnTo>
                  <a:lnTo>
                    <a:pt x="321458" y="1603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1" name="SMARTInkShape-351"/>
            <p:cNvSpPr/>
            <p:nvPr>
              <p:custDataLst>
                <p:tags r:id="rId97"/>
              </p:custDataLst>
            </p:nvPr>
          </p:nvSpPr>
          <p:spPr>
            <a:xfrm>
              <a:off x="5750764" y="4116586"/>
              <a:ext cx="169620" cy="240688"/>
            </a:xfrm>
            <a:custGeom>
              <a:avLst/>
              <a:gdLst/>
              <a:ahLst/>
              <a:cxnLst/>
              <a:rect l="0" t="0" r="0" b="0"/>
              <a:pathLst>
                <a:path w="169620" h="240688">
                  <a:moveTo>
                    <a:pt x="98181" y="0"/>
                  </a:moveTo>
                  <a:lnTo>
                    <a:pt x="98181" y="0"/>
                  </a:lnTo>
                  <a:lnTo>
                    <a:pt x="93441" y="0"/>
                  </a:lnTo>
                  <a:lnTo>
                    <a:pt x="92044" y="1984"/>
                  </a:lnTo>
                  <a:lnTo>
                    <a:pt x="89620" y="20117"/>
                  </a:lnTo>
                  <a:lnTo>
                    <a:pt x="89266" y="62712"/>
                  </a:lnTo>
                  <a:lnTo>
                    <a:pt x="90246" y="92301"/>
                  </a:lnTo>
                  <a:lnTo>
                    <a:pt x="97354" y="128987"/>
                  </a:lnTo>
                  <a:lnTo>
                    <a:pt x="99101" y="165677"/>
                  </a:lnTo>
                  <a:lnTo>
                    <a:pt x="106277" y="198610"/>
                  </a:lnTo>
                  <a:lnTo>
                    <a:pt x="106740" y="206672"/>
                  </a:lnTo>
                  <a:lnTo>
                    <a:pt x="109592" y="213562"/>
                  </a:lnTo>
                  <a:lnTo>
                    <a:pt x="113175" y="219932"/>
                  </a:lnTo>
                  <a:lnTo>
                    <a:pt x="115789" y="231959"/>
                  </a:lnTo>
                  <a:lnTo>
                    <a:pt x="116031" y="240687"/>
                  </a:lnTo>
                  <a:lnTo>
                    <a:pt x="116040" y="233376"/>
                  </a:lnTo>
                  <a:lnTo>
                    <a:pt x="111300" y="227788"/>
                  </a:lnTo>
                  <a:lnTo>
                    <a:pt x="108973" y="219971"/>
                  </a:lnTo>
                  <a:lnTo>
                    <a:pt x="104629" y="194304"/>
                  </a:lnTo>
                  <a:lnTo>
                    <a:pt x="88635" y="153843"/>
                  </a:lnTo>
                  <a:lnTo>
                    <a:pt x="85864" y="150187"/>
                  </a:lnTo>
                  <a:lnTo>
                    <a:pt x="82785" y="140833"/>
                  </a:lnTo>
                  <a:lnTo>
                    <a:pt x="80424" y="131053"/>
                  </a:lnTo>
                  <a:lnTo>
                    <a:pt x="76068" y="123399"/>
                  </a:lnTo>
                  <a:lnTo>
                    <a:pt x="70824" y="119336"/>
                  </a:lnTo>
                  <a:lnTo>
                    <a:pt x="65187" y="116538"/>
                  </a:lnTo>
                  <a:lnTo>
                    <a:pt x="56434" y="110377"/>
                  </a:lnTo>
                  <a:lnTo>
                    <a:pt x="47558" y="108110"/>
                  </a:lnTo>
                  <a:lnTo>
                    <a:pt x="32694" y="107282"/>
                  </a:lnTo>
                  <a:lnTo>
                    <a:pt x="26743" y="109858"/>
                  </a:lnTo>
                  <a:lnTo>
                    <a:pt x="20790" y="113318"/>
                  </a:lnTo>
                  <a:lnTo>
                    <a:pt x="8884" y="115539"/>
                  </a:lnTo>
                  <a:lnTo>
                    <a:pt x="5908" y="115722"/>
                  </a:lnTo>
                  <a:lnTo>
                    <a:pt x="3924" y="116835"/>
                  </a:lnTo>
                  <a:lnTo>
                    <a:pt x="2600" y="118570"/>
                  </a:lnTo>
                  <a:lnTo>
                    <a:pt x="109" y="124638"/>
                  </a:lnTo>
                  <a:lnTo>
                    <a:pt x="0" y="129644"/>
                  </a:lnTo>
                  <a:lnTo>
                    <a:pt x="2621" y="134680"/>
                  </a:lnTo>
                  <a:lnTo>
                    <a:pt x="4709" y="137411"/>
                  </a:lnTo>
                  <a:lnTo>
                    <a:pt x="9674" y="140447"/>
                  </a:lnTo>
                  <a:lnTo>
                    <a:pt x="20946" y="142395"/>
                  </a:lnTo>
                  <a:lnTo>
                    <a:pt x="60886" y="142863"/>
                  </a:lnTo>
                  <a:lnTo>
                    <a:pt x="89712" y="141880"/>
                  </a:lnTo>
                  <a:lnTo>
                    <a:pt x="129710" y="133781"/>
                  </a:lnTo>
                  <a:lnTo>
                    <a:pt x="169619"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2" name="SMARTInkShape-352"/>
            <p:cNvSpPr/>
            <p:nvPr>
              <p:custDataLst>
                <p:tags r:id="rId98"/>
              </p:custDataLst>
            </p:nvPr>
          </p:nvSpPr>
          <p:spPr>
            <a:xfrm>
              <a:off x="4307974" y="4581088"/>
              <a:ext cx="111292" cy="419113"/>
            </a:xfrm>
            <a:custGeom>
              <a:avLst/>
              <a:gdLst/>
              <a:ahLst/>
              <a:cxnLst/>
              <a:rect l="0" t="0" r="0" b="0"/>
              <a:pathLst>
                <a:path w="111292" h="419113">
                  <a:moveTo>
                    <a:pt x="31854" y="17701"/>
                  </a:moveTo>
                  <a:lnTo>
                    <a:pt x="31854" y="17701"/>
                  </a:lnTo>
                  <a:lnTo>
                    <a:pt x="31854" y="22441"/>
                  </a:lnTo>
                  <a:lnTo>
                    <a:pt x="24165" y="55861"/>
                  </a:lnTo>
                  <a:lnTo>
                    <a:pt x="23088" y="98390"/>
                  </a:lnTo>
                  <a:lnTo>
                    <a:pt x="25618" y="124953"/>
                  </a:lnTo>
                  <a:lnTo>
                    <a:pt x="32025" y="169518"/>
                  </a:lnTo>
                  <a:lnTo>
                    <a:pt x="39434" y="214156"/>
                  </a:lnTo>
                  <a:lnTo>
                    <a:pt x="43252" y="258803"/>
                  </a:lnTo>
                  <a:lnTo>
                    <a:pt x="48863" y="302459"/>
                  </a:lnTo>
                  <a:lnTo>
                    <a:pt x="54342" y="340411"/>
                  </a:lnTo>
                  <a:lnTo>
                    <a:pt x="58266" y="375687"/>
                  </a:lnTo>
                  <a:lnTo>
                    <a:pt x="49819" y="414699"/>
                  </a:lnTo>
                  <a:lnTo>
                    <a:pt x="48792" y="416312"/>
                  </a:lnTo>
                  <a:lnTo>
                    <a:pt x="47115" y="417387"/>
                  </a:lnTo>
                  <a:lnTo>
                    <a:pt x="42034" y="419112"/>
                  </a:lnTo>
                  <a:lnTo>
                    <a:pt x="41617" y="418261"/>
                  </a:lnTo>
                  <a:lnTo>
                    <a:pt x="41154" y="414671"/>
                  </a:lnTo>
                  <a:lnTo>
                    <a:pt x="38303" y="409767"/>
                  </a:lnTo>
                  <a:lnTo>
                    <a:pt x="34720" y="404281"/>
                  </a:lnTo>
                  <a:lnTo>
                    <a:pt x="24954" y="371436"/>
                  </a:lnTo>
                  <a:lnTo>
                    <a:pt x="17055" y="330778"/>
                  </a:lnTo>
                  <a:lnTo>
                    <a:pt x="9657" y="288480"/>
                  </a:lnTo>
                  <a:lnTo>
                    <a:pt x="5972" y="250443"/>
                  </a:lnTo>
                  <a:lnTo>
                    <a:pt x="2598" y="214267"/>
                  </a:lnTo>
                  <a:lnTo>
                    <a:pt x="0" y="195353"/>
                  </a:lnTo>
                  <a:lnTo>
                    <a:pt x="3771" y="153518"/>
                  </a:lnTo>
                  <a:lnTo>
                    <a:pt x="4809" y="116297"/>
                  </a:lnTo>
                  <a:lnTo>
                    <a:pt x="14745" y="78396"/>
                  </a:lnTo>
                  <a:lnTo>
                    <a:pt x="27186" y="37712"/>
                  </a:lnTo>
                  <a:lnTo>
                    <a:pt x="40953" y="18376"/>
                  </a:lnTo>
                  <a:lnTo>
                    <a:pt x="45820" y="12048"/>
                  </a:lnTo>
                  <a:lnTo>
                    <a:pt x="47983" y="5928"/>
                  </a:lnTo>
                  <a:lnTo>
                    <a:pt x="49552" y="3899"/>
                  </a:lnTo>
                  <a:lnTo>
                    <a:pt x="53941" y="1645"/>
                  </a:lnTo>
                  <a:lnTo>
                    <a:pt x="70660" y="0"/>
                  </a:lnTo>
                  <a:lnTo>
                    <a:pt x="76551" y="2558"/>
                  </a:lnTo>
                  <a:lnTo>
                    <a:pt x="97342" y="20837"/>
                  </a:lnTo>
                  <a:lnTo>
                    <a:pt x="100647" y="26701"/>
                  </a:lnTo>
                  <a:lnTo>
                    <a:pt x="111291" y="65677"/>
                  </a:lnTo>
                  <a:lnTo>
                    <a:pt x="110953" y="83289"/>
                  </a:lnTo>
                  <a:lnTo>
                    <a:pt x="101181" y="124863"/>
                  </a:lnTo>
                  <a:lnTo>
                    <a:pt x="87893" y="160577"/>
                  </a:lnTo>
                  <a:lnTo>
                    <a:pt x="85534" y="171490"/>
                  </a:lnTo>
                  <a:lnTo>
                    <a:pt x="77635" y="184205"/>
                  </a:lnTo>
                  <a:lnTo>
                    <a:pt x="50215" y="217956"/>
                  </a:lnTo>
                  <a:lnTo>
                    <a:pt x="37906" y="226811"/>
                  </a:lnTo>
                  <a:lnTo>
                    <a:pt x="34544" y="232347"/>
                  </a:lnTo>
                  <a:lnTo>
                    <a:pt x="33647" y="235213"/>
                  </a:lnTo>
                  <a:lnTo>
                    <a:pt x="32057" y="236131"/>
                  </a:lnTo>
                  <a:lnTo>
                    <a:pt x="30005" y="235750"/>
                  </a:lnTo>
                  <a:lnTo>
                    <a:pt x="25079" y="233674"/>
                  </a:lnTo>
                  <a:lnTo>
                    <a:pt x="19582" y="232752"/>
                  </a:lnTo>
                  <a:lnTo>
                    <a:pt x="17720" y="231513"/>
                  </a:lnTo>
                  <a:lnTo>
                    <a:pt x="16478" y="229696"/>
                  </a:lnTo>
                  <a:lnTo>
                    <a:pt x="14731" y="222397"/>
                  </a:lnTo>
                  <a:lnTo>
                    <a:pt x="14485" y="219650"/>
                  </a:lnTo>
                  <a:lnTo>
                    <a:pt x="11567" y="213951"/>
                  </a:lnTo>
                  <a:lnTo>
                    <a:pt x="9400" y="211042"/>
                  </a:lnTo>
                  <a:lnTo>
                    <a:pt x="6992" y="202518"/>
                  </a:lnTo>
                  <a:lnTo>
                    <a:pt x="5065" y="1695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3" name="SMARTInkShape-353"/>
            <p:cNvSpPr/>
            <p:nvPr>
              <p:custDataLst>
                <p:tags r:id="rId99"/>
              </p:custDataLst>
            </p:nvPr>
          </p:nvSpPr>
          <p:spPr>
            <a:xfrm>
              <a:off x="4518422" y="4598789"/>
              <a:ext cx="141624" cy="169543"/>
            </a:xfrm>
            <a:custGeom>
              <a:avLst/>
              <a:gdLst/>
              <a:ahLst/>
              <a:cxnLst/>
              <a:rect l="0" t="0" r="0" b="0"/>
              <a:pathLst>
                <a:path w="141624" h="169543">
                  <a:moveTo>
                    <a:pt x="0" y="98227"/>
                  </a:moveTo>
                  <a:lnTo>
                    <a:pt x="0" y="98227"/>
                  </a:lnTo>
                  <a:lnTo>
                    <a:pt x="0" y="133825"/>
                  </a:lnTo>
                  <a:lnTo>
                    <a:pt x="0" y="112952"/>
                  </a:lnTo>
                  <a:lnTo>
                    <a:pt x="2645" y="107086"/>
                  </a:lnTo>
                  <a:lnTo>
                    <a:pt x="4740" y="104133"/>
                  </a:lnTo>
                  <a:lnTo>
                    <a:pt x="7689" y="90496"/>
                  </a:lnTo>
                  <a:lnTo>
                    <a:pt x="8897" y="59640"/>
                  </a:lnTo>
                  <a:lnTo>
                    <a:pt x="11561" y="53627"/>
                  </a:lnTo>
                  <a:lnTo>
                    <a:pt x="15060" y="47647"/>
                  </a:lnTo>
                  <a:lnTo>
                    <a:pt x="17307" y="35723"/>
                  </a:lnTo>
                  <a:lnTo>
                    <a:pt x="17491" y="32745"/>
                  </a:lnTo>
                  <a:lnTo>
                    <a:pt x="20341" y="26791"/>
                  </a:lnTo>
                  <a:lnTo>
                    <a:pt x="34366" y="10326"/>
                  </a:lnTo>
                  <a:lnTo>
                    <a:pt x="43288" y="9052"/>
                  </a:lnTo>
                  <a:lnTo>
                    <a:pt x="66845" y="8930"/>
                  </a:lnTo>
                  <a:lnTo>
                    <a:pt x="68376" y="9922"/>
                  </a:lnTo>
                  <a:lnTo>
                    <a:pt x="69396" y="11576"/>
                  </a:lnTo>
                  <a:lnTo>
                    <a:pt x="70077" y="13671"/>
                  </a:lnTo>
                  <a:lnTo>
                    <a:pt x="71523" y="15067"/>
                  </a:lnTo>
                  <a:lnTo>
                    <a:pt x="79006" y="17491"/>
                  </a:lnTo>
                  <a:lnTo>
                    <a:pt x="79762" y="20342"/>
                  </a:lnTo>
                  <a:lnTo>
                    <a:pt x="80367" y="62561"/>
                  </a:lnTo>
                  <a:lnTo>
                    <a:pt x="80367" y="74425"/>
                  </a:lnTo>
                  <a:lnTo>
                    <a:pt x="68955" y="118568"/>
                  </a:lnTo>
                  <a:lnTo>
                    <a:pt x="63781" y="135648"/>
                  </a:lnTo>
                  <a:lnTo>
                    <a:pt x="64349" y="139049"/>
                  </a:lnTo>
                  <a:lnTo>
                    <a:pt x="72206" y="160529"/>
                  </a:lnTo>
                  <a:lnTo>
                    <a:pt x="79097" y="168265"/>
                  </a:lnTo>
                  <a:lnTo>
                    <a:pt x="82448" y="169042"/>
                  </a:lnTo>
                  <a:lnTo>
                    <a:pt x="92684" y="169542"/>
                  </a:lnTo>
                  <a:lnTo>
                    <a:pt x="94532" y="168590"/>
                  </a:lnTo>
                  <a:lnTo>
                    <a:pt x="95763" y="166964"/>
                  </a:lnTo>
                  <a:lnTo>
                    <a:pt x="96584" y="164887"/>
                  </a:lnTo>
                  <a:lnTo>
                    <a:pt x="98124" y="163503"/>
                  </a:lnTo>
                  <a:lnTo>
                    <a:pt x="102480" y="161965"/>
                  </a:lnTo>
                  <a:lnTo>
                    <a:pt x="104039" y="160563"/>
                  </a:lnTo>
                  <a:lnTo>
                    <a:pt x="111486" y="148413"/>
                  </a:lnTo>
                  <a:lnTo>
                    <a:pt x="121314" y="136840"/>
                  </a:lnTo>
                  <a:lnTo>
                    <a:pt x="126930" y="125000"/>
                  </a:lnTo>
                  <a:lnTo>
                    <a:pt x="129268" y="122028"/>
                  </a:lnTo>
                  <a:lnTo>
                    <a:pt x="131867" y="113436"/>
                  </a:lnTo>
                  <a:lnTo>
                    <a:pt x="134856" y="77452"/>
                  </a:lnTo>
                  <a:lnTo>
                    <a:pt x="141623" y="59932"/>
                  </a:lnTo>
                  <a:lnTo>
                    <a:pt x="134044" y="19735"/>
                  </a:lnTo>
                  <a:lnTo>
                    <a:pt x="117437" y="1364"/>
                  </a:lnTo>
                  <a:lnTo>
                    <a:pt x="10715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4" name="SMARTInkShape-354"/>
            <p:cNvSpPr/>
            <p:nvPr>
              <p:custDataLst>
                <p:tags r:id="rId100"/>
              </p:custDataLst>
            </p:nvPr>
          </p:nvSpPr>
          <p:spPr>
            <a:xfrm>
              <a:off x="4759692" y="4473783"/>
              <a:ext cx="89129" cy="321460"/>
            </a:xfrm>
            <a:custGeom>
              <a:avLst/>
              <a:gdLst/>
              <a:ahLst/>
              <a:cxnLst/>
              <a:rect l="0" t="0" r="0" b="0"/>
              <a:pathLst>
                <a:path w="89129" h="321460">
                  <a:moveTo>
                    <a:pt x="89128" y="8920"/>
                  </a:moveTo>
                  <a:lnTo>
                    <a:pt x="89128" y="8920"/>
                  </a:lnTo>
                  <a:lnTo>
                    <a:pt x="84388" y="8920"/>
                  </a:lnTo>
                  <a:lnTo>
                    <a:pt x="79415" y="6275"/>
                  </a:lnTo>
                  <a:lnTo>
                    <a:pt x="73897" y="2783"/>
                  </a:lnTo>
                  <a:lnTo>
                    <a:pt x="64057" y="359"/>
                  </a:lnTo>
                  <a:lnTo>
                    <a:pt x="41393" y="0"/>
                  </a:lnTo>
                  <a:lnTo>
                    <a:pt x="39446" y="989"/>
                  </a:lnTo>
                  <a:lnTo>
                    <a:pt x="38147" y="2641"/>
                  </a:lnTo>
                  <a:lnTo>
                    <a:pt x="37281" y="4734"/>
                  </a:lnTo>
                  <a:lnTo>
                    <a:pt x="35712" y="6129"/>
                  </a:lnTo>
                  <a:lnTo>
                    <a:pt x="31323" y="7680"/>
                  </a:lnTo>
                  <a:lnTo>
                    <a:pt x="29755" y="9085"/>
                  </a:lnTo>
                  <a:lnTo>
                    <a:pt x="20759" y="31208"/>
                  </a:lnTo>
                  <a:lnTo>
                    <a:pt x="17608" y="47053"/>
                  </a:lnTo>
                  <a:lnTo>
                    <a:pt x="11823" y="59465"/>
                  </a:lnTo>
                  <a:lnTo>
                    <a:pt x="6295" y="98388"/>
                  </a:lnTo>
                  <a:lnTo>
                    <a:pt x="1746" y="116127"/>
                  </a:lnTo>
                  <a:lnTo>
                    <a:pt x="0" y="158868"/>
                  </a:lnTo>
                  <a:lnTo>
                    <a:pt x="898" y="171806"/>
                  </a:lnTo>
                  <a:lnTo>
                    <a:pt x="7940" y="209270"/>
                  </a:lnTo>
                  <a:lnTo>
                    <a:pt x="9681" y="252164"/>
                  </a:lnTo>
                  <a:lnTo>
                    <a:pt x="17135" y="287554"/>
                  </a:lnTo>
                  <a:lnTo>
                    <a:pt x="17320" y="292902"/>
                  </a:lnTo>
                  <a:lnTo>
                    <a:pt x="18436" y="296468"/>
                  </a:lnTo>
                  <a:lnTo>
                    <a:pt x="20172" y="298845"/>
                  </a:lnTo>
                  <a:lnTo>
                    <a:pt x="22322" y="300430"/>
                  </a:lnTo>
                  <a:lnTo>
                    <a:pt x="23754" y="302479"/>
                  </a:lnTo>
                  <a:lnTo>
                    <a:pt x="25347" y="307401"/>
                  </a:lnTo>
                  <a:lnTo>
                    <a:pt x="26621" y="3214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5" name="SMARTInkShape-355"/>
            <p:cNvSpPr/>
            <p:nvPr>
              <p:custDataLst>
                <p:tags r:id="rId101"/>
              </p:custDataLst>
            </p:nvPr>
          </p:nvSpPr>
          <p:spPr>
            <a:xfrm>
              <a:off x="4723805" y="4590263"/>
              <a:ext cx="232162" cy="165194"/>
            </a:xfrm>
            <a:custGeom>
              <a:avLst/>
              <a:gdLst/>
              <a:ahLst/>
              <a:cxnLst/>
              <a:rect l="0" t="0" r="0" b="0"/>
              <a:pathLst>
                <a:path w="232162" h="165194">
                  <a:moveTo>
                    <a:pt x="0" y="106753"/>
                  </a:moveTo>
                  <a:lnTo>
                    <a:pt x="0" y="106753"/>
                  </a:lnTo>
                  <a:lnTo>
                    <a:pt x="0" y="99064"/>
                  </a:lnTo>
                  <a:lnTo>
                    <a:pt x="992" y="98650"/>
                  </a:lnTo>
                  <a:lnTo>
                    <a:pt x="32190" y="96837"/>
                  </a:lnTo>
                  <a:lnTo>
                    <a:pt x="44539" y="90757"/>
                  </a:lnTo>
                  <a:lnTo>
                    <a:pt x="86484" y="87923"/>
                  </a:lnTo>
                  <a:lnTo>
                    <a:pt x="108782" y="81208"/>
                  </a:lnTo>
                  <a:lnTo>
                    <a:pt x="148559" y="78993"/>
                  </a:lnTo>
                  <a:lnTo>
                    <a:pt x="160681" y="72900"/>
                  </a:lnTo>
                  <a:lnTo>
                    <a:pt x="184545" y="70115"/>
                  </a:lnTo>
                  <a:lnTo>
                    <a:pt x="196452" y="63980"/>
                  </a:lnTo>
                  <a:lnTo>
                    <a:pt x="199429" y="63355"/>
                  </a:lnTo>
                  <a:lnTo>
                    <a:pt x="212548" y="54526"/>
                  </a:lnTo>
                  <a:lnTo>
                    <a:pt x="218530" y="48834"/>
                  </a:lnTo>
                  <a:lnTo>
                    <a:pt x="221148" y="43639"/>
                  </a:lnTo>
                  <a:lnTo>
                    <a:pt x="221845" y="40864"/>
                  </a:lnTo>
                  <a:lnTo>
                    <a:pt x="231262" y="26545"/>
                  </a:lnTo>
                  <a:lnTo>
                    <a:pt x="232161" y="9890"/>
                  </a:lnTo>
                  <a:lnTo>
                    <a:pt x="224482" y="958"/>
                  </a:lnTo>
                  <a:lnTo>
                    <a:pt x="218869" y="0"/>
                  </a:lnTo>
                  <a:lnTo>
                    <a:pt x="213691" y="2421"/>
                  </a:lnTo>
                  <a:lnTo>
                    <a:pt x="170844" y="43069"/>
                  </a:lnTo>
                  <a:lnTo>
                    <a:pt x="165227" y="51329"/>
                  </a:lnTo>
                  <a:lnTo>
                    <a:pt x="151415" y="77940"/>
                  </a:lnTo>
                  <a:lnTo>
                    <a:pt x="148568" y="81591"/>
                  </a:lnTo>
                  <a:lnTo>
                    <a:pt x="145405" y="90940"/>
                  </a:lnTo>
                  <a:lnTo>
                    <a:pt x="142918" y="132210"/>
                  </a:lnTo>
                  <a:lnTo>
                    <a:pt x="145540" y="140556"/>
                  </a:lnTo>
                  <a:lnTo>
                    <a:pt x="153900" y="153095"/>
                  </a:lnTo>
                  <a:lnTo>
                    <a:pt x="156178" y="155507"/>
                  </a:lnTo>
                  <a:lnTo>
                    <a:pt x="161355" y="158187"/>
                  </a:lnTo>
                  <a:lnTo>
                    <a:pt x="164125" y="158901"/>
                  </a:lnTo>
                  <a:lnTo>
                    <a:pt x="172763" y="164648"/>
                  </a:lnTo>
                  <a:lnTo>
                    <a:pt x="176690" y="165193"/>
                  </a:lnTo>
                  <a:lnTo>
                    <a:pt x="214312" y="1603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6" name="SMARTInkShape-356"/>
            <p:cNvSpPr/>
            <p:nvPr>
              <p:custDataLst>
                <p:tags r:id="rId102"/>
              </p:custDataLst>
            </p:nvPr>
          </p:nvSpPr>
          <p:spPr>
            <a:xfrm>
              <a:off x="5010843" y="4580930"/>
              <a:ext cx="88006" cy="160735"/>
            </a:xfrm>
            <a:custGeom>
              <a:avLst/>
              <a:gdLst/>
              <a:ahLst/>
              <a:cxnLst/>
              <a:rect l="0" t="0" r="0" b="0"/>
              <a:pathLst>
                <a:path w="88006" h="160735">
                  <a:moveTo>
                    <a:pt x="70149" y="0"/>
                  </a:moveTo>
                  <a:lnTo>
                    <a:pt x="70149" y="0"/>
                  </a:lnTo>
                  <a:lnTo>
                    <a:pt x="65409" y="0"/>
                  </a:lnTo>
                  <a:lnTo>
                    <a:pt x="60436" y="2645"/>
                  </a:lnTo>
                  <a:lnTo>
                    <a:pt x="36223" y="22513"/>
                  </a:lnTo>
                  <a:lnTo>
                    <a:pt x="29274" y="25881"/>
                  </a:lnTo>
                  <a:lnTo>
                    <a:pt x="13700" y="38968"/>
                  </a:lnTo>
                  <a:lnTo>
                    <a:pt x="10334" y="44769"/>
                  </a:lnTo>
                  <a:lnTo>
                    <a:pt x="8173" y="56578"/>
                  </a:lnTo>
                  <a:lnTo>
                    <a:pt x="7003" y="58555"/>
                  </a:lnTo>
                  <a:lnTo>
                    <a:pt x="5232" y="59872"/>
                  </a:lnTo>
                  <a:lnTo>
                    <a:pt x="3059" y="60751"/>
                  </a:lnTo>
                  <a:lnTo>
                    <a:pt x="1610" y="62328"/>
                  </a:lnTo>
                  <a:lnTo>
                    <a:pt x="0" y="66727"/>
                  </a:lnTo>
                  <a:lnTo>
                    <a:pt x="563" y="68297"/>
                  </a:lnTo>
                  <a:lnTo>
                    <a:pt x="1930" y="69344"/>
                  </a:lnTo>
                  <a:lnTo>
                    <a:pt x="3834" y="70042"/>
                  </a:lnTo>
                  <a:lnTo>
                    <a:pt x="5103" y="71499"/>
                  </a:lnTo>
                  <a:lnTo>
                    <a:pt x="7307" y="79003"/>
                  </a:lnTo>
                  <a:lnTo>
                    <a:pt x="10139" y="79761"/>
                  </a:lnTo>
                  <a:lnTo>
                    <a:pt x="29762" y="80356"/>
                  </a:lnTo>
                  <a:lnTo>
                    <a:pt x="35001" y="83008"/>
                  </a:lnTo>
                  <a:lnTo>
                    <a:pt x="40637" y="86502"/>
                  </a:lnTo>
                  <a:lnTo>
                    <a:pt x="52340" y="88744"/>
                  </a:lnTo>
                  <a:lnTo>
                    <a:pt x="73129" y="89264"/>
                  </a:lnTo>
                  <a:lnTo>
                    <a:pt x="75112" y="90267"/>
                  </a:lnTo>
                  <a:lnTo>
                    <a:pt x="76434" y="91928"/>
                  </a:lnTo>
                  <a:lnTo>
                    <a:pt x="77315" y="94028"/>
                  </a:lnTo>
                  <a:lnTo>
                    <a:pt x="78896" y="95427"/>
                  </a:lnTo>
                  <a:lnTo>
                    <a:pt x="83297" y="96982"/>
                  </a:lnTo>
                  <a:lnTo>
                    <a:pt x="84868" y="98389"/>
                  </a:lnTo>
                  <a:lnTo>
                    <a:pt x="87595" y="105806"/>
                  </a:lnTo>
                  <a:lnTo>
                    <a:pt x="88005" y="132216"/>
                  </a:lnTo>
                  <a:lnTo>
                    <a:pt x="81871" y="140733"/>
                  </a:lnTo>
                  <a:lnTo>
                    <a:pt x="78914" y="149075"/>
                  </a:lnTo>
                  <a:lnTo>
                    <a:pt x="71499" y="159002"/>
                  </a:lnTo>
                  <a:lnTo>
                    <a:pt x="68104" y="159965"/>
                  </a:lnTo>
                  <a:lnTo>
                    <a:pt x="61220"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7" name="SMARTInkShape-357"/>
            <p:cNvSpPr/>
            <p:nvPr>
              <p:custDataLst>
                <p:tags r:id="rId103"/>
              </p:custDataLst>
            </p:nvPr>
          </p:nvSpPr>
          <p:spPr>
            <a:xfrm>
              <a:off x="5153707" y="4573241"/>
              <a:ext cx="70161" cy="159494"/>
            </a:xfrm>
            <a:custGeom>
              <a:avLst/>
              <a:gdLst/>
              <a:ahLst/>
              <a:cxnLst/>
              <a:rect l="0" t="0" r="0" b="0"/>
              <a:pathLst>
                <a:path w="70161" h="159494">
                  <a:moveTo>
                    <a:pt x="70160" y="7689"/>
                  </a:moveTo>
                  <a:lnTo>
                    <a:pt x="70160" y="7689"/>
                  </a:lnTo>
                  <a:lnTo>
                    <a:pt x="62472" y="0"/>
                  </a:lnTo>
                  <a:lnTo>
                    <a:pt x="62058" y="579"/>
                  </a:lnTo>
                  <a:lnTo>
                    <a:pt x="60245" y="14751"/>
                  </a:lnTo>
                  <a:lnTo>
                    <a:pt x="55095" y="22900"/>
                  </a:lnTo>
                  <a:lnTo>
                    <a:pt x="53543" y="28670"/>
                  </a:lnTo>
                  <a:lnTo>
                    <a:pt x="52137" y="30606"/>
                  </a:lnTo>
                  <a:lnTo>
                    <a:pt x="50207" y="31897"/>
                  </a:lnTo>
                  <a:lnTo>
                    <a:pt x="45417" y="34323"/>
                  </a:lnTo>
                  <a:lnTo>
                    <a:pt x="39981" y="38708"/>
                  </a:lnTo>
                  <a:lnTo>
                    <a:pt x="36903" y="43965"/>
                  </a:lnTo>
                  <a:lnTo>
                    <a:pt x="34544" y="49609"/>
                  </a:lnTo>
                  <a:lnTo>
                    <a:pt x="19060" y="70211"/>
                  </a:lnTo>
                  <a:lnTo>
                    <a:pt x="18234" y="73183"/>
                  </a:lnTo>
                  <a:lnTo>
                    <a:pt x="16691" y="75164"/>
                  </a:lnTo>
                  <a:lnTo>
                    <a:pt x="10772" y="78944"/>
                  </a:lnTo>
                  <a:lnTo>
                    <a:pt x="6934" y="88117"/>
                  </a:lnTo>
                  <a:lnTo>
                    <a:pt x="0" y="95622"/>
                  </a:lnTo>
                  <a:lnTo>
                    <a:pt x="566" y="96076"/>
                  </a:lnTo>
                  <a:lnTo>
                    <a:pt x="3842" y="96582"/>
                  </a:lnTo>
                  <a:lnTo>
                    <a:pt x="5112" y="97708"/>
                  </a:lnTo>
                  <a:lnTo>
                    <a:pt x="6523" y="101607"/>
                  </a:lnTo>
                  <a:lnTo>
                    <a:pt x="7892" y="103043"/>
                  </a:lnTo>
                  <a:lnTo>
                    <a:pt x="15241" y="105537"/>
                  </a:lnTo>
                  <a:lnTo>
                    <a:pt x="24153" y="105882"/>
                  </a:lnTo>
                  <a:lnTo>
                    <a:pt x="32373" y="112046"/>
                  </a:lnTo>
                  <a:lnTo>
                    <a:pt x="40664" y="114016"/>
                  </a:lnTo>
                  <a:lnTo>
                    <a:pt x="68796" y="114844"/>
                  </a:lnTo>
                  <a:lnTo>
                    <a:pt x="69251" y="115836"/>
                  </a:lnTo>
                  <a:lnTo>
                    <a:pt x="70150" y="128406"/>
                  </a:lnTo>
                  <a:lnTo>
                    <a:pt x="69161" y="129839"/>
                  </a:lnTo>
                  <a:lnTo>
                    <a:pt x="67510" y="130794"/>
                  </a:lnTo>
                  <a:lnTo>
                    <a:pt x="65417" y="131431"/>
                  </a:lnTo>
                  <a:lnTo>
                    <a:pt x="64021" y="132848"/>
                  </a:lnTo>
                  <a:lnTo>
                    <a:pt x="62471" y="137068"/>
                  </a:lnTo>
                  <a:lnTo>
                    <a:pt x="61065" y="138590"/>
                  </a:lnTo>
                  <a:lnTo>
                    <a:pt x="52209" y="142359"/>
                  </a:lnTo>
                  <a:lnTo>
                    <a:pt x="35803" y="158140"/>
                  </a:lnTo>
                  <a:lnTo>
                    <a:pt x="25512" y="1594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8" name="SMARTInkShape-358"/>
            <p:cNvSpPr/>
            <p:nvPr>
              <p:custDataLst>
                <p:tags r:id="rId104"/>
              </p:custDataLst>
            </p:nvPr>
          </p:nvSpPr>
          <p:spPr>
            <a:xfrm>
              <a:off x="5295305" y="4625578"/>
              <a:ext cx="8930" cy="107157"/>
            </a:xfrm>
            <a:custGeom>
              <a:avLst/>
              <a:gdLst/>
              <a:ahLst/>
              <a:cxnLst/>
              <a:rect l="0" t="0" r="0" b="0"/>
              <a:pathLst>
                <a:path w="8930" h="107157">
                  <a:moveTo>
                    <a:pt x="8929" y="0"/>
                  </a:moveTo>
                  <a:lnTo>
                    <a:pt x="8929" y="0"/>
                  </a:lnTo>
                  <a:lnTo>
                    <a:pt x="7937" y="41867"/>
                  </a:lnTo>
                  <a:lnTo>
                    <a:pt x="1241" y="64138"/>
                  </a:lnTo>
                  <a:lnTo>
                    <a:pt x="0"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9" name="SMARTInkShape-359"/>
            <p:cNvSpPr/>
            <p:nvPr>
              <p:custDataLst>
                <p:tags r:id="rId105"/>
              </p:custDataLst>
            </p:nvPr>
          </p:nvSpPr>
          <p:spPr>
            <a:xfrm>
              <a:off x="5339953" y="4580930"/>
              <a:ext cx="1" cy="8930"/>
            </a:xfrm>
            <a:custGeom>
              <a:avLst/>
              <a:gdLst/>
              <a:ahLst/>
              <a:cxnLst/>
              <a:rect l="0" t="0" r="0" b="0"/>
              <a:pathLst>
                <a:path w="1" h="8930">
                  <a:moveTo>
                    <a:pt x="0" y="8929"/>
                  </a:moveTo>
                  <a:lnTo>
                    <a:pt x="0" y="8929"/>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0" name="SMARTInkShape-360"/>
            <p:cNvSpPr/>
            <p:nvPr>
              <p:custDataLst>
                <p:tags r:id="rId106"/>
              </p:custDataLst>
            </p:nvPr>
          </p:nvSpPr>
          <p:spPr>
            <a:xfrm>
              <a:off x="5375784" y="4616659"/>
              <a:ext cx="348147" cy="150508"/>
            </a:xfrm>
            <a:custGeom>
              <a:avLst/>
              <a:gdLst/>
              <a:ahLst/>
              <a:cxnLst/>
              <a:rect l="0" t="0" r="0" b="0"/>
              <a:pathLst>
                <a:path w="348147" h="150508">
                  <a:moveTo>
                    <a:pt x="26677" y="8919"/>
                  </a:moveTo>
                  <a:lnTo>
                    <a:pt x="26677" y="8919"/>
                  </a:lnTo>
                  <a:lnTo>
                    <a:pt x="26677" y="13660"/>
                  </a:lnTo>
                  <a:lnTo>
                    <a:pt x="17583" y="40937"/>
                  </a:lnTo>
                  <a:lnTo>
                    <a:pt x="10842" y="53425"/>
                  </a:lnTo>
                  <a:lnTo>
                    <a:pt x="6349" y="78482"/>
                  </a:lnTo>
                  <a:lnTo>
                    <a:pt x="2760" y="85476"/>
                  </a:lnTo>
                  <a:lnTo>
                    <a:pt x="266" y="101082"/>
                  </a:lnTo>
                  <a:lnTo>
                    <a:pt x="0" y="110090"/>
                  </a:lnTo>
                  <a:lnTo>
                    <a:pt x="2584" y="116061"/>
                  </a:lnTo>
                  <a:lnTo>
                    <a:pt x="6047" y="122022"/>
                  </a:lnTo>
                  <a:lnTo>
                    <a:pt x="8452" y="132170"/>
                  </a:lnTo>
                  <a:lnTo>
                    <a:pt x="16474" y="141468"/>
                  </a:lnTo>
                  <a:lnTo>
                    <a:pt x="19827" y="142244"/>
                  </a:lnTo>
                  <a:lnTo>
                    <a:pt x="38987" y="142854"/>
                  </a:lnTo>
                  <a:lnTo>
                    <a:pt x="40837" y="141865"/>
                  </a:lnTo>
                  <a:lnTo>
                    <a:pt x="42070" y="140214"/>
                  </a:lnTo>
                  <a:lnTo>
                    <a:pt x="42892" y="138121"/>
                  </a:lnTo>
                  <a:lnTo>
                    <a:pt x="44432" y="136726"/>
                  </a:lnTo>
                  <a:lnTo>
                    <a:pt x="54033" y="131840"/>
                  </a:lnTo>
                  <a:lnTo>
                    <a:pt x="56821" y="129562"/>
                  </a:lnTo>
                  <a:lnTo>
                    <a:pt x="59918" y="124385"/>
                  </a:lnTo>
                  <a:lnTo>
                    <a:pt x="62287" y="118776"/>
                  </a:lnTo>
                  <a:lnTo>
                    <a:pt x="68206" y="110040"/>
                  </a:lnTo>
                  <a:lnTo>
                    <a:pt x="79403" y="80130"/>
                  </a:lnTo>
                  <a:lnTo>
                    <a:pt x="80143" y="65211"/>
                  </a:lnTo>
                  <a:lnTo>
                    <a:pt x="77559" y="61057"/>
                  </a:lnTo>
                  <a:lnTo>
                    <a:pt x="74096" y="55904"/>
                  </a:lnTo>
                  <a:lnTo>
                    <a:pt x="72146" y="47425"/>
                  </a:lnTo>
                  <a:lnTo>
                    <a:pt x="71335" y="19611"/>
                  </a:lnTo>
                  <a:lnTo>
                    <a:pt x="70339" y="19024"/>
                  </a:lnTo>
                  <a:lnTo>
                    <a:pt x="66588" y="18371"/>
                  </a:lnTo>
                  <a:lnTo>
                    <a:pt x="65190" y="17205"/>
                  </a:lnTo>
                  <a:lnTo>
                    <a:pt x="62505" y="9300"/>
                  </a:lnTo>
                  <a:lnTo>
                    <a:pt x="70960" y="367"/>
                  </a:lnTo>
                  <a:lnTo>
                    <a:pt x="84618" y="0"/>
                  </a:lnTo>
                  <a:lnTo>
                    <a:pt x="89801" y="2640"/>
                  </a:lnTo>
                  <a:lnTo>
                    <a:pt x="95412" y="6128"/>
                  </a:lnTo>
                  <a:lnTo>
                    <a:pt x="104149" y="9085"/>
                  </a:lnTo>
                  <a:lnTo>
                    <a:pt x="113021" y="14811"/>
                  </a:lnTo>
                  <a:lnTo>
                    <a:pt x="121934" y="17941"/>
                  </a:lnTo>
                  <a:lnTo>
                    <a:pt x="136811" y="30159"/>
                  </a:lnTo>
                  <a:lnTo>
                    <a:pt x="140118" y="35888"/>
                  </a:lnTo>
                  <a:lnTo>
                    <a:pt x="142579" y="41741"/>
                  </a:lnTo>
                  <a:lnTo>
                    <a:pt x="148552" y="50615"/>
                  </a:lnTo>
                  <a:lnTo>
                    <a:pt x="151754" y="59528"/>
                  </a:lnTo>
                  <a:lnTo>
                    <a:pt x="157554" y="69445"/>
                  </a:lnTo>
                  <a:lnTo>
                    <a:pt x="160502" y="100825"/>
                  </a:lnTo>
                  <a:lnTo>
                    <a:pt x="157924" y="106982"/>
                  </a:lnTo>
                  <a:lnTo>
                    <a:pt x="154461" y="113026"/>
                  </a:lnTo>
                  <a:lnTo>
                    <a:pt x="152240" y="124990"/>
                  </a:lnTo>
                  <a:lnTo>
                    <a:pt x="152057" y="127972"/>
                  </a:lnTo>
                  <a:lnTo>
                    <a:pt x="149209" y="133930"/>
                  </a:lnTo>
                  <a:lnTo>
                    <a:pt x="143140" y="142342"/>
                  </a:lnTo>
                  <a:lnTo>
                    <a:pt x="142796" y="150507"/>
                  </a:lnTo>
                  <a:lnTo>
                    <a:pt x="142764" y="130535"/>
                  </a:lnTo>
                  <a:lnTo>
                    <a:pt x="145409" y="124817"/>
                  </a:lnTo>
                  <a:lnTo>
                    <a:pt x="155192" y="108321"/>
                  </a:lnTo>
                  <a:lnTo>
                    <a:pt x="162553" y="82765"/>
                  </a:lnTo>
                  <a:lnTo>
                    <a:pt x="193387" y="39540"/>
                  </a:lnTo>
                  <a:lnTo>
                    <a:pt x="203293" y="30009"/>
                  </a:lnTo>
                  <a:lnTo>
                    <a:pt x="231509" y="11580"/>
                  </a:lnTo>
                  <a:lnTo>
                    <a:pt x="234669" y="10693"/>
                  </a:lnTo>
                  <a:lnTo>
                    <a:pt x="236776" y="9109"/>
                  </a:lnTo>
                  <a:lnTo>
                    <a:pt x="240733" y="3133"/>
                  </a:lnTo>
                  <a:lnTo>
                    <a:pt x="245174" y="1386"/>
                  </a:lnTo>
                  <a:lnTo>
                    <a:pt x="247748" y="1913"/>
                  </a:lnTo>
                  <a:lnTo>
                    <a:pt x="257191" y="7801"/>
                  </a:lnTo>
                  <a:lnTo>
                    <a:pt x="271132" y="21250"/>
                  </a:lnTo>
                  <a:lnTo>
                    <a:pt x="274230" y="26967"/>
                  </a:lnTo>
                  <a:lnTo>
                    <a:pt x="276599" y="32815"/>
                  </a:lnTo>
                  <a:lnTo>
                    <a:pt x="280959" y="38722"/>
                  </a:lnTo>
                  <a:lnTo>
                    <a:pt x="283558" y="47300"/>
                  </a:lnTo>
                  <a:lnTo>
                    <a:pt x="286356" y="67625"/>
                  </a:lnTo>
                  <a:lnTo>
                    <a:pt x="292651" y="80193"/>
                  </a:lnTo>
                  <a:lnTo>
                    <a:pt x="293290" y="83225"/>
                  </a:lnTo>
                  <a:lnTo>
                    <a:pt x="298929" y="92231"/>
                  </a:lnTo>
                  <a:lnTo>
                    <a:pt x="308732" y="104163"/>
                  </a:lnTo>
                  <a:lnTo>
                    <a:pt x="310784" y="110119"/>
                  </a:lnTo>
                  <a:lnTo>
                    <a:pt x="312324" y="112105"/>
                  </a:lnTo>
                  <a:lnTo>
                    <a:pt x="316681" y="114311"/>
                  </a:lnTo>
                  <a:lnTo>
                    <a:pt x="348146" y="116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1" name="SMARTInkShape-361"/>
            <p:cNvSpPr/>
            <p:nvPr>
              <p:custDataLst>
                <p:tags r:id="rId107"/>
              </p:custDataLst>
            </p:nvPr>
          </p:nvSpPr>
          <p:spPr>
            <a:xfrm>
              <a:off x="5786475" y="4580930"/>
              <a:ext cx="124857" cy="223207"/>
            </a:xfrm>
            <a:custGeom>
              <a:avLst/>
              <a:gdLst/>
              <a:ahLst/>
              <a:cxnLst/>
              <a:rect l="0" t="0" r="0" b="0"/>
              <a:pathLst>
                <a:path w="124857" h="223207">
                  <a:moveTo>
                    <a:pt x="98189" y="0"/>
                  </a:moveTo>
                  <a:lnTo>
                    <a:pt x="98189" y="0"/>
                  </a:lnTo>
                  <a:lnTo>
                    <a:pt x="93449" y="0"/>
                  </a:lnTo>
                  <a:lnTo>
                    <a:pt x="88476" y="2645"/>
                  </a:lnTo>
                  <a:lnTo>
                    <a:pt x="44768" y="35739"/>
                  </a:lnTo>
                  <a:lnTo>
                    <a:pt x="33082" y="44654"/>
                  </a:lnTo>
                  <a:lnTo>
                    <a:pt x="16096" y="56556"/>
                  </a:lnTo>
                  <a:lnTo>
                    <a:pt x="12094" y="62508"/>
                  </a:lnTo>
                  <a:lnTo>
                    <a:pt x="9323" y="68461"/>
                  </a:lnTo>
                  <a:lnTo>
                    <a:pt x="1391" y="78603"/>
                  </a:lnTo>
                  <a:lnTo>
                    <a:pt x="88" y="87901"/>
                  </a:lnTo>
                  <a:lnTo>
                    <a:pt x="0" y="93623"/>
                  </a:lnTo>
                  <a:lnTo>
                    <a:pt x="979" y="95157"/>
                  </a:lnTo>
                  <a:lnTo>
                    <a:pt x="2624" y="96181"/>
                  </a:lnTo>
                  <a:lnTo>
                    <a:pt x="7654" y="97822"/>
                  </a:lnTo>
                  <a:lnTo>
                    <a:pt x="13266" y="102847"/>
                  </a:lnTo>
                  <a:lnTo>
                    <a:pt x="21088" y="105241"/>
                  </a:lnTo>
                  <a:lnTo>
                    <a:pt x="30188" y="107297"/>
                  </a:lnTo>
                  <a:lnTo>
                    <a:pt x="44114" y="114056"/>
                  </a:lnTo>
                  <a:lnTo>
                    <a:pt x="87394" y="123138"/>
                  </a:lnTo>
                  <a:lnTo>
                    <a:pt x="103896" y="125760"/>
                  </a:lnTo>
                  <a:lnTo>
                    <a:pt x="115843" y="134088"/>
                  </a:lnTo>
                  <a:lnTo>
                    <a:pt x="123579" y="141522"/>
                  </a:lnTo>
                  <a:lnTo>
                    <a:pt x="124563" y="147214"/>
                  </a:lnTo>
                  <a:lnTo>
                    <a:pt x="124856" y="155185"/>
                  </a:lnTo>
                  <a:lnTo>
                    <a:pt x="122278" y="160914"/>
                  </a:lnTo>
                  <a:lnTo>
                    <a:pt x="103984" y="181581"/>
                  </a:lnTo>
                  <a:lnTo>
                    <a:pt x="98119" y="184882"/>
                  </a:lnTo>
                  <a:lnTo>
                    <a:pt x="92205" y="187341"/>
                  </a:lnTo>
                  <a:lnTo>
                    <a:pt x="59309" y="210416"/>
                  </a:lnTo>
                  <a:lnTo>
                    <a:pt x="48415" y="214150"/>
                  </a:lnTo>
                  <a:lnTo>
                    <a:pt x="37554" y="221849"/>
                  </a:lnTo>
                  <a:lnTo>
                    <a:pt x="28157" y="223119"/>
                  </a:lnTo>
                  <a:lnTo>
                    <a:pt x="22427" y="223206"/>
                  </a:lnTo>
                  <a:lnTo>
                    <a:pt x="20892" y="222226"/>
                  </a:lnTo>
                  <a:lnTo>
                    <a:pt x="19869" y="220580"/>
                  </a:lnTo>
                  <a:lnTo>
                    <a:pt x="17822"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2" name="SMARTInkShape-362"/>
            <p:cNvSpPr/>
            <p:nvPr>
              <p:custDataLst>
                <p:tags r:id="rId108"/>
              </p:custDataLst>
            </p:nvPr>
          </p:nvSpPr>
          <p:spPr>
            <a:xfrm>
              <a:off x="4554141" y="4973958"/>
              <a:ext cx="678657" cy="214069"/>
            </a:xfrm>
            <a:custGeom>
              <a:avLst/>
              <a:gdLst/>
              <a:ahLst/>
              <a:cxnLst/>
              <a:rect l="0" t="0" r="0" b="0"/>
              <a:pathLst>
                <a:path w="678657" h="214069">
                  <a:moveTo>
                    <a:pt x="8929" y="71315"/>
                  </a:moveTo>
                  <a:lnTo>
                    <a:pt x="8929" y="71315"/>
                  </a:lnTo>
                  <a:lnTo>
                    <a:pt x="4189" y="71315"/>
                  </a:lnTo>
                  <a:lnTo>
                    <a:pt x="2792" y="72308"/>
                  </a:lnTo>
                  <a:lnTo>
                    <a:pt x="1862" y="73961"/>
                  </a:lnTo>
                  <a:lnTo>
                    <a:pt x="368" y="83744"/>
                  </a:lnTo>
                  <a:lnTo>
                    <a:pt x="3" y="126633"/>
                  </a:lnTo>
                  <a:lnTo>
                    <a:pt x="0" y="170878"/>
                  </a:lnTo>
                  <a:lnTo>
                    <a:pt x="0" y="213777"/>
                  </a:lnTo>
                  <a:lnTo>
                    <a:pt x="4740" y="214068"/>
                  </a:lnTo>
                  <a:lnTo>
                    <a:pt x="6136" y="213117"/>
                  </a:lnTo>
                  <a:lnTo>
                    <a:pt x="7067" y="211490"/>
                  </a:lnTo>
                  <a:lnTo>
                    <a:pt x="9677" y="198952"/>
                  </a:lnTo>
                  <a:lnTo>
                    <a:pt x="14993" y="190273"/>
                  </a:lnTo>
                  <a:lnTo>
                    <a:pt x="28833" y="149587"/>
                  </a:lnTo>
                  <a:lnTo>
                    <a:pt x="32658" y="138845"/>
                  </a:lnTo>
                  <a:lnTo>
                    <a:pt x="35804" y="122633"/>
                  </a:lnTo>
                  <a:lnTo>
                    <a:pt x="42579" y="111105"/>
                  </a:lnTo>
                  <a:lnTo>
                    <a:pt x="58619" y="92247"/>
                  </a:lnTo>
                  <a:lnTo>
                    <a:pt x="64385" y="80264"/>
                  </a:lnTo>
                  <a:lnTo>
                    <a:pt x="71024" y="71839"/>
                  </a:lnTo>
                  <a:lnTo>
                    <a:pt x="79089" y="71361"/>
                  </a:lnTo>
                  <a:lnTo>
                    <a:pt x="79515" y="72339"/>
                  </a:lnTo>
                  <a:lnTo>
                    <a:pt x="79989" y="76070"/>
                  </a:lnTo>
                  <a:lnTo>
                    <a:pt x="77552" y="81035"/>
                  </a:lnTo>
                  <a:lnTo>
                    <a:pt x="75514" y="83748"/>
                  </a:lnTo>
                  <a:lnTo>
                    <a:pt x="72645" y="97048"/>
                  </a:lnTo>
                  <a:lnTo>
                    <a:pt x="70515" y="127818"/>
                  </a:lnTo>
                  <a:lnTo>
                    <a:pt x="54929" y="171242"/>
                  </a:lnTo>
                  <a:lnTo>
                    <a:pt x="53696" y="185526"/>
                  </a:lnTo>
                  <a:lnTo>
                    <a:pt x="44758" y="196208"/>
                  </a:lnTo>
                  <a:lnTo>
                    <a:pt x="49421" y="196295"/>
                  </a:lnTo>
                  <a:lnTo>
                    <a:pt x="50807" y="195314"/>
                  </a:lnTo>
                  <a:lnTo>
                    <a:pt x="51731" y="193669"/>
                  </a:lnTo>
                  <a:lnTo>
                    <a:pt x="54327" y="181098"/>
                  </a:lnTo>
                  <a:lnTo>
                    <a:pt x="59642" y="172415"/>
                  </a:lnTo>
                  <a:lnTo>
                    <a:pt x="62651" y="163558"/>
                  </a:lnTo>
                  <a:lnTo>
                    <a:pt x="86704" y="125445"/>
                  </a:lnTo>
                  <a:lnTo>
                    <a:pt x="87569" y="122284"/>
                  </a:lnTo>
                  <a:lnTo>
                    <a:pt x="89137" y="120178"/>
                  </a:lnTo>
                  <a:lnTo>
                    <a:pt x="91174" y="118773"/>
                  </a:lnTo>
                  <a:lnTo>
                    <a:pt x="96084" y="116220"/>
                  </a:lnTo>
                  <a:lnTo>
                    <a:pt x="104427" y="110197"/>
                  </a:lnTo>
                  <a:lnTo>
                    <a:pt x="114354" y="107450"/>
                  </a:lnTo>
                  <a:lnTo>
                    <a:pt x="128363" y="107071"/>
                  </a:lnTo>
                  <a:lnTo>
                    <a:pt x="130223" y="108051"/>
                  </a:lnTo>
                  <a:lnTo>
                    <a:pt x="131464" y="109696"/>
                  </a:lnTo>
                  <a:lnTo>
                    <a:pt x="132291" y="111786"/>
                  </a:lnTo>
                  <a:lnTo>
                    <a:pt x="133834" y="113179"/>
                  </a:lnTo>
                  <a:lnTo>
                    <a:pt x="138195" y="114726"/>
                  </a:lnTo>
                  <a:lnTo>
                    <a:pt x="139755" y="116131"/>
                  </a:lnTo>
                  <a:lnTo>
                    <a:pt x="149760" y="134008"/>
                  </a:lnTo>
                  <a:lnTo>
                    <a:pt x="150441" y="136922"/>
                  </a:lnTo>
                  <a:lnTo>
                    <a:pt x="151888" y="138866"/>
                  </a:lnTo>
                  <a:lnTo>
                    <a:pt x="153844" y="140161"/>
                  </a:lnTo>
                  <a:lnTo>
                    <a:pt x="161339" y="141985"/>
                  </a:lnTo>
                  <a:lnTo>
                    <a:pt x="164114" y="142241"/>
                  </a:lnTo>
                  <a:lnTo>
                    <a:pt x="165964" y="143404"/>
                  </a:lnTo>
                  <a:lnTo>
                    <a:pt x="167197" y="145171"/>
                  </a:lnTo>
                  <a:lnTo>
                    <a:pt x="168019" y="147342"/>
                  </a:lnTo>
                  <a:lnTo>
                    <a:pt x="169559" y="148789"/>
                  </a:lnTo>
                  <a:lnTo>
                    <a:pt x="178662" y="152421"/>
                  </a:lnTo>
                  <a:lnTo>
                    <a:pt x="185449" y="157744"/>
                  </a:lnTo>
                  <a:lnTo>
                    <a:pt x="193743" y="159762"/>
                  </a:lnTo>
                  <a:lnTo>
                    <a:pt x="199548" y="160235"/>
                  </a:lnTo>
                  <a:lnTo>
                    <a:pt x="205435" y="157799"/>
                  </a:lnTo>
                  <a:lnTo>
                    <a:pt x="211359" y="154401"/>
                  </a:lnTo>
                  <a:lnTo>
                    <a:pt x="221481" y="152041"/>
                  </a:lnTo>
                  <a:lnTo>
                    <a:pt x="244187" y="130701"/>
                  </a:lnTo>
                  <a:lnTo>
                    <a:pt x="247434" y="124828"/>
                  </a:lnTo>
                  <a:lnTo>
                    <a:pt x="248299" y="121874"/>
                  </a:lnTo>
                  <a:lnTo>
                    <a:pt x="249869" y="119904"/>
                  </a:lnTo>
                  <a:lnTo>
                    <a:pt x="254258" y="117715"/>
                  </a:lnTo>
                  <a:lnTo>
                    <a:pt x="255826" y="115147"/>
                  </a:lnTo>
                  <a:lnTo>
                    <a:pt x="260987" y="99413"/>
                  </a:lnTo>
                  <a:lnTo>
                    <a:pt x="266527" y="91197"/>
                  </a:lnTo>
                  <a:lnTo>
                    <a:pt x="267621" y="82445"/>
                  </a:lnTo>
                  <a:lnTo>
                    <a:pt x="267887" y="62900"/>
                  </a:lnTo>
                  <a:lnTo>
                    <a:pt x="255461" y="62431"/>
                  </a:lnTo>
                  <a:lnTo>
                    <a:pt x="253651" y="63408"/>
                  </a:lnTo>
                  <a:lnTo>
                    <a:pt x="252444" y="65052"/>
                  </a:lnTo>
                  <a:lnTo>
                    <a:pt x="250111" y="69524"/>
                  </a:lnTo>
                  <a:lnTo>
                    <a:pt x="227135" y="95159"/>
                  </a:lnTo>
                  <a:lnTo>
                    <a:pt x="221365" y="107040"/>
                  </a:lnTo>
                  <a:lnTo>
                    <a:pt x="217447" y="112990"/>
                  </a:lnTo>
                  <a:lnTo>
                    <a:pt x="215241" y="121918"/>
                  </a:lnTo>
                  <a:lnTo>
                    <a:pt x="214313" y="156009"/>
                  </a:lnTo>
                  <a:lnTo>
                    <a:pt x="215305" y="157544"/>
                  </a:lnTo>
                  <a:lnTo>
                    <a:pt x="216958" y="158567"/>
                  </a:lnTo>
                  <a:lnTo>
                    <a:pt x="223407" y="160343"/>
                  </a:lnTo>
                  <a:lnTo>
                    <a:pt x="230822" y="160577"/>
                  </a:lnTo>
                  <a:lnTo>
                    <a:pt x="239742" y="152921"/>
                  </a:lnTo>
                  <a:lnTo>
                    <a:pt x="245439" y="152049"/>
                  </a:lnTo>
                  <a:lnTo>
                    <a:pt x="246969" y="150935"/>
                  </a:lnTo>
                  <a:lnTo>
                    <a:pt x="247990" y="149200"/>
                  </a:lnTo>
                  <a:lnTo>
                    <a:pt x="248670" y="147051"/>
                  </a:lnTo>
                  <a:lnTo>
                    <a:pt x="250116" y="145619"/>
                  </a:lnTo>
                  <a:lnTo>
                    <a:pt x="254368" y="144027"/>
                  </a:lnTo>
                  <a:lnTo>
                    <a:pt x="255899" y="142610"/>
                  </a:lnTo>
                  <a:lnTo>
                    <a:pt x="258557" y="135176"/>
                  </a:lnTo>
                  <a:lnTo>
                    <a:pt x="258961" y="90906"/>
                  </a:lnTo>
                  <a:lnTo>
                    <a:pt x="258961" y="62789"/>
                  </a:lnTo>
                  <a:lnTo>
                    <a:pt x="263701" y="62506"/>
                  </a:lnTo>
                  <a:lnTo>
                    <a:pt x="265097" y="61473"/>
                  </a:lnTo>
                  <a:lnTo>
                    <a:pt x="266649" y="57681"/>
                  </a:lnTo>
                  <a:lnTo>
                    <a:pt x="268055" y="56272"/>
                  </a:lnTo>
                  <a:lnTo>
                    <a:pt x="275470" y="53827"/>
                  </a:lnTo>
                  <a:lnTo>
                    <a:pt x="306705" y="53457"/>
                  </a:lnTo>
                  <a:lnTo>
                    <a:pt x="312592" y="56102"/>
                  </a:lnTo>
                  <a:lnTo>
                    <a:pt x="318515" y="59593"/>
                  </a:lnTo>
                  <a:lnTo>
                    <a:pt x="327428" y="62550"/>
                  </a:lnTo>
                  <a:lnTo>
                    <a:pt x="336354" y="68277"/>
                  </a:lnTo>
                  <a:lnTo>
                    <a:pt x="342305" y="69966"/>
                  </a:lnTo>
                  <a:lnTo>
                    <a:pt x="348258" y="76007"/>
                  </a:lnTo>
                  <a:lnTo>
                    <a:pt x="354211" y="83322"/>
                  </a:lnTo>
                  <a:lnTo>
                    <a:pt x="362148" y="88433"/>
                  </a:lnTo>
                  <a:lnTo>
                    <a:pt x="372897" y="109398"/>
                  </a:lnTo>
                  <a:lnTo>
                    <a:pt x="380252" y="115010"/>
                  </a:lnTo>
                  <a:lnTo>
                    <a:pt x="391519" y="139827"/>
                  </a:lnTo>
                  <a:lnTo>
                    <a:pt x="392852" y="160730"/>
                  </a:lnTo>
                  <a:lnTo>
                    <a:pt x="392902" y="173767"/>
                  </a:lnTo>
                  <a:lnTo>
                    <a:pt x="391912" y="175335"/>
                  </a:lnTo>
                  <a:lnTo>
                    <a:pt x="390259" y="176380"/>
                  </a:lnTo>
                  <a:lnTo>
                    <a:pt x="384085" y="178436"/>
                  </a:lnTo>
                  <a:lnTo>
                    <a:pt x="391674" y="170780"/>
                  </a:lnTo>
                  <a:lnTo>
                    <a:pt x="392541" y="165169"/>
                  </a:lnTo>
                  <a:lnTo>
                    <a:pt x="393826" y="153391"/>
                  </a:lnTo>
                  <a:lnTo>
                    <a:pt x="403925" y="125429"/>
                  </a:lnTo>
                  <a:lnTo>
                    <a:pt x="416001" y="110081"/>
                  </a:lnTo>
                  <a:lnTo>
                    <a:pt x="421611" y="98118"/>
                  </a:lnTo>
                  <a:lnTo>
                    <a:pt x="423949" y="95137"/>
                  </a:lnTo>
                  <a:lnTo>
                    <a:pt x="429193" y="91825"/>
                  </a:lnTo>
                  <a:lnTo>
                    <a:pt x="434830" y="89360"/>
                  </a:lnTo>
                  <a:lnTo>
                    <a:pt x="443583" y="83387"/>
                  </a:lnTo>
                  <a:lnTo>
                    <a:pt x="453660" y="80659"/>
                  </a:lnTo>
                  <a:lnTo>
                    <a:pt x="467689" y="80282"/>
                  </a:lnTo>
                  <a:lnTo>
                    <a:pt x="473437" y="82907"/>
                  </a:lnTo>
                  <a:lnTo>
                    <a:pt x="480471" y="87937"/>
                  </a:lnTo>
                  <a:lnTo>
                    <a:pt x="488990" y="89922"/>
                  </a:lnTo>
                  <a:lnTo>
                    <a:pt x="509041" y="104606"/>
                  </a:lnTo>
                  <a:lnTo>
                    <a:pt x="514967" y="106947"/>
                  </a:lnTo>
                  <a:lnTo>
                    <a:pt x="523881" y="112851"/>
                  </a:lnTo>
                  <a:lnTo>
                    <a:pt x="532806" y="116034"/>
                  </a:lnTo>
                  <a:lnTo>
                    <a:pt x="541735" y="121827"/>
                  </a:lnTo>
                  <a:lnTo>
                    <a:pt x="550664" y="123985"/>
                  </a:lnTo>
                  <a:lnTo>
                    <a:pt x="565547" y="124774"/>
                  </a:lnTo>
                  <a:lnTo>
                    <a:pt x="594485" y="115793"/>
                  </a:lnTo>
                  <a:lnTo>
                    <a:pt x="613099" y="100804"/>
                  </a:lnTo>
                  <a:lnTo>
                    <a:pt x="622079" y="93062"/>
                  </a:lnTo>
                  <a:lnTo>
                    <a:pt x="628044" y="90903"/>
                  </a:lnTo>
                  <a:lnTo>
                    <a:pt x="634003" y="84651"/>
                  </a:lnTo>
                  <a:lnTo>
                    <a:pt x="656828" y="55613"/>
                  </a:lnTo>
                  <a:lnTo>
                    <a:pt x="662658" y="37493"/>
                  </a:lnTo>
                  <a:lnTo>
                    <a:pt x="666585" y="30486"/>
                  </a:lnTo>
                  <a:lnTo>
                    <a:pt x="669105" y="17904"/>
                  </a:lnTo>
                  <a:lnTo>
                    <a:pt x="669716" y="1277"/>
                  </a:lnTo>
                  <a:lnTo>
                    <a:pt x="668727" y="810"/>
                  </a:lnTo>
                  <a:lnTo>
                    <a:pt x="662037" y="0"/>
                  </a:lnTo>
                  <a:lnTo>
                    <a:pt x="656424" y="4655"/>
                  </a:lnTo>
                  <a:lnTo>
                    <a:pt x="653891" y="9608"/>
                  </a:lnTo>
                  <a:lnTo>
                    <a:pt x="653217" y="12318"/>
                  </a:lnTo>
                  <a:lnTo>
                    <a:pt x="647526" y="20872"/>
                  </a:lnTo>
                  <a:lnTo>
                    <a:pt x="630911" y="43328"/>
                  </a:lnTo>
                  <a:lnTo>
                    <a:pt x="618237" y="78220"/>
                  </a:lnTo>
                  <a:lnTo>
                    <a:pt x="616184" y="118537"/>
                  </a:lnTo>
                  <a:lnTo>
                    <a:pt x="618810" y="124715"/>
                  </a:lnTo>
                  <a:lnTo>
                    <a:pt x="622293" y="130767"/>
                  </a:lnTo>
                  <a:lnTo>
                    <a:pt x="623840" y="136764"/>
                  </a:lnTo>
                  <a:lnTo>
                    <a:pt x="625244" y="138761"/>
                  </a:lnTo>
                  <a:lnTo>
                    <a:pt x="627174" y="140091"/>
                  </a:lnTo>
                  <a:lnTo>
                    <a:pt x="631962" y="142562"/>
                  </a:lnTo>
                  <a:lnTo>
                    <a:pt x="640237" y="148539"/>
                  </a:lnTo>
                  <a:lnTo>
                    <a:pt x="648972" y="150751"/>
                  </a:lnTo>
                  <a:lnTo>
                    <a:pt x="678656" y="1516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3" name="SMARTInkShape-363"/>
            <p:cNvSpPr/>
            <p:nvPr>
              <p:custDataLst>
                <p:tags r:id="rId109"/>
              </p:custDataLst>
            </p:nvPr>
          </p:nvSpPr>
          <p:spPr>
            <a:xfrm>
              <a:off x="5313164" y="5089922"/>
              <a:ext cx="8931" cy="1"/>
            </a:xfrm>
            <a:custGeom>
              <a:avLst/>
              <a:gdLst/>
              <a:ahLst/>
              <a:cxnLst/>
              <a:rect l="0" t="0" r="0" b="0"/>
              <a:pathLst>
                <a:path w="8931" h="1">
                  <a:moveTo>
                    <a:pt x="8930" y="0"/>
                  </a:moveTo>
                  <a:lnTo>
                    <a:pt x="8930"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57" name="SMARTInkShape-Group46"/>
          <p:cNvGrpSpPr/>
          <p:nvPr/>
        </p:nvGrpSpPr>
        <p:grpSpPr>
          <a:xfrm>
            <a:off x="6134728" y="3804047"/>
            <a:ext cx="767921" cy="178549"/>
            <a:chOff x="6134728" y="3804047"/>
            <a:chExt cx="767921" cy="178549"/>
          </a:xfrm>
        </p:grpSpPr>
        <p:sp>
          <p:nvSpPr>
            <p:cNvPr id="155" name="SMARTInkShape-364"/>
            <p:cNvSpPr/>
            <p:nvPr>
              <p:custDataLst>
                <p:tags r:id="rId88"/>
              </p:custDataLst>
            </p:nvPr>
          </p:nvSpPr>
          <p:spPr>
            <a:xfrm>
              <a:off x="6134728" y="3839766"/>
              <a:ext cx="142843" cy="26790"/>
            </a:xfrm>
            <a:custGeom>
              <a:avLst/>
              <a:gdLst/>
              <a:ahLst/>
              <a:cxnLst/>
              <a:rect l="0" t="0" r="0" b="0"/>
              <a:pathLst>
                <a:path w="142843" h="26790">
                  <a:moveTo>
                    <a:pt x="8897" y="0"/>
                  </a:moveTo>
                  <a:lnTo>
                    <a:pt x="8897" y="0"/>
                  </a:lnTo>
                  <a:lnTo>
                    <a:pt x="1208" y="0"/>
                  </a:lnTo>
                  <a:lnTo>
                    <a:pt x="794" y="992"/>
                  </a:lnTo>
                  <a:lnTo>
                    <a:pt x="0" y="8562"/>
                  </a:lnTo>
                  <a:lnTo>
                    <a:pt x="22167" y="8929"/>
                  </a:lnTo>
                  <a:lnTo>
                    <a:pt x="27362" y="11575"/>
                  </a:lnTo>
                  <a:lnTo>
                    <a:pt x="32978" y="15066"/>
                  </a:lnTo>
                  <a:lnTo>
                    <a:pt x="44669" y="17307"/>
                  </a:lnTo>
                  <a:lnTo>
                    <a:pt x="89312" y="17859"/>
                  </a:lnTo>
                  <a:lnTo>
                    <a:pt x="133423" y="17859"/>
                  </a:lnTo>
                  <a:lnTo>
                    <a:pt x="142842"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6" name="SMARTInkShape-365"/>
            <p:cNvSpPr/>
            <p:nvPr>
              <p:custDataLst>
                <p:tags r:id="rId89"/>
              </p:custDataLst>
            </p:nvPr>
          </p:nvSpPr>
          <p:spPr>
            <a:xfrm>
              <a:off x="6438305" y="3804047"/>
              <a:ext cx="464344" cy="178549"/>
            </a:xfrm>
            <a:custGeom>
              <a:avLst/>
              <a:gdLst/>
              <a:ahLst/>
              <a:cxnLst/>
              <a:rect l="0" t="0" r="0" b="0"/>
              <a:pathLst>
                <a:path w="464344" h="178549">
                  <a:moveTo>
                    <a:pt x="8929" y="0"/>
                  </a:moveTo>
                  <a:lnTo>
                    <a:pt x="8929" y="0"/>
                  </a:lnTo>
                  <a:lnTo>
                    <a:pt x="8929" y="4740"/>
                  </a:lnTo>
                  <a:lnTo>
                    <a:pt x="827" y="33010"/>
                  </a:lnTo>
                  <a:lnTo>
                    <a:pt x="48" y="76049"/>
                  </a:lnTo>
                  <a:lnTo>
                    <a:pt x="1" y="119242"/>
                  </a:lnTo>
                  <a:lnTo>
                    <a:pt x="0" y="163558"/>
                  </a:lnTo>
                  <a:lnTo>
                    <a:pt x="0" y="178548"/>
                  </a:lnTo>
                  <a:lnTo>
                    <a:pt x="0" y="166161"/>
                  </a:lnTo>
                  <a:lnTo>
                    <a:pt x="2645" y="160500"/>
                  </a:lnTo>
                  <a:lnTo>
                    <a:pt x="6137" y="154677"/>
                  </a:lnTo>
                  <a:lnTo>
                    <a:pt x="8377" y="142854"/>
                  </a:lnTo>
                  <a:lnTo>
                    <a:pt x="9677" y="135920"/>
                  </a:lnTo>
                  <a:lnTo>
                    <a:pt x="19939" y="107707"/>
                  </a:lnTo>
                  <a:lnTo>
                    <a:pt x="41531" y="73838"/>
                  </a:lnTo>
                  <a:lnTo>
                    <a:pt x="43263" y="68205"/>
                  </a:lnTo>
                  <a:lnTo>
                    <a:pt x="44717" y="66306"/>
                  </a:lnTo>
                  <a:lnTo>
                    <a:pt x="53174" y="62656"/>
                  </a:lnTo>
                  <a:lnTo>
                    <a:pt x="70084" y="79018"/>
                  </a:lnTo>
                  <a:lnTo>
                    <a:pt x="72162" y="87230"/>
                  </a:lnTo>
                  <a:lnTo>
                    <a:pt x="77495" y="95519"/>
                  </a:lnTo>
                  <a:lnTo>
                    <a:pt x="79090" y="101323"/>
                  </a:lnTo>
                  <a:lnTo>
                    <a:pt x="80508" y="103267"/>
                  </a:lnTo>
                  <a:lnTo>
                    <a:pt x="82445" y="104564"/>
                  </a:lnTo>
                  <a:lnTo>
                    <a:pt x="87244" y="106996"/>
                  </a:lnTo>
                  <a:lnTo>
                    <a:pt x="92684" y="111385"/>
                  </a:lnTo>
                  <a:lnTo>
                    <a:pt x="95763" y="116642"/>
                  </a:lnTo>
                  <a:lnTo>
                    <a:pt x="96584" y="119433"/>
                  </a:lnTo>
                  <a:lnTo>
                    <a:pt x="98123" y="121294"/>
                  </a:lnTo>
                  <a:lnTo>
                    <a:pt x="116254" y="131865"/>
                  </a:lnTo>
                  <a:lnTo>
                    <a:pt x="142879" y="133891"/>
                  </a:lnTo>
                  <a:lnTo>
                    <a:pt x="172640" y="133944"/>
                  </a:lnTo>
                  <a:lnTo>
                    <a:pt x="174625" y="132952"/>
                  </a:lnTo>
                  <a:lnTo>
                    <a:pt x="175948" y="131299"/>
                  </a:lnTo>
                  <a:lnTo>
                    <a:pt x="176829" y="129204"/>
                  </a:lnTo>
                  <a:lnTo>
                    <a:pt x="178410" y="127808"/>
                  </a:lnTo>
                  <a:lnTo>
                    <a:pt x="188075" y="122921"/>
                  </a:lnTo>
                  <a:lnTo>
                    <a:pt x="218640" y="93896"/>
                  </a:lnTo>
                  <a:lnTo>
                    <a:pt x="221197" y="88695"/>
                  </a:lnTo>
                  <a:lnTo>
                    <a:pt x="223123" y="76114"/>
                  </a:lnTo>
                  <a:lnTo>
                    <a:pt x="222170" y="74555"/>
                  </a:lnTo>
                  <a:lnTo>
                    <a:pt x="220543" y="73516"/>
                  </a:lnTo>
                  <a:lnTo>
                    <a:pt x="218466" y="72823"/>
                  </a:lnTo>
                  <a:lnTo>
                    <a:pt x="217081" y="71369"/>
                  </a:lnTo>
                  <a:lnTo>
                    <a:pt x="214677" y="63871"/>
                  </a:lnTo>
                  <a:lnTo>
                    <a:pt x="211829" y="63113"/>
                  </a:lnTo>
                  <a:lnTo>
                    <a:pt x="205760" y="62543"/>
                  </a:lnTo>
                  <a:lnTo>
                    <a:pt x="200753" y="67259"/>
                  </a:lnTo>
                  <a:lnTo>
                    <a:pt x="198364" y="72226"/>
                  </a:lnTo>
                  <a:lnTo>
                    <a:pt x="196502" y="89869"/>
                  </a:lnTo>
                  <a:lnTo>
                    <a:pt x="196453" y="133946"/>
                  </a:lnTo>
                  <a:lnTo>
                    <a:pt x="196453" y="136923"/>
                  </a:lnTo>
                  <a:lnTo>
                    <a:pt x="199098" y="142875"/>
                  </a:lnTo>
                  <a:lnTo>
                    <a:pt x="204141" y="150041"/>
                  </a:lnTo>
                  <a:lnTo>
                    <a:pt x="206130" y="158585"/>
                  </a:lnTo>
                  <a:lnTo>
                    <a:pt x="213039" y="168009"/>
                  </a:lnTo>
                  <a:lnTo>
                    <a:pt x="216393" y="168928"/>
                  </a:lnTo>
                  <a:lnTo>
                    <a:pt x="240698" y="169664"/>
                  </a:lnTo>
                  <a:lnTo>
                    <a:pt x="249653" y="161102"/>
                  </a:lnTo>
                  <a:lnTo>
                    <a:pt x="250030" y="138512"/>
                  </a:lnTo>
                  <a:lnTo>
                    <a:pt x="249039" y="136990"/>
                  </a:lnTo>
                  <a:lnTo>
                    <a:pt x="247385" y="135975"/>
                  </a:lnTo>
                  <a:lnTo>
                    <a:pt x="245290" y="135298"/>
                  </a:lnTo>
                  <a:lnTo>
                    <a:pt x="243894" y="133855"/>
                  </a:lnTo>
                  <a:lnTo>
                    <a:pt x="242342" y="129606"/>
                  </a:lnTo>
                  <a:lnTo>
                    <a:pt x="241210" y="112989"/>
                  </a:lnTo>
                  <a:lnTo>
                    <a:pt x="240182" y="111045"/>
                  </a:lnTo>
                  <a:lnTo>
                    <a:pt x="238504" y="109749"/>
                  </a:lnTo>
                  <a:lnTo>
                    <a:pt x="236393" y="108885"/>
                  </a:lnTo>
                  <a:lnTo>
                    <a:pt x="234986" y="107316"/>
                  </a:lnTo>
                  <a:lnTo>
                    <a:pt x="233423" y="102928"/>
                  </a:lnTo>
                  <a:lnTo>
                    <a:pt x="232175" y="68090"/>
                  </a:lnTo>
                  <a:lnTo>
                    <a:pt x="233165" y="66229"/>
                  </a:lnTo>
                  <a:lnTo>
                    <a:pt x="234819" y="64989"/>
                  </a:lnTo>
                  <a:lnTo>
                    <a:pt x="236913" y="64162"/>
                  </a:lnTo>
                  <a:lnTo>
                    <a:pt x="238309" y="62618"/>
                  </a:lnTo>
                  <a:lnTo>
                    <a:pt x="241848" y="53510"/>
                  </a:lnTo>
                  <a:lnTo>
                    <a:pt x="245733" y="49248"/>
                  </a:lnTo>
                  <a:lnTo>
                    <a:pt x="250767" y="46693"/>
                  </a:lnTo>
                  <a:lnTo>
                    <a:pt x="263222" y="44768"/>
                  </a:lnTo>
                  <a:lnTo>
                    <a:pt x="271247" y="44684"/>
                  </a:lnTo>
                  <a:lnTo>
                    <a:pt x="276989" y="47310"/>
                  </a:lnTo>
                  <a:lnTo>
                    <a:pt x="306696" y="74536"/>
                  </a:lnTo>
                  <a:lnTo>
                    <a:pt x="309941" y="80422"/>
                  </a:lnTo>
                  <a:lnTo>
                    <a:pt x="313189" y="95257"/>
                  </a:lnTo>
                  <a:lnTo>
                    <a:pt x="319539" y="107158"/>
                  </a:lnTo>
                  <a:lnTo>
                    <a:pt x="321465" y="138272"/>
                  </a:lnTo>
                  <a:lnTo>
                    <a:pt x="322458" y="139806"/>
                  </a:lnTo>
                  <a:lnTo>
                    <a:pt x="324113" y="140829"/>
                  </a:lnTo>
                  <a:lnTo>
                    <a:pt x="330366" y="142864"/>
                  </a:lnTo>
                  <a:lnTo>
                    <a:pt x="330388" y="138131"/>
                  </a:lnTo>
                  <a:lnTo>
                    <a:pt x="331384" y="136736"/>
                  </a:lnTo>
                  <a:lnTo>
                    <a:pt x="333039" y="135806"/>
                  </a:lnTo>
                  <a:lnTo>
                    <a:pt x="335136" y="135185"/>
                  </a:lnTo>
                  <a:lnTo>
                    <a:pt x="336533" y="133780"/>
                  </a:lnTo>
                  <a:lnTo>
                    <a:pt x="340074" y="124923"/>
                  </a:lnTo>
                  <a:lnTo>
                    <a:pt x="345392" y="118153"/>
                  </a:lnTo>
                  <a:lnTo>
                    <a:pt x="346984" y="112705"/>
                  </a:lnTo>
                  <a:lnTo>
                    <a:pt x="348400" y="110856"/>
                  </a:lnTo>
                  <a:lnTo>
                    <a:pt x="352621" y="108800"/>
                  </a:lnTo>
                  <a:lnTo>
                    <a:pt x="354142" y="107260"/>
                  </a:lnTo>
                  <a:lnTo>
                    <a:pt x="364757" y="90949"/>
                  </a:lnTo>
                  <a:lnTo>
                    <a:pt x="368159" y="90031"/>
                  </a:lnTo>
                  <a:lnTo>
                    <a:pt x="379384" y="89340"/>
                  </a:lnTo>
                  <a:lnTo>
                    <a:pt x="380914" y="90318"/>
                  </a:lnTo>
                  <a:lnTo>
                    <a:pt x="381935" y="91962"/>
                  </a:lnTo>
                  <a:lnTo>
                    <a:pt x="383573" y="96989"/>
                  </a:lnTo>
                  <a:lnTo>
                    <a:pt x="388598" y="102600"/>
                  </a:lnTo>
                  <a:lnTo>
                    <a:pt x="393638" y="105131"/>
                  </a:lnTo>
                  <a:lnTo>
                    <a:pt x="396369" y="105806"/>
                  </a:lnTo>
                  <a:lnTo>
                    <a:pt x="398192" y="107248"/>
                  </a:lnTo>
                  <a:lnTo>
                    <a:pt x="408690" y="125195"/>
                  </a:lnTo>
                  <a:lnTo>
                    <a:pt x="409382" y="128112"/>
                  </a:lnTo>
                  <a:lnTo>
                    <a:pt x="410835" y="130056"/>
                  </a:lnTo>
                  <a:lnTo>
                    <a:pt x="412796" y="131353"/>
                  </a:lnTo>
                  <a:lnTo>
                    <a:pt x="415096" y="132217"/>
                  </a:lnTo>
                  <a:lnTo>
                    <a:pt x="416629" y="133785"/>
                  </a:lnTo>
                  <a:lnTo>
                    <a:pt x="419292" y="141482"/>
                  </a:lnTo>
                  <a:lnTo>
                    <a:pt x="422162" y="142256"/>
                  </a:lnTo>
                  <a:lnTo>
                    <a:pt x="427348" y="142752"/>
                  </a:lnTo>
                  <a:lnTo>
                    <a:pt x="432986" y="147579"/>
                  </a:lnTo>
                  <a:lnTo>
                    <a:pt x="434510" y="147995"/>
                  </a:lnTo>
                  <a:lnTo>
                    <a:pt x="435524" y="147281"/>
                  </a:lnTo>
                  <a:lnTo>
                    <a:pt x="437154" y="143745"/>
                  </a:lnTo>
                  <a:lnTo>
                    <a:pt x="445207" y="142951"/>
                  </a:lnTo>
                  <a:lnTo>
                    <a:pt x="445633" y="141934"/>
                  </a:lnTo>
                  <a:lnTo>
                    <a:pt x="446106" y="138157"/>
                  </a:lnTo>
                  <a:lnTo>
                    <a:pt x="447224" y="136753"/>
                  </a:lnTo>
                  <a:lnTo>
                    <a:pt x="451112" y="135193"/>
                  </a:lnTo>
                  <a:lnTo>
                    <a:pt x="452546" y="133785"/>
                  </a:lnTo>
                  <a:lnTo>
                    <a:pt x="454139" y="129575"/>
                  </a:lnTo>
                  <a:lnTo>
                    <a:pt x="456384" y="106324"/>
                  </a:lnTo>
                  <a:lnTo>
                    <a:pt x="462477" y="90602"/>
                  </a:lnTo>
                  <a:lnTo>
                    <a:pt x="464343"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62" name="SMARTInkShape-Group47"/>
          <p:cNvGrpSpPr/>
          <p:nvPr/>
        </p:nvGrpSpPr>
        <p:grpSpPr>
          <a:xfrm>
            <a:off x="7127241" y="3661172"/>
            <a:ext cx="355802" cy="321470"/>
            <a:chOff x="7127241" y="3661172"/>
            <a:chExt cx="355802" cy="321470"/>
          </a:xfrm>
        </p:grpSpPr>
        <p:sp>
          <p:nvSpPr>
            <p:cNvPr id="158" name="SMARTInkShape-366"/>
            <p:cNvSpPr/>
            <p:nvPr>
              <p:custDataLst>
                <p:tags r:id="rId84"/>
              </p:custDataLst>
            </p:nvPr>
          </p:nvSpPr>
          <p:spPr>
            <a:xfrm>
              <a:off x="7127241" y="3920133"/>
              <a:ext cx="16510" cy="44649"/>
            </a:xfrm>
            <a:custGeom>
              <a:avLst/>
              <a:gdLst/>
              <a:ahLst/>
              <a:cxnLst/>
              <a:rect l="0" t="0" r="0" b="0"/>
              <a:pathLst>
                <a:path w="16510" h="44649">
                  <a:moveTo>
                    <a:pt x="16509" y="0"/>
                  </a:moveTo>
                  <a:lnTo>
                    <a:pt x="16509" y="0"/>
                  </a:lnTo>
                  <a:lnTo>
                    <a:pt x="11768" y="4740"/>
                  </a:lnTo>
                  <a:lnTo>
                    <a:pt x="9441" y="9714"/>
                  </a:lnTo>
                  <a:lnTo>
                    <a:pt x="8820" y="12429"/>
                  </a:lnTo>
                  <a:lnTo>
                    <a:pt x="7415" y="14239"/>
                  </a:lnTo>
                  <a:lnTo>
                    <a:pt x="3206" y="16250"/>
                  </a:lnTo>
                  <a:lnTo>
                    <a:pt x="1688" y="17779"/>
                  </a:lnTo>
                  <a:lnTo>
                    <a:pt x="0" y="22123"/>
                  </a:lnTo>
                  <a:lnTo>
                    <a:pt x="542" y="24670"/>
                  </a:lnTo>
                  <a:lnTo>
                    <a:pt x="6457" y="34068"/>
                  </a:lnTo>
                  <a:lnTo>
                    <a:pt x="7247" y="39970"/>
                  </a:lnTo>
                  <a:lnTo>
                    <a:pt x="8350" y="41529"/>
                  </a:lnTo>
                  <a:lnTo>
                    <a:pt x="16509"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9" name="SMARTInkShape-367"/>
            <p:cNvSpPr/>
            <p:nvPr>
              <p:custDataLst>
                <p:tags r:id="rId85"/>
              </p:custDataLst>
            </p:nvPr>
          </p:nvSpPr>
          <p:spPr>
            <a:xfrm>
              <a:off x="7170539" y="3839766"/>
              <a:ext cx="1" cy="8930"/>
            </a:xfrm>
            <a:custGeom>
              <a:avLst/>
              <a:gdLst/>
              <a:ahLst/>
              <a:cxnLst/>
              <a:rect l="0" t="0" r="0" b="0"/>
              <a:pathLst>
                <a:path w="1" h="8930">
                  <a:moveTo>
                    <a:pt x="0" y="8929"/>
                  </a:moveTo>
                  <a:lnTo>
                    <a:pt x="0" y="8929"/>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0" name="SMARTInkShape-368"/>
            <p:cNvSpPr/>
            <p:nvPr>
              <p:custDataLst>
                <p:tags r:id="rId86"/>
              </p:custDataLst>
            </p:nvPr>
          </p:nvSpPr>
          <p:spPr>
            <a:xfrm>
              <a:off x="7259836" y="3661172"/>
              <a:ext cx="26790" cy="321470"/>
            </a:xfrm>
            <a:custGeom>
              <a:avLst/>
              <a:gdLst/>
              <a:ahLst/>
              <a:cxnLst/>
              <a:rect l="0" t="0" r="0" b="0"/>
              <a:pathLst>
                <a:path w="26790" h="321470">
                  <a:moveTo>
                    <a:pt x="0" y="0"/>
                  </a:moveTo>
                  <a:lnTo>
                    <a:pt x="0" y="0"/>
                  </a:lnTo>
                  <a:lnTo>
                    <a:pt x="0" y="29811"/>
                  </a:lnTo>
                  <a:lnTo>
                    <a:pt x="8561" y="69858"/>
                  </a:lnTo>
                  <a:lnTo>
                    <a:pt x="17293" y="113494"/>
                  </a:lnTo>
                  <a:lnTo>
                    <a:pt x="20456" y="150499"/>
                  </a:lnTo>
                  <a:lnTo>
                    <a:pt x="25538" y="175359"/>
                  </a:lnTo>
                  <a:lnTo>
                    <a:pt x="26716" y="218266"/>
                  </a:lnTo>
                  <a:lnTo>
                    <a:pt x="26786" y="261046"/>
                  </a:lnTo>
                  <a:lnTo>
                    <a:pt x="26789" y="305619"/>
                  </a:lnTo>
                  <a:lnTo>
                    <a:pt x="26789"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1" name="SMARTInkShape-369"/>
            <p:cNvSpPr/>
            <p:nvPr>
              <p:custDataLst>
                <p:tags r:id="rId87"/>
              </p:custDataLst>
            </p:nvPr>
          </p:nvSpPr>
          <p:spPr>
            <a:xfrm>
              <a:off x="7206258" y="3830836"/>
              <a:ext cx="276785" cy="142875"/>
            </a:xfrm>
            <a:custGeom>
              <a:avLst/>
              <a:gdLst/>
              <a:ahLst/>
              <a:cxnLst/>
              <a:rect l="0" t="0" r="0" b="0"/>
              <a:pathLst>
                <a:path w="276785" h="142875">
                  <a:moveTo>
                    <a:pt x="0" y="62508"/>
                  </a:moveTo>
                  <a:lnTo>
                    <a:pt x="0" y="62508"/>
                  </a:lnTo>
                  <a:lnTo>
                    <a:pt x="4741" y="62508"/>
                  </a:lnTo>
                  <a:lnTo>
                    <a:pt x="6137" y="61516"/>
                  </a:lnTo>
                  <a:lnTo>
                    <a:pt x="7068" y="59862"/>
                  </a:lnTo>
                  <a:lnTo>
                    <a:pt x="7688" y="57767"/>
                  </a:lnTo>
                  <a:lnTo>
                    <a:pt x="9094" y="56371"/>
                  </a:lnTo>
                  <a:lnTo>
                    <a:pt x="51373" y="35821"/>
                  </a:lnTo>
                  <a:lnTo>
                    <a:pt x="95163" y="17968"/>
                  </a:lnTo>
                  <a:lnTo>
                    <a:pt x="136832" y="3066"/>
                  </a:lnTo>
                  <a:lnTo>
                    <a:pt x="160555" y="180"/>
                  </a:lnTo>
                  <a:lnTo>
                    <a:pt x="195056" y="0"/>
                  </a:lnTo>
                  <a:lnTo>
                    <a:pt x="195522" y="992"/>
                  </a:lnTo>
                  <a:lnTo>
                    <a:pt x="196442" y="21249"/>
                  </a:lnTo>
                  <a:lnTo>
                    <a:pt x="195454" y="23096"/>
                  </a:lnTo>
                  <a:lnTo>
                    <a:pt x="193803" y="24327"/>
                  </a:lnTo>
                  <a:lnTo>
                    <a:pt x="191710" y="25148"/>
                  </a:lnTo>
                  <a:lnTo>
                    <a:pt x="190314" y="26687"/>
                  </a:lnTo>
                  <a:lnTo>
                    <a:pt x="178501" y="52642"/>
                  </a:lnTo>
                  <a:lnTo>
                    <a:pt x="164433" y="68640"/>
                  </a:lnTo>
                  <a:lnTo>
                    <a:pt x="160777" y="80214"/>
                  </a:lnTo>
                  <a:lnTo>
                    <a:pt x="160742" y="85482"/>
                  </a:lnTo>
                  <a:lnTo>
                    <a:pt x="160738" y="83302"/>
                  </a:lnTo>
                  <a:lnTo>
                    <a:pt x="161729" y="82324"/>
                  </a:lnTo>
                  <a:lnTo>
                    <a:pt x="168424" y="80624"/>
                  </a:lnTo>
                  <a:lnTo>
                    <a:pt x="211343" y="80368"/>
                  </a:lnTo>
                  <a:lnTo>
                    <a:pt x="255984" y="80367"/>
                  </a:lnTo>
                  <a:lnTo>
                    <a:pt x="261937" y="80367"/>
                  </a:lnTo>
                  <a:lnTo>
                    <a:pt x="263922" y="81359"/>
                  </a:lnTo>
                  <a:lnTo>
                    <a:pt x="265245" y="83013"/>
                  </a:lnTo>
                  <a:lnTo>
                    <a:pt x="266126" y="85108"/>
                  </a:lnTo>
                  <a:lnTo>
                    <a:pt x="267707" y="86504"/>
                  </a:lnTo>
                  <a:lnTo>
                    <a:pt x="275423" y="88929"/>
                  </a:lnTo>
                  <a:lnTo>
                    <a:pt x="276199" y="91779"/>
                  </a:lnTo>
                  <a:lnTo>
                    <a:pt x="276784" y="105538"/>
                  </a:lnTo>
                  <a:lnTo>
                    <a:pt x="270676" y="113966"/>
                  </a:lnTo>
                  <a:lnTo>
                    <a:pt x="269128" y="119443"/>
                  </a:lnTo>
                  <a:lnTo>
                    <a:pt x="267724" y="121300"/>
                  </a:lnTo>
                  <a:lnTo>
                    <a:pt x="261998" y="124907"/>
                  </a:lnTo>
                  <a:lnTo>
                    <a:pt x="256915" y="134512"/>
                  </a:lnTo>
                  <a:lnTo>
                    <a:pt x="250434" y="142385"/>
                  </a:lnTo>
                  <a:lnTo>
                    <a:pt x="241135" y="142874"/>
                  </a:lnTo>
                  <a:lnTo>
                    <a:pt x="241101" y="13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63" name="SMARTInkShape-370"/>
          <p:cNvSpPr/>
          <p:nvPr>
            <p:custDataLst>
              <p:tags r:id="rId3"/>
            </p:custDataLst>
          </p:nvPr>
        </p:nvSpPr>
        <p:spPr>
          <a:xfrm>
            <a:off x="7724183" y="3920143"/>
            <a:ext cx="107154" cy="107033"/>
          </a:xfrm>
          <a:custGeom>
            <a:avLst/>
            <a:gdLst/>
            <a:ahLst/>
            <a:cxnLst/>
            <a:rect l="0" t="0" r="0" b="0"/>
            <a:pathLst>
              <a:path w="107154" h="107033">
                <a:moveTo>
                  <a:pt x="89294" y="17849"/>
                </a:moveTo>
                <a:lnTo>
                  <a:pt x="89294" y="17849"/>
                </a:lnTo>
                <a:lnTo>
                  <a:pt x="84553" y="17849"/>
                </a:lnTo>
                <a:lnTo>
                  <a:pt x="83157" y="16857"/>
                </a:lnTo>
                <a:lnTo>
                  <a:pt x="82226" y="15204"/>
                </a:lnTo>
                <a:lnTo>
                  <a:pt x="80472" y="9287"/>
                </a:lnTo>
                <a:lnTo>
                  <a:pt x="72685" y="8952"/>
                </a:lnTo>
                <a:lnTo>
                  <a:pt x="63856" y="1234"/>
                </a:lnTo>
                <a:lnTo>
                  <a:pt x="54934" y="99"/>
                </a:lnTo>
                <a:lnTo>
                  <a:pt x="46006" y="0"/>
                </a:lnTo>
                <a:lnTo>
                  <a:pt x="23406" y="21239"/>
                </a:lnTo>
                <a:lnTo>
                  <a:pt x="20323" y="29609"/>
                </a:lnTo>
                <a:lnTo>
                  <a:pt x="17960" y="38951"/>
                </a:lnTo>
                <a:lnTo>
                  <a:pt x="11005" y="53032"/>
                </a:lnTo>
                <a:lnTo>
                  <a:pt x="8858" y="59283"/>
                </a:lnTo>
                <a:lnTo>
                  <a:pt x="3063" y="69372"/>
                </a:lnTo>
                <a:lnTo>
                  <a:pt x="0" y="105849"/>
                </a:lnTo>
                <a:lnTo>
                  <a:pt x="990" y="106282"/>
                </a:lnTo>
                <a:lnTo>
                  <a:pt x="7686" y="107032"/>
                </a:lnTo>
                <a:lnTo>
                  <a:pt x="16506" y="99448"/>
                </a:lnTo>
                <a:lnTo>
                  <a:pt x="22197" y="98581"/>
                </a:lnTo>
                <a:lnTo>
                  <a:pt x="23726" y="97467"/>
                </a:lnTo>
                <a:lnTo>
                  <a:pt x="24746" y="95733"/>
                </a:lnTo>
                <a:lnTo>
                  <a:pt x="25426" y="93584"/>
                </a:lnTo>
                <a:lnTo>
                  <a:pt x="36321" y="80139"/>
                </a:lnTo>
                <a:lnTo>
                  <a:pt x="40945" y="74307"/>
                </a:lnTo>
                <a:lnTo>
                  <a:pt x="43001" y="68408"/>
                </a:lnTo>
                <a:lnTo>
                  <a:pt x="44541" y="66438"/>
                </a:lnTo>
                <a:lnTo>
                  <a:pt x="60853" y="54963"/>
                </a:lnTo>
                <a:lnTo>
                  <a:pt x="61771" y="51542"/>
                </a:lnTo>
                <a:lnTo>
                  <a:pt x="62015" y="49241"/>
                </a:lnTo>
                <a:lnTo>
                  <a:pt x="63171" y="47707"/>
                </a:lnTo>
                <a:lnTo>
                  <a:pt x="70150" y="45042"/>
                </a:lnTo>
                <a:lnTo>
                  <a:pt x="70578" y="45900"/>
                </a:lnTo>
                <a:lnTo>
                  <a:pt x="71321" y="52362"/>
                </a:lnTo>
                <a:lnTo>
                  <a:pt x="77549" y="60459"/>
                </a:lnTo>
                <a:lnTo>
                  <a:pt x="79993" y="69787"/>
                </a:lnTo>
                <a:lnTo>
                  <a:pt x="86427" y="78232"/>
                </a:lnTo>
                <a:lnTo>
                  <a:pt x="88020" y="83712"/>
                </a:lnTo>
                <a:lnTo>
                  <a:pt x="89436" y="85570"/>
                </a:lnTo>
                <a:lnTo>
                  <a:pt x="93657" y="87635"/>
                </a:lnTo>
                <a:lnTo>
                  <a:pt x="107153" y="892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68" name="SMARTInkShape-Group49"/>
          <p:cNvGrpSpPr/>
          <p:nvPr/>
        </p:nvGrpSpPr>
        <p:grpSpPr>
          <a:xfrm>
            <a:off x="6465095" y="4241724"/>
            <a:ext cx="875109" cy="160602"/>
            <a:chOff x="6465095" y="4241724"/>
            <a:chExt cx="875109" cy="160602"/>
          </a:xfrm>
        </p:grpSpPr>
        <p:sp>
          <p:nvSpPr>
            <p:cNvPr id="164" name="SMARTInkShape-371"/>
            <p:cNvSpPr/>
            <p:nvPr>
              <p:custDataLst>
                <p:tags r:id="rId80"/>
              </p:custDataLst>
            </p:nvPr>
          </p:nvSpPr>
          <p:spPr>
            <a:xfrm>
              <a:off x="6465095" y="4259461"/>
              <a:ext cx="160734" cy="120955"/>
            </a:xfrm>
            <a:custGeom>
              <a:avLst/>
              <a:gdLst/>
              <a:ahLst/>
              <a:cxnLst/>
              <a:rect l="0" t="0" r="0" b="0"/>
              <a:pathLst>
                <a:path w="160734" h="120955">
                  <a:moveTo>
                    <a:pt x="8928" y="0"/>
                  </a:moveTo>
                  <a:lnTo>
                    <a:pt x="8928" y="0"/>
                  </a:lnTo>
                  <a:lnTo>
                    <a:pt x="9" y="0"/>
                  </a:lnTo>
                  <a:lnTo>
                    <a:pt x="0" y="12429"/>
                  </a:lnTo>
                  <a:lnTo>
                    <a:pt x="2645" y="18091"/>
                  </a:lnTo>
                  <a:lnTo>
                    <a:pt x="6136" y="23916"/>
                  </a:lnTo>
                  <a:lnTo>
                    <a:pt x="16958" y="59699"/>
                  </a:lnTo>
                  <a:lnTo>
                    <a:pt x="18584" y="74353"/>
                  </a:lnTo>
                  <a:lnTo>
                    <a:pt x="25511" y="91873"/>
                  </a:lnTo>
                  <a:lnTo>
                    <a:pt x="26786" y="120954"/>
                  </a:lnTo>
                  <a:lnTo>
                    <a:pt x="26787" y="116923"/>
                  </a:lnTo>
                  <a:lnTo>
                    <a:pt x="31528" y="116334"/>
                  </a:lnTo>
                  <a:lnTo>
                    <a:pt x="32925" y="115259"/>
                  </a:lnTo>
                  <a:lnTo>
                    <a:pt x="41609" y="99877"/>
                  </a:lnTo>
                  <a:lnTo>
                    <a:pt x="44739" y="86037"/>
                  </a:lnTo>
                  <a:lnTo>
                    <a:pt x="50517" y="74220"/>
                  </a:lnTo>
                  <a:lnTo>
                    <a:pt x="53662" y="59584"/>
                  </a:lnTo>
                  <a:lnTo>
                    <a:pt x="78637" y="15286"/>
                  </a:lnTo>
                  <a:lnTo>
                    <a:pt x="84594" y="6072"/>
                  </a:lnTo>
                  <a:lnTo>
                    <a:pt x="89852" y="2699"/>
                  </a:lnTo>
                  <a:lnTo>
                    <a:pt x="105423" y="158"/>
                  </a:lnTo>
                  <a:lnTo>
                    <a:pt x="111383" y="47"/>
                  </a:lnTo>
                  <a:lnTo>
                    <a:pt x="112950" y="1024"/>
                  </a:lnTo>
                  <a:lnTo>
                    <a:pt x="113995" y="2666"/>
                  </a:lnTo>
                  <a:lnTo>
                    <a:pt x="114691" y="4754"/>
                  </a:lnTo>
                  <a:lnTo>
                    <a:pt x="122970" y="18093"/>
                  </a:lnTo>
                  <a:lnTo>
                    <a:pt x="123650" y="20992"/>
                  </a:lnTo>
                  <a:lnTo>
                    <a:pt x="125097" y="22924"/>
                  </a:lnTo>
                  <a:lnTo>
                    <a:pt x="127054" y="24213"/>
                  </a:lnTo>
                  <a:lnTo>
                    <a:pt x="129351" y="25071"/>
                  </a:lnTo>
                  <a:lnTo>
                    <a:pt x="137324" y="35761"/>
                  </a:lnTo>
                  <a:lnTo>
                    <a:pt x="141229" y="46756"/>
                  </a:lnTo>
                  <a:lnTo>
                    <a:pt x="143541" y="59359"/>
                  </a:lnTo>
                  <a:lnTo>
                    <a:pt x="149877" y="71403"/>
                  </a:lnTo>
                  <a:lnTo>
                    <a:pt x="150519" y="74392"/>
                  </a:lnTo>
                  <a:lnTo>
                    <a:pt x="151940" y="76383"/>
                  </a:lnTo>
                  <a:lnTo>
                    <a:pt x="153879" y="77711"/>
                  </a:lnTo>
                  <a:lnTo>
                    <a:pt x="156163" y="78597"/>
                  </a:lnTo>
                  <a:lnTo>
                    <a:pt x="157687" y="81171"/>
                  </a:lnTo>
                  <a:lnTo>
                    <a:pt x="160733" y="982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5" name="SMARTInkShape-372"/>
            <p:cNvSpPr/>
            <p:nvPr>
              <p:custDataLst>
                <p:tags r:id="rId81"/>
              </p:custDataLst>
            </p:nvPr>
          </p:nvSpPr>
          <p:spPr>
            <a:xfrm>
              <a:off x="6697635" y="4259461"/>
              <a:ext cx="88893" cy="123621"/>
            </a:xfrm>
            <a:custGeom>
              <a:avLst/>
              <a:gdLst/>
              <a:ahLst/>
              <a:cxnLst/>
              <a:rect l="0" t="0" r="0" b="0"/>
              <a:pathLst>
                <a:path w="88893" h="123621">
                  <a:moveTo>
                    <a:pt x="35349" y="0"/>
                  </a:moveTo>
                  <a:lnTo>
                    <a:pt x="35349" y="0"/>
                  </a:lnTo>
                  <a:lnTo>
                    <a:pt x="22046" y="0"/>
                  </a:lnTo>
                  <a:lnTo>
                    <a:pt x="20529" y="992"/>
                  </a:lnTo>
                  <a:lnTo>
                    <a:pt x="19515" y="2646"/>
                  </a:lnTo>
                  <a:lnTo>
                    <a:pt x="18090" y="9714"/>
                  </a:lnTo>
                  <a:lnTo>
                    <a:pt x="17609" y="16250"/>
                  </a:lnTo>
                  <a:lnTo>
                    <a:pt x="11376" y="24671"/>
                  </a:lnTo>
                  <a:lnTo>
                    <a:pt x="9394" y="32996"/>
                  </a:lnTo>
                  <a:lnTo>
                    <a:pt x="7590" y="67640"/>
                  </a:lnTo>
                  <a:lnTo>
                    <a:pt x="1497" y="80205"/>
                  </a:lnTo>
                  <a:lnTo>
                    <a:pt x="0" y="92242"/>
                  </a:lnTo>
                  <a:lnTo>
                    <a:pt x="2440" y="98213"/>
                  </a:lnTo>
                  <a:lnTo>
                    <a:pt x="5840" y="104173"/>
                  </a:lnTo>
                  <a:lnTo>
                    <a:pt x="8202" y="114321"/>
                  </a:lnTo>
                  <a:lnTo>
                    <a:pt x="16217" y="123620"/>
                  </a:lnTo>
                  <a:lnTo>
                    <a:pt x="17633" y="123092"/>
                  </a:lnTo>
                  <a:lnTo>
                    <a:pt x="33281" y="110170"/>
                  </a:lnTo>
                  <a:lnTo>
                    <a:pt x="41571" y="107057"/>
                  </a:lnTo>
                  <a:lnTo>
                    <a:pt x="65126" y="86200"/>
                  </a:lnTo>
                  <a:lnTo>
                    <a:pt x="68427" y="80314"/>
                  </a:lnTo>
                  <a:lnTo>
                    <a:pt x="70886" y="74390"/>
                  </a:lnTo>
                  <a:lnTo>
                    <a:pt x="76857" y="65477"/>
                  </a:lnTo>
                  <a:lnTo>
                    <a:pt x="80060" y="56553"/>
                  </a:lnTo>
                  <a:lnTo>
                    <a:pt x="87563" y="46412"/>
                  </a:lnTo>
                  <a:lnTo>
                    <a:pt x="88524" y="40430"/>
                  </a:lnTo>
                  <a:lnTo>
                    <a:pt x="88892" y="28444"/>
                  </a:lnTo>
                  <a:lnTo>
                    <a:pt x="87912" y="27892"/>
                  </a:lnTo>
                  <a:lnTo>
                    <a:pt x="84177" y="27279"/>
                  </a:lnTo>
                  <a:lnTo>
                    <a:pt x="82784" y="26124"/>
                  </a:lnTo>
                  <a:lnTo>
                    <a:pt x="81236" y="22194"/>
                  </a:lnTo>
                  <a:lnTo>
                    <a:pt x="79831" y="20749"/>
                  </a:lnTo>
                  <a:lnTo>
                    <a:pt x="75624" y="19144"/>
                  </a:lnTo>
                  <a:lnTo>
                    <a:pt x="31019" y="17859"/>
                  </a:lnTo>
                  <a:lnTo>
                    <a:pt x="26420"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6" name="SMARTInkShape-373"/>
            <p:cNvSpPr/>
            <p:nvPr>
              <p:custDataLst>
                <p:tags r:id="rId82"/>
              </p:custDataLst>
            </p:nvPr>
          </p:nvSpPr>
          <p:spPr>
            <a:xfrm>
              <a:off x="6866930" y="4241724"/>
              <a:ext cx="125016" cy="160602"/>
            </a:xfrm>
            <a:custGeom>
              <a:avLst/>
              <a:gdLst/>
              <a:ahLst/>
              <a:cxnLst/>
              <a:rect l="0" t="0" r="0" b="0"/>
              <a:pathLst>
                <a:path w="125016" h="160602">
                  <a:moveTo>
                    <a:pt x="0" y="44526"/>
                  </a:moveTo>
                  <a:lnTo>
                    <a:pt x="0" y="44526"/>
                  </a:lnTo>
                  <a:lnTo>
                    <a:pt x="992" y="83263"/>
                  </a:lnTo>
                  <a:lnTo>
                    <a:pt x="11024" y="106862"/>
                  </a:lnTo>
                  <a:lnTo>
                    <a:pt x="14820" y="112911"/>
                  </a:lnTo>
                  <a:lnTo>
                    <a:pt x="16959" y="121894"/>
                  </a:lnTo>
                  <a:lnTo>
                    <a:pt x="17459" y="127860"/>
                  </a:lnTo>
                  <a:lnTo>
                    <a:pt x="20327" y="133819"/>
                  </a:lnTo>
                  <a:lnTo>
                    <a:pt x="23917" y="139774"/>
                  </a:lnTo>
                  <a:lnTo>
                    <a:pt x="26410" y="149918"/>
                  </a:lnTo>
                  <a:lnTo>
                    <a:pt x="26788" y="160601"/>
                  </a:lnTo>
                  <a:lnTo>
                    <a:pt x="26789" y="116346"/>
                  </a:lnTo>
                  <a:lnTo>
                    <a:pt x="27781" y="94994"/>
                  </a:lnTo>
                  <a:lnTo>
                    <a:pt x="33857" y="78160"/>
                  </a:lnTo>
                  <a:lnTo>
                    <a:pt x="35883" y="68404"/>
                  </a:lnTo>
                  <a:lnTo>
                    <a:pt x="42623" y="54057"/>
                  </a:lnTo>
                  <a:lnTo>
                    <a:pt x="43298" y="50880"/>
                  </a:lnTo>
                  <a:lnTo>
                    <a:pt x="48989" y="41668"/>
                  </a:lnTo>
                  <a:lnTo>
                    <a:pt x="67548" y="20720"/>
                  </a:lnTo>
                  <a:lnTo>
                    <a:pt x="69709" y="14763"/>
                  </a:lnTo>
                  <a:lnTo>
                    <a:pt x="71278" y="12778"/>
                  </a:lnTo>
                  <a:lnTo>
                    <a:pt x="86567" y="3019"/>
                  </a:lnTo>
                  <a:lnTo>
                    <a:pt x="96495" y="291"/>
                  </a:lnTo>
                  <a:lnTo>
                    <a:pt x="102454" y="0"/>
                  </a:lnTo>
                  <a:lnTo>
                    <a:pt x="107712" y="2578"/>
                  </a:lnTo>
                  <a:lnTo>
                    <a:pt x="125015" y="177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7" name="SMARTInkShape-374"/>
            <p:cNvSpPr/>
            <p:nvPr>
              <p:custDataLst>
                <p:tags r:id="rId83"/>
              </p:custDataLst>
            </p:nvPr>
          </p:nvSpPr>
          <p:spPr>
            <a:xfrm>
              <a:off x="7090172" y="4251928"/>
              <a:ext cx="250032" cy="141479"/>
            </a:xfrm>
            <a:custGeom>
              <a:avLst/>
              <a:gdLst/>
              <a:ahLst/>
              <a:cxnLst/>
              <a:rect l="0" t="0" r="0" b="0"/>
              <a:pathLst>
                <a:path w="250032" h="141479">
                  <a:moveTo>
                    <a:pt x="0" y="7533"/>
                  </a:moveTo>
                  <a:lnTo>
                    <a:pt x="0" y="7533"/>
                  </a:lnTo>
                  <a:lnTo>
                    <a:pt x="0" y="50206"/>
                  </a:lnTo>
                  <a:lnTo>
                    <a:pt x="992" y="64274"/>
                  </a:lnTo>
                  <a:lnTo>
                    <a:pt x="7689" y="81580"/>
                  </a:lnTo>
                  <a:lnTo>
                    <a:pt x="8929" y="122332"/>
                  </a:lnTo>
                  <a:lnTo>
                    <a:pt x="9922" y="122761"/>
                  </a:lnTo>
                  <a:lnTo>
                    <a:pt x="17751" y="123609"/>
                  </a:lnTo>
                  <a:lnTo>
                    <a:pt x="25538" y="115929"/>
                  </a:lnTo>
                  <a:lnTo>
                    <a:pt x="26418" y="110316"/>
                  </a:lnTo>
                  <a:lnTo>
                    <a:pt x="27708" y="93394"/>
                  </a:lnTo>
                  <a:lnTo>
                    <a:pt x="33897" y="82693"/>
                  </a:lnTo>
                  <a:lnTo>
                    <a:pt x="41021" y="73238"/>
                  </a:lnTo>
                  <a:lnTo>
                    <a:pt x="46578" y="61154"/>
                  </a:lnTo>
                  <a:lnTo>
                    <a:pt x="78714" y="18150"/>
                  </a:lnTo>
                  <a:lnTo>
                    <a:pt x="82279" y="17213"/>
                  </a:lnTo>
                  <a:lnTo>
                    <a:pt x="93627" y="16506"/>
                  </a:lnTo>
                  <a:lnTo>
                    <a:pt x="95160" y="17484"/>
                  </a:lnTo>
                  <a:lnTo>
                    <a:pt x="96182" y="19128"/>
                  </a:lnTo>
                  <a:lnTo>
                    <a:pt x="96864" y="21216"/>
                  </a:lnTo>
                  <a:lnTo>
                    <a:pt x="98310" y="22608"/>
                  </a:lnTo>
                  <a:lnTo>
                    <a:pt x="102563" y="24155"/>
                  </a:lnTo>
                  <a:lnTo>
                    <a:pt x="104094" y="25560"/>
                  </a:lnTo>
                  <a:lnTo>
                    <a:pt x="114045" y="43436"/>
                  </a:lnTo>
                  <a:lnTo>
                    <a:pt x="114725" y="46351"/>
                  </a:lnTo>
                  <a:lnTo>
                    <a:pt x="122975" y="61127"/>
                  </a:lnTo>
                  <a:lnTo>
                    <a:pt x="125011" y="98692"/>
                  </a:lnTo>
                  <a:lnTo>
                    <a:pt x="125014" y="104363"/>
                  </a:lnTo>
                  <a:lnTo>
                    <a:pt x="132703" y="113325"/>
                  </a:lnTo>
                  <a:lnTo>
                    <a:pt x="133117" y="112788"/>
                  </a:lnTo>
                  <a:lnTo>
                    <a:pt x="134865" y="104523"/>
                  </a:lnTo>
                  <a:lnTo>
                    <a:pt x="152424" y="71458"/>
                  </a:lnTo>
                  <a:lnTo>
                    <a:pt x="163833" y="53674"/>
                  </a:lnTo>
                  <a:lnTo>
                    <a:pt x="171541" y="34911"/>
                  </a:lnTo>
                  <a:lnTo>
                    <a:pt x="190610" y="13521"/>
                  </a:lnTo>
                  <a:lnTo>
                    <a:pt x="196502" y="10194"/>
                  </a:lnTo>
                  <a:lnTo>
                    <a:pt x="199462" y="9307"/>
                  </a:lnTo>
                  <a:lnTo>
                    <a:pt x="201436" y="7724"/>
                  </a:lnTo>
                  <a:lnTo>
                    <a:pt x="205205" y="1746"/>
                  </a:lnTo>
                  <a:lnTo>
                    <a:pt x="209603" y="0"/>
                  </a:lnTo>
                  <a:lnTo>
                    <a:pt x="212165" y="527"/>
                  </a:lnTo>
                  <a:lnTo>
                    <a:pt x="221588" y="6414"/>
                  </a:lnTo>
                  <a:lnTo>
                    <a:pt x="227492" y="7202"/>
                  </a:lnTo>
                  <a:lnTo>
                    <a:pt x="229053" y="9296"/>
                  </a:lnTo>
                  <a:lnTo>
                    <a:pt x="234201" y="24271"/>
                  </a:lnTo>
                  <a:lnTo>
                    <a:pt x="238035" y="30847"/>
                  </a:lnTo>
                  <a:lnTo>
                    <a:pt x="240495" y="43153"/>
                  </a:lnTo>
                  <a:lnTo>
                    <a:pt x="241091" y="86318"/>
                  </a:lnTo>
                  <a:lnTo>
                    <a:pt x="241098" y="98456"/>
                  </a:lnTo>
                  <a:lnTo>
                    <a:pt x="243745" y="105159"/>
                  </a:lnTo>
                  <a:lnTo>
                    <a:pt x="247237" y="111446"/>
                  </a:lnTo>
                  <a:lnTo>
                    <a:pt x="249203" y="121555"/>
                  </a:lnTo>
                  <a:lnTo>
                    <a:pt x="250031" y="1414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69" name="SMARTInkShape-375"/>
          <p:cNvSpPr/>
          <p:nvPr>
            <p:custDataLst>
              <p:tags r:id="rId4"/>
            </p:custDataLst>
          </p:nvPr>
        </p:nvSpPr>
        <p:spPr>
          <a:xfrm>
            <a:off x="1794867" y="4866680"/>
            <a:ext cx="160736" cy="8930"/>
          </a:xfrm>
          <a:custGeom>
            <a:avLst/>
            <a:gdLst/>
            <a:ahLst/>
            <a:cxnLst/>
            <a:rect l="0" t="0" r="0" b="0"/>
            <a:pathLst>
              <a:path w="160736" h="8930">
                <a:moveTo>
                  <a:pt x="17860" y="8929"/>
                </a:moveTo>
                <a:lnTo>
                  <a:pt x="17860" y="8929"/>
                </a:lnTo>
                <a:lnTo>
                  <a:pt x="0" y="8929"/>
                </a:lnTo>
                <a:lnTo>
                  <a:pt x="41753" y="8929"/>
                </a:lnTo>
                <a:lnTo>
                  <a:pt x="74524" y="8929"/>
                </a:lnTo>
                <a:lnTo>
                  <a:pt x="80416" y="6284"/>
                </a:lnTo>
                <a:lnTo>
                  <a:pt x="86342" y="2793"/>
                </a:lnTo>
                <a:lnTo>
                  <a:pt x="98231" y="552"/>
                </a:lnTo>
                <a:lnTo>
                  <a:pt x="140144" y="0"/>
                </a:lnTo>
                <a:lnTo>
                  <a:pt x="16073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85" name="SMARTInkShape-Group51"/>
          <p:cNvGrpSpPr/>
          <p:nvPr/>
        </p:nvGrpSpPr>
        <p:grpSpPr>
          <a:xfrm>
            <a:off x="2000414" y="4688089"/>
            <a:ext cx="1910790" cy="892967"/>
            <a:chOff x="2000414" y="4688089"/>
            <a:chExt cx="1910790" cy="892967"/>
          </a:xfrm>
        </p:grpSpPr>
        <p:sp>
          <p:nvSpPr>
            <p:cNvPr id="170" name="SMARTInkShape-376"/>
            <p:cNvSpPr/>
            <p:nvPr>
              <p:custDataLst>
                <p:tags r:id="rId65"/>
              </p:custDataLst>
            </p:nvPr>
          </p:nvSpPr>
          <p:spPr>
            <a:xfrm>
              <a:off x="2080729" y="4723805"/>
              <a:ext cx="53467" cy="223243"/>
            </a:xfrm>
            <a:custGeom>
              <a:avLst/>
              <a:gdLst/>
              <a:ahLst/>
              <a:cxnLst/>
              <a:rect l="0" t="0" r="0" b="0"/>
              <a:pathLst>
                <a:path w="53467" h="223243">
                  <a:moveTo>
                    <a:pt x="53466" y="0"/>
                  </a:moveTo>
                  <a:lnTo>
                    <a:pt x="53466" y="0"/>
                  </a:lnTo>
                  <a:lnTo>
                    <a:pt x="45778" y="0"/>
                  </a:lnTo>
                  <a:lnTo>
                    <a:pt x="31267" y="13302"/>
                  </a:lnTo>
                  <a:lnTo>
                    <a:pt x="28717" y="18480"/>
                  </a:lnTo>
                  <a:lnTo>
                    <a:pt x="25765" y="41696"/>
                  </a:lnTo>
                  <a:lnTo>
                    <a:pt x="20564" y="51600"/>
                  </a:lnTo>
                  <a:lnTo>
                    <a:pt x="15151" y="91779"/>
                  </a:lnTo>
                  <a:lnTo>
                    <a:pt x="10069" y="108859"/>
                  </a:lnTo>
                  <a:lnTo>
                    <a:pt x="8073" y="127924"/>
                  </a:lnTo>
                  <a:lnTo>
                    <a:pt x="1162" y="145450"/>
                  </a:lnTo>
                  <a:lnTo>
                    <a:pt x="0" y="171364"/>
                  </a:lnTo>
                  <a:lnTo>
                    <a:pt x="2584" y="178026"/>
                  </a:lnTo>
                  <a:lnTo>
                    <a:pt x="4662" y="181192"/>
                  </a:lnTo>
                  <a:lnTo>
                    <a:pt x="8989" y="198546"/>
                  </a:lnTo>
                  <a:lnTo>
                    <a:pt x="10916" y="200825"/>
                  </a:lnTo>
                  <a:lnTo>
                    <a:pt x="13194" y="202344"/>
                  </a:lnTo>
                  <a:lnTo>
                    <a:pt x="14711" y="204349"/>
                  </a:lnTo>
                  <a:lnTo>
                    <a:pt x="26677" y="2232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1" name="SMARTInkShape-377"/>
            <p:cNvSpPr/>
            <p:nvPr>
              <p:custDataLst>
                <p:tags r:id="rId66"/>
              </p:custDataLst>
            </p:nvPr>
          </p:nvSpPr>
          <p:spPr>
            <a:xfrm>
              <a:off x="2214563" y="4697020"/>
              <a:ext cx="116086" cy="196450"/>
            </a:xfrm>
            <a:custGeom>
              <a:avLst/>
              <a:gdLst/>
              <a:ahLst/>
              <a:cxnLst/>
              <a:rect l="0" t="0" r="0" b="0"/>
              <a:pathLst>
                <a:path w="116086" h="196450">
                  <a:moveTo>
                    <a:pt x="71437" y="89293"/>
                  </a:moveTo>
                  <a:lnTo>
                    <a:pt x="71437" y="89293"/>
                  </a:lnTo>
                  <a:lnTo>
                    <a:pt x="76178" y="89293"/>
                  </a:lnTo>
                  <a:lnTo>
                    <a:pt x="77574" y="87308"/>
                  </a:lnTo>
                  <a:lnTo>
                    <a:pt x="79999" y="69175"/>
                  </a:lnTo>
                  <a:lnTo>
                    <a:pt x="80364" y="32743"/>
                  </a:lnTo>
                  <a:lnTo>
                    <a:pt x="77720" y="26787"/>
                  </a:lnTo>
                  <a:lnTo>
                    <a:pt x="75626" y="23810"/>
                  </a:lnTo>
                  <a:lnTo>
                    <a:pt x="70653" y="20502"/>
                  </a:lnTo>
                  <a:lnTo>
                    <a:pt x="65135" y="18039"/>
                  </a:lnTo>
                  <a:lnTo>
                    <a:pt x="59376" y="13637"/>
                  </a:lnTo>
                  <a:lnTo>
                    <a:pt x="56155" y="8373"/>
                  </a:lnTo>
                  <a:lnTo>
                    <a:pt x="55296" y="5581"/>
                  </a:lnTo>
                  <a:lnTo>
                    <a:pt x="53731" y="3719"/>
                  </a:lnTo>
                  <a:lnTo>
                    <a:pt x="49346" y="1651"/>
                  </a:lnTo>
                  <a:lnTo>
                    <a:pt x="13638" y="0"/>
                  </a:lnTo>
                  <a:lnTo>
                    <a:pt x="12069" y="990"/>
                  </a:lnTo>
                  <a:lnTo>
                    <a:pt x="11022" y="2643"/>
                  </a:lnTo>
                  <a:lnTo>
                    <a:pt x="10324" y="4737"/>
                  </a:lnTo>
                  <a:lnTo>
                    <a:pt x="8867" y="6133"/>
                  </a:lnTo>
                  <a:lnTo>
                    <a:pt x="4602" y="7684"/>
                  </a:lnTo>
                  <a:lnTo>
                    <a:pt x="3068" y="9090"/>
                  </a:lnTo>
                  <a:lnTo>
                    <a:pt x="1363" y="13298"/>
                  </a:lnTo>
                  <a:lnTo>
                    <a:pt x="3" y="56553"/>
                  </a:lnTo>
                  <a:lnTo>
                    <a:pt x="0" y="65481"/>
                  </a:lnTo>
                  <a:lnTo>
                    <a:pt x="2646" y="71434"/>
                  </a:lnTo>
                  <a:lnTo>
                    <a:pt x="6137" y="77387"/>
                  </a:lnTo>
                  <a:lnTo>
                    <a:pt x="8378" y="89293"/>
                  </a:lnTo>
                  <a:lnTo>
                    <a:pt x="8561" y="92269"/>
                  </a:lnTo>
                  <a:lnTo>
                    <a:pt x="11412" y="98222"/>
                  </a:lnTo>
                  <a:lnTo>
                    <a:pt x="16585" y="105388"/>
                  </a:lnTo>
                  <a:lnTo>
                    <a:pt x="19939" y="106368"/>
                  </a:lnTo>
                  <a:lnTo>
                    <a:pt x="22222" y="106629"/>
                  </a:lnTo>
                  <a:lnTo>
                    <a:pt x="23744" y="107796"/>
                  </a:lnTo>
                  <a:lnTo>
                    <a:pt x="25436" y="111738"/>
                  </a:lnTo>
                  <a:lnTo>
                    <a:pt x="26879" y="113186"/>
                  </a:lnTo>
                  <a:lnTo>
                    <a:pt x="34358" y="115700"/>
                  </a:lnTo>
                  <a:lnTo>
                    <a:pt x="43287" y="108360"/>
                  </a:lnTo>
                  <a:lnTo>
                    <a:pt x="48985" y="107510"/>
                  </a:lnTo>
                  <a:lnTo>
                    <a:pt x="50516" y="106398"/>
                  </a:lnTo>
                  <a:lnTo>
                    <a:pt x="51537" y="104665"/>
                  </a:lnTo>
                  <a:lnTo>
                    <a:pt x="53175" y="99495"/>
                  </a:lnTo>
                  <a:lnTo>
                    <a:pt x="59635" y="91344"/>
                  </a:lnTo>
                  <a:lnTo>
                    <a:pt x="62395" y="80849"/>
                  </a:lnTo>
                  <a:lnTo>
                    <a:pt x="71405" y="71466"/>
                  </a:lnTo>
                  <a:lnTo>
                    <a:pt x="71437" y="92683"/>
                  </a:lnTo>
                  <a:lnTo>
                    <a:pt x="74083" y="98406"/>
                  </a:lnTo>
                  <a:lnTo>
                    <a:pt x="77574" y="104257"/>
                  </a:lnTo>
                  <a:lnTo>
                    <a:pt x="79815" y="116097"/>
                  </a:lnTo>
                  <a:lnTo>
                    <a:pt x="79999" y="119069"/>
                  </a:lnTo>
                  <a:lnTo>
                    <a:pt x="82849" y="125016"/>
                  </a:lnTo>
                  <a:lnTo>
                    <a:pt x="86431" y="130966"/>
                  </a:lnTo>
                  <a:lnTo>
                    <a:pt x="89440" y="139895"/>
                  </a:lnTo>
                  <a:lnTo>
                    <a:pt x="95182" y="148824"/>
                  </a:lnTo>
                  <a:lnTo>
                    <a:pt x="97324" y="157753"/>
                  </a:lnTo>
                  <a:lnTo>
                    <a:pt x="97825" y="163707"/>
                  </a:lnTo>
                  <a:lnTo>
                    <a:pt x="100694" y="169660"/>
                  </a:lnTo>
                  <a:lnTo>
                    <a:pt x="104284" y="175613"/>
                  </a:lnTo>
                  <a:lnTo>
                    <a:pt x="106777" y="185755"/>
                  </a:lnTo>
                  <a:lnTo>
                    <a:pt x="107896" y="186343"/>
                  </a:lnTo>
                  <a:lnTo>
                    <a:pt x="111784" y="186997"/>
                  </a:lnTo>
                  <a:lnTo>
                    <a:pt x="113218" y="188162"/>
                  </a:lnTo>
                  <a:lnTo>
                    <a:pt x="116085" y="1964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2" name="SMARTInkShape-378"/>
            <p:cNvSpPr/>
            <p:nvPr>
              <p:custDataLst>
                <p:tags r:id="rId67"/>
              </p:custDataLst>
            </p:nvPr>
          </p:nvSpPr>
          <p:spPr>
            <a:xfrm>
              <a:off x="2375297" y="4688089"/>
              <a:ext cx="267892" cy="249917"/>
            </a:xfrm>
            <a:custGeom>
              <a:avLst/>
              <a:gdLst/>
              <a:ahLst/>
              <a:cxnLst/>
              <a:rect l="0" t="0" r="0" b="0"/>
              <a:pathLst>
                <a:path w="267892" h="249917">
                  <a:moveTo>
                    <a:pt x="0" y="17856"/>
                  </a:moveTo>
                  <a:lnTo>
                    <a:pt x="0" y="17856"/>
                  </a:lnTo>
                  <a:lnTo>
                    <a:pt x="0" y="9295"/>
                  </a:lnTo>
                  <a:lnTo>
                    <a:pt x="13302" y="8936"/>
                  </a:lnTo>
                  <a:lnTo>
                    <a:pt x="18480" y="6285"/>
                  </a:lnTo>
                  <a:lnTo>
                    <a:pt x="24088" y="2792"/>
                  </a:lnTo>
                  <a:lnTo>
                    <a:pt x="35773" y="549"/>
                  </a:lnTo>
                  <a:lnTo>
                    <a:pt x="74414" y="0"/>
                  </a:lnTo>
                  <a:lnTo>
                    <a:pt x="80367" y="2644"/>
                  </a:lnTo>
                  <a:lnTo>
                    <a:pt x="86320" y="6135"/>
                  </a:lnTo>
                  <a:lnTo>
                    <a:pt x="95250" y="9091"/>
                  </a:lnTo>
                  <a:lnTo>
                    <a:pt x="116086" y="24324"/>
                  </a:lnTo>
                  <a:lnTo>
                    <a:pt x="122039" y="26684"/>
                  </a:lnTo>
                  <a:lnTo>
                    <a:pt x="127992" y="31040"/>
                  </a:lnTo>
                  <a:lnTo>
                    <a:pt x="131299" y="36283"/>
                  </a:lnTo>
                  <a:lnTo>
                    <a:pt x="133761" y="41921"/>
                  </a:lnTo>
                  <a:lnTo>
                    <a:pt x="138163" y="47734"/>
                  </a:lnTo>
                  <a:lnTo>
                    <a:pt x="140781" y="56271"/>
                  </a:lnTo>
                  <a:lnTo>
                    <a:pt x="142461" y="73179"/>
                  </a:lnTo>
                  <a:lnTo>
                    <a:pt x="140045" y="79817"/>
                  </a:lnTo>
                  <a:lnTo>
                    <a:pt x="138012" y="82976"/>
                  </a:lnTo>
                  <a:lnTo>
                    <a:pt x="131835" y="105243"/>
                  </a:lnTo>
                  <a:lnTo>
                    <a:pt x="118547" y="124845"/>
                  </a:lnTo>
                  <a:lnTo>
                    <a:pt x="111831" y="141626"/>
                  </a:lnTo>
                  <a:lnTo>
                    <a:pt x="100704" y="160175"/>
                  </a:lnTo>
                  <a:lnTo>
                    <a:pt x="98335" y="166437"/>
                  </a:lnTo>
                  <a:lnTo>
                    <a:pt x="82845" y="187506"/>
                  </a:lnTo>
                  <a:lnTo>
                    <a:pt x="80512" y="203615"/>
                  </a:lnTo>
                  <a:lnTo>
                    <a:pt x="87454" y="214861"/>
                  </a:lnTo>
                  <a:lnTo>
                    <a:pt x="88068" y="217653"/>
                  </a:lnTo>
                  <a:lnTo>
                    <a:pt x="89470" y="219515"/>
                  </a:lnTo>
                  <a:lnTo>
                    <a:pt x="104456" y="229049"/>
                  </a:lnTo>
                  <a:lnTo>
                    <a:pt x="135691" y="239736"/>
                  </a:lnTo>
                  <a:lnTo>
                    <a:pt x="161356" y="243565"/>
                  </a:lnTo>
                  <a:lnTo>
                    <a:pt x="178778" y="248113"/>
                  </a:lnTo>
                  <a:lnTo>
                    <a:pt x="220276" y="249916"/>
                  </a:lnTo>
                  <a:lnTo>
                    <a:pt x="229531" y="247332"/>
                  </a:lnTo>
                  <a:lnTo>
                    <a:pt x="233388" y="245255"/>
                  </a:lnTo>
                  <a:lnTo>
                    <a:pt x="267891" y="2410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3" name="SMARTInkShape-379"/>
            <p:cNvSpPr/>
            <p:nvPr>
              <p:custDataLst>
                <p:tags r:id="rId68"/>
              </p:custDataLst>
            </p:nvPr>
          </p:nvSpPr>
          <p:spPr>
            <a:xfrm>
              <a:off x="2687836" y="4688089"/>
              <a:ext cx="168387" cy="303607"/>
            </a:xfrm>
            <a:custGeom>
              <a:avLst/>
              <a:gdLst/>
              <a:ahLst/>
              <a:cxnLst/>
              <a:rect l="0" t="0" r="0" b="0"/>
              <a:pathLst>
                <a:path w="168387" h="303607">
                  <a:moveTo>
                    <a:pt x="0" y="35716"/>
                  </a:moveTo>
                  <a:lnTo>
                    <a:pt x="0" y="35716"/>
                  </a:lnTo>
                  <a:lnTo>
                    <a:pt x="4740" y="30975"/>
                  </a:lnTo>
                  <a:lnTo>
                    <a:pt x="12359" y="28648"/>
                  </a:lnTo>
                  <a:lnTo>
                    <a:pt x="32018" y="26039"/>
                  </a:lnTo>
                  <a:lnTo>
                    <a:pt x="57667" y="12569"/>
                  </a:lnTo>
                  <a:lnTo>
                    <a:pt x="73751" y="9013"/>
                  </a:lnTo>
                  <a:lnTo>
                    <a:pt x="86234" y="3110"/>
                  </a:lnTo>
                  <a:lnTo>
                    <a:pt x="127903" y="78"/>
                  </a:lnTo>
                  <a:lnTo>
                    <a:pt x="149921" y="0"/>
                  </a:lnTo>
                  <a:lnTo>
                    <a:pt x="155987" y="4738"/>
                  </a:lnTo>
                  <a:lnTo>
                    <a:pt x="158625" y="9711"/>
                  </a:lnTo>
                  <a:lnTo>
                    <a:pt x="168386" y="51135"/>
                  </a:lnTo>
                  <a:lnTo>
                    <a:pt x="161487" y="92302"/>
                  </a:lnTo>
                  <a:lnTo>
                    <a:pt x="159808" y="127992"/>
                  </a:lnTo>
                  <a:lnTo>
                    <a:pt x="146501" y="168853"/>
                  </a:lnTo>
                  <a:lnTo>
                    <a:pt x="138276" y="211592"/>
                  </a:lnTo>
                  <a:lnTo>
                    <a:pt x="134199" y="246883"/>
                  </a:lnTo>
                  <a:lnTo>
                    <a:pt x="133950" y="288209"/>
                  </a:lnTo>
                  <a:lnTo>
                    <a:pt x="133945" y="3036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4" name="SMARTInkShape-380"/>
            <p:cNvSpPr/>
            <p:nvPr>
              <p:custDataLst>
                <p:tags r:id="rId69"/>
              </p:custDataLst>
            </p:nvPr>
          </p:nvSpPr>
          <p:spPr>
            <a:xfrm>
              <a:off x="2000414" y="5063149"/>
              <a:ext cx="178385" cy="357161"/>
            </a:xfrm>
            <a:custGeom>
              <a:avLst/>
              <a:gdLst/>
              <a:ahLst/>
              <a:cxnLst/>
              <a:rect l="0" t="0" r="0" b="0"/>
              <a:pathLst>
                <a:path w="178385" h="357161">
                  <a:moveTo>
                    <a:pt x="17695" y="71421"/>
                  </a:moveTo>
                  <a:lnTo>
                    <a:pt x="17695" y="71421"/>
                  </a:lnTo>
                  <a:lnTo>
                    <a:pt x="9133" y="71421"/>
                  </a:lnTo>
                  <a:lnTo>
                    <a:pt x="8875" y="76162"/>
                  </a:lnTo>
                  <a:lnTo>
                    <a:pt x="11460" y="81135"/>
                  </a:lnTo>
                  <a:lnTo>
                    <a:pt x="13538" y="83850"/>
                  </a:lnTo>
                  <a:lnTo>
                    <a:pt x="15848" y="92159"/>
                  </a:lnTo>
                  <a:lnTo>
                    <a:pt x="17587" y="131121"/>
                  </a:lnTo>
                  <a:lnTo>
                    <a:pt x="17686" y="171426"/>
                  </a:lnTo>
                  <a:lnTo>
                    <a:pt x="17694" y="214530"/>
                  </a:lnTo>
                  <a:lnTo>
                    <a:pt x="17695" y="257983"/>
                  </a:lnTo>
                  <a:lnTo>
                    <a:pt x="17695" y="297294"/>
                  </a:lnTo>
                  <a:lnTo>
                    <a:pt x="17695" y="341122"/>
                  </a:lnTo>
                  <a:lnTo>
                    <a:pt x="17695" y="352045"/>
                  </a:lnTo>
                  <a:lnTo>
                    <a:pt x="16703" y="353754"/>
                  </a:lnTo>
                  <a:lnTo>
                    <a:pt x="15050" y="354893"/>
                  </a:lnTo>
                  <a:lnTo>
                    <a:pt x="8798" y="357160"/>
                  </a:lnTo>
                  <a:lnTo>
                    <a:pt x="8766" y="319011"/>
                  </a:lnTo>
                  <a:lnTo>
                    <a:pt x="1077" y="275348"/>
                  </a:lnTo>
                  <a:lnTo>
                    <a:pt x="0" y="231964"/>
                  </a:lnTo>
                  <a:lnTo>
                    <a:pt x="850" y="187482"/>
                  </a:lnTo>
                  <a:lnTo>
                    <a:pt x="12268" y="142855"/>
                  </a:lnTo>
                  <a:lnTo>
                    <a:pt x="19626" y="105278"/>
                  </a:lnTo>
                  <a:lnTo>
                    <a:pt x="29983" y="75794"/>
                  </a:lnTo>
                  <a:lnTo>
                    <a:pt x="61807" y="36541"/>
                  </a:lnTo>
                  <a:lnTo>
                    <a:pt x="90837" y="7227"/>
                  </a:lnTo>
                  <a:lnTo>
                    <a:pt x="100143" y="3203"/>
                  </a:lnTo>
                  <a:lnTo>
                    <a:pt x="144328" y="40"/>
                  </a:lnTo>
                  <a:lnTo>
                    <a:pt x="154214" y="0"/>
                  </a:lnTo>
                  <a:lnTo>
                    <a:pt x="160391" y="2636"/>
                  </a:lnTo>
                  <a:lnTo>
                    <a:pt x="166444" y="6124"/>
                  </a:lnTo>
                  <a:lnTo>
                    <a:pt x="172441" y="7673"/>
                  </a:lnTo>
                  <a:lnTo>
                    <a:pt x="174437" y="10071"/>
                  </a:lnTo>
                  <a:lnTo>
                    <a:pt x="177904" y="24182"/>
                  </a:lnTo>
                  <a:lnTo>
                    <a:pt x="178384" y="46663"/>
                  </a:lnTo>
                  <a:lnTo>
                    <a:pt x="175763" y="53142"/>
                  </a:lnTo>
                  <a:lnTo>
                    <a:pt x="173676" y="56258"/>
                  </a:lnTo>
                  <a:lnTo>
                    <a:pt x="168340" y="74527"/>
                  </a:lnTo>
                  <a:lnTo>
                    <a:pt x="135929" y="104090"/>
                  </a:lnTo>
                  <a:lnTo>
                    <a:pt x="95152" y="130951"/>
                  </a:lnTo>
                  <a:lnTo>
                    <a:pt x="74517" y="147820"/>
                  </a:lnTo>
                  <a:lnTo>
                    <a:pt x="65399" y="150613"/>
                  </a:lnTo>
                  <a:lnTo>
                    <a:pt x="59403" y="151266"/>
                  </a:lnTo>
                  <a:lnTo>
                    <a:pt x="53430" y="154202"/>
                  </a:lnTo>
                  <a:lnTo>
                    <a:pt x="47468" y="157822"/>
                  </a:lnTo>
                  <a:lnTo>
                    <a:pt x="35555" y="16071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5" name="SMARTInkShape-381"/>
            <p:cNvSpPr/>
            <p:nvPr>
              <p:custDataLst>
                <p:tags r:id="rId70"/>
              </p:custDataLst>
            </p:nvPr>
          </p:nvSpPr>
          <p:spPr>
            <a:xfrm>
              <a:off x="2089547" y="5232801"/>
              <a:ext cx="339329" cy="133942"/>
            </a:xfrm>
            <a:custGeom>
              <a:avLst/>
              <a:gdLst/>
              <a:ahLst/>
              <a:cxnLst/>
              <a:rect l="0" t="0" r="0" b="0"/>
              <a:pathLst>
                <a:path w="339329" h="133942">
                  <a:moveTo>
                    <a:pt x="0" y="80363"/>
                  </a:moveTo>
                  <a:lnTo>
                    <a:pt x="0" y="80363"/>
                  </a:lnTo>
                  <a:lnTo>
                    <a:pt x="4740" y="85103"/>
                  </a:lnTo>
                  <a:lnTo>
                    <a:pt x="9713" y="87431"/>
                  </a:lnTo>
                  <a:lnTo>
                    <a:pt x="29811" y="89184"/>
                  </a:lnTo>
                  <a:lnTo>
                    <a:pt x="35739" y="86599"/>
                  </a:lnTo>
                  <a:lnTo>
                    <a:pt x="41681" y="83134"/>
                  </a:lnTo>
                  <a:lnTo>
                    <a:pt x="53580" y="80911"/>
                  </a:lnTo>
                  <a:lnTo>
                    <a:pt x="56556" y="80728"/>
                  </a:lnTo>
                  <a:lnTo>
                    <a:pt x="62508" y="77879"/>
                  </a:lnTo>
                  <a:lnTo>
                    <a:pt x="82535" y="65153"/>
                  </a:lnTo>
                  <a:lnTo>
                    <a:pt x="89278" y="56454"/>
                  </a:lnTo>
                  <a:lnTo>
                    <a:pt x="100977" y="47592"/>
                  </a:lnTo>
                  <a:lnTo>
                    <a:pt x="112751" y="29759"/>
                  </a:lnTo>
                  <a:lnTo>
                    <a:pt x="115098" y="20831"/>
                  </a:lnTo>
                  <a:lnTo>
                    <a:pt x="116074" y="518"/>
                  </a:lnTo>
                  <a:lnTo>
                    <a:pt x="94836" y="0"/>
                  </a:lnTo>
                  <a:lnTo>
                    <a:pt x="89113" y="2643"/>
                  </a:lnTo>
                  <a:lnTo>
                    <a:pt x="68450" y="20987"/>
                  </a:lnTo>
                  <a:lnTo>
                    <a:pt x="65149" y="26854"/>
                  </a:lnTo>
                  <a:lnTo>
                    <a:pt x="62689" y="32769"/>
                  </a:lnTo>
                  <a:lnTo>
                    <a:pt x="58289" y="38704"/>
                  </a:lnTo>
                  <a:lnTo>
                    <a:pt x="55672" y="47296"/>
                  </a:lnTo>
                  <a:lnTo>
                    <a:pt x="52861" y="67630"/>
                  </a:lnTo>
                  <a:lnTo>
                    <a:pt x="48960" y="74043"/>
                  </a:lnTo>
                  <a:lnTo>
                    <a:pt x="48515" y="77142"/>
                  </a:lnTo>
                  <a:lnTo>
                    <a:pt x="49210" y="80200"/>
                  </a:lnTo>
                  <a:lnTo>
                    <a:pt x="51637" y="86243"/>
                  </a:lnTo>
                  <a:lnTo>
                    <a:pt x="53995" y="95224"/>
                  </a:lnTo>
                  <a:lnTo>
                    <a:pt x="59544" y="104169"/>
                  </a:lnTo>
                  <a:lnTo>
                    <a:pt x="62622" y="113104"/>
                  </a:lnTo>
                  <a:lnTo>
                    <a:pt x="74821" y="127987"/>
                  </a:lnTo>
                  <a:lnTo>
                    <a:pt x="80548" y="131295"/>
                  </a:lnTo>
                  <a:lnTo>
                    <a:pt x="91996" y="133158"/>
                  </a:lnTo>
                  <a:lnTo>
                    <a:pt x="127884" y="133928"/>
                  </a:lnTo>
                  <a:lnTo>
                    <a:pt x="133897" y="131289"/>
                  </a:lnTo>
                  <a:lnTo>
                    <a:pt x="139877" y="127801"/>
                  </a:lnTo>
                  <a:lnTo>
                    <a:pt x="148822" y="124846"/>
                  </a:lnTo>
                  <a:lnTo>
                    <a:pt x="181570" y="95209"/>
                  </a:lnTo>
                  <a:lnTo>
                    <a:pt x="184877" y="89276"/>
                  </a:lnTo>
                  <a:lnTo>
                    <a:pt x="188167" y="74408"/>
                  </a:lnTo>
                  <a:lnTo>
                    <a:pt x="195166" y="64267"/>
                  </a:lnTo>
                  <a:lnTo>
                    <a:pt x="196199" y="55723"/>
                  </a:lnTo>
                  <a:lnTo>
                    <a:pt x="196453" y="44648"/>
                  </a:lnTo>
                  <a:lnTo>
                    <a:pt x="196453" y="57947"/>
                  </a:lnTo>
                  <a:lnTo>
                    <a:pt x="193807" y="63125"/>
                  </a:lnTo>
                  <a:lnTo>
                    <a:pt x="191712" y="65894"/>
                  </a:lnTo>
                  <a:lnTo>
                    <a:pt x="189385" y="74263"/>
                  </a:lnTo>
                  <a:lnTo>
                    <a:pt x="186553" y="113035"/>
                  </a:lnTo>
                  <a:lnTo>
                    <a:pt x="178962" y="124486"/>
                  </a:lnTo>
                  <a:lnTo>
                    <a:pt x="178596" y="133828"/>
                  </a:lnTo>
                  <a:lnTo>
                    <a:pt x="183335" y="133907"/>
                  </a:lnTo>
                  <a:lnTo>
                    <a:pt x="184731" y="132927"/>
                  </a:lnTo>
                  <a:lnTo>
                    <a:pt x="185662" y="131280"/>
                  </a:lnTo>
                  <a:lnTo>
                    <a:pt x="187156" y="126250"/>
                  </a:lnTo>
                  <a:lnTo>
                    <a:pt x="220294" y="83561"/>
                  </a:lnTo>
                  <a:lnTo>
                    <a:pt x="264914" y="39683"/>
                  </a:lnTo>
                  <a:lnTo>
                    <a:pt x="270867" y="37478"/>
                  </a:lnTo>
                  <a:lnTo>
                    <a:pt x="272851" y="35898"/>
                  </a:lnTo>
                  <a:lnTo>
                    <a:pt x="276636" y="29926"/>
                  </a:lnTo>
                  <a:lnTo>
                    <a:pt x="284354" y="27199"/>
                  </a:lnTo>
                  <a:lnTo>
                    <a:pt x="293316" y="34509"/>
                  </a:lnTo>
                  <a:lnTo>
                    <a:pt x="299016" y="40098"/>
                  </a:lnTo>
                  <a:lnTo>
                    <a:pt x="301568" y="45270"/>
                  </a:lnTo>
                  <a:lnTo>
                    <a:pt x="304333" y="59610"/>
                  </a:lnTo>
                  <a:lnTo>
                    <a:pt x="309666" y="69474"/>
                  </a:lnTo>
                  <a:lnTo>
                    <a:pt x="313279" y="94420"/>
                  </a:lnTo>
                  <a:lnTo>
                    <a:pt x="322203" y="106989"/>
                  </a:lnTo>
                  <a:lnTo>
                    <a:pt x="326756" y="113032"/>
                  </a:lnTo>
                  <a:lnTo>
                    <a:pt x="339328" y="1339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6" name="SMARTInkShape-382"/>
            <p:cNvSpPr/>
            <p:nvPr>
              <p:custDataLst>
                <p:tags r:id="rId71"/>
              </p:custDataLst>
            </p:nvPr>
          </p:nvSpPr>
          <p:spPr>
            <a:xfrm>
              <a:off x="2455787" y="5268516"/>
              <a:ext cx="98105" cy="151805"/>
            </a:xfrm>
            <a:custGeom>
              <a:avLst/>
              <a:gdLst/>
              <a:ahLst/>
              <a:cxnLst/>
              <a:rect l="0" t="0" r="0" b="0"/>
              <a:pathLst>
                <a:path w="98105" h="151805">
                  <a:moveTo>
                    <a:pt x="98104" y="0"/>
                  </a:moveTo>
                  <a:lnTo>
                    <a:pt x="98104" y="0"/>
                  </a:lnTo>
                  <a:lnTo>
                    <a:pt x="55263" y="0"/>
                  </a:lnTo>
                  <a:lnTo>
                    <a:pt x="51684" y="0"/>
                  </a:lnTo>
                  <a:lnTo>
                    <a:pt x="45061" y="2645"/>
                  </a:lnTo>
                  <a:lnTo>
                    <a:pt x="38810" y="6136"/>
                  </a:lnTo>
                  <a:lnTo>
                    <a:pt x="26713" y="8377"/>
                  </a:lnTo>
                  <a:lnTo>
                    <a:pt x="23721" y="8561"/>
                  </a:lnTo>
                  <a:lnTo>
                    <a:pt x="17750" y="11412"/>
                  </a:lnTo>
                  <a:lnTo>
                    <a:pt x="10574" y="16585"/>
                  </a:lnTo>
                  <a:lnTo>
                    <a:pt x="1273" y="17747"/>
                  </a:lnTo>
                  <a:lnTo>
                    <a:pt x="808" y="18777"/>
                  </a:lnTo>
                  <a:lnTo>
                    <a:pt x="0" y="25538"/>
                  </a:lnTo>
                  <a:lnTo>
                    <a:pt x="13183" y="40059"/>
                  </a:lnTo>
                  <a:lnTo>
                    <a:pt x="18358" y="42609"/>
                  </a:lnTo>
                  <a:lnTo>
                    <a:pt x="21128" y="43288"/>
                  </a:lnTo>
                  <a:lnTo>
                    <a:pt x="29766" y="48986"/>
                  </a:lnTo>
                  <a:lnTo>
                    <a:pt x="41573" y="58808"/>
                  </a:lnTo>
                  <a:lnTo>
                    <a:pt x="53460" y="64422"/>
                  </a:lnTo>
                  <a:lnTo>
                    <a:pt x="59410" y="68319"/>
                  </a:lnTo>
                  <a:lnTo>
                    <a:pt x="65362" y="70052"/>
                  </a:lnTo>
                  <a:lnTo>
                    <a:pt x="67347" y="71506"/>
                  </a:lnTo>
                  <a:lnTo>
                    <a:pt x="68669" y="73467"/>
                  </a:lnTo>
                  <a:lnTo>
                    <a:pt x="71131" y="78293"/>
                  </a:lnTo>
                  <a:lnTo>
                    <a:pt x="77103" y="86587"/>
                  </a:lnTo>
                  <a:lnTo>
                    <a:pt x="79831" y="96498"/>
                  </a:lnTo>
                  <a:lnTo>
                    <a:pt x="72520" y="113452"/>
                  </a:lnTo>
                  <a:lnTo>
                    <a:pt x="65416" y="122694"/>
                  </a:lnTo>
                  <a:lnTo>
                    <a:pt x="63732" y="128283"/>
                  </a:lnTo>
                  <a:lnTo>
                    <a:pt x="62291" y="130170"/>
                  </a:lnTo>
                  <a:lnTo>
                    <a:pt x="56514" y="133819"/>
                  </a:lnTo>
                  <a:lnTo>
                    <a:pt x="52732" y="142941"/>
                  </a:lnTo>
                  <a:lnTo>
                    <a:pt x="44526" y="1518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7" name="SMARTInkShape-383"/>
            <p:cNvSpPr/>
            <p:nvPr>
              <p:custDataLst>
                <p:tags r:id="rId72"/>
              </p:custDataLst>
            </p:nvPr>
          </p:nvSpPr>
          <p:spPr>
            <a:xfrm>
              <a:off x="2607469" y="5259586"/>
              <a:ext cx="1" cy="62509"/>
            </a:xfrm>
            <a:custGeom>
              <a:avLst/>
              <a:gdLst/>
              <a:ahLst/>
              <a:cxnLst/>
              <a:rect l="0" t="0" r="0" b="0"/>
              <a:pathLst>
                <a:path w="1" h="62509">
                  <a:moveTo>
                    <a:pt x="0" y="0"/>
                  </a:moveTo>
                  <a:lnTo>
                    <a:pt x="0" y="0"/>
                  </a:lnTo>
                  <a:lnTo>
                    <a:pt x="0" y="43322"/>
                  </a:lnTo>
                  <a:lnTo>
                    <a:pt x="0" y="625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8" name="SMARTInkShape-384"/>
            <p:cNvSpPr/>
            <p:nvPr>
              <p:custDataLst>
                <p:tags r:id="rId73"/>
              </p:custDataLst>
            </p:nvPr>
          </p:nvSpPr>
          <p:spPr>
            <a:xfrm>
              <a:off x="2723555" y="5259586"/>
              <a:ext cx="8930" cy="8931"/>
            </a:xfrm>
            <a:custGeom>
              <a:avLst/>
              <a:gdLst/>
              <a:ahLst/>
              <a:cxnLst/>
              <a:rect l="0" t="0" r="0" b="0"/>
              <a:pathLst>
                <a:path w="8930" h="8931">
                  <a:moveTo>
                    <a:pt x="8929" y="8930"/>
                  </a:moveTo>
                  <a:lnTo>
                    <a:pt x="8929" y="893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9" name="SMARTInkShape-385"/>
            <p:cNvSpPr/>
            <p:nvPr>
              <p:custDataLst>
                <p:tags r:id="rId74"/>
              </p:custDataLst>
            </p:nvPr>
          </p:nvSpPr>
          <p:spPr>
            <a:xfrm>
              <a:off x="2696770" y="5278691"/>
              <a:ext cx="330395" cy="141630"/>
            </a:xfrm>
            <a:custGeom>
              <a:avLst/>
              <a:gdLst/>
              <a:ahLst/>
              <a:cxnLst/>
              <a:rect l="0" t="0" r="0" b="0"/>
              <a:pathLst>
                <a:path w="330395" h="141630">
                  <a:moveTo>
                    <a:pt x="62503" y="16614"/>
                  </a:moveTo>
                  <a:lnTo>
                    <a:pt x="62503" y="16614"/>
                  </a:lnTo>
                  <a:lnTo>
                    <a:pt x="47272" y="30853"/>
                  </a:lnTo>
                  <a:lnTo>
                    <a:pt x="35645" y="36404"/>
                  </a:lnTo>
                  <a:lnTo>
                    <a:pt x="5948" y="64272"/>
                  </a:lnTo>
                  <a:lnTo>
                    <a:pt x="2641" y="70207"/>
                  </a:lnTo>
                  <a:lnTo>
                    <a:pt x="344" y="78939"/>
                  </a:lnTo>
                  <a:lnTo>
                    <a:pt x="0" y="101231"/>
                  </a:lnTo>
                  <a:lnTo>
                    <a:pt x="991" y="102791"/>
                  </a:lnTo>
                  <a:lnTo>
                    <a:pt x="2643" y="103830"/>
                  </a:lnTo>
                  <a:lnTo>
                    <a:pt x="7684" y="105500"/>
                  </a:lnTo>
                  <a:lnTo>
                    <a:pt x="15809" y="111966"/>
                  </a:lnTo>
                  <a:lnTo>
                    <a:pt x="25143" y="114462"/>
                  </a:lnTo>
                  <a:lnTo>
                    <a:pt x="39069" y="114807"/>
                  </a:lnTo>
                  <a:lnTo>
                    <a:pt x="44812" y="112179"/>
                  </a:lnTo>
                  <a:lnTo>
                    <a:pt x="50672" y="108697"/>
                  </a:lnTo>
                  <a:lnTo>
                    <a:pt x="59549" y="105744"/>
                  </a:lnTo>
                  <a:lnTo>
                    <a:pt x="75652" y="92640"/>
                  </a:lnTo>
                  <a:lnTo>
                    <a:pt x="78269" y="87445"/>
                  </a:lnTo>
                  <a:lnTo>
                    <a:pt x="78967" y="84671"/>
                  </a:lnTo>
                  <a:lnTo>
                    <a:pt x="84690" y="76025"/>
                  </a:lnTo>
                  <a:lnTo>
                    <a:pt x="94520" y="64215"/>
                  </a:lnTo>
                  <a:lnTo>
                    <a:pt x="96577" y="58275"/>
                  </a:lnTo>
                  <a:lnTo>
                    <a:pt x="98889" y="40240"/>
                  </a:lnTo>
                  <a:lnTo>
                    <a:pt x="106296" y="25972"/>
                  </a:lnTo>
                  <a:lnTo>
                    <a:pt x="107119" y="9348"/>
                  </a:lnTo>
                  <a:lnTo>
                    <a:pt x="108122" y="8794"/>
                  </a:lnTo>
                  <a:lnTo>
                    <a:pt x="115713" y="7727"/>
                  </a:lnTo>
                  <a:lnTo>
                    <a:pt x="116049" y="0"/>
                  </a:lnTo>
                  <a:lnTo>
                    <a:pt x="116072" y="3864"/>
                  </a:lnTo>
                  <a:lnTo>
                    <a:pt x="117067" y="5137"/>
                  </a:lnTo>
                  <a:lnTo>
                    <a:pt x="120819" y="6552"/>
                  </a:lnTo>
                  <a:lnTo>
                    <a:pt x="122217" y="7922"/>
                  </a:lnTo>
                  <a:lnTo>
                    <a:pt x="123769" y="12089"/>
                  </a:lnTo>
                  <a:lnTo>
                    <a:pt x="125175" y="13597"/>
                  </a:lnTo>
                  <a:lnTo>
                    <a:pt x="129384" y="15273"/>
                  </a:lnTo>
                  <a:lnTo>
                    <a:pt x="130903" y="16712"/>
                  </a:lnTo>
                  <a:lnTo>
                    <a:pt x="132591" y="20957"/>
                  </a:lnTo>
                  <a:lnTo>
                    <a:pt x="134666" y="31766"/>
                  </a:lnTo>
                  <a:lnTo>
                    <a:pt x="139999" y="40506"/>
                  </a:lnTo>
                  <a:lnTo>
                    <a:pt x="142303" y="52349"/>
                  </a:lnTo>
                  <a:lnTo>
                    <a:pt x="142492" y="55319"/>
                  </a:lnTo>
                  <a:lnTo>
                    <a:pt x="145348" y="61267"/>
                  </a:lnTo>
                  <a:lnTo>
                    <a:pt x="148933" y="67218"/>
                  </a:lnTo>
                  <a:lnTo>
                    <a:pt x="151234" y="79122"/>
                  </a:lnTo>
                  <a:lnTo>
                    <a:pt x="151800" y="104547"/>
                  </a:lnTo>
                  <a:lnTo>
                    <a:pt x="150808" y="105001"/>
                  </a:lnTo>
                  <a:lnTo>
                    <a:pt x="142880" y="105909"/>
                  </a:lnTo>
                  <a:lnTo>
                    <a:pt x="142871" y="76022"/>
                  </a:lnTo>
                  <a:lnTo>
                    <a:pt x="143863" y="74079"/>
                  </a:lnTo>
                  <a:lnTo>
                    <a:pt x="145516" y="72784"/>
                  </a:lnTo>
                  <a:lnTo>
                    <a:pt x="150000" y="70351"/>
                  </a:lnTo>
                  <a:lnTo>
                    <a:pt x="166786" y="56054"/>
                  </a:lnTo>
                  <a:lnTo>
                    <a:pt x="175643" y="53435"/>
                  </a:lnTo>
                  <a:lnTo>
                    <a:pt x="194467" y="51437"/>
                  </a:lnTo>
                  <a:lnTo>
                    <a:pt x="216044" y="44657"/>
                  </a:lnTo>
                  <a:lnTo>
                    <a:pt x="230587" y="43774"/>
                  </a:lnTo>
                  <a:lnTo>
                    <a:pt x="274507" y="53086"/>
                  </a:lnTo>
                  <a:lnTo>
                    <a:pt x="288810" y="59391"/>
                  </a:lnTo>
                  <a:lnTo>
                    <a:pt x="315398" y="82141"/>
                  </a:lnTo>
                  <a:lnTo>
                    <a:pt x="318769" y="88071"/>
                  </a:lnTo>
                  <a:lnTo>
                    <a:pt x="321258" y="94013"/>
                  </a:lnTo>
                  <a:lnTo>
                    <a:pt x="327246" y="102936"/>
                  </a:lnTo>
                  <a:lnTo>
                    <a:pt x="329461" y="111864"/>
                  </a:lnTo>
                  <a:lnTo>
                    <a:pt x="330394" y="1416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0" name="SMARTInkShape-386"/>
            <p:cNvSpPr/>
            <p:nvPr>
              <p:custDataLst>
                <p:tags r:id="rId75"/>
              </p:custDataLst>
            </p:nvPr>
          </p:nvSpPr>
          <p:spPr>
            <a:xfrm>
              <a:off x="2661047" y="5197078"/>
              <a:ext cx="8931" cy="1"/>
            </a:xfrm>
            <a:custGeom>
              <a:avLst/>
              <a:gdLst/>
              <a:ahLst/>
              <a:cxnLst/>
              <a:rect l="0" t="0" r="0" b="0"/>
              <a:pathLst>
                <a:path w="8931" h="1">
                  <a:moveTo>
                    <a:pt x="0" y="0"/>
                  </a:moveTo>
                  <a:lnTo>
                    <a:pt x="0" y="0"/>
                  </a:lnTo>
                  <a:lnTo>
                    <a:pt x="893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1" name="SMARTInkShape-387"/>
            <p:cNvSpPr/>
            <p:nvPr>
              <p:custDataLst>
                <p:tags r:id="rId76"/>
              </p:custDataLst>
            </p:nvPr>
          </p:nvSpPr>
          <p:spPr>
            <a:xfrm>
              <a:off x="3196860" y="5143513"/>
              <a:ext cx="205352" cy="356762"/>
            </a:xfrm>
            <a:custGeom>
              <a:avLst/>
              <a:gdLst/>
              <a:ahLst/>
              <a:cxnLst/>
              <a:rect l="0" t="0" r="0" b="0"/>
              <a:pathLst>
                <a:path w="205352" h="356762">
                  <a:moveTo>
                    <a:pt x="8898" y="294667"/>
                  </a:moveTo>
                  <a:lnTo>
                    <a:pt x="8898" y="294667"/>
                  </a:lnTo>
                  <a:lnTo>
                    <a:pt x="0" y="294667"/>
                  </a:lnTo>
                  <a:lnTo>
                    <a:pt x="962" y="272306"/>
                  </a:lnTo>
                  <a:lnTo>
                    <a:pt x="7657" y="243864"/>
                  </a:lnTo>
                  <a:lnTo>
                    <a:pt x="13529" y="203589"/>
                  </a:lnTo>
                  <a:lnTo>
                    <a:pt x="22191" y="159324"/>
                  </a:lnTo>
                  <a:lnTo>
                    <a:pt x="38785" y="119449"/>
                  </a:lnTo>
                  <a:lnTo>
                    <a:pt x="56534" y="75678"/>
                  </a:lnTo>
                  <a:lnTo>
                    <a:pt x="69424" y="56978"/>
                  </a:lnTo>
                  <a:lnTo>
                    <a:pt x="109992" y="14995"/>
                  </a:lnTo>
                  <a:lnTo>
                    <a:pt x="121985" y="3981"/>
                  </a:lnTo>
                  <a:lnTo>
                    <a:pt x="130931" y="1170"/>
                  </a:lnTo>
                  <a:lnTo>
                    <a:pt x="155990" y="0"/>
                  </a:lnTo>
                  <a:lnTo>
                    <a:pt x="161254" y="2639"/>
                  </a:lnTo>
                  <a:lnTo>
                    <a:pt x="172718" y="12417"/>
                  </a:lnTo>
                  <a:lnTo>
                    <a:pt x="175964" y="18080"/>
                  </a:lnTo>
                  <a:lnTo>
                    <a:pt x="178400" y="23903"/>
                  </a:lnTo>
                  <a:lnTo>
                    <a:pt x="190839" y="43437"/>
                  </a:lnTo>
                  <a:lnTo>
                    <a:pt x="202231" y="84427"/>
                  </a:lnTo>
                  <a:lnTo>
                    <a:pt x="204940" y="125539"/>
                  </a:lnTo>
                  <a:lnTo>
                    <a:pt x="205297" y="162654"/>
                  </a:lnTo>
                  <a:lnTo>
                    <a:pt x="205344" y="205624"/>
                  </a:lnTo>
                  <a:lnTo>
                    <a:pt x="205350" y="245311"/>
                  </a:lnTo>
                  <a:lnTo>
                    <a:pt x="205351" y="288612"/>
                  </a:lnTo>
                  <a:lnTo>
                    <a:pt x="205351" y="333206"/>
                  </a:lnTo>
                  <a:lnTo>
                    <a:pt x="205351" y="342246"/>
                  </a:lnTo>
                  <a:lnTo>
                    <a:pt x="204359" y="344245"/>
                  </a:lnTo>
                  <a:lnTo>
                    <a:pt x="202705" y="345578"/>
                  </a:lnTo>
                  <a:lnTo>
                    <a:pt x="200611" y="346467"/>
                  </a:lnTo>
                  <a:lnTo>
                    <a:pt x="199214" y="348052"/>
                  </a:lnTo>
                  <a:lnTo>
                    <a:pt x="196530" y="356761"/>
                  </a:lnTo>
                  <a:lnTo>
                    <a:pt x="178562" y="3393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2" name="SMARTInkShape-388"/>
            <p:cNvSpPr/>
            <p:nvPr>
              <p:custDataLst>
                <p:tags r:id="rId77"/>
              </p:custDataLst>
            </p:nvPr>
          </p:nvSpPr>
          <p:spPr>
            <a:xfrm>
              <a:off x="3223617" y="5304234"/>
              <a:ext cx="491134" cy="178513"/>
            </a:xfrm>
            <a:custGeom>
              <a:avLst/>
              <a:gdLst/>
              <a:ahLst/>
              <a:cxnLst/>
              <a:rect l="0" t="0" r="0" b="0"/>
              <a:pathLst>
                <a:path w="491134" h="178513">
                  <a:moveTo>
                    <a:pt x="0" y="0"/>
                  </a:moveTo>
                  <a:lnTo>
                    <a:pt x="0" y="0"/>
                  </a:lnTo>
                  <a:lnTo>
                    <a:pt x="14258" y="6137"/>
                  </a:lnTo>
                  <a:lnTo>
                    <a:pt x="53716" y="15835"/>
                  </a:lnTo>
                  <a:lnTo>
                    <a:pt x="90491" y="23730"/>
                  </a:lnTo>
                  <a:lnTo>
                    <a:pt x="134103" y="31127"/>
                  </a:lnTo>
                  <a:lnTo>
                    <a:pt x="178615" y="37760"/>
                  </a:lnTo>
                  <a:lnTo>
                    <a:pt x="223245" y="44734"/>
                  </a:lnTo>
                  <a:lnTo>
                    <a:pt x="263151" y="52217"/>
                  </a:lnTo>
                  <a:lnTo>
                    <a:pt x="301516" y="56045"/>
                  </a:lnTo>
                  <a:lnTo>
                    <a:pt x="325970" y="61657"/>
                  </a:lnTo>
                  <a:lnTo>
                    <a:pt x="352459" y="62498"/>
                  </a:lnTo>
                  <a:lnTo>
                    <a:pt x="354035" y="63493"/>
                  </a:lnTo>
                  <a:lnTo>
                    <a:pt x="355086" y="65149"/>
                  </a:lnTo>
                  <a:lnTo>
                    <a:pt x="355787" y="67246"/>
                  </a:lnTo>
                  <a:lnTo>
                    <a:pt x="355261" y="68643"/>
                  </a:lnTo>
                  <a:lnTo>
                    <a:pt x="353919" y="69574"/>
                  </a:lnTo>
                  <a:lnTo>
                    <a:pt x="349376" y="71070"/>
                  </a:lnTo>
                  <a:lnTo>
                    <a:pt x="326955" y="72409"/>
                  </a:lnTo>
                  <a:lnTo>
                    <a:pt x="310389" y="78501"/>
                  </a:lnTo>
                  <a:lnTo>
                    <a:pt x="289619" y="81114"/>
                  </a:lnTo>
                  <a:lnTo>
                    <a:pt x="276997" y="90033"/>
                  </a:lnTo>
                  <a:lnTo>
                    <a:pt x="270946" y="94585"/>
                  </a:lnTo>
                  <a:lnTo>
                    <a:pt x="258977" y="100153"/>
                  </a:lnTo>
                  <a:lnTo>
                    <a:pt x="255995" y="102488"/>
                  </a:lnTo>
                  <a:lnTo>
                    <a:pt x="252682" y="107728"/>
                  </a:lnTo>
                  <a:lnTo>
                    <a:pt x="251798" y="110513"/>
                  </a:lnTo>
                  <a:lnTo>
                    <a:pt x="250217" y="112371"/>
                  </a:lnTo>
                  <a:lnTo>
                    <a:pt x="245815" y="114435"/>
                  </a:lnTo>
                  <a:lnTo>
                    <a:pt x="244244" y="115978"/>
                  </a:lnTo>
                  <a:lnTo>
                    <a:pt x="242498" y="120338"/>
                  </a:lnTo>
                  <a:lnTo>
                    <a:pt x="243025" y="122889"/>
                  </a:lnTo>
                  <a:lnTo>
                    <a:pt x="248354" y="134113"/>
                  </a:lnTo>
                  <a:lnTo>
                    <a:pt x="248913" y="137034"/>
                  </a:lnTo>
                  <a:lnTo>
                    <a:pt x="254440" y="145885"/>
                  </a:lnTo>
                  <a:lnTo>
                    <a:pt x="270993" y="163714"/>
                  </a:lnTo>
                  <a:lnTo>
                    <a:pt x="279522" y="167020"/>
                  </a:lnTo>
                  <a:lnTo>
                    <a:pt x="318651" y="177198"/>
                  </a:lnTo>
                  <a:lnTo>
                    <a:pt x="361166" y="178512"/>
                  </a:lnTo>
                  <a:lnTo>
                    <a:pt x="384163" y="177577"/>
                  </a:lnTo>
                  <a:lnTo>
                    <a:pt x="428462" y="160501"/>
                  </a:lnTo>
                  <a:lnTo>
                    <a:pt x="446436" y="149090"/>
                  </a:lnTo>
                  <a:lnTo>
                    <a:pt x="491133" y="1071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3" name="SMARTInkShape-389"/>
            <p:cNvSpPr/>
            <p:nvPr>
              <p:custDataLst>
                <p:tags r:id="rId78"/>
              </p:custDataLst>
            </p:nvPr>
          </p:nvSpPr>
          <p:spPr>
            <a:xfrm>
              <a:off x="3777268" y="5134570"/>
              <a:ext cx="17847" cy="446486"/>
            </a:xfrm>
            <a:custGeom>
              <a:avLst/>
              <a:gdLst/>
              <a:ahLst/>
              <a:cxnLst/>
              <a:rect l="0" t="0" r="0" b="0"/>
              <a:pathLst>
                <a:path w="17847" h="446486">
                  <a:moveTo>
                    <a:pt x="8920" y="0"/>
                  </a:moveTo>
                  <a:lnTo>
                    <a:pt x="8920" y="0"/>
                  </a:lnTo>
                  <a:lnTo>
                    <a:pt x="8920" y="12429"/>
                  </a:lnTo>
                  <a:lnTo>
                    <a:pt x="542" y="53831"/>
                  </a:lnTo>
                  <a:lnTo>
                    <a:pt x="63" y="90506"/>
                  </a:lnTo>
                  <a:lnTo>
                    <a:pt x="0" y="134105"/>
                  </a:lnTo>
                  <a:lnTo>
                    <a:pt x="984" y="170688"/>
                  </a:lnTo>
                  <a:lnTo>
                    <a:pt x="7058" y="212457"/>
                  </a:lnTo>
                  <a:lnTo>
                    <a:pt x="8552" y="249665"/>
                  </a:lnTo>
                  <a:lnTo>
                    <a:pt x="8847" y="285678"/>
                  </a:lnTo>
                  <a:lnTo>
                    <a:pt x="8905" y="321454"/>
                  </a:lnTo>
                  <a:lnTo>
                    <a:pt x="9910" y="359979"/>
                  </a:lnTo>
                  <a:lnTo>
                    <a:pt x="17297" y="403077"/>
                  </a:lnTo>
                  <a:lnTo>
                    <a:pt x="17846" y="444681"/>
                  </a:lnTo>
                  <a:lnTo>
                    <a:pt x="16855" y="445282"/>
                  </a:lnTo>
                  <a:lnTo>
                    <a:pt x="8920" y="44648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4" name="SMARTInkShape-390"/>
            <p:cNvSpPr/>
            <p:nvPr>
              <p:custDataLst>
                <p:tags r:id="rId79"/>
              </p:custDataLst>
            </p:nvPr>
          </p:nvSpPr>
          <p:spPr>
            <a:xfrm>
              <a:off x="3670102" y="5357813"/>
              <a:ext cx="241102" cy="16622"/>
            </a:xfrm>
            <a:custGeom>
              <a:avLst/>
              <a:gdLst/>
              <a:ahLst/>
              <a:cxnLst/>
              <a:rect l="0" t="0" r="0" b="0"/>
              <a:pathLst>
                <a:path w="241102" h="16622">
                  <a:moveTo>
                    <a:pt x="0" y="8929"/>
                  </a:moveTo>
                  <a:lnTo>
                    <a:pt x="0" y="8929"/>
                  </a:lnTo>
                  <a:lnTo>
                    <a:pt x="32546" y="16618"/>
                  </a:lnTo>
                  <a:lnTo>
                    <a:pt x="70774" y="16621"/>
                  </a:lnTo>
                  <a:lnTo>
                    <a:pt x="105857" y="11649"/>
                  </a:lnTo>
                  <a:lnTo>
                    <a:pt x="133037" y="10138"/>
                  </a:lnTo>
                  <a:lnTo>
                    <a:pt x="172237" y="6821"/>
                  </a:lnTo>
                  <a:lnTo>
                    <a:pt x="210494" y="3031"/>
                  </a:lnTo>
                  <a:lnTo>
                    <a:pt x="24110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15" name="SMARTInkShape-Group52"/>
          <p:cNvGrpSpPr/>
          <p:nvPr/>
        </p:nvGrpSpPr>
        <p:grpSpPr>
          <a:xfrm>
            <a:off x="4179129" y="5197078"/>
            <a:ext cx="3080697" cy="1134071"/>
            <a:chOff x="4179129" y="5197078"/>
            <a:chExt cx="3080697" cy="1134071"/>
          </a:xfrm>
        </p:grpSpPr>
        <p:sp>
          <p:nvSpPr>
            <p:cNvPr id="186" name="SMARTInkShape-391"/>
            <p:cNvSpPr/>
            <p:nvPr>
              <p:custDataLst>
                <p:tags r:id="rId36"/>
              </p:custDataLst>
            </p:nvPr>
          </p:nvSpPr>
          <p:spPr>
            <a:xfrm>
              <a:off x="4188023" y="5643563"/>
              <a:ext cx="133947" cy="17860"/>
            </a:xfrm>
            <a:custGeom>
              <a:avLst/>
              <a:gdLst/>
              <a:ahLst/>
              <a:cxnLst/>
              <a:rect l="0" t="0" r="0" b="0"/>
              <a:pathLst>
                <a:path w="133947" h="17860">
                  <a:moveTo>
                    <a:pt x="0" y="0"/>
                  </a:moveTo>
                  <a:lnTo>
                    <a:pt x="0" y="0"/>
                  </a:lnTo>
                  <a:lnTo>
                    <a:pt x="0" y="8821"/>
                  </a:lnTo>
                  <a:lnTo>
                    <a:pt x="44473" y="8929"/>
                  </a:lnTo>
                  <a:lnTo>
                    <a:pt x="87536" y="8929"/>
                  </a:lnTo>
                  <a:lnTo>
                    <a:pt x="93516" y="13670"/>
                  </a:lnTo>
                  <a:lnTo>
                    <a:pt x="96079" y="14074"/>
                  </a:lnTo>
                  <a:lnTo>
                    <a:pt x="98779" y="13351"/>
                  </a:lnTo>
                  <a:lnTo>
                    <a:pt x="104425" y="10894"/>
                  </a:lnTo>
                  <a:lnTo>
                    <a:pt x="114355" y="9188"/>
                  </a:lnTo>
                  <a:lnTo>
                    <a:pt x="133946"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7" name="SMARTInkShape-392"/>
            <p:cNvSpPr/>
            <p:nvPr>
              <p:custDataLst>
                <p:tags r:id="rId37"/>
              </p:custDataLst>
            </p:nvPr>
          </p:nvSpPr>
          <p:spPr>
            <a:xfrm>
              <a:off x="4420304" y="5598914"/>
              <a:ext cx="17752" cy="98228"/>
            </a:xfrm>
            <a:custGeom>
              <a:avLst/>
              <a:gdLst/>
              <a:ahLst/>
              <a:cxnLst/>
              <a:rect l="0" t="0" r="0" b="0"/>
              <a:pathLst>
                <a:path w="17752" h="98228">
                  <a:moveTo>
                    <a:pt x="8821" y="0"/>
                  </a:moveTo>
                  <a:lnTo>
                    <a:pt x="8821" y="0"/>
                  </a:lnTo>
                  <a:lnTo>
                    <a:pt x="4081" y="4740"/>
                  </a:lnTo>
                  <a:lnTo>
                    <a:pt x="1753" y="12359"/>
                  </a:lnTo>
                  <a:lnTo>
                    <a:pt x="0" y="35426"/>
                  </a:lnTo>
                  <a:lnTo>
                    <a:pt x="2585" y="43195"/>
                  </a:lnTo>
                  <a:lnTo>
                    <a:pt x="4664" y="46656"/>
                  </a:lnTo>
                  <a:lnTo>
                    <a:pt x="5058" y="49956"/>
                  </a:lnTo>
                  <a:lnTo>
                    <a:pt x="2848" y="56268"/>
                  </a:lnTo>
                  <a:lnTo>
                    <a:pt x="2855" y="59340"/>
                  </a:lnTo>
                  <a:lnTo>
                    <a:pt x="17751" y="982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8" name="SMARTInkShape-393"/>
            <p:cNvSpPr/>
            <p:nvPr>
              <p:custDataLst>
                <p:tags r:id="rId38"/>
              </p:custDataLst>
            </p:nvPr>
          </p:nvSpPr>
          <p:spPr>
            <a:xfrm>
              <a:off x="4455914" y="5545336"/>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9" name="SMARTInkShape-394"/>
            <p:cNvSpPr/>
            <p:nvPr>
              <p:custDataLst>
                <p:tags r:id="rId39"/>
              </p:custDataLst>
            </p:nvPr>
          </p:nvSpPr>
          <p:spPr>
            <a:xfrm>
              <a:off x="4536282" y="5572125"/>
              <a:ext cx="125016" cy="151806"/>
            </a:xfrm>
            <a:custGeom>
              <a:avLst/>
              <a:gdLst/>
              <a:ahLst/>
              <a:cxnLst/>
              <a:rect l="0" t="0" r="0" b="0"/>
              <a:pathLst>
                <a:path w="125016" h="151806">
                  <a:moveTo>
                    <a:pt x="8929" y="0"/>
                  </a:moveTo>
                  <a:lnTo>
                    <a:pt x="8929" y="0"/>
                  </a:lnTo>
                  <a:lnTo>
                    <a:pt x="2792" y="14258"/>
                  </a:lnTo>
                  <a:lnTo>
                    <a:pt x="108" y="54883"/>
                  </a:lnTo>
                  <a:lnTo>
                    <a:pt x="1" y="98044"/>
                  </a:lnTo>
                  <a:lnTo>
                    <a:pt x="0" y="105356"/>
                  </a:lnTo>
                  <a:lnTo>
                    <a:pt x="8561" y="115671"/>
                  </a:lnTo>
                  <a:lnTo>
                    <a:pt x="8897" y="108361"/>
                  </a:lnTo>
                  <a:lnTo>
                    <a:pt x="11561" y="107692"/>
                  </a:lnTo>
                  <a:lnTo>
                    <a:pt x="13660" y="107513"/>
                  </a:lnTo>
                  <a:lnTo>
                    <a:pt x="15060" y="106402"/>
                  </a:lnTo>
                  <a:lnTo>
                    <a:pt x="16615" y="102522"/>
                  </a:lnTo>
                  <a:lnTo>
                    <a:pt x="17749" y="90915"/>
                  </a:lnTo>
                  <a:lnTo>
                    <a:pt x="26417" y="80777"/>
                  </a:lnTo>
                  <a:lnTo>
                    <a:pt x="31419" y="80489"/>
                  </a:lnTo>
                  <a:lnTo>
                    <a:pt x="32852" y="79456"/>
                  </a:lnTo>
                  <a:lnTo>
                    <a:pt x="33807" y="77775"/>
                  </a:lnTo>
                  <a:lnTo>
                    <a:pt x="35606" y="71808"/>
                  </a:lnTo>
                  <a:lnTo>
                    <a:pt x="44277" y="80009"/>
                  </a:lnTo>
                  <a:lnTo>
                    <a:pt x="44638" y="93661"/>
                  </a:lnTo>
                  <a:lnTo>
                    <a:pt x="45633" y="95183"/>
                  </a:lnTo>
                  <a:lnTo>
                    <a:pt x="47289" y="96197"/>
                  </a:lnTo>
                  <a:lnTo>
                    <a:pt x="52335" y="97826"/>
                  </a:lnTo>
                  <a:lnTo>
                    <a:pt x="53025" y="100695"/>
                  </a:lnTo>
                  <a:lnTo>
                    <a:pt x="53568" y="107044"/>
                  </a:lnTo>
                  <a:lnTo>
                    <a:pt x="61265" y="107146"/>
                  </a:lnTo>
                  <a:lnTo>
                    <a:pt x="61679" y="106157"/>
                  </a:lnTo>
                  <a:lnTo>
                    <a:pt x="62398" y="99467"/>
                  </a:lnTo>
                  <a:lnTo>
                    <a:pt x="68622" y="91342"/>
                  </a:lnTo>
                  <a:lnTo>
                    <a:pt x="71595" y="83068"/>
                  </a:lnTo>
                  <a:lnTo>
                    <a:pt x="87937" y="63901"/>
                  </a:lnTo>
                  <a:lnTo>
                    <a:pt x="88893" y="58180"/>
                  </a:lnTo>
                  <a:lnTo>
                    <a:pt x="90020" y="56646"/>
                  </a:lnTo>
                  <a:lnTo>
                    <a:pt x="97375" y="53847"/>
                  </a:lnTo>
                  <a:lnTo>
                    <a:pt x="97848" y="53698"/>
                  </a:lnTo>
                  <a:lnTo>
                    <a:pt x="102854" y="53614"/>
                  </a:lnTo>
                  <a:lnTo>
                    <a:pt x="104288" y="54594"/>
                  </a:lnTo>
                  <a:lnTo>
                    <a:pt x="105244" y="56240"/>
                  </a:lnTo>
                  <a:lnTo>
                    <a:pt x="106589" y="63297"/>
                  </a:lnTo>
                  <a:lnTo>
                    <a:pt x="107044" y="69829"/>
                  </a:lnTo>
                  <a:lnTo>
                    <a:pt x="113270" y="78249"/>
                  </a:lnTo>
                  <a:lnTo>
                    <a:pt x="115251" y="86575"/>
                  </a:lnTo>
                  <a:lnTo>
                    <a:pt x="116082" y="127993"/>
                  </a:lnTo>
                  <a:lnTo>
                    <a:pt x="125015"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0" name="SMARTInkShape-395"/>
            <p:cNvSpPr/>
            <p:nvPr>
              <p:custDataLst>
                <p:tags r:id="rId40"/>
              </p:custDataLst>
            </p:nvPr>
          </p:nvSpPr>
          <p:spPr>
            <a:xfrm>
              <a:off x="4697850" y="5572135"/>
              <a:ext cx="115242" cy="321414"/>
            </a:xfrm>
            <a:custGeom>
              <a:avLst/>
              <a:gdLst/>
              <a:ahLst/>
              <a:cxnLst/>
              <a:rect l="0" t="0" r="0" b="0"/>
              <a:pathLst>
                <a:path w="115242" h="321414">
                  <a:moveTo>
                    <a:pt x="25955" y="80357"/>
                  </a:moveTo>
                  <a:lnTo>
                    <a:pt x="25955" y="80357"/>
                  </a:lnTo>
                  <a:lnTo>
                    <a:pt x="25955" y="122598"/>
                  </a:lnTo>
                  <a:lnTo>
                    <a:pt x="25955" y="163734"/>
                  </a:lnTo>
                  <a:lnTo>
                    <a:pt x="25955" y="205374"/>
                  </a:lnTo>
                  <a:lnTo>
                    <a:pt x="26947" y="235138"/>
                  </a:lnTo>
                  <a:lnTo>
                    <a:pt x="34516" y="278023"/>
                  </a:lnTo>
                  <a:lnTo>
                    <a:pt x="34852" y="297492"/>
                  </a:lnTo>
                  <a:lnTo>
                    <a:pt x="32224" y="303531"/>
                  </a:lnTo>
                  <a:lnTo>
                    <a:pt x="28741" y="309521"/>
                  </a:lnTo>
                  <a:lnTo>
                    <a:pt x="25964" y="321413"/>
                  </a:lnTo>
                  <a:lnTo>
                    <a:pt x="25958" y="316704"/>
                  </a:lnTo>
                  <a:lnTo>
                    <a:pt x="23310" y="311739"/>
                  </a:lnTo>
                  <a:lnTo>
                    <a:pt x="19819" y="306225"/>
                  </a:lnTo>
                  <a:lnTo>
                    <a:pt x="17577" y="294601"/>
                  </a:lnTo>
                  <a:lnTo>
                    <a:pt x="17393" y="291647"/>
                  </a:lnTo>
                  <a:lnTo>
                    <a:pt x="14543" y="285720"/>
                  </a:lnTo>
                  <a:lnTo>
                    <a:pt x="12393" y="282750"/>
                  </a:lnTo>
                  <a:lnTo>
                    <a:pt x="9369" y="269089"/>
                  </a:lnTo>
                  <a:lnTo>
                    <a:pt x="7178" y="229082"/>
                  </a:lnTo>
                  <a:lnTo>
                    <a:pt x="0" y="193457"/>
                  </a:lnTo>
                  <a:lnTo>
                    <a:pt x="231" y="157747"/>
                  </a:lnTo>
                  <a:lnTo>
                    <a:pt x="7548" y="116076"/>
                  </a:lnTo>
                  <a:lnTo>
                    <a:pt x="8844" y="104170"/>
                  </a:lnTo>
                  <a:lnTo>
                    <a:pt x="19105" y="65143"/>
                  </a:lnTo>
                  <a:lnTo>
                    <a:pt x="31190" y="41826"/>
                  </a:lnTo>
                  <a:lnTo>
                    <a:pt x="34782" y="30687"/>
                  </a:lnTo>
                  <a:lnTo>
                    <a:pt x="52635" y="9128"/>
                  </a:lnTo>
                  <a:lnTo>
                    <a:pt x="56995" y="4712"/>
                  </a:lnTo>
                  <a:lnTo>
                    <a:pt x="62240" y="2089"/>
                  </a:lnTo>
                  <a:lnTo>
                    <a:pt x="79583" y="174"/>
                  </a:lnTo>
                  <a:lnTo>
                    <a:pt x="92683" y="0"/>
                  </a:lnTo>
                  <a:lnTo>
                    <a:pt x="97945" y="2640"/>
                  </a:lnTo>
                  <a:lnTo>
                    <a:pt x="110572" y="13293"/>
                  </a:lnTo>
                  <a:lnTo>
                    <a:pt x="113172" y="18470"/>
                  </a:lnTo>
                  <a:lnTo>
                    <a:pt x="115069" y="35763"/>
                  </a:lnTo>
                  <a:lnTo>
                    <a:pt x="115241" y="61288"/>
                  </a:lnTo>
                  <a:lnTo>
                    <a:pt x="112601" y="69567"/>
                  </a:lnTo>
                  <a:lnTo>
                    <a:pt x="101012" y="87058"/>
                  </a:lnTo>
                  <a:lnTo>
                    <a:pt x="95461" y="105236"/>
                  </a:lnTo>
                  <a:lnTo>
                    <a:pt x="64628" y="148551"/>
                  </a:lnTo>
                  <a:lnTo>
                    <a:pt x="54505" y="158926"/>
                  </a:lnTo>
                  <a:lnTo>
                    <a:pt x="50880" y="159925"/>
                  </a:lnTo>
                  <a:lnTo>
                    <a:pt x="40469" y="160566"/>
                  </a:lnTo>
                  <a:lnTo>
                    <a:pt x="38608" y="161612"/>
                  </a:lnTo>
                  <a:lnTo>
                    <a:pt x="37367" y="163300"/>
                  </a:lnTo>
                  <a:lnTo>
                    <a:pt x="36539" y="165418"/>
                  </a:lnTo>
                  <a:lnTo>
                    <a:pt x="34995" y="166830"/>
                  </a:lnTo>
                  <a:lnTo>
                    <a:pt x="30634" y="168399"/>
                  </a:lnTo>
                  <a:lnTo>
                    <a:pt x="29075" y="167825"/>
                  </a:lnTo>
                  <a:lnTo>
                    <a:pt x="28034" y="166450"/>
                  </a:lnTo>
                  <a:lnTo>
                    <a:pt x="25991" y="160824"/>
                  </a:lnTo>
                  <a:lnTo>
                    <a:pt x="25955" y="1339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1" name="SMARTInkShape-396"/>
            <p:cNvSpPr/>
            <p:nvPr>
              <p:custDataLst>
                <p:tags r:id="rId41"/>
              </p:custDataLst>
            </p:nvPr>
          </p:nvSpPr>
          <p:spPr>
            <a:xfrm>
              <a:off x="4902400" y="5536820"/>
              <a:ext cx="125015" cy="160198"/>
            </a:xfrm>
            <a:custGeom>
              <a:avLst/>
              <a:gdLst/>
              <a:ahLst/>
              <a:cxnLst/>
              <a:rect l="0" t="0" r="0" b="0"/>
              <a:pathLst>
                <a:path w="125015" h="160198">
                  <a:moveTo>
                    <a:pt x="17858" y="79953"/>
                  </a:moveTo>
                  <a:lnTo>
                    <a:pt x="17858" y="79953"/>
                  </a:lnTo>
                  <a:lnTo>
                    <a:pt x="17858" y="75213"/>
                  </a:lnTo>
                  <a:lnTo>
                    <a:pt x="20503" y="70240"/>
                  </a:lnTo>
                  <a:lnTo>
                    <a:pt x="22598" y="67525"/>
                  </a:lnTo>
                  <a:lnTo>
                    <a:pt x="24926" y="59216"/>
                  </a:lnTo>
                  <a:lnTo>
                    <a:pt x="26952" y="49901"/>
                  </a:lnTo>
                  <a:lnTo>
                    <a:pt x="33693" y="35836"/>
                  </a:lnTo>
                  <a:lnTo>
                    <a:pt x="35716" y="0"/>
                  </a:lnTo>
                  <a:lnTo>
                    <a:pt x="30977" y="4450"/>
                  </a:lnTo>
                  <a:lnTo>
                    <a:pt x="28649" y="9354"/>
                  </a:lnTo>
                  <a:lnTo>
                    <a:pt x="26040" y="23509"/>
                  </a:lnTo>
                  <a:lnTo>
                    <a:pt x="12570" y="42260"/>
                  </a:lnTo>
                  <a:lnTo>
                    <a:pt x="2886" y="83861"/>
                  </a:lnTo>
                  <a:lnTo>
                    <a:pt x="74" y="127438"/>
                  </a:lnTo>
                  <a:lnTo>
                    <a:pt x="0" y="155573"/>
                  </a:lnTo>
                  <a:lnTo>
                    <a:pt x="991" y="157156"/>
                  </a:lnTo>
                  <a:lnTo>
                    <a:pt x="2645" y="158210"/>
                  </a:lnTo>
                  <a:lnTo>
                    <a:pt x="8560" y="160197"/>
                  </a:lnTo>
                  <a:lnTo>
                    <a:pt x="22221" y="147015"/>
                  </a:lnTo>
                  <a:lnTo>
                    <a:pt x="24758" y="141839"/>
                  </a:lnTo>
                  <a:lnTo>
                    <a:pt x="25435" y="139070"/>
                  </a:lnTo>
                  <a:lnTo>
                    <a:pt x="42181" y="108588"/>
                  </a:lnTo>
                  <a:lnTo>
                    <a:pt x="44543" y="101609"/>
                  </a:lnTo>
                  <a:lnTo>
                    <a:pt x="50459" y="92103"/>
                  </a:lnTo>
                  <a:lnTo>
                    <a:pt x="52191" y="86015"/>
                  </a:lnTo>
                  <a:lnTo>
                    <a:pt x="53645" y="83994"/>
                  </a:lnTo>
                  <a:lnTo>
                    <a:pt x="55607" y="82647"/>
                  </a:lnTo>
                  <a:lnTo>
                    <a:pt x="57907" y="81749"/>
                  </a:lnTo>
                  <a:lnTo>
                    <a:pt x="59440" y="80159"/>
                  </a:lnTo>
                  <a:lnTo>
                    <a:pt x="61144" y="75745"/>
                  </a:lnTo>
                  <a:lnTo>
                    <a:pt x="62590" y="74171"/>
                  </a:lnTo>
                  <a:lnTo>
                    <a:pt x="71521" y="70308"/>
                  </a:lnTo>
                  <a:lnTo>
                    <a:pt x="75774" y="66406"/>
                  </a:lnTo>
                  <a:lnTo>
                    <a:pt x="77304" y="65960"/>
                  </a:lnTo>
                  <a:lnTo>
                    <a:pt x="78325" y="66657"/>
                  </a:lnTo>
                  <a:lnTo>
                    <a:pt x="80246" y="70769"/>
                  </a:lnTo>
                  <a:lnTo>
                    <a:pt x="85071" y="75689"/>
                  </a:lnTo>
                  <a:lnTo>
                    <a:pt x="87418" y="80704"/>
                  </a:lnTo>
                  <a:lnTo>
                    <a:pt x="90040" y="94935"/>
                  </a:lnTo>
                  <a:lnTo>
                    <a:pt x="98368" y="106567"/>
                  </a:lnTo>
                  <a:lnTo>
                    <a:pt x="102588" y="110964"/>
                  </a:lnTo>
                  <a:lnTo>
                    <a:pt x="107771" y="113580"/>
                  </a:lnTo>
                  <a:lnTo>
                    <a:pt x="110542" y="114278"/>
                  </a:lnTo>
                  <a:lnTo>
                    <a:pt x="125014" y="1246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2" name="SMARTInkShape-397"/>
            <p:cNvSpPr/>
            <p:nvPr>
              <p:custDataLst>
                <p:tags r:id="rId42"/>
              </p:custDataLst>
            </p:nvPr>
          </p:nvSpPr>
          <p:spPr>
            <a:xfrm>
              <a:off x="5063255" y="5518547"/>
              <a:ext cx="115965" cy="177307"/>
            </a:xfrm>
            <a:custGeom>
              <a:avLst/>
              <a:gdLst/>
              <a:ahLst/>
              <a:cxnLst/>
              <a:rect l="0" t="0" r="0" b="0"/>
              <a:pathLst>
                <a:path w="115965" h="177307">
                  <a:moveTo>
                    <a:pt x="44526" y="0"/>
                  </a:moveTo>
                  <a:lnTo>
                    <a:pt x="44526" y="0"/>
                  </a:lnTo>
                  <a:lnTo>
                    <a:pt x="37397" y="8121"/>
                  </a:lnTo>
                  <a:lnTo>
                    <a:pt x="30287" y="21368"/>
                  </a:lnTo>
                  <a:lnTo>
                    <a:pt x="26747" y="32018"/>
                  </a:lnTo>
                  <a:lnTo>
                    <a:pt x="12522" y="56675"/>
                  </a:lnTo>
                  <a:lnTo>
                    <a:pt x="494" y="97625"/>
                  </a:lnTo>
                  <a:lnTo>
                    <a:pt x="0" y="114754"/>
                  </a:lnTo>
                  <a:lnTo>
                    <a:pt x="2578" y="123101"/>
                  </a:lnTo>
                  <a:lnTo>
                    <a:pt x="6039" y="130118"/>
                  </a:lnTo>
                  <a:lnTo>
                    <a:pt x="9557" y="148753"/>
                  </a:lnTo>
                  <a:lnTo>
                    <a:pt x="21204" y="163701"/>
                  </a:lnTo>
                  <a:lnTo>
                    <a:pt x="26885" y="167014"/>
                  </a:lnTo>
                  <a:lnTo>
                    <a:pt x="41578" y="170307"/>
                  </a:lnTo>
                  <a:lnTo>
                    <a:pt x="53462" y="176663"/>
                  </a:lnTo>
                  <a:lnTo>
                    <a:pt x="56436" y="177306"/>
                  </a:lnTo>
                  <a:lnTo>
                    <a:pt x="59411" y="176743"/>
                  </a:lnTo>
                  <a:lnTo>
                    <a:pt x="68340" y="171210"/>
                  </a:lnTo>
                  <a:lnTo>
                    <a:pt x="101081" y="139882"/>
                  </a:lnTo>
                  <a:lnTo>
                    <a:pt x="115964"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3" name="SMARTInkShape-398"/>
            <p:cNvSpPr/>
            <p:nvPr>
              <p:custDataLst>
                <p:tags r:id="rId43"/>
              </p:custDataLst>
            </p:nvPr>
          </p:nvSpPr>
          <p:spPr>
            <a:xfrm>
              <a:off x="5214938" y="5348883"/>
              <a:ext cx="35719" cy="320191"/>
            </a:xfrm>
            <a:custGeom>
              <a:avLst/>
              <a:gdLst/>
              <a:ahLst/>
              <a:cxnLst/>
              <a:rect l="0" t="0" r="0" b="0"/>
              <a:pathLst>
                <a:path w="35719" h="320191">
                  <a:moveTo>
                    <a:pt x="0" y="0"/>
                  </a:moveTo>
                  <a:lnTo>
                    <a:pt x="0" y="0"/>
                  </a:lnTo>
                  <a:lnTo>
                    <a:pt x="0" y="42240"/>
                  </a:lnTo>
                  <a:lnTo>
                    <a:pt x="0" y="84369"/>
                  </a:lnTo>
                  <a:lnTo>
                    <a:pt x="992" y="128159"/>
                  </a:lnTo>
                  <a:lnTo>
                    <a:pt x="7688" y="170078"/>
                  </a:lnTo>
                  <a:lnTo>
                    <a:pt x="11412" y="207300"/>
                  </a:lnTo>
                  <a:lnTo>
                    <a:pt x="17293" y="249416"/>
                  </a:lnTo>
                  <a:lnTo>
                    <a:pt x="18600" y="260671"/>
                  </a:lnTo>
                  <a:lnTo>
                    <a:pt x="24877" y="278628"/>
                  </a:lnTo>
                  <a:lnTo>
                    <a:pt x="26411" y="296249"/>
                  </a:lnTo>
                  <a:lnTo>
                    <a:pt x="27529" y="298703"/>
                  </a:lnTo>
                  <a:lnTo>
                    <a:pt x="29266" y="300338"/>
                  </a:lnTo>
                  <a:lnTo>
                    <a:pt x="31417" y="301429"/>
                  </a:lnTo>
                  <a:lnTo>
                    <a:pt x="32851" y="303148"/>
                  </a:lnTo>
                  <a:lnTo>
                    <a:pt x="35607" y="312114"/>
                  </a:lnTo>
                  <a:lnTo>
                    <a:pt x="35708" y="320190"/>
                  </a:lnTo>
                  <a:lnTo>
                    <a:pt x="35718"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4" name="SMARTInkShape-399"/>
            <p:cNvSpPr/>
            <p:nvPr>
              <p:custDataLst>
                <p:tags r:id="rId44"/>
              </p:custDataLst>
            </p:nvPr>
          </p:nvSpPr>
          <p:spPr>
            <a:xfrm>
              <a:off x="5153671" y="5518548"/>
              <a:ext cx="239860" cy="187523"/>
            </a:xfrm>
            <a:custGeom>
              <a:avLst/>
              <a:gdLst/>
              <a:ahLst/>
              <a:cxnLst/>
              <a:rect l="0" t="0" r="0" b="0"/>
              <a:pathLst>
                <a:path w="239860" h="187523">
                  <a:moveTo>
                    <a:pt x="7688" y="53577"/>
                  </a:moveTo>
                  <a:lnTo>
                    <a:pt x="7688" y="53577"/>
                  </a:lnTo>
                  <a:lnTo>
                    <a:pt x="2948" y="53577"/>
                  </a:lnTo>
                  <a:lnTo>
                    <a:pt x="1552" y="52585"/>
                  </a:lnTo>
                  <a:lnTo>
                    <a:pt x="620" y="50931"/>
                  </a:lnTo>
                  <a:lnTo>
                    <a:pt x="0" y="48837"/>
                  </a:lnTo>
                  <a:lnTo>
                    <a:pt x="578" y="47440"/>
                  </a:lnTo>
                  <a:lnTo>
                    <a:pt x="1956" y="46509"/>
                  </a:lnTo>
                  <a:lnTo>
                    <a:pt x="3867" y="45888"/>
                  </a:lnTo>
                  <a:lnTo>
                    <a:pt x="5141" y="44483"/>
                  </a:lnTo>
                  <a:lnTo>
                    <a:pt x="7353" y="37068"/>
                  </a:lnTo>
                  <a:lnTo>
                    <a:pt x="12329" y="31377"/>
                  </a:lnTo>
                  <a:lnTo>
                    <a:pt x="17358" y="28827"/>
                  </a:lnTo>
                  <a:lnTo>
                    <a:pt x="31598" y="26064"/>
                  </a:lnTo>
                  <a:lnTo>
                    <a:pt x="41451" y="20731"/>
                  </a:lnTo>
                  <a:lnTo>
                    <a:pt x="66395" y="17118"/>
                  </a:lnTo>
                  <a:lnTo>
                    <a:pt x="76897" y="11797"/>
                  </a:lnTo>
                  <a:lnTo>
                    <a:pt x="117753" y="8011"/>
                  </a:lnTo>
                  <a:lnTo>
                    <a:pt x="135280" y="1250"/>
                  </a:lnTo>
                  <a:lnTo>
                    <a:pt x="177184" y="14"/>
                  </a:lnTo>
                  <a:lnTo>
                    <a:pt x="193438" y="0"/>
                  </a:lnTo>
                  <a:lnTo>
                    <a:pt x="202745" y="7688"/>
                  </a:lnTo>
                  <a:lnTo>
                    <a:pt x="212667" y="8896"/>
                  </a:lnTo>
                  <a:lnTo>
                    <a:pt x="213036" y="21355"/>
                  </a:lnTo>
                  <a:lnTo>
                    <a:pt x="212056" y="23166"/>
                  </a:lnTo>
                  <a:lnTo>
                    <a:pt x="210410" y="24373"/>
                  </a:lnTo>
                  <a:lnTo>
                    <a:pt x="208320" y="25178"/>
                  </a:lnTo>
                  <a:lnTo>
                    <a:pt x="206927" y="26707"/>
                  </a:lnTo>
                  <a:lnTo>
                    <a:pt x="205379" y="31051"/>
                  </a:lnTo>
                  <a:lnTo>
                    <a:pt x="203975" y="32607"/>
                  </a:lnTo>
                  <a:lnTo>
                    <a:pt x="199768" y="34335"/>
                  </a:lnTo>
                  <a:lnTo>
                    <a:pt x="198249" y="35788"/>
                  </a:lnTo>
                  <a:lnTo>
                    <a:pt x="190871" y="48025"/>
                  </a:lnTo>
                  <a:lnTo>
                    <a:pt x="185676" y="51110"/>
                  </a:lnTo>
                  <a:lnTo>
                    <a:pt x="180060" y="53472"/>
                  </a:lnTo>
                  <a:lnTo>
                    <a:pt x="159906" y="71033"/>
                  </a:lnTo>
                  <a:lnTo>
                    <a:pt x="159494" y="85074"/>
                  </a:lnTo>
                  <a:lnTo>
                    <a:pt x="160486" y="86481"/>
                  </a:lnTo>
                  <a:lnTo>
                    <a:pt x="162139" y="87419"/>
                  </a:lnTo>
                  <a:lnTo>
                    <a:pt x="171922" y="88925"/>
                  </a:lnTo>
                  <a:lnTo>
                    <a:pt x="173733" y="90041"/>
                  </a:lnTo>
                  <a:lnTo>
                    <a:pt x="174939" y="91777"/>
                  </a:lnTo>
                  <a:lnTo>
                    <a:pt x="175743" y="93926"/>
                  </a:lnTo>
                  <a:lnTo>
                    <a:pt x="177272" y="95359"/>
                  </a:lnTo>
                  <a:lnTo>
                    <a:pt x="186854" y="100306"/>
                  </a:lnTo>
                  <a:lnTo>
                    <a:pt x="192489" y="104110"/>
                  </a:lnTo>
                  <a:lnTo>
                    <a:pt x="201241" y="106254"/>
                  </a:lnTo>
                  <a:lnTo>
                    <a:pt x="207152" y="106754"/>
                  </a:lnTo>
                  <a:lnTo>
                    <a:pt x="213086" y="109623"/>
                  </a:lnTo>
                  <a:lnTo>
                    <a:pt x="235257" y="129354"/>
                  </a:lnTo>
                  <a:lnTo>
                    <a:pt x="237815" y="134550"/>
                  </a:lnTo>
                  <a:lnTo>
                    <a:pt x="239825" y="150418"/>
                  </a:lnTo>
                  <a:lnTo>
                    <a:pt x="239859" y="165069"/>
                  </a:lnTo>
                  <a:lnTo>
                    <a:pt x="238867" y="166601"/>
                  </a:lnTo>
                  <a:lnTo>
                    <a:pt x="237214" y="167621"/>
                  </a:lnTo>
                  <a:lnTo>
                    <a:pt x="232172" y="169259"/>
                  </a:lnTo>
                  <a:lnTo>
                    <a:pt x="215139" y="184477"/>
                  </a:lnTo>
                  <a:lnTo>
                    <a:pt x="206849" y="186620"/>
                  </a:lnTo>
                  <a:lnTo>
                    <a:pt x="168423" y="1875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5" name="SMARTInkShape-400"/>
            <p:cNvSpPr/>
            <p:nvPr>
              <p:custDataLst>
                <p:tags r:id="rId45"/>
              </p:custDataLst>
            </p:nvPr>
          </p:nvSpPr>
          <p:spPr>
            <a:xfrm>
              <a:off x="5581055" y="5545336"/>
              <a:ext cx="53579" cy="383441"/>
            </a:xfrm>
            <a:custGeom>
              <a:avLst/>
              <a:gdLst/>
              <a:ahLst/>
              <a:cxnLst/>
              <a:rect l="0" t="0" r="0" b="0"/>
              <a:pathLst>
                <a:path w="53579" h="383441">
                  <a:moveTo>
                    <a:pt x="53578" y="0"/>
                  </a:moveTo>
                  <a:lnTo>
                    <a:pt x="53578" y="0"/>
                  </a:lnTo>
                  <a:lnTo>
                    <a:pt x="53578" y="39729"/>
                  </a:lnTo>
                  <a:lnTo>
                    <a:pt x="53578" y="80642"/>
                  </a:lnTo>
                  <a:lnTo>
                    <a:pt x="53578" y="117494"/>
                  </a:lnTo>
                  <a:lnTo>
                    <a:pt x="53578" y="160920"/>
                  </a:lnTo>
                  <a:lnTo>
                    <a:pt x="53578" y="204415"/>
                  </a:lnTo>
                  <a:lnTo>
                    <a:pt x="50932" y="234038"/>
                  </a:lnTo>
                  <a:lnTo>
                    <a:pt x="45475" y="276074"/>
                  </a:lnTo>
                  <a:lnTo>
                    <a:pt x="43728" y="315189"/>
                  </a:lnTo>
                  <a:lnTo>
                    <a:pt x="33629" y="354522"/>
                  </a:lnTo>
                  <a:lnTo>
                    <a:pt x="29829" y="361956"/>
                  </a:lnTo>
                  <a:lnTo>
                    <a:pt x="27389" y="374813"/>
                  </a:lnTo>
                  <a:lnTo>
                    <a:pt x="27189" y="377868"/>
                  </a:lnTo>
                  <a:lnTo>
                    <a:pt x="26063" y="379903"/>
                  </a:lnTo>
                  <a:lnTo>
                    <a:pt x="24321" y="381262"/>
                  </a:lnTo>
                  <a:lnTo>
                    <a:pt x="19136" y="383440"/>
                  </a:lnTo>
                  <a:lnTo>
                    <a:pt x="18710" y="382627"/>
                  </a:lnTo>
                  <a:lnTo>
                    <a:pt x="18237" y="379078"/>
                  </a:lnTo>
                  <a:lnTo>
                    <a:pt x="17119" y="377734"/>
                  </a:lnTo>
                  <a:lnTo>
                    <a:pt x="13231" y="376241"/>
                  </a:lnTo>
                  <a:lnTo>
                    <a:pt x="11797" y="374851"/>
                  </a:lnTo>
                  <a:lnTo>
                    <a:pt x="3044" y="351764"/>
                  </a:lnTo>
                  <a:lnTo>
                    <a:pt x="0"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6" name="SMARTInkShape-401"/>
            <p:cNvSpPr/>
            <p:nvPr>
              <p:custDataLst>
                <p:tags r:id="rId46"/>
              </p:custDataLst>
            </p:nvPr>
          </p:nvSpPr>
          <p:spPr>
            <a:xfrm>
              <a:off x="5554266" y="5456039"/>
              <a:ext cx="8930" cy="17860"/>
            </a:xfrm>
            <a:custGeom>
              <a:avLst/>
              <a:gdLst/>
              <a:ahLst/>
              <a:cxnLst/>
              <a:rect l="0" t="0" r="0" b="0"/>
              <a:pathLst>
                <a:path w="8930" h="17860">
                  <a:moveTo>
                    <a:pt x="8929" y="17859"/>
                  </a:moveTo>
                  <a:lnTo>
                    <a:pt x="8929" y="17859"/>
                  </a:lnTo>
                  <a:lnTo>
                    <a:pt x="8929" y="13119"/>
                  </a:lnTo>
                  <a:lnTo>
                    <a:pt x="7937" y="11723"/>
                  </a:lnTo>
                  <a:lnTo>
                    <a:pt x="6284" y="10791"/>
                  </a:lnTo>
                  <a:lnTo>
                    <a:pt x="1241" y="9298"/>
                  </a:lnTo>
                  <a:lnTo>
                    <a:pt x="552" y="6447"/>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7" name="SMARTInkShape-402"/>
            <p:cNvSpPr/>
            <p:nvPr>
              <p:custDataLst>
                <p:tags r:id="rId47"/>
              </p:custDataLst>
            </p:nvPr>
          </p:nvSpPr>
          <p:spPr>
            <a:xfrm>
              <a:off x="5697151" y="5500688"/>
              <a:ext cx="62498" cy="142730"/>
            </a:xfrm>
            <a:custGeom>
              <a:avLst/>
              <a:gdLst/>
              <a:ahLst/>
              <a:cxnLst/>
              <a:rect l="0" t="0" r="0" b="0"/>
              <a:pathLst>
                <a:path w="62498" h="142730">
                  <a:moveTo>
                    <a:pt x="26779" y="0"/>
                  </a:moveTo>
                  <a:lnTo>
                    <a:pt x="26779" y="0"/>
                  </a:lnTo>
                  <a:lnTo>
                    <a:pt x="22038" y="0"/>
                  </a:lnTo>
                  <a:lnTo>
                    <a:pt x="20642" y="992"/>
                  </a:lnTo>
                  <a:lnTo>
                    <a:pt x="19711" y="2645"/>
                  </a:lnTo>
                  <a:lnTo>
                    <a:pt x="17958" y="16250"/>
                  </a:lnTo>
                  <a:lnTo>
                    <a:pt x="17859" y="25406"/>
                  </a:lnTo>
                  <a:lnTo>
                    <a:pt x="11714" y="33645"/>
                  </a:lnTo>
                  <a:lnTo>
                    <a:pt x="10162" y="39096"/>
                  </a:lnTo>
                  <a:lnTo>
                    <a:pt x="8000" y="67657"/>
                  </a:lnTo>
                  <a:lnTo>
                    <a:pt x="1866" y="80208"/>
                  </a:lnTo>
                  <a:lnTo>
                    <a:pt x="0" y="119061"/>
                  </a:lnTo>
                  <a:lnTo>
                    <a:pt x="988" y="121046"/>
                  </a:lnTo>
                  <a:lnTo>
                    <a:pt x="2639" y="122369"/>
                  </a:lnTo>
                  <a:lnTo>
                    <a:pt x="4733" y="123251"/>
                  </a:lnTo>
                  <a:lnTo>
                    <a:pt x="6128" y="124831"/>
                  </a:lnTo>
                  <a:lnTo>
                    <a:pt x="11013" y="134497"/>
                  </a:lnTo>
                  <a:lnTo>
                    <a:pt x="16499" y="141220"/>
                  </a:lnTo>
                  <a:lnTo>
                    <a:pt x="19895" y="142139"/>
                  </a:lnTo>
                  <a:lnTo>
                    <a:pt x="25419" y="142729"/>
                  </a:lnTo>
                  <a:lnTo>
                    <a:pt x="40046" y="129568"/>
                  </a:lnTo>
                  <a:lnTo>
                    <a:pt x="42597" y="124393"/>
                  </a:lnTo>
                  <a:lnTo>
                    <a:pt x="44235" y="112986"/>
                  </a:lnTo>
                  <a:lnTo>
                    <a:pt x="45361" y="111043"/>
                  </a:lnTo>
                  <a:lnTo>
                    <a:pt x="47105" y="109747"/>
                  </a:lnTo>
                  <a:lnTo>
                    <a:pt x="49259" y="108884"/>
                  </a:lnTo>
                  <a:lnTo>
                    <a:pt x="50695" y="107315"/>
                  </a:lnTo>
                  <a:lnTo>
                    <a:pt x="55646" y="97670"/>
                  </a:lnTo>
                  <a:lnTo>
                    <a:pt x="59452" y="92026"/>
                  </a:lnTo>
                  <a:lnTo>
                    <a:pt x="61595" y="83270"/>
                  </a:lnTo>
                  <a:lnTo>
                    <a:pt x="62497" y="38859"/>
                  </a:lnTo>
                  <a:lnTo>
                    <a:pt x="62497" y="37114"/>
                  </a:lnTo>
                  <a:lnTo>
                    <a:pt x="53568"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8" name="SMARTInkShape-403"/>
            <p:cNvSpPr/>
            <p:nvPr>
              <p:custDataLst>
                <p:tags r:id="rId48"/>
              </p:custDataLst>
            </p:nvPr>
          </p:nvSpPr>
          <p:spPr>
            <a:xfrm>
              <a:off x="5822156" y="5197078"/>
              <a:ext cx="183658" cy="446486"/>
            </a:xfrm>
            <a:custGeom>
              <a:avLst/>
              <a:gdLst/>
              <a:ahLst/>
              <a:cxnLst/>
              <a:rect l="0" t="0" r="0" b="0"/>
              <a:pathLst>
                <a:path w="183658" h="446486">
                  <a:moveTo>
                    <a:pt x="0" y="0"/>
                  </a:moveTo>
                  <a:lnTo>
                    <a:pt x="0" y="0"/>
                  </a:lnTo>
                  <a:lnTo>
                    <a:pt x="0" y="4741"/>
                  </a:lnTo>
                  <a:lnTo>
                    <a:pt x="992" y="6137"/>
                  </a:lnTo>
                  <a:lnTo>
                    <a:pt x="2646" y="7068"/>
                  </a:lnTo>
                  <a:lnTo>
                    <a:pt x="4741" y="7689"/>
                  </a:lnTo>
                  <a:lnTo>
                    <a:pt x="6137" y="10087"/>
                  </a:lnTo>
                  <a:lnTo>
                    <a:pt x="8562" y="33679"/>
                  </a:lnTo>
                  <a:lnTo>
                    <a:pt x="9901" y="75461"/>
                  </a:lnTo>
                  <a:lnTo>
                    <a:pt x="16616" y="116616"/>
                  </a:lnTo>
                  <a:lnTo>
                    <a:pt x="17696" y="160804"/>
                  </a:lnTo>
                  <a:lnTo>
                    <a:pt x="20457" y="187544"/>
                  </a:lnTo>
                  <a:lnTo>
                    <a:pt x="25956" y="232175"/>
                  </a:lnTo>
                  <a:lnTo>
                    <a:pt x="26679" y="276821"/>
                  </a:lnTo>
                  <a:lnTo>
                    <a:pt x="34468" y="317970"/>
                  </a:lnTo>
                  <a:lnTo>
                    <a:pt x="36638" y="353005"/>
                  </a:lnTo>
                  <a:lnTo>
                    <a:pt x="42772" y="365879"/>
                  </a:lnTo>
                  <a:lnTo>
                    <a:pt x="44539" y="382199"/>
                  </a:lnTo>
                  <a:lnTo>
                    <a:pt x="45568" y="382791"/>
                  </a:lnTo>
                  <a:lnTo>
                    <a:pt x="53207" y="383931"/>
                  </a:lnTo>
                  <a:lnTo>
                    <a:pt x="58209" y="379222"/>
                  </a:lnTo>
                  <a:lnTo>
                    <a:pt x="60597" y="374257"/>
                  </a:lnTo>
                  <a:lnTo>
                    <a:pt x="61234" y="371544"/>
                  </a:lnTo>
                  <a:lnTo>
                    <a:pt x="69408" y="357119"/>
                  </a:lnTo>
                  <a:lnTo>
                    <a:pt x="70085" y="354165"/>
                  </a:lnTo>
                  <a:lnTo>
                    <a:pt x="75777" y="345268"/>
                  </a:lnTo>
                  <a:lnTo>
                    <a:pt x="94338" y="324445"/>
                  </a:lnTo>
                  <a:lnTo>
                    <a:pt x="100105" y="312539"/>
                  </a:lnTo>
                  <a:lnTo>
                    <a:pt x="102455" y="309563"/>
                  </a:lnTo>
                  <a:lnTo>
                    <a:pt x="107713" y="306255"/>
                  </a:lnTo>
                  <a:lnTo>
                    <a:pt x="113357" y="303793"/>
                  </a:lnTo>
                  <a:lnTo>
                    <a:pt x="131803" y="288819"/>
                  </a:lnTo>
                  <a:lnTo>
                    <a:pt x="140146" y="286659"/>
                  </a:lnTo>
                  <a:lnTo>
                    <a:pt x="154814" y="285870"/>
                  </a:lnTo>
                  <a:lnTo>
                    <a:pt x="160749" y="288449"/>
                  </a:lnTo>
                  <a:lnTo>
                    <a:pt x="167903" y="293449"/>
                  </a:lnTo>
                  <a:lnTo>
                    <a:pt x="173883" y="294315"/>
                  </a:lnTo>
                  <a:lnTo>
                    <a:pt x="175453" y="295429"/>
                  </a:lnTo>
                  <a:lnTo>
                    <a:pt x="176500" y="297163"/>
                  </a:lnTo>
                  <a:lnTo>
                    <a:pt x="177973" y="304346"/>
                  </a:lnTo>
                  <a:lnTo>
                    <a:pt x="178180" y="307077"/>
                  </a:lnTo>
                  <a:lnTo>
                    <a:pt x="181056" y="312757"/>
                  </a:lnTo>
                  <a:lnTo>
                    <a:pt x="183212" y="315661"/>
                  </a:lnTo>
                  <a:lnTo>
                    <a:pt x="183657" y="318589"/>
                  </a:lnTo>
                  <a:lnTo>
                    <a:pt x="182961" y="321533"/>
                  </a:lnTo>
                  <a:lnTo>
                    <a:pt x="180535" y="327451"/>
                  </a:lnTo>
                  <a:lnTo>
                    <a:pt x="173929" y="355976"/>
                  </a:lnTo>
                  <a:lnTo>
                    <a:pt x="160513" y="374496"/>
                  </a:lnTo>
                  <a:lnTo>
                    <a:pt x="119305" y="416467"/>
                  </a:lnTo>
                  <a:lnTo>
                    <a:pt x="104559" y="428575"/>
                  </a:lnTo>
                  <a:lnTo>
                    <a:pt x="91174" y="434894"/>
                  </a:lnTo>
                  <a:lnTo>
                    <a:pt x="84178" y="437365"/>
                  </a:lnTo>
                  <a:lnTo>
                    <a:pt x="74662" y="443341"/>
                  </a:lnTo>
                  <a:lnTo>
                    <a:pt x="64565" y="445553"/>
                  </a:lnTo>
                  <a:lnTo>
                    <a:pt x="44649" y="4464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9" name="SMARTInkShape-404"/>
            <p:cNvSpPr/>
            <p:nvPr>
              <p:custDataLst>
                <p:tags r:id="rId49"/>
              </p:custDataLst>
            </p:nvPr>
          </p:nvSpPr>
          <p:spPr>
            <a:xfrm>
              <a:off x="4179129" y="5956102"/>
              <a:ext cx="267856" cy="169665"/>
            </a:xfrm>
            <a:custGeom>
              <a:avLst/>
              <a:gdLst/>
              <a:ahLst/>
              <a:cxnLst/>
              <a:rect l="0" t="0" r="0" b="0"/>
              <a:pathLst>
                <a:path w="267856" h="169665">
                  <a:moveTo>
                    <a:pt x="107121" y="0"/>
                  </a:moveTo>
                  <a:lnTo>
                    <a:pt x="107121" y="0"/>
                  </a:lnTo>
                  <a:lnTo>
                    <a:pt x="62583" y="0"/>
                  </a:lnTo>
                  <a:lnTo>
                    <a:pt x="58222" y="0"/>
                  </a:lnTo>
                  <a:lnTo>
                    <a:pt x="56662" y="992"/>
                  </a:lnTo>
                  <a:lnTo>
                    <a:pt x="55623" y="2645"/>
                  </a:lnTo>
                  <a:lnTo>
                    <a:pt x="54930" y="4740"/>
                  </a:lnTo>
                  <a:lnTo>
                    <a:pt x="53475" y="6136"/>
                  </a:lnTo>
                  <a:lnTo>
                    <a:pt x="49214" y="7688"/>
                  </a:lnTo>
                  <a:lnTo>
                    <a:pt x="47680" y="9094"/>
                  </a:lnTo>
                  <a:lnTo>
                    <a:pt x="45976" y="13302"/>
                  </a:lnTo>
                  <a:lnTo>
                    <a:pt x="44530" y="14821"/>
                  </a:lnTo>
                  <a:lnTo>
                    <a:pt x="40277" y="16509"/>
                  </a:lnTo>
                  <a:lnTo>
                    <a:pt x="38745" y="17951"/>
                  </a:lnTo>
                  <a:lnTo>
                    <a:pt x="28115" y="34074"/>
                  </a:lnTo>
                  <a:lnTo>
                    <a:pt x="20886" y="42523"/>
                  </a:lnTo>
                  <a:lnTo>
                    <a:pt x="19185" y="48003"/>
                  </a:lnTo>
                  <a:lnTo>
                    <a:pt x="17739" y="49861"/>
                  </a:lnTo>
                  <a:lnTo>
                    <a:pt x="13487" y="51926"/>
                  </a:lnTo>
                  <a:lnTo>
                    <a:pt x="11956" y="53469"/>
                  </a:lnTo>
                  <a:lnTo>
                    <a:pt x="10255" y="57829"/>
                  </a:lnTo>
                  <a:lnTo>
                    <a:pt x="8809" y="59388"/>
                  </a:lnTo>
                  <a:lnTo>
                    <a:pt x="84" y="62471"/>
                  </a:lnTo>
                  <a:lnTo>
                    <a:pt x="0" y="67237"/>
                  </a:lnTo>
                  <a:lnTo>
                    <a:pt x="981" y="68637"/>
                  </a:lnTo>
                  <a:lnTo>
                    <a:pt x="2627" y="69571"/>
                  </a:lnTo>
                  <a:lnTo>
                    <a:pt x="9061" y="71191"/>
                  </a:lnTo>
                  <a:lnTo>
                    <a:pt x="50818" y="71437"/>
                  </a:lnTo>
                  <a:lnTo>
                    <a:pt x="56632" y="71437"/>
                  </a:lnTo>
                  <a:lnTo>
                    <a:pt x="62523" y="74083"/>
                  </a:lnTo>
                  <a:lnTo>
                    <a:pt x="68448" y="77574"/>
                  </a:lnTo>
                  <a:lnTo>
                    <a:pt x="78571" y="79999"/>
                  </a:lnTo>
                  <a:lnTo>
                    <a:pt x="87866" y="88023"/>
                  </a:lnTo>
                  <a:lnTo>
                    <a:pt x="93588" y="88919"/>
                  </a:lnTo>
                  <a:lnTo>
                    <a:pt x="95123" y="90037"/>
                  </a:lnTo>
                  <a:lnTo>
                    <a:pt x="96146" y="91774"/>
                  </a:lnTo>
                  <a:lnTo>
                    <a:pt x="97922" y="98369"/>
                  </a:lnTo>
                  <a:lnTo>
                    <a:pt x="98072" y="102589"/>
                  </a:lnTo>
                  <a:lnTo>
                    <a:pt x="100783" y="107772"/>
                  </a:lnTo>
                  <a:lnTo>
                    <a:pt x="105869" y="114444"/>
                  </a:lnTo>
                  <a:lnTo>
                    <a:pt x="106874" y="122891"/>
                  </a:lnTo>
                  <a:lnTo>
                    <a:pt x="107011" y="128370"/>
                  </a:lnTo>
                  <a:lnTo>
                    <a:pt x="106056" y="130228"/>
                  </a:lnTo>
                  <a:lnTo>
                    <a:pt x="104427" y="131467"/>
                  </a:lnTo>
                  <a:lnTo>
                    <a:pt x="102348" y="132293"/>
                  </a:lnTo>
                  <a:lnTo>
                    <a:pt x="100962" y="133836"/>
                  </a:lnTo>
                  <a:lnTo>
                    <a:pt x="98556" y="141489"/>
                  </a:lnTo>
                  <a:lnTo>
                    <a:pt x="98299" y="147205"/>
                  </a:lnTo>
                  <a:lnTo>
                    <a:pt x="97271" y="148738"/>
                  </a:lnTo>
                  <a:lnTo>
                    <a:pt x="95593" y="149759"/>
                  </a:lnTo>
                  <a:lnTo>
                    <a:pt x="90512" y="151401"/>
                  </a:lnTo>
                  <a:lnTo>
                    <a:pt x="80732" y="160356"/>
                  </a:lnTo>
                  <a:lnTo>
                    <a:pt x="71402" y="160734"/>
                  </a:lnTo>
                  <a:lnTo>
                    <a:pt x="111797" y="160734"/>
                  </a:lnTo>
                  <a:lnTo>
                    <a:pt x="145904" y="160734"/>
                  </a:lnTo>
                  <a:lnTo>
                    <a:pt x="151808" y="158088"/>
                  </a:lnTo>
                  <a:lnTo>
                    <a:pt x="157740" y="154597"/>
                  </a:lnTo>
                  <a:lnTo>
                    <a:pt x="166658" y="151640"/>
                  </a:lnTo>
                  <a:lnTo>
                    <a:pt x="208433" y="112997"/>
                  </a:lnTo>
                  <a:lnTo>
                    <a:pt x="219260" y="101181"/>
                  </a:lnTo>
                  <a:lnTo>
                    <a:pt x="225073" y="89292"/>
                  </a:lnTo>
                  <a:lnTo>
                    <a:pt x="228997" y="83342"/>
                  </a:lnTo>
                  <a:lnTo>
                    <a:pt x="231206" y="74413"/>
                  </a:lnTo>
                  <a:lnTo>
                    <a:pt x="232137" y="39951"/>
                  </a:lnTo>
                  <a:lnTo>
                    <a:pt x="231144" y="38540"/>
                  </a:lnTo>
                  <a:lnTo>
                    <a:pt x="229491" y="37600"/>
                  </a:lnTo>
                  <a:lnTo>
                    <a:pt x="223575" y="35828"/>
                  </a:lnTo>
                  <a:lnTo>
                    <a:pt x="209914" y="49024"/>
                  </a:lnTo>
                  <a:lnTo>
                    <a:pt x="207377" y="54200"/>
                  </a:lnTo>
                  <a:lnTo>
                    <a:pt x="206700" y="56969"/>
                  </a:lnTo>
                  <a:lnTo>
                    <a:pt x="197324" y="71278"/>
                  </a:lnTo>
                  <a:lnTo>
                    <a:pt x="195506" y="86567"/>
                  </a:lnTo>
                  <a:lnTo>
                    <a:pt x="189366" y="98275"/>
                  </a:lnTo>
                  <a:lnTo>
                    <a:pt x="187859" y="110142"/>
                  </a:lnTo>
                  <a:lnTo>
                    <a:pt x="190298" y="116090"/>
                  </a:lnTo>
                  <a:lnTo>
                    <a:pt x="193698" y="122040"/>
                  </a:lnTo>
                  <a:lnTo>
                    <a:pt x="196060" y="132181"/>
                  </a:lnTo>
                  <a:lnTo>
                    <a:pt x="218538" y="156054"/>
                  </a:lnTo>
                  <a:lnTo>
                    <a:pt x="223777" y="158654"/>
                  </a:lnTo>
                  <a:lnTo>
                    <a:pt x="267855"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0" name="SMARTInkShape-405"/>
            <p:cNvSpPr/>
            <p:nvPr>
              <p:custDataLst>
                <p:tags r:id="rId50"/>
              </p:custDataLst>
            </p:nvPr>
          </p:nvSpPr>
          <p:spPr>
            <a:xfrm>
              <a:off x="4500566" y="5991820"/>
              <a:ext cx="89294" cy="142866"/>
            </a:xfrm>
            <a:custGeom>
              <a:avLst/>
              <a:gdLst/>
              <a:ahLst/>
              <a:cxnLst/>
              <a:rect l="0" t="0" r="0" b="0"/>
              <a:pathLst>
                <a:path w="89294" h="142866">
                  <a:moveTo>
                    <a:pt x="53575" y="0"/>
                  </a:moveTo>
                  <a:lnTo>
                    <a:pt x="53575" y="0"/>
                  </a:lnTo>
                  <a:lnTo>
                    <a:pt x="28145" y="0"/>
                  </a:lnTo>
                  <a:lnTo>
                    <a:pt x="27692" y="993"/>
                  </a:lnTo>
                  <a:lnTo>
                    <a:pt x="27189" y="4741"/>
                  </a:lnTo>
                  <a:lnTo>
                    <a:pt x="26062" y="6137"/>
                  </a:lnTo>
                  <a:lnTo>
                    <a:pt x="19133" y="8562"/>
                  </a:lnTo>
                  <a:lnTo>
                    <a:pt x="18423" y="11412"/>
                  </a:lnTo>
                  <a:lnTo>
                    <a:pt x="18234" y="13562"/>
                  </a:lnTo>
                  <a:lnTo>
                    <a:pt x="17116" y="14994"/>
                  </a:lnTo>
                  <a:lnTo>
                    <a:pt x="13227" y="16586"/>
                  </a:lnTo>
                  <a:lnTo>
                    <a:pt x="11794" y="18003"/>
                  </a:lnTo>
                  <a:lnTo>
                    <a:pt x="8186" y="26879"/>
                  </a:lnTo>
                  <a:lnTo>
                    <a:pt x="2864" y="33651"/>
                  </a:lnTo>
                  <a:lnTo>
                    <a:pt x="846" y="41941"/>
                  </a:lnTo>
                  <a:lnTo>
                    <a:pt x="0" y="83345"/>
                  </a:lnTo>
                  <a:lnTo>
                    <a:pt x="2644" y="89298"/>
                  </a:lnTo>
                  <a:lnTo>
                    <a:pt x="6134" y="95250"/>
                  </a:lnTo>
                  <a:lnTo>
                    <a:pt x="9091" y="104180"/>
                  </a:lnTo>
                  <a:lnTo>
                    <a:pt x="14818" y="113110"/>
                  </a:lnTo>
                  <a:lnTo>
                    <a:pt x="17948" y="122039"/>
                  </a:lnTo>
                  <a:lnTo>
                    <a:pt x="31123" y="138163"/>
                  </a:lnTo>
                  <a:lnTo>
                    <a:pt x="36321" y="140781"/>
                  </a:lnTo>
                  <a:lnTo>
                    <a:pt x="48898" y="142753"/>
                  </a:lnTo>
                  <a:lnTo>
                    <a:pt x="65593" y="142865"/>
                  </a:lnTo>
                  <a:lnTo>
                    <a:pt x="67540" y="141876"/>
                  </a:lnTo>
                  <a:lnTo>
                    <a:pt x="68838" y="140225"/>
                  </a:lnTo>
                  <a:lnTo>
                    <a:pt x="69703" y="138132"/>
                  </a:lnTo>
                  <a:lnTo>
                    <a:pt x="71272" y="136736"/>
                  </a:lnTo>
                  <a:lnTo>
                    <a:pt x="80920" y="131851"/>
                  </a:lnTo>
                  <a:lnTo>
                    <a:pt x="89293"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1" name="SMARTInkShape-406"/>
            <p:cNvSpPr/>
            <p:nvPr>
              <p:custDataLst>
                <p:tags r:id="rId51"/>
              </p:custDataLst>
            </p:nvPr>
          </p:nvSpPr>
          <p:spPr>
            <a:xfrm>
              <a:off x="4634508" y="6018609"/>
              <a:ext cx="44649" cy="71406"/>
            </a:xfrm>
            <a:custGeom>
              <a:avLst/>
              <a:gdLst/>
              <a:ahLst/>
              <a:cxnLst/>
              <a:rect l="0" t="0" r="0" b="0"/>
              <a:pathLst>
                <a:path w="44649" h="71406">
                  <a:moveTo>
                    <a:pt x="0" y="0"/>
                  </a:moveTo>
                  <a:lnTo>
                    <a:pt x="0" y="0"/>
                  </a:lnTo>
                  <a:lnTo>
                    <a:pt x="0" y="38709"/>
                  </a:lnTo>
                  <a:lnTo>
                    <a:pt x="2645" y="44655"/>
                  </a:lnTo>
                  <a:lnTo>
                    <a:pt x="7688" y="51816"/>
                  </a:lnTo>
                  <a:lnTo>
                    <a:pt x="8561" y="57797"/>
                  </a:lnTo>
                  <a:lnTo>
                    <a:pt x="9677" y="59367"/>
                  </a:lnTo>
                  <a:lnTo>
                    <a:pt x="11412" y="60414"/>
                  </a:lnTo>
                  <a:lnTo>
                    <a:pt x="16586" y="62094"/>
                  </a:lnTo>
                  <a:lnTo>
                    <a:pt x="17293" y="64970"/>
                  </a:lnTo>
                  <a:lnTo>
                    <a:pt x="17748" y="70160"/>
                  </a:lnTo>
                  <a:lnTo>
                    <a:pt x="18777" y="70586"/>
                  </a:lnTo>
                  <a:lnTo>
                    <a:pt x="26418" y="71405"/>
                  </a:lnTo>
                  <a:lnTo>
                    <a:pt x="26679" y="66688"/>
                  </a:lnTo>
                  <a:lnTo>
                    <a:pt x="27708" y="65295"/>
                  </a:lnTo>
                  <a:lnTo>
                    <a:pt x="34468" y="62875"/>
                  </a:lnTo>
                  <a:lnTo>
                    <a:pt x="35162" y="60025"/>
                  </a:lnTo>
                  <a:lnTo>
                    <a:pt x="35348" y="57877"/>
                  </a:lnTo>
                  <a:lnTo>
                    <a:pt x="38199" y="52842"/>
                  </a:lnTo>
                  <a:lnTo>
                    <a:pt x="41782" y="47298"/>
                  </a:lnTo>
                  <a:lnTo>
                    <a:pt x="44648"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2" name="SMARTInkShape-407"/>
            <p:cNvSpPr/>
            <p:nvPr>
              <p:custDataLst>
                <p:tags r:id="rId52"/>
              </p:custDataLst>
            </p:nvPr>
          </p:nvSpPr>
          <p:spPr>
            <a:xfrm>
              <a:off x="4777383" y="6009681"/>
              <a:ext cx="44649" cy="98193"/>
            </a:xfrm>
            <a:custGeom>
              <a:avLst/>
              <a:gdLst/>
              <a:ahLst/>
              <a:cxnLst/>
              <a:rect l="0" t="0" r="0" b="0"/>
              <a:pathLst>
                <a:path w="44649" h="98193">
                  <a:moveTo>
                    <a:pt x="0" y="80366"/>
                  </a:moveTo>
                  <a:lnTo>
                    <a:pt x="0" y="80366"/>
                  </a:lnTo>
                  <a:lnTo>
                    <a:pt x="0" y="98192"/>
                  </a:lnTo>
                  <a:lnTo>
                    <a:pt x="0" y="56301"/>
                  </a:lnTo>
                  <a:lnTo>
                    <a:pt x="0" y="12069"/>
                  </a:lnTo>
                  <a:lnTo>
                    <a:pt x="0" y="10324"/>
                  </a:lnTo>
                  <a:lnTo>
                    <a:pt x="8561" y="403"/>
                  </a:lnTo>
                  <a:lnTo>
                    <a:pt x="31129" y="0"/>
                  </a:lnTo>
                  <a:lnTo>
                    <a:pt x="36324" y="2645"/>
                  </a:lnTo>
                  <a:lnTo>
                    <a:pt x="44648" y="89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3" name="SMARTInkShape-408"/>
            <p:cNvSpPr/>
            <p:nvPr>
              <p:custDataLst>
                <p:tags r:id="rId53"/>
              </p:custDataLst>
            </p:nvPr>
          </p:nvSpPr>
          <p:spPr>
            <a:xfrm>
              <a:off x="4902398" y="6036469"/>
              <a:ext cx="8931" cy="44649"/>
            </a:xfrm>
            <a:custGeom>
              <a:avLst/>
              <a:gdLst/>
              <a:ahLst/>
              <a:cxnLst/>
              <a:rect l="0" t="0" r="0" b="0"/>
              <a:pathLst>
                <a:path w="8931" h="44649">
                  <a:moveTo>
                    <a:pt x="0" y="0"/>
                  </a:moveTo>
                  <a:lnTo>
                    <a:pt x="0" y="0"/>
                  </a:lnTo>
                  <a:lnTo>
                    <a:pt x="0" y="29811"/>
                  </a:lnTo>
                  <a:lnTo>
                    <a:pt x="2646" y="35739"/>
                  </a:lnTo>
                  <a:lnTo>
                    <a:pt x="8930"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4" name="SMARTInkShape-409"/>
            <p:cNvSpPr/>
            <p:nvPr>
              <p:custDataLst>
                <p:tags r:id="rId54"/>
              </p:custDataLst>
            </p:nvPr>
          </p:nvSpPr>
          <p:spPr>
            <a:xfrm>
              <a:off x="4955977" y="5991820"/>
              <a:ext cx="17860" cy="26790"/>
            </a:xfrm>
            <a:custGeom>
              <a:avLst/>
              <a:gdLst/>
              <a:ahLst/>
              <a:cxnLst/>
              <a:rect l="0" t="0" r="0" b="0"/>
              <a:pathLst>
                <a:path w="17860" h="26790">
                  <a:moveTo>
                    <a:pt x="0" y="26789"/>
                  </a:moveTo>
                  <a:lnTo>
                    <a:pt x="0" y="26789"/>
                  </a:lnTo>
                  <a:lnTo>
                    <a:pt x="0" y="10280"/>
                  </a:lnTo>
                  <a:lnTo>
                    <a:pt x="992" y="9830"/>
                  </a:lnTo>
                  <a:lnTo>
                    <a:pt x="4740" y="9330"/>
                  </a:lnTo>
                  <a:lnTo>
                    <a:pt x="6136" y="8204"/>
                  </a:lnTo>
                  <a:lnTo>
                    <a:pt x="7688" y="4308"/>
                  </a:lnTo>
                  <a:lnTo>
                    <a:pt x="9094" y="2872"/>
                  </a:lnTo>
                  <a:lnTo>
                    <a:pt x="1785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5" name="SMARTInkShape-410"/>
            <p:cNvSpPr/>
            <p:nvPr>
              <p:custDataLst>
                <p:tags r:id="rId55"/>
              </p:custDataLst>
            </p:nvPr>
          </p:nvSpPr>
          <p:spPr>
            <a:xfrm>
              <a:off x="5045273" y="5804297"/>
              <a:ext cx="17861" cy="276821"/>
            </a:xfrm>
            <a:custGeom>
              <a:avLst/>
              <a:gdLst/>
              <a:ahLst/>
              <a:cxnLst/>
              <a:rect l="0" t="0" r="0" b="0"/>
              <a:pathLst>
                <a:path w="17861" h="276821">
                  <a:moveTo>
                    <a:pt x="0" y="0"/>
                  </a:moveTo>
                  <a:lnTo>
                    <a:pt x="0" y="0"/>
                  </a:lnTo>
                  <a:lnTo>
                    <a:pt x="0" y="43449"/>
                  </a:lnTo>
                  <a:lnTo>
                    <a:pt x="0" y="83447"/>
                  </a:lnTo>
                  <a:lnTo>
                    <a:pt x="993" y="101234"/>
                  </a:lnTo>
                  <a:lnTo>
                    <a:pt x="8103" y="136924"/>
                  </a:lnTo>
                  <a:lnTo>
                    <a:pt x="8882" y="178594"/>
                  </a:lnTo>
                  <a:lnTo>
                    <a:pt x="8929" y="221148"/>
                  </a:lnTo>
                  <a:lnTo>
                    <a:pt x="8930" y="246903"/>
                  </a:lnTo>
                  <a:lnTo>
                    <a:pt x="11576" y="251287"/>
                  </a:lnTo>
                  <a:lnTo>
                    <a:pt x="15067" y="256542"/>
                  </a:lnTo>
                  <a:lnTo>
                    <a:pt x="17033" y="265079"/>
                  </a:lnTo>
                  <a:lnTo>
                    <a:pt x="17860" y="276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6" name="SMARTInkShape-411"/>
            <p:cNvSpPr/>
            <p:nvPr>
              <p:custDataLst>
                <p:tags r:id="rId56"/>
              </p:custDataLst>
            </p:nvPr>
          </p:nvSpPr>
          <p:spPr>
            <a:xfrm>
              <a:off x="5018484" y="5992201"/>
              <a:ext cx="232173" cy="338948"/>
            </a:xfrm>
            <a:custGeom>
              <a:avLst/>
              <a:gdLst/>
              <a:ahLst/>
              <a:cxnLst/>
              <a:rect l="0" t="0" r="0" b="0"/>
              <a:pathLst>
                <a:path w="232173" h="338948">
                  <a:moveTo>
                    <a:pt x="0" y="8549"/>
                  </a:moveTo>
                  <a:lnTo>
                    <a:pt x="0" y="8549"/>
                  </a:lnTo>
                  <a:lnTo>
                    <a:pt x="0" y="13289"/>
                  </a:lnTo>
                  <a:lnTo>
                    <a:pt x="2646" y="18262"/>
                  </a:lnTo>
                  <a:lnTo>
                    <a:pt x="16510" y="33956"/>
                  </a:lnTo>
                  <a:lnTo>
                    <a:pt x="24722" y="36057"/>
                  </a:lnTo>
                  <a:lnTo>
                    <a:pt x="33012" y="41394"/>
                  </a:lnTo>
                  <a:lnTo>
                    <a:pt x="41752" y="43417"/>
                  </a:lnTo>
                  <a:lnTo>
                    <a:pt x="75688" y="44267"/>
                  </a:lnTo>
                  <a:lnTo>
                    <a:pt x="80933" y="41621"/>
                  </a:lnTo>
                  <a:lnTo>
                    <a:pt x="96100" y="29447"/>
                  </a:lnTo>
                  <a:lnTo>
                    <a:pt x="104432" y="27308"/>
                  </a:lnTo>
                  <a:lnTo>
                    <a:pt x="110245" y="26808"/>
                  </a:lnTo>
                  <a:lnTo>
                    <a:pt x="112192" y="25683"/>
                  </a:lnTo>
                  <a:lnTo>
                    <a:pt x="113490" y="23940"/>
                  </a:lnTo>
                  <a:lnTo>
                    <a:pt x="115925" y="19358"/>
                  </a:lnTo>
                  <a:lnTo>
                    <a:pt x="123622" y="10169"/>
                  </a:lnTo>
                  <a:lnTo>
                    <a:pt x="127043" y="9269"/>
                  </a:lnTo>
                  <a:lnTo>
                    <a:pt x="129344" y="9029"/>
                  </a:lnTo>
                  <a:lnTo>
                    <a:pt x="130878" y="7877"/>
                  </a:lnTo>
                  <a:lnTo>
                    <a:pt x="133542" y="903"/>
                  </a:lnTo>
                  <a:lnTo>
                    <a:pt x="136412" y="190"/>
                  </a:lnTo>
                  <a:lnTo>
                    <a:pt x="138566" y="0"/>
                  </a:lnTo>
                  <a:lnTo>
                    <a:pt x="140003" y="865"/>
                  </a:lnTo>
                  <a:lnTo>
                    <a:pt x="140960" y="2434"/>
                  </a:lnTo>
                  <a:lnTo>
                    <a:pt x="142763" y="8191"/>
                  </a:lnTo>
                  <a:lnTo>
                    <a:pt x="148990" y="15607"/>
                  </a:lnTo>
                  <a:lnTo>
                    <a:pt x="150971" y="23759"/>
                  </a:lnTo>
                  <a:lnTo>
                    <a:pt x="151795" y="48490"/>
                  </a:lnTo>
                  <a:lnTo>
                    <a:pt x="154446" y="53751"/>
                  </a:lnTo>
                  <a:lnTo>
                    <a:pt x="157940" y="59396"/>
                  </a:lnTo>
                  <a:lnTo>
                    <a:pt x="160367" y="69326"/>
                  </a:lnTo>
                  <a:lnTo>
                    <a:pt x="160732" y="87552"/>
                  </a:lnTo>
                  <a:lnTo>
                    <a:pt x="163380" y="85664"/>
                  </a:lnTo>
                  <a:lnTo>
                    <a:pt x="186249" y="63401"/>
                  </a:lnTo>
                  <a:lnTo>
                    <a:pt x="187146" y="57765"/>
                  </a:lnTo>
                  <a:lnTo>
                    <a:pt x="188264" y="56242"/>
                  </a:lnTo>
                  <a:lnTo>
                    <a:pt x="192153" y="54551"/>
                  </a:lnTo>
                  <a:lnTo>
                    <a:pt x="193586" y="53108"/>
                  </a:lnTo>
                  <a:lnTo>
                    <a:pt x="196076" y="45627"/>
                  </a:lnTo>
                  <a:lnTo>
                    <a:pt x="198931" y="44872"/>
                  </a:lnTo>
                  <a:lnTo>
                    <a:pt x="201082" y="44671"/>
                  </a:lnTo>
                  <a:lnTo>
                    <a:pt x="202516" y="43545"/>
                  </a:lnTo>
                  <a:lnTo>
                    <a:pt x="205006" y="36615"/>
                  </a:lnTo>
                  <a:lnTo>
                    <a:pt x="205272" y="40457"/>
                  </a:lnTo>
                  <a:lnTo>
                    <a:pt x="206301" y="41727"/>
                  </a:lnTo>
                  <a:lnTo>
                    <a:pt x="210091" y="43139"/>
                  </a:lnTo>
                  <a:lnTo>
                    <a:pt x="211498" y="44507"/>
                  </a:lnTo>
                  <a:lnTo>
                    <a:pt x="213062" y="48673"/>
                  </a:lnTo>
                  <a:lnTo>
                    <a:pt x="215232" y="63019"/>
                  </a:lnTo>
                  <a:lnTo>
                    <a:pt x="221366" y="78693"/>
                  </a:lnTo>
                  <a:lnTo>
                    <a:pt x="223169" y="118980"/>
                  </a:lnTo>
                  <a:lnTo>
                    <a:pt x="223236" y="160564"/>
                  </a:lnTo>
                  <a:lnTo>
                    <a:pt x="223242" y="204943"/>
                  </a:lnTo>
                  <a:lnTo>
                    <a:pt x="223243" y="244423"/>
                  </a:lnTo>
                  <a:lnTo>
                    <a:pt x="223243" y="286503"/>
                  </a:lnTo>
                  <a:lnTo>
                    <a:pt x="223243" y="324009"/>
                  </a:lnTo>
                  <a:lnTo>
                    <a:pt x="224235" y="326012"/>
                  </a:lnTo>
                  <a:lnTo>
                    <a:pt x="225888" y="327347"/>
                  </a:lnTo>
                  <a:lnTo>
                    <a:pt x="227983" y="328238"/>
                  </a:lnTo>
                  <a:lnTo>
                    <a:pt x="229379" y="329823"/>
                  </a:lnTo>
                  <a:lnTo>
                    <a:pt x="232172" y="3389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7" name="SMARTInkShape-412"/>
            <p:cNvSpPr/>
            <p:nvPr>
              <p:custDataLst>
                <p:tags r:id="rId57"/>
              </p:custDataLst>
            </p:nvPr>
          </p:nvSpPr>
          <p:spPr>
            <a:xfrm>
              <a:off x="5366855" y="5902523"/>
              <a:ext cx="124904" cy="196409"/>
            </a:xfrm>
            <a:custGeom>
              <a:avLst/>
              <a:gdLst/>
              <a:ahLst/>
              <a:cxnLst/>
              <a:rect l="0" t="0" r="0" b="0"/>
              <a:pathLst>
                <a:path w="124904" h="196409">
                  <a:moveTo>
                    <a:pt x="71325" y="0"/>
                  </a:moveTo>
                  <a:lnTo>
                    <a:pt x="71325" y="0"/>
                  </a:lnTo>
                  <a:lnTo>
                    <a:pt x="71325" y="41982"/>
                  </a:lnTo>
                  <a:lnTo>
                    <a:pt x="71325" y="83362"/>
                  </a:lnTo>
                  <a:lnTo>
                    <a:pt x="71325" y="125017"/>
                  </a:lnTo>
                  <a:lnTo>
                    <a:pt x="71325" y="161948"/>
                  </a:lnTo>
                  <a:lnTo>
                    <a:pt x="73970" y="168881"/>
                  </a:lnTo>
                  <a:lnTo>
                    <a:pt x="77462" y="175270"/>
                  </a:lnTo>
                  <a:lnTo>
                    <a:pt x="79702" y="187455"/>
                  </a:lnTo>
                  <a:lnTo>
                    <a:pt x="80251" y="196408"/>
                  </a:lnTo>
                  <a:lnTo>
                    <a:pt x="80254" y="184021"/>
                  </a:lnTo>
                  <a:lnTo>
                    <a:pt x="79262" y="182212"/>
                  </a:lnTo>
                  <a:lnTo>
                    <a:pt x="77608" y="181006"/>
                  </a:lnTo>
                  <a:lnTo>
                    <a:pt x="75514" y="180202"/>
                  </a:lnTo>
                  <a:lnTo>
                    <a:pt x="74118" y="177681"/>
                  </a:lnTo>
                  <a:lnTo>
                    <a:pt x="71570" y="154362"/>
                  </a:lnTo>
                  <a:lnTo>
                    <a:pt x="71357" y="132286"/>
                  </a:lnTo>
                  <a:lnTo>
                    <a:pt x="68693" y="125601"/>
                  </a:lnTo>
                  <a:lnTo>
                    <a:pt x="66594" y="122429"/>
                  </a:lnTo>
                  <a:lnTo>
                    <a:pt x="63639" y="108485"/>
                  </a:lnTo>
                  <a:lnTo>
                    <a:pt x="61649" y="93124"/>
                  </a:lnTo>
                  <a:lnTo>
                    <a:pt x="55376" y="80536"/>
                  </a:lnTo>
                  <a:lnTo>
                    <a:pt x="54739" y="77503"/>
                  </a:lnTo>
                  <a:lnTo>
                    <a:pt x="44446" y="57554"/>
                  </a:lnTo>
                  <a:lnTo>
                    <a:pt x="42491" y="56229"/>
                  </a:lnTo>
                  <a:lnTo>
                    <a:pt x="36966" y="54103"/>
                  </a:lnTo>
                  <a:lnTo>
                    <a:pt x="31268" y="53734"/>
                  </a:lnTo>
                  <a:lnTo>
                    <a:pt x="29738" y="54674"/>
                  </a:lnTo>
                  <a:lnTo>
                    <a:pt x="28717" y="56294"/>
                  </a:lnTo>
                  <a:lnTo>
                    <a:pt x="28037" y="58365"/>
                  </a:lnTo>
                  <a:lnTo>
                    <a:pt x="26591" y="59746"/>
                  </a:lnTo>
                  <a:lnTo>
                    <a:pt x="17142" y="64608"/>
                  </a:lnTo>
                  <a:lnTo>
                    <a:pt x="14367" y="66885"/>
                  </a:lnTo>
                  <a:lnTo>
                    <a:pt x="11283" y="72060"/>
                  </a:lnTo>
                  <a:lnTo>
                    <a:pt x="9548" y="83198"/>
                  </a:lnTo>
                  <a:lnTo>
                    <a:pt x="8149" y="92540"/>
                  </a:lnTo>
                  <a:lnTo>
                    <a:pt x="1813" y="106621"/>
                  </a:lnTo>
                  <a:lnTo>
                    <a:pt x="0" y="127961"/>
                  </a:lnTo>
                  <a:lnTo>
                    <a:pt x="2584" y="133932"/>
                  </a:lnTo>
                  <a:lnTo>
                    <a:pt x="13193" y="147093"/>
                  </a:lnTo>
                  <a:lnTo>
                    <a:pt x="18369" y="149711"/>
                  </a:lnTo>
                  <a:lnTo>
                    <a:pt x="29775" y="151391"/>
                  </a:lnTo>
                  <a:lnTo>
                    <a:pt x="35661" y="148975"/>
                  </a:lnTo>
                  <a:lnTo>
                    <a:pt x="38619" y="146942"/>
                  </a:lnTo>
                  <a:lnTo>
                    <a:pt x="60538" y="140765"/>
                  </a:lnTo>
                  <a:lnTo>
                    <a:pt x="67523" y="136977"/>
                  </a:lnTo>
                  <a:lnTo>
                    <a:pt x="109298" y="121635"/>
                  </a:lnTo>
                  <a:lnTo>
                    <a:pt x="124903"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8" name="SMARTInkShape-413"/>
            <p:cNvSpPr/>
            <p:nvPr>
              <p:custDataLst>
                <p:tags r:id="rId58"/>
              </p:custDataLst>
            </p:nvPr>
          </p:nvSpPr>
          <p:spPr>
            <a:xfrm>
              <a:off x="5688211" y="5920419"/>
              <a:ext cx="258962" cy="165488"/>
            </a:xfrm>
            <a:custGeom>
              <a:avLst/>
              <a:gdLst/>
              <a:ahLst/>
              <a:cxnLst/>
              <a:rect l="0" t="0" r="0" b="0"/>
              <a:pathLst>
                <a:path w="258962" h="165488">
                  <a:moveTo>
                    <a:pt x="0" y="53542"/>
                  </a:moveTo>
                  <a:lnTo>
                    <a:pt x="0" y="53542"/>
                  </a:lnTo>
                  <a:lnTo>
                    <a:pt x="0" y="79274"/>
                  </a:lnTo>
                  <a:lnTo>
                    <a:pt x="2646" y="87468"/>
                  </a:lnTo>
                  <a:lnTo>
                    <a:pt x="6137" y="94417"/>
                  </a:lnTo>
                  <a:lnTo>
                    <a:pt x="8378" y="109608"/>
                  </a:lnTo>
                  <a:lnTo>
                    <a:pt x="9677" y="119140"/>
                  </a:lnTo>
                  <a:lnTo>
                    <a:pt x="17011" y="133473"/>
                  </a:lnTo>
                  <a:lnTo>
                    <a:pt x="17859" y="151733"/>
                  </a:lnTo>
                  <a:lnTo>
                    <a:pt x="17859" y="130777"/>
                  </a:lnTo>
                  <a:lnTo>
                    <a:pt x="20505" y="124910"/>
                  </a:lnTo>
                  <a:lnTo>
                    <a:pt x="23996" y="118995"/>
                  </a:lnTo>
                  <a:lnTo>
                    <a:pt x="26237" y="107114"/>
                  </a:lnTo>
                  <a:lnTo>
                    <a:pt x="27536" y="100172"/>
                  </a:lnTo>
                  <a:lnTo>
                    <a:pt x="34445" y="83335"/>
                  </a:lnTo>
                  <a:lnTo>
                    <a:pt x="41604" y="73795"/>
                  </a:lnTo>
                  <a:lnTo>
                    <a:pt x="44738" y="65275"/>
                  </a:lnTo>
                  <a:lnTo>
                    <a:pt x="52218" y="55283"/>
                  </a:lnTo>
                  <a:lnTo>
                    <a:pt x="55620" y="54316"/>
                  </a:lnTo>
                  <a:lnTo>
                    <a:pt x="83722" y="53546"/>
                  </a:lnTo>
                  <a:lnTo>
                    <a:pt x="89465" y="56189"/>
                  </a:lnTo>
                  <a:lnTo>
                    <a:pt x="95325" y="59680"/>
                  </a:lnTo>
                  <a:lnTo>
                    <a:pt x="101236" y="61231"/>
                  </a:lnTo>
                  <a:lnTo>
                    <a:pt x="103209" y="62637"/>
                  </a:lnTo>
                  <a:lnTo>
                    <a:pt x="104525" y="64566"/>
                  </a:lnTo>
                  <a:lnTo>
                    <a:pt x="105402" y="66845"/>
                  </a:lnTo>
                  <a:lnTo>
                    <a:pt x="106979" y="68363"/>
                  </a:lnTo>
                  <a:lnTo>
                    <a:pt x="111377" y="70051"/>
                  </a:lnTo>
                  <a:lnTo>
                    <a:pt x="122285" y="72127"/>
                  </a:lnTo>
                  <a:lnTo>
                    <a:pt x="131042" y="77459"/>
                  </a:lnTo>
                  <a:lnTo>
                    <a:pt x="142890" y="79764"/>
                  </a:lnTo>
                  <a:lnTo>
                    <a:pt x="176830" y="80328"/>
                  </a:lnTo>
                  <a:lnTo>
                    <a:pt x="185374" y="74193"/>
                  </a:lnTo>
                  <a:lnTo>
                    <a:pt x="190868" y="72642"/>
                  </a:lnTo>
                  <a:lnTo>
                    <a:pt x="192729" y="71236"/>
                  </a:lnTo>
                  <a:lnTo>
                    <a:pt x="212268" y="44044"/>
                  </a:lnTo>
                  <a:lnTo>
                    <a:pt x="214193" y="31432"/>
                  </a:lnTo>
                  <a:lnTo>
                    <a:pt x="214309" y="10624"/>
                  </a:lnTo>
                  <a:lnTo>
                    <a:pt x="205750" y="377"/>
                  </a:lnTo>
                  <a:lnTo>
                    <a:pt x="197727" y="0"/>
                  </a:lnTo>
                  <a:lnTo>
                    <a:pt x="192090" y="4715"/>
                  </a:lnTo>
                  <a:lnTo>
                    <a:pt x="189553" y="9683"/>
                  </a:lnTo>
                  <a:lnTo>
                    <a:pt x="186799" y="23880"/>
                  </a:lnTo>
                  <a:lnTo>
                    <a:pt x="181466" y="33729"/>
                  </a:lnTo>
                  <a:lnTo>
                    <a:pt x="178644" y="78306"/>
                  </a:lnTo>
                  <a:lnTo>
                    <a:pt x="179592" y="101084"/>
                  </a:lnTo>
                  <a:lnTo>
                    <a:pt x="185663" y="118091"/>
                  </a:lnTo>
                  <a:lnTo>
                    <a:pt x="187688" y="127871"/>
                  </a:lnTo>
                  <a:lnTo>
                    <a:pt x="194407" y="138955"/>
                  </a:lnTo>
                  <a:lnTo>
                    <a:pt x="208482" y="154625"/>
                  </a:lnTo>
                  <a:lnTo>
                    <a:pt x="214367" y="158000"/>
                  </a:lnTo>
                  <a:lnTo>
                    <a:pt x="220290" y="160490"/>
                  </a:lnTo>
                  <a:lnTo>
                    <a:pt x="226229" y="164906"/>
                  </a:lnTo>
                  <a:lnTo>
                    <a:pt x="229202" y="165487"/>
                  </a:lnTo>
                  <a:lnTo>
                    <a:pt x="232176" y="164883"/>
                  </a:lnTo>
                  <a:lnTo>
                    <a:pt x="239119" y="162559"/>
                  </a:lnTo>
                  <a:lnTo>
                    <a:pt x="258961" y="1606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9" name="SMARTInkShape-414"/>
            <p:cNvSpPr/>
            <p:nvPr>
              <p:custDataLst>
                <p:tags r:id="rId59"/>
              </p:custDataLst>
            </p:nvPr>
          </p:nvSpPr>
          <p:spPr>
            <a:xfrm>
              <a:off x="6046636" y="5777508"/>
              <a:ext cx="43412" cy="294681"/>
            </a:xfrm>
            <a:custGeom>
              <a:avLst/>
              <a:gdLst/>
              <a:ahLst/>
              <a:cxnLst/>
              <a:rect l="0" t="0" r="0" b="0"/>
              <a:pathLst>
                <a:path w="43412" h="294681">
                  <a:moveTo>
                    <a:pt x="7692" y="0"/>
                  </a:moveTo>
                  <a:lnTo>
                    <a:pt x="7692" y="0"/>
                  </a:lnTo>
                  <a:lnTo>
                    <a:pt x="6700" y="15250"/>
                  </a:lnTo>
                  <a:lnTo>
                    <a:pt x="3" y="54410"/>
                  </a:lnTo>
                  <a:lnTo>
                    <a:pt x="0" y="88469"/>
                  </a:lnTo>
                  <a:lnTo>
                    <a:pt x="6484" y="126278"/>
                  </a:lnTo>
                  <a:lnTo>
                    <a:pt x="10179" y="169830"/>
                  </a:lnTo>
                  <a:lnTo>
                    <a:pt x="18702" y="213543"/>
                  </a:lnTo>
                  <a:lnTo>
                    <a:pt x="23522" y="231944"/>
                  </a:lnTo>
                  <a:lnTo>
                    <a:pt x="25641" y="242984"/>
                  </a:lnTo>
                  <a:lnTo>
                    <a:pt x="32441" y="260802"/>
                  </a:lnTo>
                  <a:lnTo>
                    <a:pt x="36523" y="277366"/>
                  </a:lnTo>
                  <a:lnTo>
                    <a:pt x="43411" y="294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0" name="SMARTInkShape-415"/>
            <p:cNvSpPr/>
            <p:nvPr>
              <p:custDataLst>
                <p:tags r:id="rId60"/>
              </p:custDataLst>
            </p:nvPr>
          </p:nvSpPr>
          <p:spPr>
            <a:xfrm>
              <a:off x="6000750" y="5911572"/>
              <a:ext cx="196454" cy="160617"/>
            </a:xfrm>
            <a:custGeom>
              <a:avLst/>
              <a:gdLst/>
              <a:ahLst/>
              <a:cxnLst/>
              <a:rect l="0" t="0" r="0" b="0"/>
              <a:pathLst>
                <a:path w="196454" h="160617">
                  <a:moveTo>
                    <a:pt x="0" y="26670"/>
                  </a:moveTo>
                  <a:lnTo>
                    <a:pt x="0" y="26670"/>
                  </a:lnTo>
                  <a:lnTo>
                    <a:pt x="0" y="21930"/>
                  </a:lnTo>
                  <a:lnTo>
                    <a:pt x="992" y="20533"/>
                  </a:lnTo>
                  <a:lnTo>
                    <a:pt x="2646" y="19602"/>
                  </a:lnTo>
                  <a:lnTo>
                    <a:pt x="7689" y="18109"/>
                  </a:lnTo>
                  <a:lnTo>
                    <a:pt x="15814" y="11677"/>
                  </a:lnTo>
                  <a:lnTo>
                    <a:pt x="24088" y="8668"/>
                  </a:lnTo>
                  <a:lnTo>
                    <a:pt x="33816" y="2926"/>
                  </a:lnTo>
                  <a:lnTo>
                    <a:pt x="69860" y="0"/>
                  </a:lnTo>
                  <a:lnTo>
                    <a:pt x="78343" y="2580"/>
                  </a:lnTo>
                  <a:lnTo>
                    <a:pt x="85421" y="6041"/>
                  </a:lnTo>
                  <a:lnTo>
                    <a:pt x="105825" y="13187"/>
                  </a:lnTo>
                  <a:lnTo>
                    <a:pt x="124448" y="26855"/>
                  </a:lnTo>
                  <a:lnTo>
                    <a:pt x="139823" y="42570"/>
                  </a:lnTo>
                  <a:lnTo>
                    <a:pt x="167017" y="80085"/>
                  </a:lnTo>
                  <a:lnTo>
                    <a:pt x="173881" y="96862"/>
                  </a:lnTo>
                  <a:lnTo>
                    <a:pt x="183800" y="113149"/>
                  </a:lnTo>
                  <a:lnTo>
                    <a:pt x="188189" y="137887"/>
                  </a:lnTo>
                  <a:lnTo>
                    <a:pt x="189952" y="139510"/>
                  </a:lnTo>
                  <a:lnTo>
                    <a:pt x="192119" y="140592"/>
                  </a:lnTo>
                  <a:lnTo>
                    <a:pt x="193564" y="143297"/>
                  </a:lnTo>
                  <a:lnTo>
                    <a:pt x="196453" y="1606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1" name="SMARTInkShape-416"/>
            <p:cNvSpPr/>
            <p:nvPr>
              <p:custDataLst>
                <p:tags r:id="rId61"/>
              </p:custDataLst>
            </p:nvPr>
          </p:nvSpPr>
          <p:spPr>
            <a:xfrm>
              <a:off x="6197203" y="5857875"/>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2" name="SMARTInkShape-417"/>
            <p:cNvSpPr/>
            <p:nvPr>
              <p:custDataLst>
                <p:tags r:id="rId62"/>
              </p:custDataLst>
            </p:nvPr>
          </p:nvSpPr>
          <p:spPr>
            <a:xfrm>
              <a:off x="6277571" y="5911575"/>
              <a:ext cx="214313" cy="147789"/>
            </a:xfrm>
            <a:custGeom>
              <a:avLst/>
              <a:gdLst/>
              <a:ahLst/>
              <a:cxnLst/>
              <a:rect l="0" t="0" r="0" b="0"/>
              <a:pathLst>
                <a:path w="214313" h="147789">
                  <a:moveTo>
                    <a:pt x="17859" y="124894"/>
                  </a:moveTo>
                  <a:lnTo>
                    <a:pt x="17859" y="124894"/>
                  </a:lnTo>
                  <a:lnTo>
                    <a:pt x="13118" y="129634"/>
                  </a:lnTo>
                  <a:lnTo>
                    <a:pt x="10791" y="134607"/>
                  </a:lnTo>
                  <a:lnTo>
                    <a:pt x="8939" y="142711"/>
                  </a:lnTo>
                  <a:lnTo>
                    <a:pt x="4191" y="142741"/>
                  </a:lnTo>
                  <a:lnTo>
                    <a:pt x="2794" y="141752"/>
                  </a:lnTo>
                  <a:lnTo>
                    <a:pt x="1863" y="140101"/>
                  </a:lnTo>
                  <a:lnTo>
                    <a:pt x="368" y="130323"/>
                  </a:lnTo>
                  <a:lnTo>
                    <a:pt x="0" y="86197"/>
                  </a:lnTo>
                  <a:lnTo>
                    <a:pt x="0" y="77268"/>
                  </a:lnTo>
                  <a:lnTo>
                    <a:pt x="2646" y="71316"/>
                  </a:lnTo>
                  <a:lnTo>
                    <a:pt x="7688" y="64150"/>
                  </a:lnTo>
                  <a:lnTo>
                    <a:pt x="8561" y="58168"/>
                  </a:lnTo>
                  <a:lnTo>
                    <a:pt x="9676" y="56597"/>
                  </a:lnTo>
                  <a:lnTo>
                    <a:pt x="11411" y="55550"/>
                  </a:lnTo>
                  <a:lnTo>
                    <a:pt x="13561" y="54853"/>
                  </a:lnTo>
                  <a:lnTo>
                    <a:pt x="14993" y="53395"/>
                  </a:lnTo>
                  <a:lnTo>
                    <a:pt x="16585" y="49130"/>
                  </a:lnTo>
                  <a:lnTo>
                    <a:pt x="18002" y="47595"/>
                  </a:lnTo>
                  <a:lnTo>
                    <a:pt x="22222" y="45890"/>
                  </a:lnTo>
                  <a:lnTo>
                    <a:pt x="30176" y="44930"/>
                  </a:lnTo>
                  <a:lnTo>
                    <a:pt x="35901" y="47352"/>
                  </a:lnTo>
                  <a:lnTo>
                    <a:pt x="51436" y="59355"/>
                  </a:lnTo>
                  <a:lnTo>
                    <a:pt x="59778" y="61488"/>
                  </a:lnTo>
                  <a:lnTo>
                    <a:pt x="65594" y="61987"/>
                  </a:lnTo>
                  <a:lnTo>
                    <a:pt x="67541" y="63112"/>
                  </a:lnTo>
                  <a:lnTo>
                    <a:pt x="68839" y="64854"/>
                  </a:lnTo>
                  <a:lnTo>
                    <a:pt x="71275" y="69436"/>
                  </a:lnTo>
                  <a:lnTo>
                    <a:pt x="75664" y="74780"/>
                  </a:lnTo>
                  <a:lnTo>
                    <a:pt x="80923" y="77816"/>
                  </a:lnTo>
                  <a:lnTo>
                    <a:pt x="95323" y="80917"/>
                  </a:lnTo>
                  <a:lnTo>
                    <a:pt x="104201" y="86288"/>
                  </a:lnTo>
                  <a:lnTo>
                    <a:pt x="116090" y="88604"/>
                  </a:lnTo>
                  <a:lnTo>
                    <a:pt x="119065" y="88795"/>
                  </a:lnTo>
                  <a:lnTo>
                    <a:pt x="125016" y="86360"/>
                  </a:lnTo>
                  <a:lnTo>
                    <a:pt x="132181" y="81453"/>
                  </a:lnTo>
                  <a:lnTo>
                    <a:pt x="140726" y="79492"/>
                  </a:lnTo>
                  <a:lnTo>
                    <a:pt x="146219" y="75611"/>
                  </a:lnTo>
                  <a:lnTo>
                    <a:pt x="149322" y="70578"/>
                  </a:lnTo>
                  <a:lnTo>
                    <a:pt x="150149" y="67848"/>
                  </a:lnTo>
                  <a:lnTo>
                    <a:pt x="151693" y="66027"/>
                  </a:lnTo>
                  <a:lnTo>
                    <a:pt x="156054" y="64004"/>
                  </a:lnTo>
                  <a:lnTo>
                    <a:pt x="157614" y="62473"/>
                  </a:lnTo>
                  <a:lnTo>
                    <a:pt x="167619" y="44358"/>
                  </a:lnTo>
                  <a:lnTo>
                    <a:pt x="169260" y="32587"/>
                  </a:lnTo>
                  <a:lnTo>
                    <a:pt x="170387" y="30614"/>
                  </a:lnTo>
                  <a:lnTo>
                    <a:pt x="172130" y="29298"/>
                  </a:lnTo>
                  <a:lnTo>
                    <a:pt x="174284" y="28421"/>
                  </a:lnTo>
                  <a:lnTo>
                    <a:pt x="175720" y="26845"/>
                  </a:lnTo>
                  <a:lnTo>
                    <a:pt x="177316" y="22447"/>
                  </a:lnTo>
                  <a:lnTo>
                    <a:pt x="176750" y="19885"/>
                  </a:lnTo>
                  <a:lnTo>
                    <a:pt x="170792" y="10462"/>
                  </a:lnTo>
                  <a:lnTo>
                    <a:pt x="169998" y="4558"/>
                  </a:lnTo>
                  <a:lnTo>
                    <a:pt x="168894" y="2998"/>
                  </a:lnTo>
                  <a:lnTo>
                    <a:pt x="167167" y="1958"/>
                  </a:lnTo>
                  <a:lnTo>
                    <a:pt x="160588" y="152"/>
                  </a:lnTo>
                  <a:lnTo>
                    <a:pt x="156370" y="0"/>
                  </a:lnTo>
                  <a:lnTo>
                    <a:pt x="151187" y="2578"/>
                  </a:lnTo>
                  <a:lnTo>
                    <a:pt x="130590" y="21129"/>
                  </a:lnTo>
                  <a:lnTo>
                    <a:pt x="127493" y="26852"/>
                  </a:lnTo>
                  <a:lnTo>
                    <a:pt x="125749" y="38297"/>
                  </a:lnTo>
                  <a:lnTo>
                    <a:pt x="124349" y="47711"/>
                  </a:lnTo>
                  <a:lnTo>
                    <a:pt x="118975" y="59581"/>
                  </a:lnTo>
                  <a:lnTo>
                    <a:pt x="116198" y="91752"/>
                  </a:lnTo>
                  <a:lnTo>
                    <a:pt x="118782" y="97927"/>
                  </a:lnTo>
                  <a:lnTo>
                    <a:pt x="120859" y="100963"/>
                  </a:lnTo>
                  <a:lnTo>
                    <a:pt x="127114" y="123016"/>
                  </a:lnTo>
                  <a:lnTo>
                    <a:pt x="130909" y="130013"/>
                  </a:lnTo>
                  <a:lnTo>
                    <a:pt x="132595" y="136429"/>
                  </a:lnTo>
                  <a:lnTo>
                    <a:pt x="134037" y="138537"/>
                  </a:lnTo>
                  <a:lnTo>
                    <a:pt x="135990" y="139943"/>
                  </a:lnTo>
                  <a:lnTo>
                    <a:pt x="140807" y="141504"/>
                  </a:lnTo>
                  <a:lnTo>
                    <a:pt x="146255" y="142198"/>
                  </a:lnTo>
                  <a:lnTo>
                    <a:pt x="151984" y="145152"/>
                  </a:lnTo>
                  <a:lnTo>
                    <a:pt x="154900" y="147329"/>
                  </a:lnTo>
                  <a:lnTo>
                    <a:pt x="157837" y="147788"/>
                  </a:lnTo>
                  <a:lnTo>
                    <a:pt x="160787" y="147102"/>
                  </a:lnTo>
                  <a:lnTo>
                    <a:pt x="166711" y="144686"/>
                  </a:lnTo>
                  <a:lnTo>
                    <a:pt x="184549" y="141931"/>
                  </a:lnTo>
                  <a:lnTo>
                    <a:pt x="199430" y="130346"/>
                  </a:lnTo>
                  <a:lnTo>
                    <a:pt x="214312" y="1159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3" name="SMARTInkShape-418"/>
            <p:cNvSpPr/>
            <p:nvPr>
              <p:custDataLst>
                <p:tags r:id="rId63"/>
              </p:custDataLst>
            </p:nvPr>
          </p:nvSpPr>
          <p:spPr>
            <a:xfrm>
              <a:off x="6536531" y="5750766"/>
              <a:ext cx="491133" cy="339245"/>
            </a:xfrm>
            <a:custGeom>
              <a:avLst/>
              <a:gdLst/>
              <a:ahLst/>
              <a:cxnLst/>
              <a:rect l="0" t="0" r="0" b="0"/>
              <a:pathLst>
                <a:path w="491133" h="339245">
                  <a:moveTo>
                    <a:pt x="8930" y="196406"/>
                  </a:moveTo>
                  <a:lnTo>
                    <a:pt x="8930" y="196406"/>
                  </a:lnTo>
                  <a:lnTo>
                    <a:pt x="4189" y="201146"/>
                  </a:lnTo>
                  <a:lnTo>
                    <a:pt x="1862" y="206119"/>
                  </a:lnTo>
                  <a:lnTo>
                    <a:pt x="15" y="249439"/>
                  </a:lnTo>
                  <a:lnTo>
                    <a:pt x="0" y="288676"/>
                  </a:lnTo>
                  <a:lnTo>
                    <a:pt x="992" y="290662"/>
                  </a:lnTo>
                  <a:lnTo>
                    <a:pt x="2646" y="291985"/>
                  </a:lnTo>
                  <a:lnTo>
                    <a:pt x="4741" y="292867"/>
                  </a:lnTo>
                  <a:lnTo>
                    <a:pt x="6137" y="294448"/>
                  </a:lnTo>
                  <a:lnTo>
                    <a:pt x="8897" y="303440"/>
                  </a:lnTo>
                  <a:lnTo>
                    <a:pt x="8929" y="282311"/>
                  </a:lnTo>
                  <a:lnTo>
                    <a:pt x="11576" y="276589"/>
                  </a:lnTo>
                  <a:lnTo>
                    <a:pt x="13671" y="273674"/>
                  </a:lnTo>
                  <a:lnTo>
                    <a:pt x="17491" y="252978"/>
                  </a:lnTo>
                  <a:lnTo>
                    <a:pt x="18779" y="242454"/>
                  </a:lnTo>
                  <a:lnTo>
                    <a:pt x="26419" y="224062"/>
                  </a:lnTo>
                  <a:lnTo>
                    <a:pt x="26679" y="218711"/>
                  </a:lnTo>
                  <a:lnTo>
                    <a:pt x="27709" y="217229"/>
                  </a:lnTo>
                  <a:lnTo>
                    <a:pt x="29387" y="216241"/>
                  </a:lnTo>
                  <a:lnTo>
                    <a:pt x="35348" y="214381"/>
                  </a:lnTo>
                  <a:lnTo>
                    <a:pt x="40350" y="214299"/>
                  </a:lnTo>
                  <a:lnTo>
                    <a:pt x="41782" y="215280"/>
                  </a:lnTo>
                  <a:lnTo>
                    <a:pt x="42738" y="216927"/>
                  </a:lnTo>
                  <a:lnTo>
                    <a:pt x="44397" y="223362"/>
                  </a:lnTo>
                  <a:lnTo>
                    <a:pt x="44537" y="227568"/>
                  </a:lnTo>
                  <a:lnTo>
                    <a:pt x="47245" y="232746"/>
                  </a:lnTo>
                  <a:lnTo>
                    <a:pt x="50763" y="238353"/>
                  </a:lnTo>
                  <a:lnTo>
                    <a:pt x="53022" y="250039"/>
                  </a:lnTo>
                  <a:lnTo>
                    <a:pt x="53546" y="273771"/>
                  </a:lnTo>
                  <a:lnTo>
                    <a:pt x="56209" y="278085"/>
                  </a:lnTo>
                  <a:lnTo>
                    <a:pt x="61264" y="284198"/>
                  </a:lnTo>
                  <a:lnTo>
                    <a:pt x="62505" y="294596"/>
                  </a:lnTo>
                  <a:lnTo>
                    <a:pt x="70196" y="286941"/>
                  </a:lnTo>
                  <a:lnTo>
                    <a:pt x="72185" y="278818"/>
                  </a:lnTo>
                  <a:lnTo>
                    <a:pt x="77502" y="270544"/>
                  </a:lnTo>
                  <a:lnTo>
                    <a:pt x="79802" y="258859"/>
                  </a:lnTo>
                  <a:lnTo>
                    <a:pt x="79990" y="255901"/>
                  </a:lnTo>
                  <a:lnTo>
                    <a:pt x="82845" y="249968"/>
                  </a:lnTo>
                  <a:lnTo>
                    <a:pt x="86430" y="244024"/>
                  </a:lnTo>
                  <a:lnTo>
                    <a:pt x="89440" y="235099"/>
                  </a:lnTo>
                  <a:lnTo>
                    <a:pt x="105797" y="215661"/>
                  </a:lnTo>
                  <a:lnTo>
                    <a:pt x="114725" y="214388"/>
                  </a:lnTo>
                  <a:lnTo>
                    <a:pt x="115179" y="215339"/>
                  </a:lnTo>
                  <a:lnTo>
                    <a:pt x="115683" y="219042"/>
                  </a:lnTo>
                  <a:lnTo>
                    <a:pt x="116809" y="220427"/>
                  </a:lnTo>
                  <a:lnTo>
                    <a:pt x="120708" y="221964"/>
                  </a:lnTo>
                  <a:lnTo>
                    <a:pt x="122143" y="223367"/>
                  </a:lnTo>
                  <a:lnTo>
                    <a:pt x="123739" y="227571"/>
                  </a:lnTo>
                  <a:lnTo>
                    <a:pt x="124638" y="235516"/>
                  </a:lnTo>
                  <a:lnTo>
                    <a:pt x="125756" y="237362"/>
                  </a:lnTo>
                  <a:lnTo>
                    <a:pt x="127493" y="238593"/>
                  </a:lnTo>
                  <a:lnTo>
                    <a:pt x="129644" y="239413"/>
                  </a:lnTo>
                  <a:lnTo>
                    <a:pt x="131078" y="240953"/>
                  </a:lnTo>
                  <a:lnTo>
                    <a:pt x="136025" y="250552"/>
                  </a:lnTo>
                  <a:lnTo>
                    <a:pt x="139830" y="256189"/>
                  </a:lnTo>
                  <a:lnTo>
                    <a:pt x="142965" y="264942"/>
                  </a:lnTo>
                  <a:lnTo>
                    <a:pt x="148745" y="273819"/>
                  </a:lnTo>
                  <a:lnTo>
                    <a:pt x="150445" y="279760"/>
                  </a:lnTo>
                  <a:lnTo>
                    <a:pt x="151890" y="281741"/>
                  </a:lnTo>
                  <a:lnTo>
                    <a:pt x="153847" y="283062"/>
                  </a:lnTo>
                  <a:lnTo>
                    <a:pt x="156143" y="283942"/>
                  </a:lnTo>
                  <a:lnTo>
                    <a:pt x="157673" y="285521"/>
                  </a:lnTo>
                  <a:lnTo>
                    <a:pt x="159373" y="289922"/>
                  </a:lnTo>
                  <a:lnTo>
                    <a:pt x="160820" y="291492"/>
                  </a:lnTo>
                  <a:lnTo>
                    <a:pt x="165072" y="293236"/>
                  </a:lnTo>
                  <a:lnTo>
                    <a:pt x="194802" y="294629"/>
                  </a:lnTo>
                  <a:lnTo>
                    <a:pt x="209713" y="281330"/>
                  </a:lnTo>
                  <a:lnTo>
                    <a:pt x="212268" y="276152"/>
                  </a:lnTo>
                  <a:lnTo>
                    <a:pt x="215226" y="252936"/>
                  </a:lnTo>
                  <a:lnTo>
                    <a:pt x="221365" y="241050"/>
                  </a:lnTo>
                  <a:lnTo>
                    <a:pt x="222872" y="229147"/>
                  </a:lnTo>
                  <a:lnTo>
                    <a:pt x="220432" y="223194"/>
                  </a:lnTo>
                  <a:lnTo>
                    <a:pt x="217032" y="217242"/>
                  </a:lnTo>
                  <a:lnTo>
                    <a:pt x="214850" y="205336"/>
                  </a:lnTo>
                  <a:lnTo>
                    <a:pt x="214671" y="202359"/>
                  </a:lnTo>
                  <a:lnTo>
                    <a:pt x="213559" y="200375"/>
                  </a:lnTo>
                  <a:lnTo>
                    <a:pt x="211826" y="199051"/>
                  </a:lnTo>
                  <a:lnTo>
                    <a:pt x="209678" y="198170"/>
                  </a:lnTo>
                  <a:lnTo>
                    <a:pt x="208246" y="196590"/>
                  </a:lnTo>
                  <a:lnTo>
                    <a:pt x="206656" y="192188"/>
                  </a:lnTo>
                  <a:lnTo>
                    <a:pt x="205240" y="190617"/>
                  </a:lnTo>
                  <a:lnTo>
                    <a:pt x="197806" y="187890"/>
                  </a:lnTo>
                  <a:lnTo>
                    <a:pt x="197355" y="188744"/>
                  </a:lnTo>
                  <a:lnTo>
                    <a:pt x="196854" y="192339"/>
                  </a:lnTo>
                  <a:lnTo>
                    <a:pt x="195729" y="193695"/>
                  </a:lnTo>
                  <a:lnTo>
                    <a:pt x="191832" y="195201"/>
                  </a:lnTo>
                  <a:lnTo>
                    <a:pt x="190396" y="196595"/>
                  </a:lnTo>
                  <a:lnTo>
                    <a:pt x="188800" y="200789"/>
                  </a:lnTo>
                  <a:lnTo>
                    <a:pt x="187383" y="202305"/>
                  </a:lnTo>
                  <a:lnTo>
                    <a:pt x="183162" y="203988"/>
                  </a:lnTo>
                  <a:lnTo>
                    <a:pt x="181639" y="205430"/>
                  </a:lnTo>
                  <a:lnTo>
                    <a:pt x="179947" y="209676"/>
                  </a:lnTo>
                  <a:lnTo>
                    <a:pt x="178605" y="244041"/>
                  </a:lnTo>
                  <a:lnTo>
                    <a:pt x="181244" y="249989"/>
                  </a:lnTo>
                  <a:lnTo>
                    <a:pt x="186283" y="257151"/>
                  </a:lnTo>
                  <a:lnTo>
                    <a:pt x="188271" y="265695"/>
                  </a:lnTo>
                  <a:lnTo>
                    <a:pt x="203765" y="283971"/>
                  </a:lnTo>
                  <a:lnTo>
                    <a:pt x="207309" y="284934"/>
                  </a:lnTo>
                  <a:lnTo>
                    <a:pt x="209644" y="285190"/>
                  </a:lnTo>
                  <a:lnTo>
                    <a:pt x="211200" y="286353"/>
                  </a:lnTo>
                  <a:lnTo>
                    <a:pt x="212930" y="290292"/>
                  </a:lnTo>
                  <a:lnTo>
                    <a:pt x="214383" y="291738"/>
                  </a:lnTo>
                  <a:lnTo>
                    <a:pt x="218643" y="293346"/>
                  </a:lnTo>
                  <a:lnTo>
                    <a:pt x="239373" y="294599"/>
                  </a:lnTo>
                  <a:lnTo>
                    <a:pt x="248639" y="286941"/>
                  </a:lnTo>
                  <a:lnTo>
                    <a:pt x="254359" y="286069"/>
                  </a:lnTo>
                  <a:lnTo>
                    <a:pt x="255893" y="284955"/>
                  </a:lnTo>
                  <a:lnTo>
                    <a:pt x="256916" y="283220"/>
                  </a:lnTo>
                  <a:lnTo>
                    <a:pt x="257597" y="281071"/>
                  </a:lnTo>
                  <a:lnTo>
                    <a:pt x="259044" y="279639"/>
                  </a:lnTo>
                  <a:lnTo>
                    <a:pt x="263297" y="278047"/>
                  </a:lnTo>
                  <a:lnTo>
                    <a:pt x="264829" y="276630"/>
                  </a:lnTo>
                  <a:lnTo>
                    <a:pt x="266530" y="272410"/>
                  </a:lnTo>
                  <a:lnTo>
                    <a:pt x="267976" y="270888"/>
                  </a:lnTo>
                  <a:lnTo>
                    <a:pt x="272229" y="269196"/>
                  </a:lnTo>
                  <a:lnTo>
                    <a:pt x="273759" y="267753"/>
                  </a:lnTo>
                  <a:lnTo>
                    <a:pt x="276417" y="260273"/>
                  </a:lnTo>
                  <a:lnTo>
                    <a:pt x="276701" y="254576"/>
                  </a:lnTo>
                  <a:lnTo>
                    <a:pt x="277734" y="253045"/>
                  </a:lnTo>
                  <a:lnTo>
                    <a:pt x="279413" y="252025"/>
                  </a:lnTo>
                  <a:lnTo>
                    <a:pt x="285718" y="249994"/>
                  </a:lnTo>
                  <a:lnTo>
                    <a:pt x="285750" y="276772"/>
                  </a:lnTo>
                  <a:lnTo>
                    <a:pt x="294647" y="276773"/>
                  </a:lnTo>
                  <a:lnTo>
                    <a:pt x="302366" y="269084"/>
                  </a:lnTo>
                  <a:lnTo>
                    <a:pt x="303500" y="260264"/>
                  </a:lnTo>
                  <a:lnTo>
                    <a:pt x="311288" y="251344"/>
                  </a:lnTo>
                  <a:lnTo>
                    <a:pt x="321069" y="250020"/>
                  </a:lnTo>
                  <a:lnTo>
                    <a:pt x="329122" y="249987"/>
                  </a:lnTo>
                  <a:lnTo>
                    <a:pt x="329548" y="250978"/>
                  </a:lnTo>
                  <a:lnTo>
                    <a:pt x="330020" y="254726"/>
                  </a:lnTo>
                  <a:lnTo>
                    <a:pt x="331139" y="256122"/>
                  </a:lnTo>
                  <a:lnTo>
                    <a:pt x="335027" y="257673"/>
                  </a:lnTo>
                  <a:lnTo>
                    <a:pt x="336460" y="259079"/>
                  </a:lnTo>
                  <a:lnTo>
                    <a:pt x="341408" y="268464"/>
                  </a:lnTo>
                  <a:lnTo>
                    <a:pt x="345213" y="274072"/>
                  </a:lnTo>
                  <a:lnTo>
                    <a:pt x="348348" y="282808"/>
                  </a:lnTo>
                  <a:lnTo>
                    <a:pt x="374667" y="312110"/>
                  </a:lnTo>
                  <a:lnTo>
                    <a:pt x="382702" y="312458"/>
                  </a:lnTo>
                  <a:lnTo>
                    <a:pt x="397246" y="299189"/>
                  </a:lnTo>
                  <a:lnTo>
                    <a:pt x="399796" y="294012"/>
                  </a:lnTo>
                  <a:lnTo>
                    <a:pt x="408851" y="252381"/>
                  </a:lnTo>
                  <a:lnTo>
                    <a:pt x="415394" y="212119"/>
                  </a:lnTo>
                  <a:lnTo>
                    <a:pt x="419318" y="172927"/>
                  </a:lnTo>
                  <a:lnTo>
                    <a:pt x="419662" y="129216"/>
                  </a:lnTo>
                  <a:lnTo>
                    <a:pt x="427381" y="87597"/>
                  </a:lnTo>
                  <a:lnTo>
                    <a:pt x="428552" y="48013"/>
                  </a:lnTo>
                  <a:lnTo>
                    <a:pt x="428624" y="6031"/>
                  </a:lnTo>
                  <a:lnTo>
                    <a:pt x="429617" y="4005"/>
                  </a:lnTo>
                  <a:lnTo>
                    <a:pt x="431270" y="2654"/>
                  </a:lnTo>
                  <a:lnTo>
                    <a:pt x="437446" y="0"/>
                  </a:lnTo>
                  <a:lnTo>
                    <a:pt x="437554" y="39855"/>
                  </a:lnTo>
                  <a:lnTo>
                    <a:pt x="438547" y="56865"/>
                  </a:lnTo>
                  <a:lnTo>
                    <a:pt x="445658" y="92258"/>
                  </a:lnTo>
                  <a:lnTo>
                    <a:pt x="452549" y="134085"/>
                  </a:lnTo>
                  <a:lnTo>
                    <a:pt x="456155" y="178485"/>
                  </a:lnTo>
                  <a:lnTo>
                    <a:pt x="464487" y="223112"/>
                  </a:lnTo>
                  <a:lnTo>
                    <a:pt x="473364" y="267758"/>
                  </a:lnTo>
                  <a:lnTo>
                    <a:pt x="481599" y="305245"/>
                  </a:lnTo>
                  <a:lnTo>
                    <a:pt x="482927" y="315224"/>
                  </a:lnTo>
                  <a:lnTo>
                    <a:pt x="490282" y="329885"/>
                  </a:lnTo>
                  <a:lnTo>
                    <a:pt x="491130" y="339244"/>
                  </a:lnTo>
                  <a:lnTo>
                    <a:pt x="491132" y="326849"/>
                  </a:lnTo>
                  <a:lnTo>
                    <a:pt x="488487" y="321188"/>
                  </a:lnTo>
                  <a:lnTo>
                    <a:pt x="482203" y="3124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4" name="SMARTInkShape-419"/>
            <p:cNvSpPr/>
            <p:nvPr>
              <p:custDataLst>
                <p:tags r:id="rId64"/>
              </p:custDataLst>
            </p:nvPr>
          </p:nvSpPr>
          <p:spPr>
            <a:xfrm>
              <a:off x="6929438" y="5866808"/>
              <a:ext cx="330388" cy="267888"/>
            </a:xfrm>
            <a:custGeom>
              <a:avLst/>
              <a:gdLst/>
              <a:ahLst/>
              <a:cxnLst/>
              <a:rect l="0" t="0" r="0" b="0"/>
              <a:pathLst>
                <a:path w="330388" h="267888">
                  <a:moveTo>
                    <a:pt x="0" y="26786"/>
                  </a:moveTo>
                  <a:lnTo>
                    <a:pt x="0" y="26786"/>
                  </a:lnTo>
                  <a:lnTo>
                    <a:pt x="13303" y="26786"/>
                  </a:lnTo>
                  <a:lnTo>
                    <a:pt x="18480" y="24140"/>
                  </a:lnTo>
                  <a:lnTo>
                    <a:pt x="24088" y="20649"/>
                  </a:lnTo>
                  <a:lnTo>
                    <a:pt x="33815" y="18683"/>
                  </a:lnTo>
                  <a:lnTo>
                    <a:pt x="59703" y="16936"/>
                  </a:lnTo>
                  <a:lnTo>
                    <a:pt x="81994" y="10177"/>
                  </a:lnTo>
                  <a:lnTo>
                    <a:pt x="123400" y="8959"/>
                  </a:lnTo>
                  <a:lnTo>
                    <a:pt x="135560" y="8936"/>
                  </a:lnTo>
                  <a:lnTo>
                    <a:pt x="142270" y="6285"/>
                  </a:lnTo>
                  <a:lnTo>
                    <a:pt x="145448" y="4189"/>
                  </a:lnTo>
                  <a:lnTo>
                    <a:pt x="159402" y="1239"/>
                  </a:lnTo>
                  <a:lnTo>
                    <a:pt x="202384" y="3"/>
                  </a:lnTo>
                  <a:lnTo>
                    <a:pt x="208349" y="0"/>
                  </a:lnTo>
                  <a:lnTo>
                    <a:pt x="210337" y="991"/>
                  </a:lnTo>
                  <a:lnTo>
                    <a:pt x="211662" y="2644"/>
                  </a:lnTo>
                  <a:lnTo>
                    <a:pt x="213788" y="7686"/>
                  </a:lnTo>
                  <a:lnTo>
                    <a:pt x="216725" y="8375"/>
                  </a:lnTo>
                  <a:lnTo>
                    <a:pt x="221955" y="8818"/>
                  </a:lnTo>
                  <a:lnTo>
                    <a:pt x="222384" y="9846"/>
                  </a:lnTo>
                  <a:lnTo>
                    <a:pt x="222860" y="13634"/>
                  </a:lnTo>
                  <a:lnTo>
                    <a:pt x="220426" y="18625"/>
                  </a:lnTo>
                  <a:lnTo>
                    <a:pt x="215520" y="25173"/>
                  </a:lnTo>
                  <a:lnTo>
                    <a:pt x="213559" y="33596"/>
                  </a:lnTo>
                  <a:lnTo>
                    <a:pt x="208246" y="41923"/>
                  </a:lnTo>
                  <a:lnTo>
                    <a:pt x="206655" y="47734"/>
                  </a:lnTo>
                  <a:lnTo>
                    <a:pt x="205239" y="49681"/>
                  </a:lnTo>
                  <a:lnTo>
                    <a:pt x="203302" y="50979"/>
                  </a:lnTo>
                  <a:lnTo>
                    <a:pt x="201018" y="51844"/>
                  </a:lnTo>
                  <a:lnTo>
                    <a:pt x="199497" y="53413"/>
                  </a:lnTo>
                  <a:lnTo>
                    <a:pt x="197805" y="57802"/>
                  </a:lnTo>
                  <a:lnTo>
                    <a:pt x="196363" y="59370"/>
                  </a:lnTo>
                  <a:lnTo>
                    <a:pt x="192113" y="61112"/>
                  </a:lnTo>
                  <a:lnTo>
                    <a:pt x="190583" y="62568"/>
                  </a:lnTo>
                  <a:lnTo>
                    <a:pt x="187926" y="70070"/>
                  </a:lnTo>
                  <a:lnTo>
                    <a:pt x="187524" y="80328"/>
                  </a:lnTo>
                  <a:lnTo>
                    <a:pt x="195212" y="88049"/>
                  </a:lnTo>
                  <a:lnTo>
                    <a:pt x="200826" y="88925"/>
                  </a:lnTo>
                  <a:lnTo>
                    <a:pt x="235159" y="89290"/>
                  </a:lnTo>
                  <a:lnTo>
                    <a:pt x="241106" y="91938"/>
                  </a:lnTo>
                  <a:lnTo>
                    <a:pt x="247057" y="95430"/>
                  </a:lnTo>
                  <a:lnTo>
                    <a:pt x="255985" y="98388"/>
                  </a:lnTo>
                  <a:lnTo>
                    <a:pt x="264914" y="104115"/>
                  </a:lnTo>
                  <a:lnTo>
                    <a:pt x="273843" y="106252"/>
                  </a:lnTo>
                  <a:lnTo>
                    <a:pt x="279796" y="106753"/>
                  </a:lnTo>
                  <a:lnTo>
                    <a:pt x="285750" y="109621"/>
                  </a:lnTo>
                  <a:lnTo>
                    <a:pt x="312539" y="131360"/>
                  </a:lnTo>
                  <a:lnTo>
                    <a:pt x="315515" y="132220"/>
                  </a:lnTo>
                  <a:lnTo>
                    <a:pt x="317500" y="133787"/>
                  </a:lnTo>
                  <a:lnTo>
                    <a:pt x="327257" y="149072"/>
                  </a:lnTo>
                  <a:lnTo>
                    <a:pt x="329467" y="157828"/>
                  </a:lnTo>
                  <a:lnTo>
                    <a:pt x="330387" y="190498"/>
                  </a:lnTo>
                  <a:lnTo>
                    <a:pt x="327748" y="196451"/>
                  </a:lnTo>
                  <a:lnTo>
                    <a:pt x="324259" y="202403"/>
                  </a:lnTo>
                  <a:lnTo>
                    <a:pt x="321303" y="211333"/>
                  </a:lnTo>
                  <a:lnTo>
                    <a:pt x="296407" y="239334"/>
                  </a:lnTo>
                  <a:lnTo>
                    <a:pt x="267453" y="256912"/>
                  </a:lnTo>
                  <a:lnTo>
                    <a:pt x="255898" y="258554"/>
                  </a:lnTo>
                  <a:lnTo>
                    <a:pt x="253942" y="259680"/>
                  </a:lnTo>
                  <a:lnTo>
                    <a:pt x="252638" y="261424"/>
                  </a:lnTo>
                  <a:lnTo>
                    <a:pt x="251769" y="263578"/>
                  </a:lnTo>
                  <a:lnTo>
                    <a:pt x="250197" y="265015"/>
                  </a:lnTo>
                  <a:lnTo>
                    <a:pt x="241514" y="267775"/>
                  </a:lnTo>
                  <a:lnTo>
                    <a:pt x="232171" y="2678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47" name="SMARTInkShape-Group53"/>
          <p:cNvGrpSpPr/>
          <p:nvPr/>
        </p:nvGrpSpPr>
        <p:grpSpPr>
          <a:xfrm>
            <a:off x="6241852" y="4759523"/>
            <a:ext cx="2634254" cy="1410892"/>
            <a:chOff x="6241852" y="4759523"/>
            <a:chExt cx="2634254" cy="1410892"/>
          </a:xfrm>
        </p:grpSpPr>
        <p:sp>
          <p:nvSpPr>
            <p:cNvPr id="216" name="SMARTInkShape-420"/>
            <p:cNvSpPr/>
            <p:nvPr>
              <p:custDataLst>
                <p:tags r:id="rId5"/>
              </p:custDataLst>
            </p:nvPr>
          </p:nvSpPr>
          <p:spPr>
            <a:xfrm>
              <a:off x="6259711" y="5089922"/>
              <a:ext cx="98228" cy="1"/>
            </a:xfrm>
            <a:custGeom>
              <a:avLst/>
              <a:gdLst/>
              <a:ahLst/>
              <a:cxnLst/>
              <a:rect l="0" t="0" r="0" b="0"/>
              <a:pathLst>
                <a:path w="98228" h="1">
                  <a:moveTo>
                    <a:pt x="0" y="0"/>
                  </a:moveTo>
                  <a:lnTo>
                    <a:pt x="0" y="0"/>
                  </a:lnTo>
                  <a:lnTo>
                    <a:pt x="43472" y="0"/>
                  </a:lnTo>
                  <a:lnTo>
                    <a:pt x="88052" y="0"/>
                  </a:lnTo>
                  <a:lnTo>
                    <a:pt x="9822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7" name="SMARTInkShape-421"/>
            <p:cNvSpPr/>
            <p:nvPr>
              <p:custDataLst>
                <p:tags r:id="rId6"/>
              </p:custDataLst>
            </p:nvPr>
          </p:nvSpPr>
          <p:spPr>
            <a:xfrm>
              <a:off x="6509743" y="5009588"/>
              <a:ext cx="98227" cy="133913"/>
            </a:xfrm>
            <a:custGeom>
              <a:avLst/>
              <a:gdLst/>
              <a:ahLst/>
              <a:cxnLst/>
              <a:rect l="0" t="0" r="0" b="0"/>
              <a:pathLst>
                <a:path w="98227" h="133913">
                  <a:moveTo>
                    <a:pt x="62507" y="35685"/>
                  </a:moveTo>
                  <a:lnTo>
                    <a:pt x="62507" y="35685"/>
                  </a:lnTo>
                  <a:lnTo>
                    <a:pt x="62507" y="26864"/>
                  </a:lnTo>
                  <a:lnTo>
                    <a:pt x="53946" y="18197"/>
                  </a:lnTo>
                  <a:lnTo>
                    <a:pt x="53610" y="10170"/>
                  </a:lnTo>
                  <a:lnTo>
                    <a:pt x="52607" y="9746"/>
                  </a:lnTo>
                  <a:lnTo>
                    <a:pt x="48846" y="9274"/>
                  </a:lnTo>
                  <a:lnTo>
                    <a:pt x="47447" y="8156"/>
                  </a:lnTo>
                  <a:lnTo>
                    <a:pt x="45017" y="1241"/>
                  </a:lnTo>
                  <a:lnTo>
                    <a:pt x="42166" y="533"/>
                  </a:lnTo>
                  <a:lnTo>
                    <a:pt x="31355" y="0"/>
                  </a:lnTo>
                  <a:lnTo>
                    <a:pt x="29833" y="981"/>
                  </a:lnTo>
                  <a:lnTo>
                    <a:pt x="28818" y="2628"/>
                  </a:lnTo>
                  <a:lnTo>
                    <a:pt x="28141" y="4717"/>
                  </a:lnTo>
                  <a:lnTo>
                    <a:pt x="17773" y="17746"/>
                  </a:lnTo>
                  <a:lnTo>
                    <a:pt x="13521" y="22090"/>
                  </a:lnTo>
                  <a:lnTo>
                    <a:pt x="10970" y="27328"/>
                  </a:lnTo>
                  <a:lnTo>
                    <a:pt x="10290" y="30114"/>
                  </a:lnTo>
                  <a:lnTo>
                    <a:pt x="2040" y="44666"/>
                  </a:lnTo>
                  <a:lnTo>
                    <a:pt x="15" y="89100"/>
                  </a:lnTo>
                  <a:lnTo>
                    <a:pt x="0" y="105724"/>
                  </a:lnTo>
                  <a:lnTo>
                    <a:pt x="8561" y="115649"/>
                  </a:lnTo>
                  <a:lnTo>
                    <a:pt x="22488" y="116049"/>
                  </a:lnTo>
                  <a:lnTo>
                    <a:pt x="23921" y="115058"/>
                  </a:lnTo>
                  <a:lnTo>
                    <a:pt x="24877" y="113405"/>
                  </a:lnTo>
                  <a:lnTo>
                    <a:pt x="25514" y="111311"/>
                  </a:lnTo>
                  <a:lnTo>
                    <a:pt x="31151" y="103624"/>
                  </a:lnTo>
                  <a:lnTo>
                    <a:pt x="36334" y="100607"/>
                  </a:lnTo>
                  <a:lnTo>
                    <a:pt x="39105" y="99802"/>
                  </a:lnTo>
                  <a:lnTo>
                    <a:pt x="40953" y="98274"/>
                  </a:lnTo>
                  <a:lnTo>
                    <a:pt x="52192" y="81984"/>
                  </a:lnTo>
                  <a:lnTo>
                    <a:pt x="55607" y="81068"/>
                  </a:lnTo>
                  <a:lnTo>
                    <a:pt x="71034" y="80338"/>
                  </a:lnTo>
                  <a:lnTo>
                    <a:pt x="71317" y="85075"/>
                  </a:lnTo>
                  <a:lnTo>
                    <a:pt x="72350" y="86471"/>
                  </a:lnTo>
                  <a:lnTo>
                    <a:pt x="76142" y="88023"/>
                  </a:lnTo>
                  <a:lnTo>
                    <a:pt x="77550" y="89429"/>
                  </a:lnTo>
                  <a:lnTo>
                    <a:pt x="79115" y="93637"/>
                  </a:lnTo>
                  <a:lnTo>
                    <a:pt x="81111" y="104422"/>
                  </a:lnTo>
                  <a:lnTo>
                    <a:pt x="86430" y="113158"/>
                  </a:lnTo>
                  <a:lnTo>
                    <a:pt x="89439" y="122030"/>
                  </a:lnTo>
                  <a:lnTo>
                    <a:pt x="98226" y="1339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8" name="SMARTInkShape-422"/>
            <p:cNvSpPr/>
            <p:nvPr>
              <p:custDataLst>
                <p:tags r:id="rId7"/>
              </p:custDataLst>
            </p:nvPr>
          </p:nvSpPr>
          <p:spPr>
            <a:xfrm>
              <a:off x="6670510" y="5045273"/>
              <a:ext cx="80335" cy="107124"/>
            </a:xfrm>
            <a:custGeom>
              <a:avLst/>
              <a:gdLst/>
              <a:ahLst/>
              <a:cxnLst/>
              <a:rect l="0" t="0" r="0" b="0"/>
              <a:pathLst>
                <a:path w="80335" h="107124">
                  <a:moveTo>
                    <a:pt x="44615" y="0"/>
                  </a:moveTo>
                  <a:lnTo>
                    <a:pt x="44615" y="0"/>
                  </a:lnTo>
                  <a:lnTo>
                    <a:pt x="36926" y="0"/>
                  </a:lnTo>
                  <a:lnTo>
                    <a:pt x="22415" y="13303"/>
                  </a:lnTo>
                  <a:lnTo>
                    <a:pt x="19865" y="18481"/>
                  </a:lnTo>
                  <a:lnTo>
                    <a:pt x="19186" y="21250"/>
                  </a:lnTo>
                  <a:lnTo>
                    <a:pt x="17741" y="23097"/>
                  </a:lnTo>
                  <a:lnTo>
                    <a:pt x="13488" y="25149"/>
                  </a:lnTo>
                  <a:lnTo>
                    <a:pt x="11958" y="27679"/>
                  </a:lnTo>
                  <a:lnTo>
                    <a:pt x="9299" y="42022"/>
                  </a:lnTo>
                  <a:lnTo>
                    <a:pt x="1881" y="54017"/>
                  </a:lnTo>
                  <a:lnTo>
                    <a:pt x="0" y="78611"/>
                  </a:lnTo>
                  <a:lnTo>
                    <a:pt x="9643" y="90014"/>
                  </a:lnTo>
                  <a:lnTo>
                    <a:pt x="13528" y="93915"/>
                  </a:lnTo>
                  <a:lnTo>
                    <a:pt x="18562" y="96310"/>
                  </a:lnTo>
                  <a:lnTo>
                    <a:pt x="25137" y="97849"/>
                  </a:lnTo>
                  <a:lnTo>
                    <a:pt x="33565" y="104289"/>
                  </a:lnTo>
                  <a:lnTo>
                    <a:pt x="42964" y="106779"/>
                  </a:lnTo>
                  <a:lnTo>
                    <a:pt x="56899" y="107123"/>
                  </a:lnTo>
                  <a:lnTo>
                    <a:pt x="62642" y="104496"/>
                  </a:lnTo>
                  <a:lnTo>
                    <a:pt x="68502" y="101014"/>
                  </a:lnTo>
                  <a:lnTo>
                    <a:pt x="80334" y="982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9" name="SMARTInkShape-423"/>
            <p:cNvSpPr/>
            <p:nvPr>
              <p:custDataLst>
                <p:tags r:id="rId8"/>
              </p:custDataLst>
            </p:nvPr>
          </p:nvSpPr>
          <p:spPr>
            <a:xfrm>
              <a:off x="6804422" y="4822031"/>
              <a:ext cx="35718" cy="303611"/>
            </a:xfrm>
            <a:custGeom>
              <a:avLst/>
              <a:gdLst/>
              <a:ahLst/>
              <a:cxnLst/>
              <a:rect l="0" t="0" r="0" b="0"/>
              <a:pathLst>
                <a:path w="35718" h="303611">
                  <a:moveTo>
                    <a:pt x="8930" y="0"/>
                  </a:moveTo>
                  <a:lnTo>
                    <a:pt x="8930" y="0"/>
                  </a:lnTo>
                  <a:lnTo>
                    <a:pt x="16618" y="0"/>
                  </a:lnTo>
                  <a:lnTo>
                    <a:pt x="17032" y="992"/>
                  </a:lnTo>
                  <a:lnTo>
                    <a:pt x="17491" y="4741"/>
                  </a:lnTo>
                  <a:lnTo>
                    <a:pt x="20341" y="9714"/>
                  </a:lnTo>
                  <a:lnTo>
                    <a:pt x="23923" y="15231"/>
                  </a:lnTo>
                  <a:lnTo>
                    <a:pt x="26932" y="23916"/>
                  </a:lnTo>
                  <a:lnTo>
                    <a:pt x="32674" y="33765"/>
                  </a:lnTo>
                  <a:lnTo>
                    <a:pt x="35600" y="77547"/>
                  </a:lnTo>
                  <a:lnTo>
                    <a:pt x="35708" y="117864"/>
                  </a:lnTo>
                  <a:lnTo>
                    <a:pt x="35717" y="157391"/>
                  </a:lnTo>
                  <a:lnTo>
                    <a:pt x="34726" y="181498"/>
                  </a:lnTo>
                  <a:lnTo>
                    <a:pt x="24694" y="223238"/>
                  </a:lnTo>
                  <a:lnTo>
                    <a:pt x="19210" y="242313"/>
                  </a:lnTo>
                  <a:lnTo>
                    <a:pt x="17134" y="261773"/>
                  </a:lnTo>
                  <a:lnTo>
                    <a:pt x="6851" y="285566"/>
                  </a:lnTo>
                  <a:lnTo>
                    <a:pt x="1353" y="292879"/>
                  </a:lnTo>
                  <a:lnTo>
                    <a:pt x="0" y="3036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0" name="SMARTInkShape-424"/>
            <p:cNvSpPr/>
            <p:nvPr>
              <p:custDataLst>
                <p:tags r:id="rId9"/>
              </p:custDataLst>
            </p:nvPr>
          </p:nvSpPr>
          <p:spPr>
            <a:xfrm>
              <a:off x="6831244" y="4955977"/>
              <a:ext cx="89265" cy="196454"/>
            </a:xfrm>
            <a:custGeom>
              <a:avLst/>
              <a:gdLst/>
              <a:ahLst/>
              <a:cxnLst/>
              <a:rect l="0" t="0" r="0" b="0"/>
              <a:pathLst>
                <a:path w="89265" h="196454">
                  <a:moveTo>
                    <a:pt x="80334" y="0"/>
                  </a:moveTo>
                  <a:lnTo>
                    <a:pt x="80334" y="0"/>
                  </a:lnTo>
                  <a:lnTo>
                    <a:pt x="75593" y="0"/>
                  </a:lnTo>
                  <a:lnTo>
                    <a:pt x="74197" y="992"/>
                  </a:lnTo>
                  <a:lnTo>
                    <a:pt x="73266" y="2645"/>
                  </a:lnTo>
                  <a:lnTo>
                    <a:pt x="72645" y="4740"/>
                  </a:lnTo>
                  <a:lnTo>
                    <a:pt x="64499" y="18091"/>
                  </a:lnTo>
                  <a:lnTo>
                    <a:pt x="62875" y="25071"/>
                  </a:lnTo>
                  <a:lnTo>
                    <a:pt x="56417" y="33578"/>
                  </a:lnTo>
                  <a:lnTo>
                    <a:pt x="53404" y="41919"/>
                  </a:lnTo>
                  <a:lnTo>
                    <a:pt x="38149" y="62522"/>
                  </a:lnTo>
                  <a:lnTo>
                    <a:pt x="35789" y="68467"/>
                  </a:lnTo>
                  <a:lnTo>
                    <a:pt x="20304" y="89297"/>
                  </a:lnTo>
                  <a:lnTo>
                    <a:pt x="17935" y="95250"/>
                  </a:lnTo>
                  <a:lnTo>
                    <a:pt x="9307" y="106633"/>
                  </a:lnTo>
                  <a:lnTo>
                    <a:pt x="345" y="107143"/>
                  </a:lnTo>
                  <a:lnTo>
                    <a:pt x="0" y="114843"/>
                  </a:lnTo>
                  <a:lnTo>
                    <a:pt x="982" y="115257"/>
                  </a:lnTo>
                  <a:lnTo>
                    <a:pt x="7658" y="115976"/>
                  </a:lnTo>
                  <a:lnTo>
                    <a:pt x="8071" y="115020"/>
                  </a:lnTo>
                  <a:lnTo>
                    <a:pt x="8530" y="111313"/>
                  </a:lnTo>
                  <a:lnTo>
                    <a:pt x="9644" y="109927"/>
                  </a:lnTo>
                  <a:lnTo>
                    <a:pt x="16553" y="107521"/>
                  </a:lnTo>
                  <a:lnTo>
                    <a:pt x="22190" y="107264"/>
                  </a:lnTo>
                  <a:lnTo>
                    <a:pt x="27372" y="109850"/>
                  </a:lnTo>
                  <a:lnTo>
                    <a:pt x="34044" y="114854"/>
                  </a:lnTo>
                  <a:lnTo>
                    <a:pt x="42491" y="115842"/>
                  </a:lnTo>
                  <a:lnTo>
                    <a:pt x="51893" y="116054"/>
                  </a:lnTo>
                  <a:lnTo>
                    <a:pt x="69752" y="132335"/>
                  </a:lnTo>
                  <a:lnTo>
                    <a:pt x="70670" y="135875"/>
                  </a:lnTo>
                  <a:lnTo>
                    <a:pt x="70915" y="138208"/>
                  </a:lnTo>
                  <a:lnTo>
                    <a:pt x="73833" y="143446"/>
                  </a:lnTo>
                  <a:lnTo>
                    <a:pt x="79050" y="150153"/>
                  </a:lnTo>
                  <a:lnTo>
                    <a:pt x="80081" y="158607"/>
                  </a:lnTo>
                  <a:lnTo>
                    <a:pt x="80301" y="168011"/>
                  </a:lnTo>
                  <a:lnTo>
                    <a:pt x="86465" y="176466"/>
                  </a:lnTo>
                  <a:lnTo>
                    <a:pt x="88434" y="184798"/>
                  </a:lnTo>
                  <a:lnTo>
                    <a:pt x="89264"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1" name="SMARTInkShape-425"/>
            <p:cNvSpPr/>
            <p:nvPr>
              <p:custDataLst>
                <p:tags r:id="rId10"/>
              </p:custDataLst>
            </p:nvPr>
          </p:nvSpPr>
          <p:spPr>
            <a:xfrm>
              <a:off x="6991948" y="5027414"/>
              <a:ext cx="482201" cy="107147"/>
            </a:xfrm>
            <a:custGeom>
              <a:avLst/>
              <a:gdLst/>
              <a:ahLst/>
              <a:cxnLst/>
              <a:rect l="0" t="0" r="0" b="0"/>
              <a:pathLst>
                <a:path w="482201" h="107147">
                  <a:moveTo>
                    <a:pt x="17857" y="0"/>
                  </a:moveTo>
                  <a:lnTo>
                    <a:pt x="17857" y="0"/>
                  </a:lnTo>
                  <a:lnTo>
                    <a:pt x="17857" y="44152"/>
                  </a:lnTo>
                  <a:lnTo>
                    <a:pt x="17857" y="47294"/>
                  </a:lnTo>
                  <a:lnTo>
                    <a:pt x="15211" y="53431"/>
                  </a:lnTo>
                  <a:lnTo>
                    <a:pt x="10168" y="60715"/>
                  </a:lnTo>
                  <a:lnTo>
                    <a:pt x="9036" y="77727"/>
                  </a:lnTo>
                  <a:lnTo>
                    <a:pt x="1248" y="87824"/>
                  </a:lnTo>
                  <a:lnTo>
                    <a:pt x="7" y="98106"/>
                  </a:lnTo>
                  <a:lnTo>
                    <a:pt x="0" y="93450"/>
                  </a:lnTo>
                  <a:lnTo>
                    <a:pt x="991" y="92066"/>
                  </a:lnTo>
                  <a:lnTo>
                    <a:pt x="4739" y="90528"/>
                  </a:lnTo>
                  <a:lnTo>
                    <a:pt x="6135" y="89125"/>
                  </a:lnTo>
                  <a:lnTo>
                    <a:pt x="7687" y="84921"/>
                  </a:lnTo>
                  <a:lnTo>
                    <a:pt x="9674" y="74137"/>
                  </a:lnTo>
                  <a:lnTo>
                    <a:pt x="24358" y="53562"/>
                  </a:lnTo>
                  <a:lnTo>
                    <a:pt x="26700" y="47618"/>
                  </a:lnTo>
                  <a:lnTo>
                    <a:pt x="57803" y="13642"/>
                  </a:lnTo>
                  <a:lnTo>
                    <a:pt x="63062" y="11024"/>
                  </a:lnTo>
                  <a:lnTo>
                    <a:pt x="65852" y="10326"/>
                  </a:lnTo>
                  <a:lnTo>
                    <a:pt x="80413" y="2046"/>
                  </a:lnTo>
                  <a:lnTo>
                    <a:pt x="93515" y="120"/>
                  </a:lnTo>
                  <a:lnTo>
                    <a:pt x="95085" y="1072"/>
                  </a:lnTo>
                  <a:lnTo>
                    <a:pt x="96131" y="2699"/>
                  </a:lnTo>
                  <a:lnTo>
                    <a:pt x="96829" y="4776"/>
                  </a:lnTo>
                  <a:lnTo>
                    <a:pt x="98286" y="6161"/>
                  </a:lnTo>
                  <a:lnTo>
                    <a:pt x="102551" y="7699"/>
                  </a:lnTo>
                  <a:lnTo>
                    <a:pt x="104086" y="9101"/>
                  </a:lnTo>
                  <a:lnTo>
                    <a:pt x="114042" y="26974"/>
                  </a:lnTo>
                  <a:lnTo>
                    <a:pt x="114722" y="29888"/>
                  </a:lnTo>
                  <a:lnTo>
                    <a:pt x="116169" y="31832"/>
                  </a:lnTo>
                  <a:lnTo>
                    <a:pt x="118124" y="33127"/>
                  </a:lnTo>
                  <a:lnTo>
                    <a:pt x="120421" y="33991"/>
                  </a:lnTo>
                  <a:lnTo>
                    <a:pt x="121951" y="35560"/>
                  </a:lnTo>
                  <a:lnTo>
                    <a:pt x="129351" y="47996"/>
                  </a:lnTo>
                  <a:lnTo>
                    <a:pt x="139173" y="59605"/>
                  </a:lnTo>
                  <a:lnTo>
                    <a:pt x="144787" y="71452"/>
                  </a:lnTo>
                  <a:lnTo>
                    <a:pt x="156132" y="84586"/>
                  </a:lnTo>
                  <a:lnTo>
                    <a:pt x="161333" y="87203"/>
                  </a:lnTo>
                  <a:lnTo>
                    <a:pt x="173915" y="89174"/>
                  </a:lnTo>
                  <a:lnTo>
                    <a:pt x="190610" y="89286"/>
                  </a:lnTo>
                  <a:lnTo>
                    <a:pt x="192556" y="88298"/>
                  </a:lnTo>
                  <a:lnTo>
                    <a:pt x="193854" y="86647"/>
                  </a:lnTo>
                  <a:lnTo>
                    <a:pt x="194720" y="84554"/>
                  </a:lnTo>
                  <a:lnTo>
                    <a:pt x="196289" y="83158"/>
                  </a:lnTo>
                  <a:lnTo>
                    <a:pt x="200678" y="81607"/>
                  </a:lnTo>
                  <a:lnTo>
                    <a:pt x="208727" y="80735"/>
                  </a:lnTo>
                  <a:lnTo>
                    <a:pt x="210588" y="79620"/>
                  </a:lnTo>
                  <a:lnTo>
                    <a:pt x="211829" y="77885"/>
                  </a:lnTo>
                  <a:lnTo>
                    <a:pt x="214200" y="73311"/>
                  </a:lnTo>
                  <a:lnTo>
                    <a:pt x="239738" y="46011"/>
                  </a:lnTo>
                  <a:lnTo>
                    <a:pt x="240980" y="37080"/>
                  </a:lnTo>
                  <a:lnTo>
                    <a:pt x="242012" y="36627"/>
                  </a:lnTo>
                  <a:lnTo>
                    <a:pt x="249918" y="35729"/>
                  </a:lnTo>
                  <a:lnTo>
                    <a:pt x="250018" y="43408"/>
                  </a:lnTo>
                  <a:lnTo>
                    <a:pt x="243890" y="51533"/>
                  </a:lnTo>
                  <a:lnTo>
                    <a:pt x="241466" y="60867"/>
                  </a:lnTo>
                  <a:lnTo>
                    <a:pt x="241131" y="74792"/>
                  </a:lnTo>
                  <a:lnTo>
                    <a:pt x="243759" y="80535"/>
                  </a:lnTo>
                  <a:lnTo>
                    <a:pt x="248790" y="87566"/>
                  </a:lnTo>
                  <a:lnTo>
                    <a:pt x="249920" y="96833"/>
                  </a:lnTo>
                  <a:lnTo>
                    <a:pt x="250948" y="97298"/>
                  </a:lnTo>
                  <a:lnTo>
                    <a:pt x="254737" y="97814"/>
                  </a:lnTo>
                  <a:lnTo>
                    <a:pt x="256144" y="98944"/>
                  </a:lnTo>
                  <a:lnTo>
                    <a:pt x="258588" y="105879"/>
                  </a:lnTo>
                  <a:lnTo>
                    <a:pt x="261439" y="106588"/>
                  </a:lnTo>
                  <a:lnTo>
                    <a:pt x="275465" y="107146"/>
                  </a:lnTo>
                  <a:lnTo>
                    <a:pt x="285344" y="98594"/>
                  </a:lnTo>
                  <a:lnTo>
                    <a:pt x="285628" y="93595"/>
                  </a:lnTo>
                  <a:lnTo>
                    <a:pt x="286660" y="92163"/>
                  </a:lnTo>
                  <a:lnTo>
                    <a:pt x="288340" y="91207"/>
                  </a:lnTo>
                  <a:lnTo>
                    <a:pt x="290452" y="90571"/>
                  </a:lnTo>
                  <a:lnTo>
                    <a:pt x="291861" y="89154"/>
                  </a:lnTo>
                  <a:lnTo>
                    <a:pt x="294306" y="81720"/>
                  </a:lnTo>
                  <a:lnTo>
                    <a:pt x="294567" y="76028"/>
                  </a:lnTo>
                  <a:lnTo>
                    <a:pt x="293611" y="74498"/>
                  </a:lnTo>
                  <a:lnTo>
                    <a:pt x="291983" y="73478"/>
                  </a:lnTo>
                  <a:lnTo>
                    <a:pt x="289904" y="72797"/>
                  </a:lnTo>
                  <a:lnTo>
                    <a:pt x="288518" y="71352"/>
                  </a:lnTo>
                  <a:lnTo>
                    <a:pt x="286978" y="67100"/>
                  </a:lnTo>
                  <a:lnTo>
                    <a:pt x="286112" y="59128"/>
                  </a:lnTo>
                  <a:lnTo>
                    <a:pt x="284999" y="57278"/>
                  </a:lnTo>
                  <a:lnTo>
                    <a:pt x="283264" y="56044"/>
                  </a:lnTo>
                  <a:lnTo>
                    <a:pt x="281115" y="55222"/>
                  </a:lnTo>
                  <a:lnTo>
                    <a:pt x="279683" y="53682"/>
                  </a:lnTo>
                  <a:lnTo>
                    <a:pt x="278090" y="49325"/>
                  </a:lnTo>
                  <a:lnTo>
                    <a:pt x="276929" y="37371"/>
                  </a:lnTo>
                  <a:lnTo>
                    <a:pt x="269139" y="28175"/>
                  </a:lnTo>
                  <a:lnTo>
                    <a:pt x="268258" y="22459"/>
                  </a:lnTo>
                  <a:lnTo>
                    <a:pt x="267920" y="10575"/>
                  </a:lnTo>
                  <a:lnTo>
                    <a:pt x="268902" y="10027"/>
                  </a:lnTo>
                  <a:lnTo>
                    <a:pt x="275579" y="9074"/>
                  </a:lnTo>
                  <a:lnTo>
                    <a:pt x="276267" y="6348"/>
                  </a:lnTo>
                  <a:lnTo>
                    <a:pt x="276709" y="1254"/>
                  </a:lnTo>
                  <a:lnTo>
                    <a:pt x="279415" y="557"/>
                  </a:lnTo>
                  <a:lnTo>
                    <a:pt x="306706" y="3"/>
                  </a:lnTo>
                  <a:lnTo>
                    <a:pt x="308650" y="994"/>
                  </a:lnTo>
                  <a:lnTo>
                    <a:pt x="309944" y="2647"/>
                  </a:lnTo>
                  <a:lnTo>
                    <a:pt x="310809" y="4742"/>
                  </a:lnTo>
                  <a:lnTo>
                    <a:pt x="312377" y="6138"/>
                  </a:lnTo>
                  <a:lnTo>
                    <a:pt x="316765" y="7689"/>
                  </a:lnTo>
                  <a:lnTo>
                    <a:pt x="318332" y="9095"/>
                  </a:lnTo>
                  <a:lnTo>
                    <a:pt x="320073" y="13303"/>
                  </a:lnTo>
                  <a:lnTo>
                    <a:pt x="321530" y="14821"/>
                  </a:lnTo>
                  <a:lnTo>
                    <a:pt x="325794" y="16510"/>
                  </a:lnTo>
                  <a:lnTo>
                    <a:pt x="327328" y="17952"/>
                  </a:lnTo>
                  <a:lnTo>
                    <a:pt x="329031" y="22200"/>
                  </a:lnTo>
                  <a:lnTo>
                    <a:pt x="329992" y="30170"/>
                  </a:lnTo>
                  <a:lnTo>
                    <a:pt x="331118" y="32020"/>
                  </a:lnTo>
                  <a:lnTo>
                    <a:pt x="332862" y="33253"/>
                  </a:lnTo>
                  <a:lnTo>
                    <a:pt x="335016" y="34075"/>
                  </a:lnTo>
                  <a:lnTo>
                    <a:pt x="336453" y="35615"/>
                  </a:lnTo>
                  <a:lnTo>
                    <a:pt x="338049" y="39972"/>
                  </a:lnTo>
                  <a:lnTo>
                    <a:pt x="339325" y="71427"/>
                  </a:lnTo>
                  <a:lnTo>
                    <a:pt x="352963" y="57800"/>
                  </a:lnTo>
                  <a:lnTo>
                    <a:pt x="355308" y="52809"/>
                  </a:lnTo>
                  <a:lnTo>
                    <a:pt x="355934" y="50089"/>
                  </a:lnTo>
                  <a:lnTo>
                    <a:pt x="357343" y="48275"/>
                  </a:lnTo>
                  <a:lnTo>
                    <a:pt x="373402" y="37101"/>
                  </a:lnTo>
                  <a:lnTo>
                    <a:pt x="381849" y="34999"/>
                  </a:lnTo>
                  <a:lnTo>
                    <a:pt x="391252" y="28067"/>
                  </a:lnTo>
                  <a:lnTo>
                    <a:pt x="400447" y="26902"/>
                  </a:lnTo>
                  <a:lnTo>
                    <a:pt x="406163" y="26822"/>
                  </a:lnTo>
                  <a:lnTo>
                    <a:pt x="407696" y="27804"/>
                  </a:lnTo>
                  <a:lnTo>
                    <a:pt x="408718" y="29450"/>
                  </a:lnTo>
                  <a:lnTo>
                    <a:pt x="409400" y="31539"/>
                  </a:lnTo>
                  <a:lnTo>
                    <a:pt x="410847" y="32932"/>
                  </a:lnTo>
                  <a:lnTo>
                    <a:pt x="415099" y="34481"/>
                  </a:lnTo>
                  <a:lnTo>
                    <a:pt x="416631" y="35885"/>
                  </a:lnTo>
                  <a:lnTo>
                    <a:pt x="420416" y="44741"/>
                  </a:lnTo>
                  <a:lnTo>
                    <a:pt x="425750" y="51511"/>
                  </a:lnTo>
                  <a:lnTo>
                    <a:pt x="428244" y="60864"/>
                  </a:lnTo>
                  <a:lnTo>
                    <a:pt x="436278" y="70052"/>
                  </a:lnTo>
                  <a:lnTo>
                    <a:pt x="437175" y="75768"/>
                  </a:lnTo>
                  <a:lnTo>
                    <a:pt x="438293" y="77301"/>
                  </a:lnTo>
                  <a:lnTo>
                    <a:pt x="440029" y="78322"/>
                  </a:lnTo>
                  <a:lnTo>
                    <a:pt x="446104" y="80247"/>
                  </a:lnTo>
                  <a:lnTo>
                    <a:pt x="460041" y="80366"/>
                  </a:lnTo>
                  <a:lnTo>
                    <a:pt x="461474" y="79374"/>
                  </a:lnTo>
                  <a:lnTo>
                    <a:pt x="462430" y="77721"/>
                  </a:lnTo>
                  <a:lnTo>
                    <a:pt x="463775" y="70654"/>
                  </a:lnTo>
                  <a:lnTo>
                    <a:pt x="464229" y="64117"/>
                  </a:lnTo>
                  <a:lnTo>
                    <a:pt x="475361" y="36101"/>
                  </a:lnTo>
                  <a:lnTo>
                    <a:pt x="477641" y="32997"/>
                  </a:lnTo>
                  <a:lnTo>
                    <a:pt x="480174" y="24256"/>
                  </a:lnTo>
                  <a:lnTo>
                    <a:pt x="48220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2" name="SMARTInkShape-426"/>
            <p:cNvSpPr/>
            <p:nvPr>
              <p:custDataLst>
                <p:tags r:id="rId11"/>
              </p:custDataLst>
            </p:nvPr>
          </p:nvSpPr>
          <p:spPr>
            <a:xfrm>
              <a:off x="7572375" y="4759523"/>
              <a:ext cx="8931" cy="366119"/>
            </a:xfrm>
            <a:custGeom>
              <a:avLst/>
              <a:gdLst/>
              <a:ahLst/>
              <a:cxnLst/>
              <a:rect l="0" t="0" r="0" b="0"/>
              <a:pathLst>
                <a:path w="8931" h="366119">
                  <a:moveTo>
                    <a:pt x="0" y="0"/>
                  </a:moveTo>
                  <a:lnTo>
                    <a:pt x="0" y="0"/>
                  </a:lnTo>
                  <a:lnTo>
                    <a:pt x="0" y="42241"/>
                  </a:lnTo>
                  <a:lnTo>
                    <a:pt x="0" y="82181"/>
                  </a:lnTo>
                  <a:lnTo>
                    <a:pt x="0" y="126417"/>
                  </a:lnTo>
                  <a:lnTo>
                    <a:pt x="0" y="169849"/>
                  </a:lnTo>
                  <a:lnTo>
                    <a:pt x="0" y="213345"/>
                  </a:lnTo>
                  <a:lnTo>
                    <a:pt x="0" y="251277"/>
                  </a:lnTo>
                  <a:lnTo>
                    <a:pt x="0" y="291290"/>
                  </a:lnTo>
                  <a:lnTo>
                    <a:pt x="0" y="332359"/>
                  </a:lnTo>
                  <a:lnTo>
                    <a:pt x="0" y="340530"/>
                  </a:lnTo>
                  <a:lnTo>
                    <a:pt x="2646" y="347469"/>
                  </a:lnTo>
                  <a:lnTo>
                    <a:pt x="6137" y="353861"/>
                  </a:lnTo>
                  <a:lnTo>
                    <a:pt x="8930" y="3661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3" name="SMARTInkShape-427"/>
            <p:cNvSpPr/>
            <p:nvPr>
              <p:custDataLst>
                <p:tags r:id="rId12"/>
              </p:custDataLst>
            </p:nvPr>
          </p:nvSpPr>
          <p:spPr>
            <a:xfrm>
              <a:off x="7634886" y="5009674"/>
              <a:ext cx="133943" cy="112152"/>
            </a:xfrm>
            <a:custGeom>
              <a:avLst/>
              <a:gdLst/>
              <a:ahLst/>
              <a:cxnLst/>
              <a:rect l="0" t="0" r="0" b="0"/>
              <a:pathLst>
                <a:path w="133943" h="112152">
                  <a:moveTo>
                    <a:pt x="8927" y="53459"/>
                  </a:moveTo>
                  <a:lnTo>
                    <a:pt x="8927" y="53459"/>
                  </a:lnTo>
                  <a:lnTo>
                    <a:pt x="34097" y="53459"/>
                  </a:lnTo>
                  <a:lnTo>
                    <a:pt x="53172" y="35999"/>
                  </a:lnTo>
                  <a:lnTo>
                    <a:pt x="53574" y="4480"/>
                  </a:lnTo>
                  <a:lnTo>
                    <a:pt x="52583" y="2947"/>
                  </a:lnTo>
                  <a:lnTo>
                    <a:pt x="50929" y="1925"/>
                  </a:lnTo>
                  <a:lnTo>
                    <a:pt x="43862" y="486"/>
                  </a:lnTo>
                  <a:lnTo>
                    <a:pt x="37325" y="0"/>
                  </a:lnTo>
                  <a:lnTo>
                    <a:pt x="17965" y="17662"/>
                  </a:lnTo>
                  <a:lnTo>
                    <a:pt x="13605" y="22005"/>
                  </a:lnTo>
                  <a:lnTo>
                    <a:pt x="11006" y="27243"/>
                  </a:lnTo>
                  <a:lnTo>
                    <a:pt x="10312" y="30028"/>
                  </a:lnTo>
                  <a:lnTo>
                    <a:pt x="2042" y="44580"/>
                  </a:lnTo>
                  <a:lnTo>
                    <a:pt x="8" y="77611"/>
                  </a:lnTo>
                  <a:lnTo>
                    <a:pt x="0" y="84207"/>
                  </a:lnTo>
                  <a:lnTo>
                    <a:pt x="2644" y="89614"/>
                  </a:lnTo>
                  <a:lnTo>
                    <a:pt x="6134" y="95325"/>
                  </a:lnTo>
                  <a:lnTo>
                    <a:pt x="7686" y="101170"/>
                  </a:lnTo>
                  <a:lnTo>
                    <a:pt x="10083" y="103126"/>
                  </a:lnTo>
                  <a:lnTo>
                    <a:pt x="24194" y="106522"/>
                  </a:lnTo>
                  <a:lnTo>
                    <a:pt x="34395" y="107927"/>
                  </a:lnTo>
                  <a:lnTo>
                    <a:pt x="43727" y="111732"/>
                  </a:lnTo>
                  <a:lnTo>
                    <a:pt x="48002" y="112151"/>
                  </a:lnTo>
                  <a:lnTo>
                    <a:pt x="68230" y="106624"/>
                  </a:lnTo>
                  <a:lnTo>
                    <a:pt x="92435" y="85720"/>
                  </a:lnTo>
                  <a:lnTo>
                    <a:pt x="106597" y="69166"/>
                  </a:lnTo>
                  <a:lnTo>
                    <a:pt x="133942" y="266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4" name="SMARTInkShape-428"/>
            <p:cNvSpPr/>
            <p:nvPr>
              <p:custDataLst>
                <p:tags r:id="rId13"/>
              </p:custDataLst>
            </p:nvPr>
          </p:nvSpPr>
          <p:spPr>
            <a:xfrm>
              <a:off x="7786800" y="4768604"/>
              <a:ext cx="195939" cy="660492"/>
            </a:xfrm>
            <a:custGeom>
              <a:avLst/>
              <a:gdLst/>
              <a:ahLst/>
              <a:cxnLst/>
              <a:rect l="0" t="0" r="0" b="0"/>
              <a:pathLst>
                <a:path w="195939" h="660492">
                  <a:moveTo>
                    <a:pt x="53466" y="26638"/>
                  </a:moveTo>
                  <a:lnTo>
                    <a:pt x="53466" y="26638"/>
                  </a:lnTo>
                  <a:lnTo>
                    <a:pt x="53466" y="14209"/>
                  </a:lnTo>
                  <a:lnTo>
                    <a:pt x="56111" y="8547"/>
                  </a:lnTo>
                  <a:lnTo>
                    <a:pt x="62287" y="0"/>
                  </a:lnTo>
                  <a:lnTo>
                    <a:pt x="62395" y="43040"/>
                  </a:lnTo>
                  <a:lnTo>
                    <a:pt x="62395" y="84274"/>
                  </a:lnTo>
                  <a:lnTo>
                    <a:pt x="62395" y="128014"/>
                  </a:lnTo>
                  <a:lnTo>
                    <a:pt x="65041" y="161206"/>
                  </a:lnTo>
                  <a:lnTo>
                    <a:pt x="70498" y="199177"/>
                  </a:lnTo>
                  <a:lnTo>
                    <a:pt x="71277" y="242196"/>
                  </a:lnTo>
                  <a:lnTo>
                    <a:pt x="72295" y="253411"/>
                  </a:lnTo>
                  <a:lnTo>
                    <a:pt x="80009" y="293184"/>
                  </a:lnTo>
                  <a:lnTo>
                    <a:pt x="80222" y="306650"/>
                  </a:lnTo>
                  <a:lnTo>
                    <a:pt x="79241" y="308563"/>
                  </a:lnTo>
                  <a:lnTo>
                    <a:pt x="77594" y="309838"/>
                  </a:lnTo>
                  <a:lnTo>
                    <a:pt x="75505" y="310688"/>
                  </a:lnTo>
                  <a:lnTo>
                    <a:pt x="74112" y="312247"/>
                  </a:lnTo>
                  <a:lnTo>
                    <a:pt x="71335" y="321282"/>
                  </a:lnTo>
                  <a:lnTo>
                    <a:pt x="71328" y="316566"/>
                  </a:lnTo>
                  <a:lnTo>
                    <a:pt x="70335" y="315173"/>
                  </a:lnTo>
                  <a:lnTo>
                    <a:pt x="68680" y="314245"/>
                  </a:lnTo>
                  <a:lnTo>
                    <a:pt x="66585" y="313626"/>
                  </a:lnTo>
                  <a:lnTo>
                    <a:pt x="65189" y="312222"/>
                  </a:lnTo>
                  <a:lnTo>
                    <a:pt x="63637" y="308015"/>
                  </a:lnTo>
                  <a:lnTo>
                    <a:pt x="62231" y="306496"/>
                  </a:lnTo>
                  <a:lnTo>
                    <a:pt x="58023" y="304808"/>
                  </a:lnTo>
                  <a:lnTo>
                    <a:pt x="56504" y="303366"/>
                  </a:lnTo>
                  <a:lnTo>
                    <a:pt x="54816" y="299118"/>
                  </a:lnTo>
                  <a:lnTo>
                    <a:pt x="53374" y="297588"/>
                  </a:lnTo>
                  <a:lnTo>
                    <a:pt x="45896" y="294932"/>
                  </a:lnTo>
                  <a:lnTo>
                    <a:pt x="22423" y="294532"/>
                  </a:lnTo>
                  <a:lnTo>
                    <a:pt x="20865" y="295523"/>
                  </a:lnTo>
                  <a:lnTo>
                    <a:pt x="19825" y="297176"/>
                  </a:lnTo>
                  <a:lnTo>
                    <a:pt x="19132" y="299270"/>
                  </a:lnTo>
                  <a:lnTo>
                    <a:pt x="17679" y="300666"/>
                  </a:lnTo>
                  <a:lnTo>
                    <a:pt x="13417" y="302218"/>
                  </a:lnTo>
                  <a:lnTo>
                    <a:pt x="11884" y="304615"/>
                  </a:lnTo>
                  <a:lnTo>
                    <a:pt x="8094" y="326719"/>
                  </a:lnTo>
                  <a:lnTo>
                    <a:pt x="2760" y="337030"/>
                  </a:lnTo>
                  <a:lnTo>
                    <a:pt x="0" y="368568"/>
                  </a:lnTo>
                  <a:lnTo>
                    <a:pt x="2583" y="374730"/>
                  </a:lnTo>
                  <a:lnTo>
                    <a:pt x="7586" y="382029"/>
                  </a:lnTo>
                  <a:lnTo>
                    <a:pt x="10916" y="383027"/>
                  </a:lnTo>
                  <a:lnTo>
                    <a:pt x="13193" y="383293"/>
                  </a:lnTo>
                  <a:lnTo>
                    <a:pt x="14711" y="384463"/>
                  </a:lnTo>
                  <a:lnTo>
                    <a:pt x="16397" y="388408"/>
                  </a:lnTo>
                  <a:lnTo>
                    <a:pt x="17839" y="389857"/>
                  </a:lnTo>
                  <a:lnTo>
                    <a:pt x="22088" y="391467"/>
                  </a:lnTo>
                  <a:lnTo>
                    <a:pt x="38702" y="392643"/>
                  </a:lnTo>
                  <a:lnTo>
                    <a:pt x="44589" y="390059"/>
                  </a:lnTo>
                  <a:lnTo>
                    <a:pt x="50513" y="386596"/>
                  </a:lnTo>
                  <a:lnTo>
                    <a:pt x="59426" y="383654"/>
                  </a:lnTo>
                  <a:lnTo>
                    <a:pt x="103240" y="351059"/>
                  </a:lnTo>
                  <a:lnTo>
                    <a:pt x="118841" y="336197"/>
                  </a:lnTo>
                  <a:lnTo>
                    <a:pt x="122209" y="330246"/>
                  </a:lnTo>
                  <a:lnTo>
                    <a:pt x="132434" y="306464"/>
                  </a:lnTo>
                  <a:lnTo>
                    <a:pt x="139694" y="296923"/>
                  </a:lnTo>
                  <a:lnTo>
                    <a:pt x="142752" y="285643"/>
                  </a:lnTo>
                  <a:lnTo>
                    <a:pt x="135073" y="293292"/>
                  </a:lnTo>
                  <a:lnTo>
                    <a:pt x="133086" y="301413"/>
                  </a:lnTo>
                  <a:lnTo>
                    <a:pt x="127769" y="309688"/>
                  </a:lnTo>
                  <a:lnTo>
                    <a:pt x="124760" y="318423"/>
                  </a:lnTo>
                  <a:lnTo>
                    <a:pt x="119018" y="327295"/>
                  </a:lnTo>
                  <a:lnTo>
                    <a:pt x="116875" y="336208"/>
                  </a:lnTo>
                  <a:lnTo>
                    <a:pt x="115977" y="377873"/>
                  </a:lnTo>
                  <a:lnTo>
                    <a:pt x="118621" y="383826"/>
                  </a:lnTo>
                  <a:lnTo>
                    <a:pt x="122111" y="389779"/>
                  </a:lnTo>
                  <a:lnTo>
                    <a:pt x="124536" y="399921"/>
                  </a:lnTo>
                  <a:lnTo>
                    <a:pt x="147023" y="423795"/>
                  </a:lnTo>
                  <a:lnTo>
                    <a:pt x="152263" y="426394"/>
                  </a:lnTo>
                  <a:lnTo>
                    <a:pt x="155049" y="427087"/>
                  </a:lnTo>
                  <a:lnTo>
                    <a:pt x="156907" y="428542"/>
                  </a:lnTo>
                  <a:lnTo>
                    <a:pt x="158971" y="432803"/>
                  </a:lnTo>
                  <a:lnTo>
                    <a:pt x="160513" y="434337"/>
                  </a:lnTo>
                  <a:lnTo>
                    <a:pt x="172906" y="441740"/>
                  </a:lnTo>
                  <a:lnTo>
                    <a:pt x="176004" y="446938"/>
                  </a:lnTo>
                  <a:lnTo>
                    <a:pt x="178372" y="452555"/>
                  </a:lnTo>
                  <a:lnTo>
                    <a:pt x="182732" y="458360"/>
                  </a:lnTo>
                  <a:lnTo>
                    <a:pt x="185331" y="466892"/>
                  </a:lnTo>
                  <a:lnTo>
                    <a:pt x="187479" y="476307"/>
                  </a:lnTo>
                  <a:lnTo>
                    <a:pt x="194296" y="490435"/>
                  </a:lnTo>
                  <a:lnTo>
                    <a:pt x="195938" y="507520"/>
                  </a:lnTo>
                  <a:lnTo>
                    <a:pt x="193515" y="515861"/>
                  </a:lnTo>
                  <a:lnTo>
                    <a:pt x="190124" y="523868"/>
                  </a:lnTo>
                  <a:lnTo>
                    <a:pt x="178387" y="568270"/>
                  </a:lnTo>
                  <a:lnTo>
                    <a:pt x="163329" y="600374"/>
                  </a:lnTo>
                  <a:lnTo>
                    <a:pt x="124902" y="642768"/>
                  </a:lnTo>
                  <a:lnTo>
                    <a:pt x="110020" y="656675"/>
                  </a:lnTo>
                  <a:lnTo>
                    <a:pt x="101091" y="659469"/>
                  </a:lnTo>
                  <a:lnTo>
                    <a:pt x="86208" y="660491"/>
                  </a:lnTo>
                  <a:lnTo>
                    <a:pt x="84223" y="659551"/>
                  </a:lnTo>
                  <a:lnTo>
                    <a:pt x="82900" y="657931"/>
                  </a:lnTo>
                  <a:lnTo>
                    <a:pt x="80438" y="653486"/>
                  </a:lnTo>
                  <a:lnTo>
                    <a:pt x="62395" y="6338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5" name="SMARTInkShape-429"/>
            <p:cNvSpPr/>
            <p:nvPr>
              <p:custDataLst>
                <p:tags r:id="rId14"/>
              </p:custDataLst>
            </p:nvPr>
          </p:nvSpPr>
          <p:spPr>
            <a:xfrm>
              <a:off x="7956352" y="5067247"/>
              <a:ext cx="132661" cy="125944"/>
            </a:xfrm>
            <a:custGeom>
              <a:avLst/>
              <a:gdLst/>
              <a:ahLst/>
              <a:cxnLst/>
              <a:rect l="0" t="0" r="0" b="0"/>
              <a:pathLst>
                <a:path w="132661" h="125944">
                  <a:moveTo>
                    <a:pt x="0" y="111972"/>
                  </a:moveTo>
                  <a:lnTo>
                    <a:pt x="0" y="111972"/>
                  </a:lnTo>
                  <a:lnTo>
                    <a:pt x="29888" y="111972"/>
                  </a:lnTo>
                  <a:lnTo>
                    <a:pt x="35773" y="109326"/>
                  </a:lnTo>
                  <a:lnTo>
                    <a:pt x="41696" y="105835"/>
                  </a:lnTo>
                  <a:lnTo>
                    <a:pt x="76564" y="94020"/>
                  </a:lnTo>
                  <a:lnTo>
                    <a:pt x="95177" y="78961"/>
                  </a:lnTo>
                  <a:lnTo>
                    <a:pt x="103165" y="70220"/>
                  </a:lnTo>
                  <a:lnTo>
                    <a:pt x="109013" y="58377"/>
                  </a:lnTo>
                  <a:lnTo>
                    <a:pt x="119429" y="41744"/>
                  </a:lnTo>
                  <a:lnTo>
                    <a:pt x="125680" y="23104"/>
                  </a:lnTo>
                  <a:lnTo>
                    <a:pt x="131055" y="15967"/>
                  </a:lnTo>
                  <a:lnTo>
                    <a:pt x="132660" y="10433"/>
                  </a:lnTo>
                  <a:lnTo>
                    <a:pt x="132096" y="8561"/>
                  </a:lnTo>
                  <a:lnTo>
                    <a:pt x="130728" y="7312"/>
                  </a:lnTo>
                  <a:lnTo>
                    <a:pt x="128823" y="6480"/>
                  </a:lnTo>
                  <a:lnTo>
                    <a:pt x="127554" y="4933"/>
                  </a:lnTo>
                  <a:lnTo>
                    <a:pt x="125767" y="0"/>
                  </a:lnTo>
                  <a:lnTo>
                    <a:pt x="125516" y="613"/>
                  </a:lnTo>
                  <a:lnTo>
                    <a:pt x="125349" y="2014"/>
                  </a:lnTo>
                  <a:lnTo>
                    <a:pt x="124246" y="2947"/>
                  </a:lnTo>
                  <a:lnTo>
                    <a:pt x="120374" y="3985"/>
                  </a:lnTo>
                  <a:lnTo>
                    <a:pt x="112616" y="4570"/>
                  </a:lnTo>
                  <a:lnTo>
                    <a:pt x="106936" y="7352"/>
                  </a:lnTo>
                  <a:lnTo>
                    <a:pt x="63058" y="40554"/>
                  </a:lnTo>
                  <a:lnTo>
                    <a:pt x="59897" y="43524"/>
                  </a:lnTo>
                  <a:lnTo>
                    <a:pt x="56387" y="52116"/>
                  </a:lnTo>
                  <a:lnTo>
                    <a:pt x="53834" y="61556"/>
                  </a:lnTo>
                  <a:lnTo>
                    <a:pt x="46756" y="75702"/>
                  </a:lnTo>
                  <a:lnTo>
                    <a:pt x="44684" y="106009"/>
                  </a:lnTo>
                  <a:lnTo>
                    <a:pt x="47310" y="111967"/>
                  </a:lnTo>
                  <a:lnTo>
                    <a:pt x="49400" y="114945"/>
                  </a:lnTo>
                  <a:lnTo>
                    <a:pt x="54367" y="118254"/>
                  </a:lnTo>
                  <a:lnTo>
                    <a:pt x="62741" y="120117"/>
                  </a:lnTo>
                  <a:lnTo>
                    <a:pt x="65640" y="120379"/>
                  </a:lnTo>
                  <a:lnTo>
                    <a:pt x="71506" y="123315"/>
                  </a:lnTo>
                  <a:lnTo>
                    <a:pt x="74459" y="125487"/>
                  </a:lnTo>
                  <a:lnTo>
                    <a:pt x="78413" y="125943"/>
                  </a:lnTo>
                  <a:lnTo>
                    <a:pt x="116086" y="1209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6" name="SMARTInkShape-430"/>
            <p:cNvSpPr/>
            <p:nvPr>
              <p:custDataLst>
                <p:tags r:id="rId15"/>
              </p:custDataLst>
            </p:nvPr>
          </p:nvSpPr>
          <p:spPr>
            <a:xfrm>
              <a:off x="8152805" y="5036344"/>
              <a:ext cx="89284" cy="285751"/>
            </a:xfrm>
            <a:custGeom>
              <a:avLst/>
              <a:gdLst/>
              <a:ahLst/>
              <a:cxnLst/>
              <a:rect l="0" t="0" r="0" b="0"/>
              <a:pathLst>
                <a:path w="89284" h="285751">
                  <a:moveTo>
                    <a:pt x="80367" y="0"/>
                  </a:moveTo>
                  <a:lnTo>
                    <a:pt x="80367" y="0"/>
                  </a:lnTo>
                  <a:lnTo>
                    <a:pt x="67065" y="0"/>
                  </a:lnTo>
                  <a:lnTo>
                    <a:pt x="61887" y="2645"/>
                  </a:lnTo>
                  <a:lnTo>
                    <a:pt x="56278" y="6137"/>
                  </a:lnTo>
                  <a:lnTo>
                    <a:pt x="47543" y="9094"/>
                  </a:lnTo>
                  <a:lnTo>
                    <a:pt x="32731" y="21250"/>
                  </a:lnTo>
                  <a:lnTo>
                    <a:pt x="29430" y="26973"/>
                  </a:lnTo>
                  <a:lnTo>
                    <a:pt x="28550" y="29888"/>
                  </a:lnTo>
                  <a:lnTo>
                    <a:pt x="26971" y="31832"/>
                  </a:lnTo>
                  <a:lnTo>
                    <a:pt x="21000" y="35559"/>
                  </a:lnTo>
                  <a:lnTo>
                    <a:pt x="18272" y="43255"/>
                  </a:lnTo>
                  <a:lnTo>
                    <a:pt x="17870" y="53174"/>
                  </a:lnTo>
                  <a:lnTo>
                    <a:pt x="23998" y="60627"/>
                  </a:lnTo>
                  <a:lnTo>
                    <a:pt x="25549" y="65971"/>
                  </a:lnTo>
                  <a:lnTo>
                    <a:pt x="26954" y="67793"/>
                  </a:lnTo>
                  <a:lnTo>
                    <a:pt x="44833" y="78291"/>
                  </a:lnTo>
                  <a:lnTo>
                    <a:pt x="56590" y="79957"/>
                  </a:lnTo>
                  <a:lnTo>
                    <a:pt x="58563" y="81086"/>
                  </a:lnTo>
                  <a:lnTo>
                    <a:pt x="59878" y="82831"/>
                  </a:lnTo>
                  <a:lnTo>
                    <a:pt x="62331" y="87415"/>
                  </a:lnTo>
                  <a:lnTo>
                    <a:pt x="66729" y="92760"/>
                  </a:lnTo>
                  <a:lnTo>
                    <a:pt x="71991" y="95797"/>
                  </a:lnTo>
                  <a:lnTo>
                    <a:pt x="77636" y="98139"/>
                  </a:lnTo>
                  <a:lnTo>
                    <a:pt x="83453" y="102487"/>
                  </a:lnTo>
                  <a:lnTo>
                    <a:pt x="86699" y="107727"/>
                  </a:lnTo>
                  <a:lnTo>
                    <a:pt x="88783" y="119175"/>
                  </a:lnTo>
                  <a:lnTo>
                    <a:pt x="89283" y="159157"/>
                  </a:lnTo>
                  <a:lnTo>
                    <a:pt x="86644" y="167640"/>
                  </a:lnTo>
                  <a:lnTo>
                    <a:pt x="62439" y="211846"/>
                  </a:lnTo>
                  <a:lnTo>
                    <a:pt x="29765" y="255710"/>
                  </a:lnTo>
                  <a:lnTo>
                    <a:pt x="0"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7" name="SMARTInkShape-431"/>
            <p:cNvSpPr/>
            <p:nvPr>
              <p:custDataLst>
                <p:tags r:id="rId16"/>
              </p:custDataLst>
            </p:nvPr>
          </p:nvSpPr>
          <p:spPr>
            <a:xfrm>
              <a:off x="6286612" y="5259586"/>
              <a:ext cx="26678" cy="303610"/>
            </a:xfrm>
            <a:custGeom>
              <a:avLst/>
              <a:gdLst/>
              <a:ahLst/>
              <a:cxnLst/>
              <a:rect l="0" t="0" r="0" b="0"/>
              <a:pathLst>
                <a:path w="26678" h="303610">
                  <a:moveTo>
                    <a:pt x="26677" y="0"/>
                  </a:moveTo>
                  <a:lnTo>
                    <a:pt x="26677" y="0"/>
                  </a:lnTo>
                  <a:lnTo>
                    <a:pt x="18988" y="7689"/>
                  </a:lnTo>
                  <a:lnTo>
                    <a:pt x="13374" y="8561"/>
                  </a:lnTo>
                  <a:lnTo>
                    <a:pt x="11856" y="9677"/>
                  </a:lnTo>
                  <a:lnTo>
                    <a:pt x="10168" y="13561"/>
                  </a:lnTo>
                  <a:lnTo>
                    <a:pt x="8092" y="24139"/>
                  </a:lnTo>
                  <a:lnTo>
                    <a:pt x="2760" y="32839"/>
                  </a:lnTo>
                  <a:lnTo>
                    <a:pt x="739" y="42693"/>
                  </a:lnTo>
                  <a:lnTo>
                    <a:pt x="0" y="68988"/>
                  </a:lnTo>
                  <a:lnTo>
                    <a:pt x="7997" y="110164"/>
                  </a:lnTo>
                  <a:lnTo>
                    <a:pt x="8770" y="151806"/>
                  </a:lnTo>
                  <a:lnTo>
                    <a:pt x="9789" y="163712"/>
                  </a:lnTo>
                  <a:lnTo>
                    <a:pt x="17195" y="202737"/>
                  </a:lnTo>
                  <a:lnTo>
                    <a:pt x="18667" y="227046"/>
                  </a:lnTo>
                  <a:lnTo>
                    <a:pt x="26121" y="258225"/>
                  </a:lnTo>
                  <a:lnTo>
                    <a:pt x="26677" y="302751"/>
                  </a:lnTo>
                  <a:lnTo>
                    <a:pt x="26677"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8" name="SMARTInkShape-432"/>
            <p:cNvSpPr/>
            <p:nvPr>
              <p:custDataLst>
                <p:tags r:id="rId17"/>
              </p:custDataLst>
            </p:nvPr>
          </p:nvSpPr>
          <p:spPr>
            <a:xfrm>
              <a:off x="6241852" y="5393531"/>
              <a:ext cx="151805" cy="17861"/>
            </a:xfrm>
            <a:custGeom>
              <a:avLst/>
              <a:gdLst/>
              <a:ahLst/>
              <a:cxnLst/>
              <a:rect l="0" t="0" r="0" b="0"/>
              <a:pathLst>
                <a:path w="151805" h="17861">
                  <a:moveTo>
                    <a:pt x="0" y="17860"/>
                  </a:moveTo>
                  <a:lnTo>
                    <a:pt x="0" y="17860"/>
                  </a:lnTo>
                  <a:lnTo>
                    <a:pt x="41696" y="17860"/>
                  </a:lnTo>
                  <a:lnTo>
                    <a:pt x="83527" y="17860"/>
                  </a:lnTo>
                  <a:lnTo>
                    <a:pt x="110024" y="17860"/>
                  </a:lnTo>
                  <a:lnTo>
                    <a:pt x="116037" y="15214"/>
                  </a:lnTo>
                  <a:lnTo>
                    <a:pt x="122017" y="11723"/>
                  </a:lnTo>
                  <a:lnTo>
                    <a:pt x="15180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9" name="SMARTInkShape-433"/>
            <p:cNvSpPr/>
            <p:nvPr>
              <p:custDataLst>
                <p:tags r:id="rId18"/>
              </p:custDataLst>
            </p:nvPr>
          </p:nvSpPr>
          <p:spPr>
            <a:xfrm>
              <a:off x="6438414" y="5241727"/>
              <a:ext cx="285642" cy="276404"/>
            </a:xfrm>
            <a:custGeom>
              <a:avLst/>
              <a:gdLst/>
              <a:ahLst/>
              <a:cxnLst/>
              <a:rect l="0" t="0" r="0" b="0"/>
              <a:pathLst>
                <a:path w="285642" h="276404">
                  <a:moveTo>
                    <a:pt x="26680" y="0"/>
                  </a:moveTo>
                  <a:lnTo>
                    <a:pt x="26680" y="0"/>
                  </a:lnTo>
                  <a:lnTo>
                    <a:pt x="26680" y="25731"/>
                  </a:lnTo>
                  <a:lnTo>
                    <a:pt x="24034" y="33925"/>
                  </a:lnTo>
                  <a:lnTo>
                    <a:pt x="20543" y="41867"/>
                  </a:lnTo>
                  <a:lnTo>
                    <a:pt x="17859" y="86444"/>
                  </a:lnTo>
                  <a:lnTo>
                    <a:pt x="16779" y="116294"/>
                  </a:lnTo>
                  <a:lnTo>
                    <a:pt x="9650" y="155530"/>
                  </a:lnTo>
                  <a:lnTo>
                    <a:pt x="8893" y="198580"/>
                  </a:lnTo>
                  <a:lnTo>
                    <a:pt x="7850" y="216045"/>
                  </a:lnTo>
                  <a:lnTo>
                    <a:pt x="1757" y="233984"/>
                  </a:lnTo>
                  <a:lnTo>
                    <a:pt x="0" y="261520"/>
                  </a:lnTo>
                  <a:lnTo>
                    <a:pt x="956" y="263644"/>
                  </a:lnTo>
                  <a:lnTo>
                    <a:pt x="2585" y="265059"/>
                  </a:lnTo>
                  <a:lnTo>
                    <a:pt x="4663" y="266003"/>
                  </a:lnTo>
                  <a:lnTo>
                    <a:pt x="6049" y="267624"/>
                  </a:lnTo>
                  <a:lnTo>
                    <a:pt x="8712" y="276403"/>
                  </a:lnTo>
                  <a:lnTo>
                    <a:pt x="13529" y="271956"/>
                  </a:lnTo>
                  <a:lnTo>
                    <a:pt x="15873" y="267051"/>
                  </a:lnTo>
                  <a:lnTo>
                    <a:pt x="17379" y="260559"/>
                  </a:lnTo>
                  <a:lnTo>
                    <a:pt x="23814" y="252147"/>
                  </a:lnTo>
                  <a:lnTo>
                    <a:pt x="26823" y="243823"/>
                  </a:lnTo>
                  <a:lnTo>
                    <a:pt x="32565" y="235072"/>
                  </a:lnTo>
                  <a:lnTo>
                    <a:pt x="34257" y="229161"/>
                  </a:lnTo>
                  <a:lnTo>
                    <a:pt x="35699" y="227188"/>
                  </a:lnTo>
                  <a:lnTo>
                    <a:pt x="37654" y="225873"/>
                  </a:lnTo>
                  <a:lnTo>
                    <a:pt x="45145" y="224022"/>
                  </a:lnTo>
                  <a:lnTo>
                    <a:pt x="69974" y="223243"/>
                  </a:lnTo>
                  <a:lnTo>
                    <a:pt x="78190" y="229379"/>
                  </a:lnTo>
                  <a:lnTo>
                    <a:pt x="83638" y="230930"/>
                  </a:lnTo>
                  <a:lnTo>
                    <a:pt x="85488" y="232336"/>
                  </a:lnTo>
                  <a:lnTo>
                    <a:pt x="89084" y="238063"/>
                  </a:lnTo>
                  <a:lnTo>
                    <a:pt x="107215" y="247991"/>
                  </a:lnTo>
                  <a:lnTo>
                    <a:pt x="114246" y="249628"/>
                  </a:lnTo>
                  <a:lnTo>
                    <a:pt x="122764" y="256088"/>
                  </a:lnTo>
                  <a:lnTo>
                    <a:pt x="131107" y="258109"/>
                  </a:lnTo>
                  <a:lnTo>
                    <a:pt x="136923" y="258582"/>
                  </a:lnTo>
                  <a:lnTo>
                    <a:pt x="138870" y="257716"/>
                  </a:lnTo>
                  <a:lnTo>
                    <a:pt x="140168" y="256147"/>
                  </a:lnTo>
                  <a:lnTo>
                    <a:pt x="141034" y="254108"/>
                  </a:lnTo>
                  <a:lnTo>
                    <a:pt x="142604" y="252749"/>
                  </a:lnTo>
                  <a:lnTo>
                    <a:pt x="146993" y="251239"/>
                  </a:lnTo>
                  <a:lnTo>
                    <a:pt x="155042" y="250389"/>
                  </a:lnTo>
                  <a:lnTo>
                    <a:pt x="156904" y="249277"/>
                  </a:lnTo>
                  <a:lnTo>
                    <a:pt x="158144" y="247544"/>
                  </a:lnTo>
                  <a:lnTo>
                    <a:pt x="158971" y="245396"/>
                  </a:lnTo>
                  <a:lnTo>
                    <a:pt x="160515" y="243965"/>
                  </a:lnTo>
                  <a:lnTo>
                    <a:pt x="170121" y="239021"/>
                  </a:lnTo>
                  <a:lnTo>
                    <a:pt x="172909" y="236737"/>
                  </a:lnTo>
                  <a:lnTo>
                    <a:pt x="176007" y="231555"/>
                  </a:lnTo>
                  <a:lnTo>
                    <a:pt x="178375" y="225945"/>
                  </a:lnTo>
                  <a:lnTo>
                    <a:pt x="192626" y="202198"/>
                  </a:lnTo>
                  <a:lnTo>
                    <a:pt x="196235" y="191320"/>
                  </a:lnTo>
                  <a:lnTo>
                    <a:pt x="202154" y="181813"/>
                  </a:lnTo>
                  <a:lnTo>
                    <a:pt x="204350" y="172712"/>
                  </a:lnTo>
                  <a:lnTo>
                    <a:pt x="205152" y="157767"/>
                  </a:lnTo>
                  <a:lnTo>
                    <a:pt x="207866" y="151809"/>
                  </a:lnTo>
                  <a:lnTo>
                    <a:pt x="212951" y="144640"/>
                  </a:lnTo>
                  <a:lnTo>
                    <a:pt x="214093" y="135341"/>
                  </a:lnTo>
                  <a:lnTo>
                    <a:pt x="213137" y="134876"/>
                  </a:lnTo>
                  <a:lnTo>
                    <a:pt x="206504" y="134067"/>
                  </a:lnTo>
                  <a:lnTo>
                    <a:pt x="206094" y="135018"/>
                  </a:lnTo>
                  <a:lnTo>
                    <a:pt x="204353" y="149183"/>
                  </a:lnTo>
                  <a:lnTo>
                    <a:pt x="198220" y="160804"/>
                  </a:lnTo>
                  <a:lnTo>
                    <a:pt x="197595" y="163758"/>
                  </a:lnTo>
                  <a:lnTo>
                    <a:pt x="180524" y="203521"/>
                  </a:lnTo>
                  <a:lnTo>
                    <a:pt x="178604" y="230850"/>
                  </a:lnTo>
                  <a:lnTo>
                    <a:pt x="181183" y="239191"/>
                  </a:lnTo>
                  <a:lnTo>
                    <a:pt x="189513" y="251725"/>
                  </a:lnTo>
                  <a:lnTo>
                    <a:pt x="191790" y="254137"/>
                  </a:lnTo>
                  <a:lnTo>
                    <a:pt x="194319" y="259462"/>
                  </a:lnTo>
                  <a:lnTo>
                    <a:pt x="194994" y="262272"/>
                  </a:lnTo>
                  <a:lnTo>
                    <a:pt x="196436" y="264145"/>
                  </a:lnTo>
                  <a:lnTo>
                    <a:pt x="200685" y="266226"/>
                  </a:lnTo>
                  <a:lnTo>
                    <a:pt x="226145" y="267847"/>
                  </a:lnTo>
                  <a:lnTo>
                    <a:pt x="232079" y="265225"/>
                  </a:lnTo>
                  <a:lnTo>
                    <a:pt x="253085" y="253648"/>
                  </a:lnTo>
                  <a:lnTo>
                    <a:pt x="285641" y="2411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0" name="SMARTInkShape-434"/>
            <p:cNvSpPr/>
            <p:nvPr>
              <p:custDataLst>
                <p:tags r:id="rId19"/>
              </p:custDataLst>
            </p:nvPr>
          </p:nvSpPr>
          <p:spPr>
            <a:xfrm>
              <a:off x="6884789" y="5366742"/>
              <a:ext cx="53579" cy="89298"/>
            </a:xfrm>
            <a:custGeom>
              <a:avLst/>
              <a:gdLst/>
              <a:ahLst/>
              <a:cxnLst/>
              <a:rect l="0" t="0" r="0" b="0"/>
              <a:pathLst>
                <a:path w="53579" h="89298">
                  <a:moveTo>
                    <a:pt x="0" y="89297"/>
                  </a:moveTo>
                  <a:lnTo>
                    <a:pt x="0" y="89297"/>
                  </a:lnTo>
                  <a:lnTo>
                    <a:pt x="4741" y="89297"/>
                  </a:lnTo>
                  <a:lnTo>
                    <a:pt x="6137" y="88305"/>
                  </a:lnTo>
                  <a:lnTo>
                    <a:pt x="7068" y="86651"/>
                  </a:lnTo>
                  <a:lnTo>
                    <a:pt x="7689" y="84557"/>
                  </a:lnTo>
                  <a:lnTo>
                    <a:pt x="9094" y="83160"/>
                  </a:lnTo>
                  <a:lnTo>
                    <a:pt x="13303" y="81608"/>
                  </a:lnTo>
                  <a:lnTo>
                    <a:pt x="14821" y="80203"/>
                  </a:lnTo>
                  <a:lnTo>
                    <a:pt x="16509" y="75994"/>
                  </a:lnTo>
                  <a:lnTo>
                    <a:pt x="17952" y="74476"/>
                  </a:lnTo>
                  <a:lnTo>
                    <a:pt x="30170" y="67097"/>
                  </a:lnTo>
                  <a:lnTo>
                    <a:pt x="33252" y="61902"/>
                  </a:lnTo>
                  <a:lnTo>
                    <a:pt x="35232" y="55222"/>
                  </a:lnTo>
                  <a:lnTo>
                    <a:pt x="41760" y="46774"/>
                  </a:lnTo>
                  <a:lnTo>
                    <a:pt x="43793" y="38443"/>
                  </a:lnTo>
                  <a:lnTo>
                    <a:pt x="44638" y="10691"/>
                  </a:lnTo>
                  <a:lnTo>
                    <a:pt x="5357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1" name="SMARTInkShape-435"/>
            <p:cNvSpPr/>
            <p:nvPr>
              <p:custDataLst>
                <p:tags r:id="rId20"/>
              </p:custDataLst>
            </p:nvPr>
          </p:nvSpPr>
          <p:spPr>
            <a:xfrm>
              <a:off x="6875895" y="5384602"/>
              <a:ext cx="107122" cy="142462"/>
            </a:xfrm>
            <a:custGeom>
              <a:avLst/>
              <a:gdLst/>
              <a:ahLst/>
              <a:cxnLst/>
              <a:rect l="0" t="0" r="0" b="0"/>
              <a:pathLst>
                <a:path w="107122" h="142462">
                  <a:moveTo>
                    <a:pt x="35683" y="0"/>
                  </a:moveTo>
                  <a:lnTo>
                    <a:pt x="35683" y="0"/>
                  </a:lnTo>
                  <a:lnTo>
                    <a:pt x="28554" y="8121"/>
                  </a:lnTo>
                  <a:lnTo>
                    <a:pt x="12760" y="33010"/>
                  </a:lnTo>
                  <a:lnTo>
                    <a:pt x="892" y="76299"/>
                  </a:lnTo>
                  <a:lnTo>
                    <a:pt x="0" y="104108"/>
                  </a:lnTo>
                  <a:lnTo>
                    <a:pt x="2626" y="108447"/>
                  </a:lnTo>
                  <a:lnTo>
                    <a:pt x="6109" y="113683"/>
                  </a:lnTo>
                  <a:lnTo>
                    <a:pt x="9061" y="122209"/>
                  </a:lnTo>
                  <a:lnTo>
                    <a:pt x="22165" y="138169"/>
                  </a:lnTo>
                  <a:lnTo>
                    <a:pt x="27360" y="140783"/>
                  </a:lnTo>
                  <a:lnTo>
                    <a:pt x="38779" y="142461"/>
                  </a:lnTo>
                  <a:lnTo>
                    <a:pt x="44666" y="140045"/>
                  </a:lnTo>
                  <a:lnTo>
                    <a:pt x="50590" y="136656"/>
                  </a:lnTo>
                  <a:lnTo>
                    <a:pt x="56530" y="135150"/>
                  </a:lnTo>
                  <a:lnTo>
                    <a:pt x="58511" y="133756"/>
                  </a:lnTo>
                  <a:lnTo>
                    <a:pt x="59831" y="131835"/>
                  </a:lnTo>
                  <a:lnTo>
                    <a:pt x="62290" y="127054"/>
                  </a:lnTo>
                  <a:lnTo>
                    <a:pt x="107121"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2" name="SMARTInkShape-436"/>
            <p:cNvSpPr/>
            <p:nvPr>
              <p:custDataLst>
                <p:tags r:id="rId21"/>
              </p:custDataLst>
            </p:nvPr>
          </p:nvSpPr>
          <p:spPr>
            <a:xfrm>
              <a:off x="7036594" y="5250656"/>
              <a:ext cx="35720" cy="267892"/>
            </a:xfrm>
            <a:custGeom>
              <a:avLst/>
              <a:gdLst/>
              <a:ahLst/>
              <a:cxnLst/>
              <a:rect l="0" t="0" r="0" b="0"/>
              <a:pathLst>
                <a:path w="35720" h="267892">
                  <a:moveTo>
                    <a:pt x="8929" y="0"/>
                  </a:moveTo>
                  <a:lnTo>
                    <a:pt x="8929" y="0"/>
                  </a:lnTo>
                  <a:lnTo>
                    <a:pt x="2793" y="14259"/>
                  </a:lnTo>
                  <a:lnTo>
                    <a:pt x="163" y="53716"/>
                  </a:lnTo>
                  <a:lnTo>
                    <a:pt x="10" y="95258"/>
                  </a:lnTo>
                  <a:lnTo>
                    <a:pt x="1" y="135710"/>
                  </a:lnTo>
                  <a:lnTo>
                    <a:pt x="0" y="175249"/>
                  </a:lnTo>
                  <a:lnTo>
                    <a:pt x="8378" y="216160"/>
                  </a:lnTo>
                  <a:lnTo>
                    <a:pt x="9677" y="226048"/>
                  </a:lnTo>
                  <a:lnTo>
                    <a:pt x="19940" y="249847"/>
                  </a:lnTo>
                  <a:lnTo>
                    <a:pt x="35719"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3" name="SMARTInkShape-437"/>
            <p:cNvSpPr/>
            <p:nvPr>
              <p:custDataLst>
                <p:tags r:id="rId22"/>
              </p:custDataLst>
            </p:nvPr>
          </p:nvSpPr>
          <p:spPr>
            <a:xfrm>
              <a:off x="7134823" y="5268516"/>
              <a:ext cx="366116" cy="285748"/>
            </a:xfrm>
            <a:custGeom>
              <a:avLst/>
              <a:gdLst/>
              <a:ahLst/>
              <a:cxnLst/>
              <a:rect l="0" t="0" r="0" b="0"/>
              <a:pathLst>
                <a:path w="366116" h="285748">
                  <a:moveTo>
                    <a:pt x="44646" y="0"/>
                  </a:moveTo>
                  <a:lnTo>
                    <a:pt x="44646" y="0"/>
                  </a:lnTo>
                  <a:lnTo>
                    <a:pt x="44646" y="43190"/>
                  </a:lnTo>
                  <a:lnTo>
                    <a:pt x="44646" y="86728"/>
                  </a:lnTo>
                  <a:lnTo>
                    <a:pt x="52748" y="128016"/>
                  </a:lnTo>
                  <a:lnTo>
                    <a:pt x="54495" y="162721"/>
                  </a:lnTo>
                  <a:lnTo>
                    <a:pt x="60628" y="180455"/>
                  </a:lnTo>
                  <a:lnTo>
                    <a:pt x="63424" y="208102"/>
                  </a:lnTo>
                  <a:lnTo>
                    <a:pt x="65103" y="210172"/>
                  </a:lnTo>
                  <a:lnTo>
                    <a:pt x="67213" y="211553"/>
                  </a:lnTo>
                  <a:lnTo>
                    <a:pt x="68620" y="213465"/>
                  </a:lnTo>
                  <a:lnTo>
                    <a:pt x="71433" y="223238"/>
                  </a:lnTo>
                  <a:lnTo>
                    <a:pt x="63746" y="215553"/>
                  </a:lnTo>
                  <a:lnTo>
                    <a:pt x="62873" y="209939"/>
                  </a:lnTo>
                  <a:lnTo>
                    <a:pt x="61758" y="208421"/>
                  </a:lnTo>
                  <a:lnTo>
                    <a:pt x="57874" y="206732"/>
                  </a:lnTo>
                  <a:lnTo>
                    <a:pt x="56441" y="205290"/>
                  </a:lnTo>
                  <a:lnTo>
                    <a:pt x="52834" y="196367"/>
                  </a:lnTo>
                  <a:lnTo>
                    <a:pt x="45920" y="188884"/>
                  </a:lnTo>
                  <a:lnTo>
                    <a:pt x="37069" y="187643"/>
                  </a:lnTo>
                  <a:lnTo>
                    <a:pt x="19501" y="187527"/>
                  </a:lnTo>
                  <a:lnTo>
                    <a:pt x="4597" y="200826"/>
                  </a:lnTo>
                  <a:lnTo>
                    <a:pt x="2042" y="206003"/>
                  </a:lnTo>
                  <a:lnTo>
                    <a:pt x="117" y="218567"/>
                  </a:lnTo>
                  <a:lnTo>
                    <a:pt x="0" y="236422"/>
                  </a:lnTo>
                  <a:lnTo>
                    <a:pt x="2644" y="241667"/>
                  </a:lnTo>
                  <a:lnTo>
                    <a:pt x="13300" y="254282"/>
                  </a:lnTo>
                  <a:lnTo>
                    <a:pt x="18478" y="256881"/>
                  </a:lnTo>
                  <a:lnTo>
                    <a:pt x="32822" y="259679"/>
                  </a:lnTo>
                  <a:lnTo>
                    <a:pt x="44662" y="265974"/>
                  </a:lnTo>
                  <a:lnTo>
                    <a:pt x="65483" y="267778"/>
                  </a:lnTo>
                  <a:lnTo>
                    <a:pt x="71436" y="265194"/>
                  </a:lnTo>
                  <a:lnTo>
                    <a:pt x="77388" y="261731"/>
                  </a:lnTo>
                  <a:lnTo>
                    <a:pt x="87310" y="259781"/>
                  </a:lnTo>
                  <a:lnTo>
                    <a:pt x="101384" y="258212"/>
                  </a:lnTo>
                  <a:lnTo>
                    <a:pt x="124849" y="247951"/>
                  </a:lnTo>
                  <a:lnTo>
                    <a:pt x="130893" y="244146"/>
                  </a:lnTo>
                  <a:lnTo>
                    <a:pt x="139874" y="241011"/>
                  </a:lnTo>
                  <a:lnTo>
                    <a:pt x="145839" y="236762"/>
                  </a:lnTo>
                  <a:lnTo>
                    <a:pt x="149153" y="231566"/>
                  </a:lnTo>
                  <a:lnTo>
                    <a:pt x="151617" y="225949"/>
                  </a:lnTo>
                  <a:lnTo>
                    <a:pt x="157590" y="217209"/>
                  </a:lnTo>
                  <a:lnTo>
                    <a:pt x="160794" y="208335"/>
                  </a:lnTo>
                  <a:lnTo>
                    <a:pt x="166593" y="199422"/>
                  </a:lnTo>
                  <a:lnTo>
                    <a:pt x="168297" y="193473"/>
                  </a:lnTo>
                  <a:lnTo>
                    <a:pt x="169744" y="191489"/>
                  </a:lnTo>
                  <a:lnTo>
                    <a:pt x="171701" y="190167"/>
                  </a:lnTo>
                  <a:lnTo>
                    <a:pt x="173998" y="189286"/>
                  </a:lnTo>
                  <a:lnTo>
                    <a:pt x="175529" y="187706"/>
                  </a:lnTo>
                  <a:lnTo>
                    <a:pt x="177230" y="183305"/>
                  </a:lnTo>
                  <a:lnTo>
                    <a:pt x="178472" y="171319"/>
                  </a:lnTo>
                  <a:lnTo>
                    <a:pt x="177519" y="170767"/>
                  </a:lnTo>
                  <a:lnTo>
                    <a:pt x="170892" y="169809"/>
                  </a:lnTo>
                  <a:lnTo>
                    <a:pt x="170209" y="167082"/>
                  </a:lnTo>
                  <a:lnTo>
                    <a:pt x="169770" y="161988"/>
                  </a:lnTo>
                  <a:lnTo>
                    <a:pt x="167064" y="163937"/>
                  </a:lnTo>
                  <a:lnTo>
                    <a:pt x="153153" y="177253"/>
                  </a:lnTo>
                  <a:lnTo>
                    <a:pt x="151076" y="185457"/>
                  </a:lnTo>
                  <a:lnTo>
                    <a:pt x="145744" y="193746"/>
                  </a:lnTo>
                  <a:lnTo>
                    <a:pt x="143723" y="202486"/>
                  </a:lnTo>
                  <a:lnTo>
                    <a:pt x="142882" y="230409"/>
                  </a:lnTo>
                  <a:lnTo>
                    <a:pt x="149011" y="238952"/>
                  </a:lnTo>
                  <a:lnTo>
                    <a:pt x="151967" y="247300"/>
                  </a:lnTo>
                  <a:lnTo>
                    <a:pt x="156175" y="253116"/>
                  </a:lnTo>
                  <a:lnTo>
                    <a:pt x="161353" y="256363"/>
                  </a:lnTo>
                  <a:lnTo>
                    <a:pt x="164122" y="257229"/>
                  </a:lnTo>
                  <a:lnTo>
                    <a:pt x="165969" y="258799"/>
                  </a:lnTo>
                  <a:lnTo>
                    <a:pt x="173915" y="271238"/>
                  </a:lnTo>
                  <a:lnTo>
                    <a:pt x="181805" y="274339"/>
                  </a:lnTo>
                  <a:lnTo>
                    <a:pt x="220196" y="277783"/>
                  </a:lnTo>
                  <a:lnTo>
                    <a:pt x="232157" y="283882"/>
                  </a:lnTo>
                  <a:lnTo>
                    <a:pt x="266233" y="285747"/>
                  </a:lnTo>
                  <a:lnTo>
                    <a:pt x="276407" y="277187"/>
                  </a:lnTo>
                  <a:lnTo>
                    <a:pt x="285635" y="276823"/>
                  </a:lnTo>
                  <a:lnTo>
                    <a:pt x="280974" y="272080"/>
                  </a:lnTo>
                  <a:lnTo>
                    <a:pt x="278666" y="267107"/>
                  </a:lnTo>
                  <a:lnTo>
                    <a:pt x="276822" y="223629"/>
                  </a:lnTo>
                  <a:lnTo>
                    <a:pt x="276819" y="211412"/>
                  </a:lnTo>
                  <a:lnTo>
                    <a:pt x="279464" y="205416"/>
                  </a:lnTo>
                  <a:lnTo>
                    <a:pt x="282954" y="199444"/>
                  </a:lnTo>
                  <a:lnTo>
                    <a:pt x="285195" y="187526"/>
                  </a:lnTo>
                  <a:lnTo>
                    <a:pt x="285639" y="175618"/>
                  </a:lnTo>
                  <a:lnTo>
                    <a:pt x="288345" y="169664"/>
                  </a:lnTo>
                  <a:lnTo>
                    <a:pt x="302256" y="153201"/>
                  </a:lnTo>
                  <a:lnTo>
                    <a:pt x="311177" y="151927"/>
                  </a:lnTo>
                  <a:lnTo>
                    <a:pt x="328752" y="151808"/>
                  </a:lnTo>
                  <a:lnTo>
                    <a:pt x="337200" y="157942"/>
                  </a:lnTo>
                  <a:lnTo>
                    <a:pt x="345531" y="160899"/>
                  </a:lnTo>
                  <a:lnTo>
                    <a:pt x="354283" y="166626"/>
                  </a:lnTo>
                  <a:lnTo>
                    <a:pt x="366115"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4" name="SMARTInkShape-438"/>
            <p:cNvSpPr/>
            <p:nvPr>
              <p:custDataLst>
                <p:tags r:id="rId23"/>
              </p:custDataLst>
            </p:nvPr>
          </p:nvSpPr>
          <p:spPr>
            <a:xfrm>
              <a:off x="7545587" y="5225108"/>
              <a:ext cx="26789" cy="338088"/>
            </a:xfrm>
            <a:custGeom>
              <a:avLst/>
              <a:gdLst/>
              <a:ahLst/>
              <a:cxnLst/>
              <a:rect l="0" t="0" r="0" b="0"/>
              <a:pathLst>
                <a:path w="26789" h="338088">
                  <a:moveTo>
                    <a:pt x="17858" y="7689"/>
                  </a:moveTo>
                  <a:lnTo>
                    <a:pt x="17858" y="7689"/>
                  </a:lnTo>
                  <a:lnTo>
                    <a:pt x="17858" y="0"/>
                  </a:lnTo>
                  <a:lnTo>
                    <a:pt x="17858" y="3867"/>
                  </a:lnTo>
                  <a:lnTo>
                    <a:pt x="15213" y="8636"/>
                  </a:lnTo>
                  <a:lnTo>
                    <a:pt x="11721" y="14063"/>
                  </a:lnTo>
                  <a:lnTo>
                    <a:pt x="9756" y="23689"/>
                  </a:lnTo>
                  <a:lnTo>
                    <a:pt x="8009" y="49536"/>
                  </a:lnTo>
                  <a:lnTo>
                    <a:pt x="1250" y="76565"/>
                  </a:lnTo>
                  <a:lnTo>
                    <a:pt x="109" y="119594"/>
                  </a:lnTo>
                  <a:lnTo>
                    <a:pt x="9" y="164099"/>
                  </a:lnTo>
                  <a:lnTo>
                    <a:pt x="0" y="208736"/>
                  </a:lnTo>
                  <a:lnTo>
                    <a:pt x="991" y="251687"/>
                  </a:lnTo>
                  <a:lnTo>
                    <a:pt x="11023" y="290789"/>
                  </a:lnTo>
                  <a:lnTo>
                    <a:pt x="14820" y="298214"/>
                  </a:lnTo>
                  <a:lnTo>
                    <a:pt x="17258" y="311066"/>
                  </a:lnTo>
                  <a:lnTo>
                    <a:pt x="17740" y="323159"/>
                  </a:lnTo>
                  <a:lnTo>
                    <a:pt x="18771" y="325159"/>
                  </a:lnTo>
                  <a:lnTo>
                    <a:pt x="20452" y="326492"/>
                  </a:lnTo>
                  <a:lnTo>
                    <a:pt x="25536" y="328631"/>
                  </a:lnTo>
                  <a:lnTo>
                    <a:pt x="26788" y="3380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5" name="SMARTInkShape-439"/>
            <p:cNvSpPr/>
            <p:nvPr>
              <p:custDataLst>
                <p:tags r:id="rId24"/>
              </p:custDataLst>
            </p:nvPr>
          </p:nvSpPr>
          <p:spPr>
            <a:xfrm>
              <a:off x="7617023" y="5464969"/>
              <a:ext cx="178521" cy="392907"/>
            </a:xfrm>
            <a:custGeom>
              <a:avLst/>
              <a:gdLst/>
              <a:ahLst/>
              <a:cxnLst/>
              <a:rect l="0" t="0" r="0" b="0"/>
              <a:pathLst>
                <a:path w="178521" h="392907">
                  <a:moveTo>
                    <a:pt x="0" y="0"/>
                  </a:moveTo>
                  <a:lnTo>
                    <a:pt x="0" y="0"/>
                  </a:lnTo>
                  <a:lnTo>
                    <a:pt x="0" y="17169"/>
                  </a:lnTo>
                  <a:lnTo>
                    <a:pt x="2646" y="25159"/>
                  </a:lnTo>
                  <a:lnTo>
                    <a:pt x="4741" y="28679"/>
                  </a:lnTo>
                  <a:lnTo>
                    <a:pt x="8103" y="47594"/>
                  </a:lnTo>
                  <a:lnTo>
                    <a:pt x="8822" y="65088"/>
                  </a:lnTo>
                  <a:lnTo>
                    <a:pt x="11528" y="71262"/>
                  </a:lnTo>
                  <a:lnTo>
                    <a:pt x="13638" y="74296"/>
                  </a:lnTo>
                  <a:lnTo>
                    <a:pt x="19950" y="96349"/>
                  </a:lnTo>
                  <a:lnTo>
                    <a:pt x="22230" y="99951"/>
                  </a:lnTo>
                  <a:lnTo>
                    <a:pt x="27409" y="103954"/>
                  </a:lnTo>
                  <a:lnTo>
                    <a:pt x="30178" y="105021"/>
                  </a:lnTo>
                  <a:lnTo>
                    <a:pt x="32026" y="106725"/>
                  </a:lnTo>
                  <a:lnTo>
                    <a:pt x="39973" y="119398"/>
                  </a:lnTo>
                  <a:lnTo>
                    <a:pt x="45217" y="122519"/>
                  </a:lnTo>
                  <a:lnTo>
                    <a:pt x="60777" y="124870"/>
                  </a:lnTo>
                  <a:lnTo>
                    <a:pt x="74785" y="125003"/>
                  </a:lnTo>
                  <a:lnTo>
                    <a:pt x="80532" y="122364"/>
                  </a:lnTo>
                  <a:lnTo>
                    <a:pt x="96084" y="110194"/>
                  </a:lnTo>
                  <a:lnTo>
                    <a:pt x="101574" y="108506"/>
                  </a:lnTo>
                  <a:lnTo>
                    <a:pt x="103435" y="107064"/>
                  </a:lnTo>
                  <a:lnTo>
                    <a:pt x="122539" y="80313"/>
                  </a:lnTo>
                  <a:lnTo>
                    <a:pt x="124907" y="74390"/>
                  </a:lnTo>
                  <a:lnTo>
                    <a:pt x="129267" y="68450"/>
                  </a:lnTo>
                  <a:lnTo>
                    <a:pt x="134512" y="65148"/>
                  </a:lnTo>
                  <a:lnTo>
                    <a:pt x="140151" y="62690"/>
                  </a:lnTo>
                  <a:lnTo>
                    <a:pt x="150074" y="54974"/>
                  </a:lnTo>
                  <a:lnTo>
                    <a:pt x="160322" y="53614"/>
                  </a:lnTo>
                  <a:lnTo>
                    <a:pt x="168387" y="53581"/>
                  </a:lnTo>
                  <a:lnTo>
                    <a:pt x="168813" y="54572"/>
                  </a:lnTo>
                  <a:lnTo>
                    <a:pt x="172142" y="65938"/>
                  </a:lnTo>
                  <a:lnTo>
                    <a:pt x="176683" y="78738"/>
                  </a:lnTo>
                  <a:lnTo>
                    <a:pt x="178520" y="119347"/>
                  </a:lnTo>
                  <a:lnTo>
                    <a:pt x="177580" y="137006"/>
                  </a:lnTo>
                  <a:lnTo>
                    <a:pt x="170490" y="179777"/>
                  </a:lnTo>
                  <a:lnTo>
                    <a:pt x="169773" y="223398"/>
                  </a:lnTo>
                  <a:lnTo>
                    <a:pt x="162611" y="265265"/>
                  </a:lnTo>
                  <a:lnTo>
                    <a:pt x="154845" y="303447"/>
                  </a:lnTo>
                  <a:lnTo>
                    <a:pt x="151983" y="345428"/>
                  </a:lnTo>
                  <a:lnTo>
                    <a:pt x="151816" y="371876"/>
                  </a:lnTo>
                  <a:lnTo>
                    <a:pt x="160735" y="392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6" name="SMARTInkShape-440"/>
            <p:cNvSpPr/>
            <p:nvPr>
              <p:custDataLst>
                <p:tags r:id="rId25"/>
              </p:custDataLst>
            </p:nvPr>
          </p:nvSpPr>
          <p:spPr>
            <a:xfrm>
              <a:off x="7903784" y="5357813"/>
              <a:ext cx="150795" cy="383920"/>
            </a:xfrm>
            <a:custGeom>
              <a:avLst/>
              <a:gdLst/>
              <a:ahLst/>
              <a:cxnLst/>
              <a:rect l="0" t="0" r="0" b="0"/>
              <a:pathLst>
                <a:path w="150795" h="383920">
                  <a:moveTo>
                    <a:pt x="150794" y="0"/>
                  </a:moveTo>
                  <a:lnTo>
                    <a:pt x="150794" y="0"/>
                  </a:lnTo>
                  <a:lnTo>
                    <a:pt x="137491" y="0"/>
                  </a:lnTo>
                  <a:lnTo>
                    <a:pt x="132314" y="2645"/>
                  </a:lnTo>
                  <a:lnTo>
                    <a:pt x="129544" y="4740"/>
                  </a:lnTo>
                  <a:lnTo>
                    <a:pt x="112375" y="25159"/>
                  </a:lnTo>
                  <a:lnTo>
                    <a:pt x="102961" y="33010"/>
                  </a:lnTo>
                  <a:lnTo>
                    <a:pt x="92083" y="49578"/>
                  </a:lnTo>
                  <a:lnTo>
                    <a:pt x="76873" y="78695"/>
                  </a:lnTo>
                  <a:lnTo>
                    <a:pt x="67339" y="93514"/>
                  </a:lnTo>
                  <a:lnTo>
                    <a:pt x="50487" y="132720"/>
                  </a:lnTo>
                  <a:lnTo>
                    <a:pt x="33084" y="169422"/>
                  </a:lnTo>
                  <a:lnTo>
                    <a:pt x="14948" y="205335"/>
                  </a:lnTo>
                  <a:lnTo>
                    <a:pt x="6662" y="241091"/>
                  </a:lnTo>
                  <a:lnTo>
                    <a:pt x="0" y="278619"/>
                  </a:lnTo>
                  <a:lnTo>
                    <a:pt x="70" y="321548"/>
                  </a:lnTo>
                  <a:lnTo>
                    <a:pt x="6145" y="340454"/>
                  </a:lnTo>
                  <a:lnTo>
                    <a:pt x="28802" y="376594"/>
                  </a:lnTo>
                  <a:lnTo>
                    <a:pt x="34729" y="380695"/>
                  </a:lnTo>
                  <a:lnTo>
                    <a:pt x="43644" y="383004"/>
                  </a:lnTo>
                  <a:lnTo>
                    <a:pt x="72163" y="383919"/>
                  </a:lnTo>
                  <a:lnTo>
                    <a:pt x="78805" y="381305"/>
                  </a:lnTo>
                  <a:lnTo>
                    <a:pt x="85065" y="377828"/>
                  </a:lnTo>
                  <a:lnTo>
                    <a:pt x="115075"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7" name="SMARTInkShape-441"/>
            <p:cNvSpPr/>
            <p:nvPr>
              <p:custDataLst>
                <p:tags r:id="rId26"/>
              </p:custDataLst>
            </p:nvPr>
          </p:nvSpPr>
          <p:spPr>
            <a:xfrm>
              <a:off x="8045698" y="5473898"/>
              <a:ext cx="401787" cy="196419"/>
            </a:xfrm>
            <a:custGeom>
              <a:avLst/>
              <a:gdLst/>
              <a:ahLst/>
              <a:cxnLst/>
              <a:rect l="0" t="0" r="0" b="0"/>
              <a:pathLst>
                <a:path w="401787" h="196419">
                  <a:moveTo>
                    <a:pt x="17810" y="44649"/>
                  </a:moveTo>
                  <a:lnTo>
                    <a:pt x="17810" y="44649"/>
                  </a:lnTo>
                  <a:lnTo>
                    <a:pt x="13069" y="44649"/>
                  </a:lnTo>
                  <a:lnTo>
                    <a:pt x="11673" y="45641"/>
                  </a:lnTo>
                  <a:lnTo>
                    <a:pt x="10742" y="47294"/>
                  </a:lnTo>
                  <a:lnTo>
                    <a:pt x="8133" y="59880"/>
                  </a:lnTo>
                  <a:lnTo>
                    <a:pt x="2816" y="69557"/>
                  </a:lnTo>
                  <a:lnTo>
                    <a:pt x="0" y="114062"/>
                  </a:lnTo>
                  <a:lnTo>
                    <a:pt x="949" y="136840"/>
                  </a:lnTo>
                  <a:lnTo>
                    <a:pt x="7640" y="154379"/>
                  </a:lnTo>
                  <a:lnTo>
                    <a:pt x="8880" y="178590"/>
                  </a:lnTo>
                  <a:lnTo>
                    <a:pt x="13621" y="173853"/>
                  </a:lnTo>
                  <a:lnTo>
                    <a:pt x="15948" y="168880"/>
                  </a:lnTo>
                  <a:lnTo>
                    <a:pt x="20407" y="135787"/>
                  </a:lnTo>
                  <a:lnTo>
                    <a:pt x="23925" y="127819"/>
                  </a:lnTo>
                  <a:lnTo>
                    <a:pt x="26898" y="113169"/>
                  </a:lnTo>
                  <a:lnTo>
                    <a:pt x="33621" y="102103"/>
                  </a:lnTo>
                  <a:lnTo>
                    <a:pt x="40905" y="92541"/>
                  </a:lnTo>
                  <a:lnTo>
                    <a:pt x="46515" y="80420"/>
                  </a:lnTo>
                  <a:lnTo>
                    <a:pt x="52143" y="73212"/>
                  </a:lnTo>
                  <a:lnTo>
                    <a:pt x="55559" y="72227"/>
                  </a:lnTo>
                  <a:lnTo>
                    <a:pt x="70027" y="71451"/>
                  </a:lnTo>
                  <a:lnTo>
                    <a:pt x="70480" y="72439"/>
                  </a:lnTo>
                  <a:lnTo>
                    <a:pt x="70985" y="76183"/>
                  </a:lnTo>
                  <a:lnTo>
                    <a:pt x="72111" y="77578"/>
                  </a:lnTo>
                  <a:lnTo>
                    <a:pt x="76009" y="79127"/>
                  </a:lnTo>
                  <a:lnTo>
                    <a:pt x="77445" y="80534"/>
                  </a:lnTo>
                  <a:lnTo>
                    <a:pt x="79041" y="84741"/>
                  </a:lnTo>
                  <a:lnTo>
                    <a:pt x="81288" y="121236"/>
                  </a:lnTo>
                  <a:lnTo>
                    <a:pt x="87381" y="133788"/>
                  </a:lnTo>
                  <a:lnTo>
                    <a:pt x="89247" y="178213"/>
                  </a:lnTo>
                  <a:lnTo>
                    <a:pt x="96937" y="170873"/>
                  </a:lnTo>
                  <a:lnTo>
                    <a:pt x="98924" y="156637"/>
                  </a:lnTo>
                  <a:lnTo>
                    <a:pt x="105196" y="143242"/>
                  </a:lnTo>
                  <a:lnTo>
                    <a:pt x="111469" y="126301"/>
                  </a:lnTo>
                  <a:lnTo>
                    <a:pt x="131304" y="87369"/>
                  </a:lnTo>
                  <a:lnTo>
                    <a:pt x="135773" y="70867"/>
                  </a:lnTo>
                  <a:lnTo>
                    <a:pt x="143382" y="56055"/>
                  </a:lnTo>
                  <a:lnTo>
                    <a:pt x="149026" y="49718"/>
                  </a:lnTo>
                  <a:lnTo>
                    <a:pt x="156789" y="45159"/>
                  </a:lnTo>
                  <a:lnTo>
                    <a:pt x="158953" y="40576"/>
                  </a:lnTo>
                  <a:lnTo>
                    <a:pt x="160523" y="38957"/>
                  </a:lnTo>
                  <a:lnTo>
                    <a:pt x="169202" y="35846"/>
                  </a:lnTo>
                  <a:lnTo>
                    <a:pt x="174232" y="35756"/>
                  </a:lnTo>
                  <a:lnTo>
                    <a:pt x="175670" y="36737"/>
                  </a:lnTo>
                  <a:lnTo>
                    <a:pt x="176627" y="38382"/>
                  </a:lnTo>
                  <a:lnTo>
                    <a:pt x="177976" y="45438"/>
                  </a:lnTo>
                  <a:lnTo>
                    <a:pt x="178540" y="87442"/>
                  </a:lnTo>
                  <a:lnTo>
                    <a:pt x="179536" y="110073"/>
                  </a:lnTo>
                  <a:lnTo>
                    <a:pt x="185612" y="127062"/>
                  </a:lnTo>
                  <a:lnTo>
                    <a:pt x="187638" y="136839"/>
                  </a:lnTo>
                  <a:lnTo>
                    <a:pt x="194379" y="151201"/>
                  </a:lnTo>
                  <a:lnTo>
                    <a:pt x="195053" y="154379"/>
                  </a:lnTo>
                  <a:lnTo>
                    <a:pt x="203974" y="167865"/>
                  </a:lnTo>
                  <a:lnTo>
                    <a:pt x="209671" y="173872"/>
                  </a:lnTo>
                  <a:lnTo>
                    <a:pt x="214868" y="176495"/>
                  </a:lnTo>
                  <a:lnTo>
                    <a:pt x="217643" y="177195"/>
                  </a:lnTo>
                  <a:lnTo>
                    <a:pt x="226289" y="182920"/>
                  </a:lnTo>
                  <a:lnTo>
                    <a:pt x="229226" y="183462"/>
                  </a:lnTo>
                  <a:lnTo>
                    <a:pt x="232176" y="182832"/>
                  </a:lnTo>
                  <a:lnTo>
                    <a:pt x="238099" y="180478"/>
                  </a:lnTo>
                  <a:lnTo>
                    <a:pt x="255937" y="177767"/>
                  </a:lnTo>
                  <a:lnTo>
                    <a:pt x="267841" y="171559"/>
                  </a:lnTo>
                  <a:lnTo>
                    <a:pt x="270818" y="170928"/>
                  </a:lnTo>
                  <a:lnTo>
                    <a:pt x="279747" y="165298"/>
                  </a:lnTo>
                  <a:lnTo>
                    <a:pt x="291654" y="155499"/>
                  </a:lnTo>
                  <a:lnTo>
                    <a:pt x="303560" y="149889"/>
                  </a:lnTo>
                  <a:lnTo>
                    <a:pt x="309513" y="144009"/>
                  </a:lnTo>
                  <a:lnTo>
                    <a:pt x="319655" y="127909"/>
                  </a:lnTo>
                  <a:lnTo>
                    <a:pt x="321418" y="89795"/>
                  </a:lnTo>
                  <a:lnTo>
                    <a:pt x="316678" y="84704"/>
                  </a:lnTo>
                  <a:lnTo>
                    <a:pt x="315282" y="84251"/>
                  </a:lnTo>
                  <a:lnTo>
                    <a:pt x="314351" y="84941"/>
                  </a:lnTo>
                  <a:lnTo>
                    <a:pt x="313730" y="86393"/>
                  </a:lnTo>
                  <a:lnTo>
                    <a:pt x="312324" y="87361"/>
                  </a:lnTo>
                  <a:lnTo>
                    <a:pt x="308117" y="88437"/>
                  </a:lnTo>
                  <a:lnTo>
                    <a:pt x="306598" y="89716"/>
                  </a:lnTo>
                  <a:lnTo>
                    <a:pt x="299219" y="101651"/>
                  </a:lnTo>
                  <a:lnTo>
                    <a:pt x="289400" y="113198"/>
                  </a:lnTo>
                  <a:lnTo>
                    <a:pt x="283785" y="125034"/>
                  </a:lnTo>
                  <a:lnTo>
                    <a:pt x="279888" y="130977"/>
                  </a:lnTo>
                  <a:lnTo>
                    <a:pt x="277695" y="139901"/>
                  </a:lnTo>
                  <a:lnTo>
                    <a:pt x="276771" y="174728"/>
                  </a:lnTo>
                  <a:lnTo>
                    <a:pt x="276771" y="172576"/>
                  </a:lnTo>
                  <a:lnTo>
                    <a:pt x="277763" y="171605"/>
                  </a:lnTo>
                  <a:lnTo>
                    <a:pt x="284460" y="169920"/>
                  </a:lnTo>
                  <a:lnTo>
                    <a:pt x="298971" y="156369"/>
                  </a:lnTo>
                  <a:lnTo>
                    <a:pt x="301520" y="151188"/>
                  </a:lnTo>
                  <a:lnTo>
                    <a:pt x="302200" y="148417"/>
                  </a:lnTo>
                  <a:lnTo>
                    <a:pt x="303645" y="146569"/>
                  </a:lnTo>
                  <a:lnTo>
                    <a:pt x="315869" y="138621"/>
                  </a:lnTo>
                  <a:lnTo>
                    <a:pt x="318953" y="133378"/>
                  </a:lnTo>
                  <a:lnTo>
                    <a:pt x="320932" y="126668"/>
                  </a:lnTo>
                  <a:lnTo>
                    <a:pt x="330315" y="116122"/>
                  </a:lnTo>
                  <a:lnTo>
                    <a:pt x="330339" y="120838"/>
                  </a:lnTo>
                  <a:lnTo>
                    <a:pt x="332990" y="125805"/>
                  </a:lnTo>
                  <a:lnTo>
                    <a:pt x="338036" y="132338"/>
                  </a:lnTo>
                  <a:lnTo>
                    <a:pt x="339034" y="140757"/>
                  </a:lnTo>
                  <a:lnTo>
                    <a:pt x="339279" y="184995"/>
                  </a:lnTo>
                  <a:lnTo>
                    <a:pt x="339279" y="191764"/>
                  </a:lnTo>
                  <a:lnTo>
                    <a:pt x="340271" y="193327"/>
                  </a:lnTo>
                  <a:lnTo>
                    <a:pt x="341925" y="194369"/>
                  </a:lnTo>
                  <a:lnTo>
                    <a:pt x="347841" y="196331"/>
                  </a:lnTo>
                  <a:lnTo>
                    <a:pt x="352840" y="196418"/>
                  </a:lnTo>
                  <a:lnTo>
                    <a:pt x="354272" y="195437"/>
                  </a:lnTo>
                  <a:lnTo>
                    <a:pt x="355227" y="193792"/>
                  </a:lnTo>
                  <a:lnTo>
                    <a:pt x="355864" y="191702"/>
                  </a:lnTo>
                  <a:lnTo>
                    <a:pt x="363023" y="180228"/>
                  </a:lnTo>
                  <a:lnTo>
                    <a:pt x="373638" y="136754"/>
                  </a:lnTo>
                  <a:lnTo>
                    <a:pt x="384012" y="94248"/>
                  </a:lnTo>
                  <a:lnTo>
                    <a:pt x="391496" y="53055"/>
                  </a:lnTo>
                  <a:lnTo>
                    <a:pt x="40178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8" name="SMARTInkShape-442"/>
            <p:cNvSpPr/>
            <p:nvPr>
              <p:custDataLst>
                <p:tags r:id="rId27"/>
              </p:custDataLst>
            </p:nvPr>
          </p:nvSpPr>
          <p:spPr>
            <a:xfrm>
              <a:off x="8483203" y="5304286"/>
              <a:ext cx="44650" cy="357137"/>
            </a:xfrm>
            <a:custGeom>
              <a:avLst/>
              <a:gdLst/>
              <a:ahLst/>
              <a:cxnLst/>
              <a:rect l="0" t="0" r="0" b="0"/>
              <a:pathLst>
                <a:path w="44650" h="357137">
                  <a:moveTo>
                    <a:pt x="0" y="26737"/>
                  </a:moveTo>
                  <a:lnTo>
                    <a:pt x="0" y="26737"/>
                  </a:lnTo>
                  <a:lnTo>
                    <a:pt x="7068" y="9956"/>
                  </a:lnTo>
                  <a:lnTo>
                    <a:pt x="8920" y="0"/>
                  </a:lnTo>
                  <a:lnTo>
                    <a:pt x="8930" y="40476"/>
                  </a:lnTo>
                  <a:lnTo>
                    <a:pt x="8930" y="82600"/>
                  </a:lnTo>
                  <a:lnTo>
                    <a:pt x="8930" y="127027"/>
                  </a:lnTo>
                  <a:lnTo>
                    <a:pt x="8930" y="169884"/>
                  </a:lnTo>
                  <a:lnTo>
                    <a:pt x="8930" y="214297"/>
                  </a:lnTo>
                  <a:lnTo>
                    <a:pt x="9922" y="242858"/>
                  </a:lnTo>
                  <a:lnTo>
                    <a:pt x="19954" y="285630"/>
                  </a:lnTo>
                  <a:lnTo>
                    <a:pt x="24765" y="303538"/>
                  </a:lnTo>
                  <a:lnTo>
                    <a:pt x="27515" y="326192"/>
                  </a:lnTo>
                  <a:lnTo>
                    <a:pt x="33804" y="339043"/>
                  </a:lnTo>
                  <a:lnTo>
                    <a:pt x="35341" y="346396"/>
                  </a:lnTo>
                  <a:lnTo>
                    <a:pt x="44649" y="3571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9" name="SMARTInkShape-443"/>
            <p:cNvSpPr/>
            <p:nvPr>
              <p:custDataLst>
                <p:tags r:id="rId28"/>
              </p:custDataLst>
            </p:nvPr>
          </p:nvSpPr>
          <p:spPr>
            <a:xfrm>
              <a:off x="8581430" y="5482828"/>
              <a:ext cx="114802" cy="125017"/>
            </a:xfrm>
            <a:custGeom>
              <a:avLst/>
              <a:gdLst/>
              <a:ahLst/>
              <a:cxnLst/>
              <a:rect l="0" t="0" r="0" b="0"/>
              <a:pathLst>
                <a:path w="114802" h="125017">
                  <a:moveTo>
                    <a:pt x="0" y="125016"/>
                  </a:moveTo>
                  <a:lnTo>
                    <a:pt x="0" y="125016"/>
                  </a:lnTo>
                  <a:lnTo>
                    <a:pt x="22200" y="125016"/>
                  </a:lnTo>
                  <a:lnTo>
                    <a:pt x="27395" y="122370"/>
                  </a:lnTo>
                  <a:lnTo>
                    <a:pt x="33011" y="118879"/>
                  </a:lnTo>
                  <a:lnTo>
                    <a:pt x="41751" y="115922"/>
                  </a:lnTo>
                  <a:lnTo>
                    <a:pt x="62512" y="100689"/>
                  </a:lnTo>
                  <a:lnTo>
                    <a:pt x="65487" y="99868"/>
                  </a:lnTo>
                  <a:lnTo>
                    <a:pt x="71439" y="93664"/>
                  </a:lnTo>
                  <a:lnTo>
                    <a:pt x="86650" y="71821"/>
                  </a:lnTo>
                  <a:lnTo>
                    <a:pt x="89113" y="65655"/>
                  </a:lnTo>
                  <a:lnTo>
                    <a:pt x="104674" y="44659"/>
                  </a:lnTo>
                  <a:lnTo>
                    <a:pt x="107821" y="29767"/>
                  </a:lnTo>
                  <a:lnTo>
                    <a:pt x="114159" y="17860"/>
                  </a:lnTo>
                  <a:lnTo>
                    <a:pt x="114801" y="14884"/>
                  </a:lnTo>
                  <a:lnTo>
                    <a:pt x="114238" y="11906"/>
                  </a:lnTo>
                  <a:lnTo>
                    <a:pt x="10715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0" name="SMARTInkShape-444"/>
            <p:cNvSpPr/>
            <p:nvPr>
              <p:custDataLst>
                <p:tags r:id="rId29"/>
              </p:custDataLst>
            </p:nvPr>
          </p:nvSpPr>
          <p:spPr>
            <a:xfrm>
              <a:off x="8635053" y="5509617"/>
              <a:ext cx="107112" cy="160736"/>
            </a:xfrm>
            <a:custGeom>
              <a:avLst/>
              <a:gdLst/>
              <a:ahLst/>
              <a:cxnLst/>
              <a:rect l="0" t="0" r="0" b="0"/>
              <a:pathLst>
                <a:path w="107112" h="160736">
                  <a:moveTo>
                    <a:pt x="26744" y="0"/>
                  </a:moveTo>
                  <a:lnTo>
                    <a:pt x="26744" y="0"/>
                  </a:lnTo>
                  <a:lnTo>
                    <a:pt x="5753" y="41982"/>
                  </a:lnTo>
                  <a:lnTo>
                    <a:pt x="1100" y="64554"/>
                  </a:lnTo>
                  <a:lnTo>
                    <a:pt x="0" y="99810"/>
                  </a:lnTo>
                  <a:lnTo>
                    <a:pt x="4709" y="114461"/>
                  </a:lnTo>
                  <a:lnTo>
                    <a:pt x="15189" y="130060"/>
                  </a:lnTo>
                  <a:lnTo>
                    <a:pt x="29766" y="145732"/>
                  </a:lnTo>
                  <a:lnTo>
                    <a:pt x="35694" y="149106"/>
                  </a:lnTo>
                  <a:lnTo>
                    <a:pt x="41636" y="151597"/>
                  </a:lnTo>
                  <a:lnTo>
                    <a:pt x="50559" y="157587"/>
                  </a:lnTo>
                  <a:lnTo>
                    <a:pt x="60479" y="159802"/>
                  </a:lnTo>
                  <a:lnTo>
                    <a:pt x="107111" y="160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1" name="SMARTInkShape-445"/>
            <p:cNvSpPr/>
            <p:nvPr>
              <p:custDataLst>
                <p:tags r:id="rId30"/>
              </p:custDataLst>
            </p:nvPr>
          </p:nvSpPr>
          <p:spPr>
            <a:xfrm>
              <a:off x="7706356" y="5902523"/>
              <a:ext cx="133911" cy="178472"/>
            </a:xfrm>
            <a:custGeom>
              <a:avLst/>
              <a:gdLst/>
              <a:ahLst/>
              <a:cxnLst/>
              <a:rect l="0" t="0" r="0" b="0"/>
              <a:pathLst>
                <a:path w="133911" h="178472">
                  <a:moveTo>
                    <a:pt x="116050" y="0"/>
                  </a:moveTo>
                  <a:lnTo>
                    <a:pt x="116050" y="0"/>
                  </a:lnTo>
                  <a:lnTo>
                    <a:pt x="111309" y="0"/>
                  </a:lnTo>
                  <a:lnTo>
                    <a:pt x="106337" y="2646"/>
                  </a:lnTo>
                  <a:lnTo>
                    <a:pt x="103622" y="4741"/>
                  </a:lnTo>
                  <a:lnTo>
                    <a:pt x="100605" y="12359"/>
                  </a:lnTo>
                  <a:lnTo>
                    <a:pt x="96260" y="27806"/>
                  </a:lnTo>
                  <a:lnTo>
                    <a:pt x="91335" y="44950"/>
                  </a:lnTo>
                  <a:lnTo>
                    <a:pt x="89191" y="55696"/>
                  </a:lnTo>
                  <a:lnTo>
                    <a:pt x="83398" y="69309"/>
                  </a:lnTo>
                  <a:lnTo>
                    <a:pt x="80511" y="108633"/>
                  </a:lnTo>
                  <a:lnTo>
                    <a:pt x="80336" y="149749"/>
                  </a:lnTo>
                  <a:lnTo>
                    <a:pt x="80332" y="178471"/>
                  </a:lnTo>
                  <a:lnTo>
                    <a:pt x="80332" y="166154"/>
                  </a:lnTo>
                  <a:lnTo>
                    <a:pt x="77686" y="160498"/>
                  </a:lnTo>
                  <a:lnTo>
                    <a:pt x="74195" y="154676"/>
                  </a:lnTo>
                  <a:lnTo>
                    <a:pt x="71954" y="142855"/>
                  </a:lnTo>
                  <a:lnTo>
                    <a:pt x="70431" y="104823"/>
                  </a:lnTo>
                  <a:lnTo>
                    <a:pt x="64339" y="87366"/>
                  </a:lnTo>
                  <a:lnTo>
                    <a:pt x="62309" y="77525"/>
                  </a:lnTo>
                  <a:lnTo>
                    <a:pt x="56581" y="65414"/>
                  </a:lnTo>
                  <a:lnTo>
                    <a:pt x="52817" y="39604"/>
                  </a:lnTo>
                  <a:lnTo>
                    <a:pt x="46527" y="26969"/>
                  </a:lnTo>
                  <a:lnTo>
                    <a:pt x="45889" y="23933"/>
                  </a:lnTo>
                  <a:lnTo>
                    <a:pt x="37036" y="10704"/>
                  </a:lnTo>
                  <a:lnTo>
                    <a:pt x="33638" y="9719"/>
                  </a:lnTo>
                  <a:lnTo>
                    <a:pt x="31344" y="9456"/>
                  </a:lnTo>
                  <a:lnTo>
                    <a:pt x="29814" y="10273"/>
                  </a:lnTo>
                  <a:lnTo>
                    <a:pt x="28794" y="11810"/>
                  </a:lnTo>
                  <a:lnTo>
                    <a:pt x="28113" y="13826"/>
                  </a:lnTo>
                  <a:lnTo>
                    <a:pt x="11956" y="39741"/>
                  </a:lnTo>
                  <a:lnTo>
                    <a:pt x="8809" y="50029"/>
                  </a:lnTo>
                  <a:lnTo>
                    <a:pt x="3026" y="60354"/>
                  </a:lnTo>
                  <a:lnTo>
                    <a:pt x="0" y="101093"/>
                  </a:lnTo>
                  <a:lnTo>
                    <a:pt x="2626" y="107107"/>
                  </a:lnTo>
                  <a:lnTo>
                    <a:pt x="6108" y="113088"/>
                  </a:lnTo>
                  <a:lnTo>
                    <a:pt x="7656" y="119053"/>
                  </a:lnTo>
                  <a:lnTo>
                    <a:pt x="9061" y="121041"/>
                  </a:lnTo>
                  <a:lnTo>
                    <a:pt x="10990" y="122366"/>
                  </a:lnTo>
                  <a:lnTo>
                    <a:pt x="18445" y="124231"/>
                  </a:lnTo>
                  <a:lnTo>
                    <a:pt x="21214" y="124492"/>
                  </a:lnTo>
                  <a:lnTo>
                    <a:pt x="26938" y="127429"/>
                  </a:lnTo>
                  <a:lnTo>
                    <a:pt x="29852" y="129601"/>
                  </a:lnTo>
                  <a:lnTo>
                    <a:pt x="38384" y="132015"/>
                  </a:lnTo>
                  <a:lnTo>
                    <a:pt x="65084" y="133833"/>
                  </a:lnTo>
                  <a:lnTo>
                    <a:pt x="102487" y="119700"/>
                  </a:lnTo>
                  <a:lnTo>
                    <a:pt x="133910"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2" name="SMARTInkShape-446"/>
            <p:cNvSpPr/>
            <p:nvPr>
              <p:custDataLst>
                <p:tags r:id="rId31"/>
              </p:custDataLst>
            </p:nvPr>
          </p:nvSpPr>
          <p:spPr>
            <a:xfrm>
              <a:off x="8045651" y="5786560"/>
              <a:ext cx="98225" cy="383855"/>
            </a:xfrm>
            <a:custGeom>
              <a:avLst/>
              <a:gdLst/>
              <a:ahLst/>
              <a:cxnLst/>
              <a:rect l="0" t="0" r="0" b="0"/>
              <a:pathLst>
                <a:path w="98225" h="383855">
                  <a:moveTo>
                    <a:pt x="98224" y="124893"/>
                  </a:moveTo>
                  <a:lnTo>
                    <a:pt x="98224" y="124893"/>
                  </a:lnTo>
                  <a:lnTo>
                    <a:pt x="97232" y="85164"/>
                  </a:lnTo>
                  <a:lnTo>
                    <a:pt x="83403" y="41687"/>
                  </a:lnTo>
                  <a:lnTo>
                    <a:pt x="79639" y="20987"/>
                  </a:lnTo>
                  <a:lnTo>
                    <a:pt x="75743" y="14882"/>
                  </a:lnTo>
                  <a:lnTo>
                    <a:pt x="70703" y="11507"/>
                  </a:lnTo>
                  <a:lnTo>
                    <a:pt x="67972" y="10607"/>
                  </a:lnTo>
                  <a:lnTo>
                    <a:pt x="66149" y="9015"/>
                  </a:lnTo>
                  <a:lnTo>
                    <a:pt x="64125" y="4600"/>
                  </a:lnTo>
                  <a:lnTo>
                    <a:pt x="62592" y="3026"/>
                  </a:lnTo>
                  <a:lnTo>
                    <a:pt x="54958" y="292"/>
                  </a:lnTo>
                  <a:lnTo>
                    <a:pt x="49245" y="0"/>
                  </a:lnTo>
                  <a:lnTo>
                    <a:pt x="44044" y="2578"/>
                  </a:lnTo>
                  <a:lnTo>
                    <a:pt x="32621" y="12317"/>
                  </a:lnTo>
                  <a:lnTo>
                    <a:pt x="29379" y="17974"/>
                  </a:lnTo>
                  <a:lnTo>
                    <a:pt x="15831" y="58202"/>
                  </a:lnTo>
                  <a:lnTo>
                    <a:pt x="6888" y="100382"/>
                  </a:lnTo>
                  <a:lnTo>
                    <a:pt x="905" y="136916"/>
                  </a:lnTo>
                  <a:lnTo>
                    <a:pt x="117" y="178879"/>
                  </a:lnTo>
                  <a:lnTo>
                    <a:pt x="14" y="223173"/>
                  </a:lnTo>
                  <a:lnTo>
                    <a:pt x="0" y="261638"/>
                  </a:lnTo>
                  <a:lnTo>
                    <a:pt x="990" y="305533"/>
                  </a:lnTo>
                  <a:lnTo>
                    <a:pt x="8559" y="349311"/>
                  </a:lnTo>
                  <a:lnTo>
                    <a:pt x="17745" y="379387"/>
                  </a:lnTo>
                  <a:lnTo>
                    <a:pt x="18775" y="380876"/>
                  </a:lnTo>
                  <a:lnTo>
                    <a:pt x="20454" y="381869"/>
                  </a:lnTo>
                  <a:lnTo>
                    <a:pt x="26787" y="3838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3" name="SMARTInkShape-447"/>
            <p:cNvSpPr/>
            <p:nvPr>
              <p:custDataLst>
                <p:tags r:id="rId32"/>
              </p:custDataLst>
            </p:nvPr>
          </p:nvSpPr>
          <p:spPr>
            <a:xfrm>
              <a:off x="7992070" y="5929356"/>
              <a:ext cx="607220" cy="205295"/>
            </a:xfrm>
            <a:custGeom>
              <a:avLst/>
              <a:gdLst/>
              <a:ahLst/>
              <a:cxnLst/>
              <a:rect l="0" t="0" r="0" b="0"/>
              <a:pathLst>
                <a:path w="607220" h="205295">
                  <a:moveTo>
                    <a:pt x="0" y="89253"/>
                  </a:moveTo>
                  <a:lnTo>
                    <a:pt x="0" y="89253"/>
                  </a:lnTo>
                  <a:lnTo>
                    <a:pt x="7689" y="89253"/>
                  </a:lnTo>
                  <a:lnTo>
                    <a:pt x="15814" y="95390"/>
                  </a:lnTo>
                  <a:lnTo>
                    <a:pt x="24089" y="97356"/>
                  </a:lnTo>
                  <a:lnTo>
                    <a:pt x="33816" y="98930"/>
                  </a:lnTo>
                  <a:lnTo>
                    <a:pt x="55324" y="105839"/>
                  </a:lnTo>
                  <a:lnTo>
                    <a:pt x="99952" y="107103"/>
                  </a:lnTo>
                  <a:lnTo>
                    <a:pt x="127960" y="107112"/>
                  </a:lnTo>
                  <a:lnTo>
                    <a:pt x="133931" y="104466"/>
                  </a:lnTo>
                  <a:lnTo>
                    <a:pt x="136912" y="102372"/>
                  </a:lnTo>
                  <a:lnTo>
                    <a:pt x="158871" y="96089"/>
                  </a:lnTo>
                  <a:lnTo>
                    <a:pt x="181906" y="76943"/>
                  </a:lnTo>
                  <a:lnTo>
                    <a:pt x="185027" y="71214"/>
                  </a:lnTo>
                  <a:lnTo>
                    <a:pt x="187406" y="65361"/>
                  </a:lnTo>
                  <a:lnTo>
                    <a:pt x="193331" y="56487"/>
                  </a:lnTo>
                  <a:lnTo>
                    <a:pt x="195066" y="50548"/>
                  </a:lnTo>
                  <a:lnTo>
                    <a:pt x="196521" y="48566"/>
                  </a:lnTo>
                  <a:lnTo>
                    <a:pt x="198483" y="47246"/>
                  </a:lnTo>
                  <a:lnTo>
                    <a:pt x="200783" y="46366"/>
                  </a:lnTo>
                  <a:lnTo>
                    <a:pt x="202316" y="43795"/>
                  </a:lnTo>
                  <a:lnTo>
                    <a:pt x="205264" y="19838"/>
                  </a:lnTo>
                  <a:lnTo>
                    <a:pt x="205382" y="449"/>
                  </a:lnTo>
                  <a:lnTo>
                    <a:pt x="192954" y="0"/>
                  </a:lnTo>
                  <a:lnTo>
                    <a:pt x="191144" y="977"/>
                  </a:lnTo>
                  <a:lnTo>
                    <a:pt x="189938" y="2621"/>
                  </a:lnTo>
                  <a:lnTo>
                    <a:pt x="187604" y="7094"/>
                  </a:lnTo>
                  <a:lnTo>
                    <a:pt x="166575" y="34509"/>
                  </a:lnTo>
                  <a:lnTo>
                    <a:pt x="148458" y="77762"/>
                  </a:lnTo>
                  <a:lnTo>
                    <a:pt x="144529" y="90589"/>
                  </a:lnTo>
                  <a:lnTo>
                    <a:pt x="142905" y="131644"/>
                  </a:lnTo>
                  <a:lnTo>
                    <a:pt x="142888" y="141497"/>
                  </a:lnTo>
                  <a:lnTo>
                    <a:pt x="143876" y="144919"/>
                  </a:lnTo>
                  <a:lnTo>
                    <a:pt x="145528" y="147199"/>
                  </a:lnTo>
                  <a:lnTo>
                    <a:pt x="147620" y="148720"/>
                  </a:lnTo>
                  <a:lnTo>
                    <a:pt x="149015" y="150726"/>
                  </a:lnTo>
                  <a:lnTo>
                    <a:pt x="151970" y="158289"/>
                  </a:lnTo>
                  <a:lnTo>
                    <a:pt x="156178" y="163922"/>
                  </a:lnTo>
                  <a:lnTo>
                    <a:pt x="161356" y="167088"/>
                  </a:lnTo>
                  <a:lnTo>
                    <a:pt x="176867" y="169473"/>
                  </a:lnTo>
                  <a:lnTo>
                    <a:pt x="182822" y="169576"/>
                  </a:lnTo>
                  <a:lnTo>
                    <a:pt x="188080" y="166955"/>
                  </a:lnTo>
                  <a:lnTo>
                    <a:pt x="193724" y="163475"/>
                  </a:lnTo>
                  <a:lnTo>
                    <a:pt x="202479" y="160523"/>
                  </a:lnTo>
                  <a:lnTo>
                    <a:pt x="208392" y="156317"/>
                  </a:lnTo>
                  <a:lnTo>
                    <a:pt x="211681" y="148495"/>
                  </a:lnTo>
                  <a:lnTo>
                    <a:pt x="214135" y="139395"/>
                  </a:lnTo>
                  <a:lnTo>
                    <a:pt x="221150" y="125469"/>
                  </a:lnTo>
                  <a:lnTo>
                    <a:pt x="223305" y="119240"/>
                  </a:lnTo>
                  <a:lnTo>
                    <a:pt x="235550" y="99425"/>
                  </a:lnTo>
                  <a:lnTo>
                    <a:pt x="249108" y="56830"/>
                  </a:lnTo>
                  <a:lnTo>
                    <a:pt x="249621" y="50699"/>
                  </a:lnTo>
                  <a:lnTo>
                    <a:pt x="250750" y="48668"/>
                  </a:lnTo>
                  <a:lnTo>
                    <a:pt x="252495" y="47313"/>
                  </a:lnTo>
                  <a:lnTo>
                    <a:pt x="257684" y="45141"/>
                  </a:lnTo>
                  <a:lnTo>
                    <a:pt x="258393" y="42197"/>
                  </a:lnTo>
                  <a:lnTo>
                    <a:pt x="258849" y="36964"/>
                  </a:lnTo>
                  <a:lnTo>
                    <a:pt x="258961" y="77595"/>
                  </a:lnTo>
                  <a:lnTo>
                    <a:pt x="258961" y="122122"/>
                  </a:lnTo>
                  <a:lnTo>
                    <a:pt x="259953" y="154580"/>
                  </a:lnTo>
                  <a:lnTo>
                    <a:pt x="266651" y="172184"/>
                  </a:lnTo>
                  <a:lnTo>
                    <a:pt x="267889" y="195995"/>
                  </a:lnTo>
                  <a:lnTo>
                    <a:pt x="267891" y="183096"/>
                  </a:lnTo>
                  <a:lnTo>
                    <a:pt x="270537" y="177925"/>
                  </a:lnTo>
                  <a:lnTo>
                    <a:pt x="272632" y="175157"/>
                  </a:lnTo>
                  <a:lnTo>
                    <a:pt x="274959" y="166789"/>
                  </a:lnTo>
                  <a:lnTo>
                    <a:pt x="277568" y="140474"/>
                  </a:lnTo>
                  <a:lnTo>
                    <a:pt x="283840" y="123037"/>
                  </a:lnTo>
                  <a:lnTo>
                    <a:pt x="286668" y="86366"/>
                  </a:lnTo>
                  <a:lnTo>
                    <a:pt x="292803" y="69354"/>
                  </a:lnTo>
                  <a:lnTo>
                    <a:pt x="294309" y="56659"/>
                  </a:lnTo>
                  <a:lnTo>
                    <a:pt x="302336" y="46120"/>
                  </a:lnTo>
                  <a:lnTo>
                    <a:pt x="311186" y="37050"/>
                  </a:lnTo>
                  <a:lnTo>
                    <a:pt x="311637" y="37584"/>
                  </a:lnTo>
                  <a:lnTo>
                    <a:pt x="313508" y="59615"/>
                  </a:lnTo>
                  <a:lnTo>
                    <a:pt x="319602" y="71419"/>
                  </a:lnTo>
                  <a:lnTo>
                    <a:pt x="321437" y="114462"/>
                  </a:lnTo>
                  <a:lnTo>
                    <a:pt x="321469" y="158759"/>
                  </a:lnTo>
                  <a:lnTo>
                    <a:pt x="321469" y="159403"/>
                  </a:lnTo>
                  <a:lnTo>
                    <a:pt x="329159" y="152890"/>
                  </a:lnTo>
                  <a:lnTo>
                    <a:pt x="330031" y="147355"/>
                  </a:lnTo>
                  <a:lnTo>
                    <a:pt x="330289" y="139432"/>
                  </a:lnTo>
                  <a:lnTo>
                    <a:pt x="332996" y="133714"/>
                  </a:lnTo>
                  <a:lnTo>
                    <a:pt x="336514" y="127865"/>
                  </a:lnTo>
                  <a:lnTo>
                    <a:pt x="339487" y="118994"/>
                  </a:lnTo>
                  <a:lnTo>
                    <a:pt x="353494" y="100165"/>
                  </a:lnTo>
                  <a:lnTo>
                    <a:pt x="359105" y="82185"/>
                  </a:lnTo>
                  <a:lnTo>
                    <a:pt x="373002" y="61961"/>
                  </a:lnTo>
                  <a:lnTo>
                    <a:pt x="373684" y="59152"/>
                  </a:lnTo>
                  <a:lnTo>
                    <a:pt x="375131" y="57280"/>
                  </a:lnTo>
                  <a:lnTo>
                    <a:pt x="382616" y="54028"/>
                  </a:lnTo>
                  <a:lnTo>
                    <a:pt x="391545" y="61266"/>
                  </a:lnTo>
                  <a:lnTo>
                    <a:pt x="397244" y="66849"/>
                  </a:lnTo>
                  <a:lnTo>
                    <a:pt x="399795" y="72020"/>
                  </a:lnTo>
                  <a:lnTo>
                    <a:pt x="400475" y="74788"/>
                  </a:lnTo>
                  <a:lnTo>
                    <a:pt x="408724" y="89308"/>
                  </a:lnTo>
                  <a:lnTo>
                    <a:pt x="409405" y="92266"/>
                  </a:lnTo>
                  <a:lnTo>
                    <a:pt x="415103" y="101170"/>
                  </a:lnTo>
                  <a:lnTo>
                    <a:pt x="424926" y="113068"/>
                  </a:lnTo>
                  <a:lnTo>
                    <a:pt x="426980" y="119020"/>
                  </a:lnTo>
                  <a:lnTo>
                    <a:pt x="428521" y="121004"/>
                  </a:lnTo>
                  <a:lnTo>
                    <a:pt x="440910" y="129190"/>
                  </a:lnTo>
                  <a:lnTo>
                    <a:pt x="444007" y="134454"/>
                  </a:lnTo>
                  <a:lnTo>
                    <a:pt x="444833" y="137247"/>
                  </a:lnTo>
                  <a:lnTo>
                    <a:pt x="446376" y="139108"/>
                  </a:lnTo>
                  <a:lnTo>
                    <a:pt x="450736" y="141177"/>
                  </a:lnTo>
                  <a:lnTo>
                    <a:pt x="485551" y="142828"/>
                  </a:lnTo>
                  <a:lnTo>
                    <a:pt x="487412" y="141837"/>
                  </a:lnTo>
                  <a:lnTo>
                    <a:pt x="488652" y="140184"/>
                  </a:lnTo>
                  <a:lnTo>
                    <a:pt x="489479" y="138090"/>
                  </a:lnTo>
                  <a:lnTo>
                    <a:pt x="491023" y="136694"/>
                  </a:lnTo>
                  <a:lnTo>
                    <a:pt x="495383" y="135142"/>
                  </a:lnTo>
                  <a:lnTo>
                    <a:pt x="496944" y="133737"/>
                  </a:lnTo>
                  <a:lnTo>
                    <a:pt x="506948" y="115858"/>
                  </a:lnTo>
                  <a:lnTo>
                    <a:pt x="507630" y="112943"/>
                  </a:lnTo>
                  <a:lnTo>
                    <a:pt x="515880" y="98167"/>
                  </a:lnTo>
                  <a:lnTo>
                    <a:pt x="517907" y="53698"/>
                  </a:lnTo>
                  <a:lnTo>
                    <a:pt x="517922" y="35831"/>
                  </a:lnTo>
                  <a:lnTo>
                    <a:pt x="513181" y="35721"/>
                  </a:lnTo>
                  <a:lnTo>
                    <a:pt x="511785" y="36698"/>
                  </a:lnTo>
                  <a:lnTo>
                    <a:pt x="510854" y="38342"/>
                  </a:lnTo>
                  <a:lnTo>
                    <a:pt x="508245" y="50909"/>
                  </a:lnTo>
                  <a:lnTo>
                    <a:pt x="502929" y="60584"/>
                  </a:lnTo>
                  <a:lnTo>
                    <a:pt x="499920" y="74585"/>
                  </a:lnTo>
                  <a:lnTo>
                    <a:pt x="494178" y="86450"/>
                  </a:lnTo>
                  <a:lnTo>
                    <a:pt x="486512" y="131048"/>
                  </a:lnTo>
                  <a:lnTo>
                    <a:pt x="482770" y="150993"/>
                  </a:lnTo>
                  <a:lnTo>
                    <a:pt x="482206" y="177150"/>
                  </a:lnTo>
                  <a:lnTo>
                    <a:pt x="483197" y="177617"/>
                  </a:lnTo>
                  <a:lnTo>
                    <a:pt x="489893" y="178428"/>
                  </a:lnTo>
                  <a:lnTo>
                    <a:pt x="495506" y="173773"/>
                  </a:lnTo>
                  <a:lnTo>
                    <a:pt x="498038" y="168820"/>
                  </a:lnTo>
                  <a:lnTo>
                    <a:pt x="509134" y="127775"/>
                  </a:lnTo>
                  <a:lnTo>
                    <a:pt x="519967" y="98783"/>
                  </a:lnTo>
                  <a:lnTo>
                    <a:pt x="522261" y="95606"/>
                  </a:lnTo>
                  <a:lnTo>
                    <a:pt x="524812" y="86785"/>
                  </a:lnTo>
                  <a:lnTo>
                    <a:pt x="526449" y="69694"/>
                  </a:lnTo>
                  <a:lnTo>
                    <a:pt x="527575" y="67284"/>
                  </a:lnTo>
                  <a:lnTo>
                    <a:pt x="529318" y="65677"/>
                  </a:lnTo>
                  <a:lnTo>
                    <a:pt x="531473" y="64606"/>
                  </a:lnTo>
                  <a:lnTo>
                    <a:pt x="532909" y="62900"/>
                  </a:lnTo>
                  <a:lnTo>
                    <a:pt x="535670" y="53958"/>
                  </a:lnTo>
                  <a:lnTo>
                    <a:pt x="535760" y="48473"/>
                  </a:lnTo>
                  <a:lnTo>
                    <a:pt x="535782" y="88064"/>
                  </a:lnTo>
                  <a:lnTo>
                    <a:pt x="544344" y="132213"/>
                  </a:lnTo>
                  <a:lnTo>
                    <a:pt x="544679" y="162017"/>
                  </a:lnTo>
                  <a:lnTo>
                    <a:pt x="547343" y="168887"/>
                  </a:lnTo>
                  <a:lnTo>
                    <a:pt x="550842" y="175247"/>
                  </a:lnTo>
                  <a:lnTo>
                    <a:pt x="553087" y="187416"/>
                  </a:lnTo>
                  <a:lnTo>
                    <a:pt x="553272" y="190413"/>
                  </a:lnTo>
                  <a:lnTo>
                    <a:pt x="556122" y="196391"/>
                  </a:lnTo>
                  <a:lnTo>
                    <a:pt x="561297" y="203571"/>
                  </a:lnTo>
                  <a:lnTo>
                    <a:pt x="564650" y="204553"/>
                  </a:lnTo>
                  <a:lnTo>
                    <a:pt x="578788" y="205294"/>
                  </a:lnTo>
                  <a:lnTo>
                    <a:pt x="584684" y="195845"/>
                  </a:lnTo>
                  <a:lnTo>
                    <a:pt x="591390" y="178868"/>
                  </a:lnTo>
                  <a:lnTo>
                    <a:pt x="593690" y="175785"/>
                  </a:lnTo>
                  <a:lnTo>
                    <a:pt x="596245" y="167069"/>
                  </a:lnTo>
                  <a:lnTo>
                    <a:pt x="607219" y="1249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4" name="SMARTInkShape-448"/>
            <p:cNvSpPr/>
            <p:nvPr>
              <p:custDataLst>
                <p:tags r:id="rId33"/>
              </p:custDataLst>
            </p:nvPr>
          </p:nvSpPr>
          <p:spPr>
            <a:xfrm>
              <a:off x="8635009" y="5759648"/>
              <a:ext cx="44648" cy="330400"/>
            </a:xfrm>
            <a:custGeom>
              <a:avLst/>
              <a:gdLst/>
              <a:ahLst/>
              <a:cxnLst/>
              <a:rect l="0" t="0" r="0" b="0"/>
              <a:pathLst>
                <a:path w="44648" h="330400">
                  <a:moveTo>
                    <a:pt x="8929" y="0"/>
                  </a:moveTo>
                  <a:lnTo>
                    <a:pt x="8929" y="0"/>
                  </a:lnTo>
                  <a:lnTo>
                    <a:pt x="4188" y="0"/>
                  </a:lnTo>
                  <a:lnTo>
                    <a:pt x="2792" y="1985"/>
                  </a:lnTo>
                  <a:lnTo>
                    <a:pt x="550" y="19428"/>
                  </a:lnTo>
                  <a:lnTo>
                    <a:pt x="47" y="56362"/>
                  </a:lnTo>
                  <a:lnTo>
                    <a:pt x="3" y="100333"/>
                  </a:lnTo>
                  <a:lnTo>
                    <a:pt x="0" y="143153"/>
                  </a:lnTo>
                  <a:lnTo>
                    <a:pt x="2645" y="178649"/>
                  </a:lnTo>
                  <a:lnTo>
                    <a:pt x="9094" y="222258"/>
                  </a:lnTo>
                  <a:lnTo>
                    <a:pt x="16508" y="260204"/>
                  </a:lnTo>
                  <a:lnTo>
                    <a:pt x="27394" y="294059"/>
                  </a:lnTo>
                  <a:lnTo>
                    <a:pt x="44647" y="330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5" name="SMARTInkShape-449"/>
            <p:cNvSpPr/>
            <p:nvPr>
              <p:custDataLst>
                <p:tags r:id="rId34"/>
              </p:custDataLst>
            </p:nvPr>
          </p:nvSpPr>
          <p:spPr>
            <a:xfrm>
              <a:off x="8742164" y="5929726"/>
              <a:ext cx="116087" cy="176891"/>
            </a:xfrm>
            <a:custGeom>
              <a:avLst/>
              <a:gdLst/>
              <a:ahLst/>
              <a:cxnLst/>
              <a:rect l="0" t="0" r="0" b="0"/>
              <a:pathLst>
                <a:path w="116087" h="176891">
                  <a:moveTo>
                    <a:pt x="0" y="106743"/>
                  </a:moveTo>
                  <a:lnTo>
                    <a:pt x="0" y="106743"/>
                  </a:lnTo>
                  <a:lnTo>
                    <a:pt x="4741" y="106743"/>
                  </a:lnTo>
                  <a:lnTo>
                    <a:pt x="6137" y="105751"/>
                  </a:lnTo>
                  <a:lnTo>
                    <a:pt x="7068" y="104097"/>
                  </a:lnTo>
                  <a:lnTo>
                    <a:pt x="8562" y="99054"/>
                  </a:lnTo>
                  <a:lnTo>
                    <a:pt x="23744" y="82021"/>
                  </a:lnTo>
                  <a:lnTo>
                    <a:pt x="25887" y="73732"/>
                  </a:lnTo>
                  <a:lnTo>
                    <a:pt x="27758" y="47205"/>
                  </a:lnTo>
                  <a:lnTo>
                    <a:pt x="33851" y="35304"/>
                  </a:lnTo>
                  <a:lnTo>
                    <a:pt x="35350" y="23398"/>
                  </a:lnTo>
                  <a:lnTo>
                    <a:pt x="32909" y="17446"/>
                  </a:lnTo>
                  <a:lnTo>
                    <a:pt x="27998" y="10280"/>
                  </a:lnTo>
                  <a:lnTo>
                    <a:pt x="26820" y="0"/>
                  </a:lnTo>
                  <a:lnTo>
                    <a:pt x="26799" y="4450"/>
                  </a:lnTo>
                  <a:lnTo>
                    <a:pt x="25803" y="5806"/>
                  </a:lnTo>
                  <a:lnTo>
                    <a:pt x="22051" y="7311"/>
                  </a:lnTo>
                  <a:lnTo>
                    <a:pt x="20654" y="8705"/>
                  </a:lnTo>
                  <a:lnTo>
                    <a:pt x="19102" y="12900"/>
                  </a:lnTo>
                  <a:lnTo>
                    <a:pt x="17113" y="29814"/>
                  </a:lnTo>
                  <a:lnTo>
                    <a:pt x="11795" y="41506"/>
                  </a:lnTo>
                  <a:lnTo>
                    <a:pt x="9004" y="83842"/>
                  </a:lnTo>
                  <a:lnTo>
                    <a:pt x="8932" y="125850"/>
                  </a:lnTo>
                  <a:lnTo>
                    <a:pt x="13671" y="140737"/>
                  </a:lnTo>
                  <a:lnTo>
                    <a:pt x="24161" y="156416"/>
                  </a:lnTo>
                  <a:lnTo>
                    <a:pt x="29921" y="162885"/>
                  </a:lnTo>
                  <a:lnTo>
                    <a:pt x="35787" y="166421"/>
                  </a:lnTo>
                  <a:lnTo>
                    <a:pt x="73174" y="176890"/>
                  </a:lnTo>
                  <a:lnTo>
                    <a:pt x="76564" y="176328"/>
                  </a:lnTo>
                  <a:lnTo>
                    <a:pt x="88060" y="171789"/>
                  </a:lnTo>
                  <a:lnTo>
                    <a:pt x="116086" y="1692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6" name="SMARTInkShape-450"/>
            <p:cNvSpPr/>
            <p:nvPr>
              <p:custDataLst>
                <p:tags r:id="rId35"/>
              </p:custDataLst>
            </p:nvPr>
          </p:nvSpPr>
          <p:spPr>
            <a:xfrm>
              <a:off x="8795752" y="5715000"/>
              <a:ext cx="80354" cy="446485"/>
            </a:xfrm>
            <a:custGeom>
              <a:avLst/>
              <a:gdLst/>
              <a:ahLst/>
              <a:cxnLst/>
              <a:rect l="0" t="0" r="0" b="0"/>
              <a:pathLst>
                <a:path w="80354" h="446485">
                  <a:moveTo>
                    <a:pt x="8920" y="0"/>
                  </a:moveTo>
                  <a:lnTo>
                    <a:pt x="8920" y="0"/>
                  </a:lnTo>
                  <a:lnTo>
                    <a:pt x="0" y="0"/>
                  </a:lnTo>
                  <a:lnTo>
                    <a:pt x="7680" y="7689"/>
                  </a:lnTo>
                  <a:lnTo>
                    <a:pt x="9667" y="15814"/>
                  </a:lnTo>
                  <a:lnTo>
                    <a:pt x="14984" y="25081"/>
                  </a:lnTo>
                  <a:lnTo>
                    <a:pt x="17992" y="38961"/>
                  </a:lnTo>
                  <a:lnTo>
                    <a:pt x="38807" y="77808"/>
                  </a:lnTo>
                  <a:lnTo>
                    <a:pt x="51427" y="119087"/>
                  </a:lnTo>
                  <a:lnTo>
                    <a:pt x="71476" y="156314"/>
                  </a:lnTo>
                  <a:lnTo>
                    <a:pt x="78602" y="178933"/>
                  </a:lnTo>
                  <a:lnTo>
                    <a:pt x="80289" y="220726"/>
                  </a:lnTo>
                  <a:lnTo>
                    <a:pt x="80353" y="251620"/>
                  </a:lnTo>
                  <a:lnTo>
                    <a:pt x="69333" y="294858"/>
                  </a:lnTo>
                  <a:lnTo>
                    <a:pt x="64523" y="312592"/>
                  </a:lnTo>
                  <a:lnTo>
                    <a:pt x="62406" y="323477"/>
                  </a:lnTo>
                  <a:lnTo>
                    <a:pt x="47105" y="357741"/>
                  </a:lnTo>
                  <a:lnTo>
                    <a:pt x="44742" y="368347"/>
                  </a:lnTo>
                  <a:lnTo>
                    <a:pt x="37787" y="383241"/>
                  </a:lnTo>
                  <a:lnTo>
                    <a:pt x="35641" y="389603"/>
                  </a:lnTo>
                  <a:lnTo>
                    <a:pt x="28142" y="400029"/>
                  </a:lnTo>
                  <a:lnTo>
                    <a:pt x="26899" y="409366"/>
                  </a:lnTo>
                  <a:lnTo>
                    <a:pt x="26815" y="415092"/>
                  </a:lnTo>
                  <a:lnTo>
                    <a:pt x="27795" y="416626"/>
                  </a:lnTo>
                  <a:lnTo>
                    <a:pt x="29441" y="417649"/>
                  </a:lnTo>
                  <a:lnTo>
                    <a:pt x="31530" y="418331"/>
                  </a:lnTo>
                  <a:lnTo>
                    <a:pt x="32923" y="419778"/>
                  </a:lnTo>
                  <a:lnTo>
                    <a:pt x="37805" y="429229"/>
                  </a:lnTo>
                  <a:lnTo>
                    <a:pt x="53568" y="446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334757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7560840" cy="1143000"/>
          </a:xfrm>
        </p:spPr>
        <p:txBody>
          <a:bodyPr>
            <a:noAutofit/>
          </a:bodyPr>
          <a:lstStyle/>
          <a:p>
            <a:pPr algn="ctr" eaLnBrk="1" hangingPunct="1">
              <a:defRPr/>
            </a:pPr>
            <a:r>
              <a:rPr lang="en-CA" sz="3600" dirty="0" smtClean="0">
                <a:effectLst/>
              </a:rPr>
              <a:t>Video Clip on Nellie McClung and the Famous Five</a:t>
            </a:r>
            <a:endParaRPr lang="en-CA" sz="3600" dirty="0">
              <a:effectLst/>
            </a:endParaRPr>
          </a:p>
        </p:txBody>
      </p:sp>
      <p:pic>
        <p:nvPicPr>
          <p:cNvPr id="20483" name="Picture 5">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79712" y="1916832"/>
            <a:ext cx="6191250" cy="3562350"/>
          </a:xfrm>
        </p:spPr>
      </p:pic>
    </p:spTree>
    <p:extLst>
      <p:ext uri="{BB962C8B-B14F-4D97-AF65-F5344CB8AC3E}">
        <p14:creationId xmlns:p14="http://schemas.microsoft.com/office/powerpoint/2010/main" val="2680304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134944" cy="1143000"/>
          </a:xfrm>
        </p:spPr>
        <p:txBody>
          <a:bodyPr>
            <a:normAutofit/>
          </a:bodyPr>
          <a:lstStyle/>
          <a:p>
            <a:pPr algn="ctr" eaLnBrk="1" fontAlgn="auto" hangingPunct="1">
              <a:spcAft>
                <a:spcPts val="0"/>
              </a:spcAft>
              <a:defRPr/>
            </a:pPr>
            <a:r>
              <a:rPr lang="en-CA" sz="4000" dirty="0" smtClean="0">
                <a:effectLst/>
              </a:rPr>
              <a:t>Wrap Up </a:t>
            </a:r>
            <a:r>
              <a:rPr lang="en-CA" sz="4000" smtClean="0">
                <a:effectLst/>
              </a:rPr>
              <a:t>– Post </a:t>
            </a:r>
            <a:r>
              <a:rPr lang="en-CA" sz="4000" dirty="0" smtClean="0">
                <a:effectLst/>
              </a:rPr>
              <a:t>It Exit</a:t>
            </a:r>
            <a:endParaRPr lang="en-CA" sz="4000" dirty="0">
              <a:effectLst/>
            </a:endParaRPr>
          </a:p>
        </p:txBody>
      </p:sp>
      <p:sp>
        <p:nvSpPr>
          <p:cNvPr id="3" name="Content Placeholder 2"/>
          <p:cNvSpPr>
            <a:spLocks noGrp="1"/>
          </p:cNvSpPr>
          <p:nvPr>
            <p:ph sz="quarter" idx="1"/>
          </p:nvPr>
        </p:nvSpPr>
        <p:spPr>
          <a:xfrm>
            <a:off x="1475656" y="1628800"/>
            <a:ext cx="7128792" cy="4873625"/>
          </a:xfrm>
        </p:spPr>
        <p:txBody>
          <a:bodyPr>
            <a:normAutofit lnSpcReduction="10000"/>
          </a:bodyPr>
          <a:lstStyle/>
          <a:p>
            <a:pPr marL="0" indent="0" eaLnBrk="1" hangingPunct="1">
              <a:buFont typeface="Wingdings" pitchFamily="2" charset="2"/>
              <a:buNone/>
            </a:pPr>
            <a:r>
              <a:rPr lang="en-CA" dirty="0" smtClean="0"/>
              <a:t>Read the following quote:</a:t>
            </a:r>
          </a:p>
          <a:p>
            <a:pPr marL="0" indent="0" eaLnBrk="1" hangingPunct="1">
              <a:buFont typeface="Wingdings" pitchFamily="2" charset="2"/>
              <a:buNone/>
            </a:pPr>
            <a:endParaRPr lang="en-CA" dirty="0" smtClean="0"/>
          </a:p>
          <a:p>
            <a:pPr marL="0" indent="0" algn="ctr" eaLnBrk="1" hangingPunct="1">
              <a:buFont typeface="Wingdings" pitchFamily="2" charset="2"/>
              <a:buNone/>
            </a:pPr>
            <a:r>
              <a:rPr lang="en-CA" dirty="0" smtClean="0"/>
              <a:t>“A woman’s place is any </a:t>
            </a:r>
          </a:p>
          <a:p>
            <a:pPr marL="0" indent="0" algn="ctr" eaLnBrk="1" hangingPunct="1">
              <a:buFont typeface="Wingdings" pitchFamily="2" charset="2"/>
              <a:buNone/>
            </a:pPr>
            <a:r>
              <a:rPr lang="en-CA" dirty="0" smtClean="0"/>
              <a:t>place she wants to be.”</a:t>
            </a:r>
          </a:p>
          <a:p>
            <a:pPr marL="0" indent="0" eaLnBrk="1" hangingPunct="1">
              <a:buFont typeface="Wingdings" pitchFamily="2" charset="2"/>
              <a:buNone/>
            </a:pPr>
            <a:endParaRPr lang="en-CA" dirty="0" smtClean="0"/>
          </a:p>
          <a:p>
            <a:pPr marL="0" indent="0" eaLnBrk="1" hangingPunct="1">
              <a:buFont typeface="Wingdings" pitchFamily="2" charset="2"/>
              <a:buAutoNum type="arabicPeriod"/>
            </a:pPr>
            <a:r>
              <a:rPr lang="en-CA" dirty="0" smtClean="0"/>
              <a:t>Write down what your response to this quote would be if you lived in the 1920’s</a:t>
            </a:r>
          </a:p>
          <a:p>
            <a:pPr marL="0" indent="0" eaLnBrk="1" hangingPunct="1">
              <a:buFont typeface="Wingdings" pitchFamily="2" charset="2"/>
              <a:buAutoNum type="arabicPeriod"/>
            </a:pPr>
            <a:r>
              <a:rPr lang="en-CA" dirty="0" smtClean="0"/>
              <a:t>Write down what your response to this quote is </a:t>
            </a:r>
            <a:r>
              <a:rPr lang="en-CA" b="1" dirty="0" smtClean="0"/>
              <a:t>now</a:t>
            </a:r>
          </a:p>
        </p:txBody>
      </p:sp>
    </p:spTree>
    <p:extLst>
      <p:ext uri="{BB962C8B-B14F-4D97-AF65-F5344CB8AC3E}">
        <p14:creationId xmlns:p14="http://schemas.microsoft.com/office/powerpoint/2010/main" val="2864012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amous five wom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53" y="1844824"/>
            <a:ext cx="8947324" cy="298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7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688" y="332656"/>
            <a:ext cx="6480720" cy="6202155"/>
          </a:xfrm>
          <a:prstGeom prst="rect">
            <a:avLst/>
          </a:prstGeom>
        </p:spPr>
      </p:pic>
    </p:spTree>
    <p:extLst>
      <p:ext uri="{BB962C8B-B14F-4D97-AF65-F5344CB8AC3E}">
        <p14:creationId xmlns:p14="http://schemas.microsoft.com/office/powerpoint/2010/main" val="3818637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la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1" y="1268759"/>
            <a:ext cx="3600400" cy="4637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la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279" y="1367973"/>
            <a:ext cx="5207174" cy="443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2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68760"/>
            <a:ext cx="4427984" cy="3549030"/>
          </a:xfrm>
          <a:prstGeom prst="rect">
            <a:avLst/>
          </a:prstGeom>
        </p:spPr>
      </p:pic>
      <p:pic>
        <p:nvPicPr>
          <p:cNvPr id="3" name="Picture 2"/>
          <p:cNvPicPr>
            <a:picLocks noChangeAspect="1"/>
          </p:cNvPicPr>
          <p:nvPr/>
        </p:nvPicPr>
        <p:blipFill>
          <a:blip r:embed="rId3"/>
          <a:stretch>
            <a:fillRect/>
          </a:stretch>
        </p:blipFill>
        <p:spPr>
          <a:xfrm>
            <a:off x="4321948" y="1268760"/>
            <a:ext cx="4822052" cy="3549030"/>
          </a:xfrm>
          <a:prstGeom prst="rect">
            <a:avLst/>
          </a:prstGeom>
        </p:spPr>
      </p:pic>
    </p:spTree>
    <p:extLst>
      <p:ext uri="{BB962C8B-B14F-4D97-AF65-F5344CB8AC3E}">
        <p14:creationId xmlns:p14="http://schemas.microsoft.com/office/powerpoint/2010/main" val="394357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1340768"/>
            <a:ext cx="7046270" cy="3966368"/>
          </a:xfrm>
          <a:prstGeom prst="rect">
            <a:avLst/>
          </a:prstGeom>
        </p:spPr>
      </p:pic>
    </p:spTree>
    <p:extLst>
      <p:ext uri="{BB962C8B-B14F-4D97-AF65-F5344CB8AC3E}">
        <p14:creationId xmlns:p14="http://schemas.microsoft.com/office/powerpoint/2010/main" val="193557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285126"/>
          </a:xfrm>
        </p:spPr>
        <p:txBody>
          <a:bodyPr/>
          <a:lstStyle/>
          <a:p>
            <a:pPr algn="ctr"/>
            <a:r>
              <a:rPr lang="en-US" dirty="0" smtClean="0">
                <a:effectLst/>
              </a:rPr>
              <a:t>The Persons Case:</a:t>
            </a:r>
            <a:br>
              <a:rPr lang="en-US" dirty="0" smtClean="0">
                <a:effectLst/>
              </a:rPr>
            </a:br>
            <a:r>
              <a:rPr lang="en-US" dirty="0" smtClean="0">
                <a:effectLst/>
              </a:rPr>
              <a:t>A Social and Political Movement</a:t>
            </a:r>
            <a:endParaRPr lang="en-CA" dirty="0">
              <a:effectLst/>
            </a:endParaRPr>
          </a:p>
        </p:txBody>
      </p:sp>
    </p:spTree>
    <p:extLst>
      <p:ext uri="{BB962C8B-B14F-4D97-AF65-F5344CB8AC3E}">
        <p14:creationId xmlns:p14="http://schemas.microsoft.com/office/powerpoint/2010/main" val="1326425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20688"/>
            <a:ext cx="7498080" cy="5627712"/>
          </a:xfrm>
        </p:spPr>
        <p:txBody>
          <a:bodyPr>
            <a:normAutofit/>
          </a:bodyPr>
          <a:lstStyle/>
          <a:p>
            <a:r>
              <a:rPr lang="en-US" sz="2400" dirty="0" smtClean="0"/>
              <a:t>Women were very active in the ‘first wave’ of feminism during early 1900’s </a:t>
            </a:r>
          </a:p>
          <a:p>
            <a:r>
              <a:rPr lang="en-US" sz="2400" dirty="0" smtClean="0"/>
              <a:t>Volunteering, church organizations, temperance, child welfare, etc. were all considerable issues</a:t>
            </a:r>
            <a:endParaRPr lang="en-US" sz="2400" dirty="0"/>
          </a:p>
          <a:p>
            <a:r>
              <a:rPr lang="en-US" sz="2400" dirty="0" smtClean="0"/>
              <a:t>In the eyes of the law… the BNA Act recognizes an individual as </a:t>
            </a:r>
            <a:r>
              <a:rPr lang="en-US" sz="2400" i="1" dirty="0" smtClean="0"/>
              <a:t>‘he’ </a:t>
            </a:r>
            <a:r>
              <a:rPr lang="en-US" sz="2400" dirty="0" smtClean="0"/>
              <a:t>and a group of individual as </a:t>
            </a:r>
            <a:r>
              <a:rPr lang="en-US" sz="2400" i="1" dirty="0" smtClean="0"/>
              <a:t>‘persons’</a:t>
            </a:r>
          </a:p>
          <a:p>
            <a:r>
              <a:rPr lang="en-US" sz="2400" dirty="0" smtClean="0"/>
              <a:t>And… According to the Election Act of Canada, </a:t>
            </a:r>
            <a:r>
              <a:rPr lang="en-US" sz="2400" i="1" dirty="0" smtClean="0"/>
              <a:t>“no woman, idiot, lunatic or criminal shall vote.”</a:t>
            </a:r>
          </a:p>
          <a:p>
            <a:endParaRPr lang="en-US" sz="2400" i="1" dirty="0"/>
          </a:p>
          <a:p>
            <a:r>
              <a:rPr lang="en-US" sz="2400" i="1" dirty="0" smtClean="0"/>
              <a:t>Question: What does this suggest about women were viewed?</a:t>
            </a:r>
          </a:p>
          <a:p>
            <a:endParaRPr lang="en-US" sz="2400" dirty="0"/>
          </a:p>
          <a:p>
            <a:endParaRPr lang="en-CA" sz="2400" dirty="0"/>
          </a:p>
        </p:txBody>
      </p:sp>
    </p:spTree>
    <p:extLst>
      <p:ext uri="{BB962C8B-B14F-4D97-AF65-F5344CB8AC3E}">
        <p14:creationId xmlns:p14="http://schemas.microsoft.com/office/powerpoint/2010/main" val="28448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240848" cy="5771728"/>
          </a:xfrm>
        </p:spPr>
        <p:txBody>
          <a:bodyPr>
            <a:normAutofit/>
          </a:bodyPr>
          <a:lstStyle/>
          <a:p>
            <a:pPr>
              <a:buFont typeface="Arial" panose="020B0604020202020204" pitchFamily="34" charset="0"/>
              <a:buChar char="•"/>
            </a:pPr>
            <a:r>
              <a:rPr lang="en-US" sz="2400" dirty="0" smtClean="0">
                <a:solidFill>
                  <a:srgbClr val="C00000"/>
                </a:solidFill>
              </a:rPr>
              <a:t>Who/Where/When</a:t>
            </a:r>
            <a:r>
              <a:rPr lang="en-US" sz="2400" dirty="0" smtClean="0"/>
              <a:t> – Agnes </a:t>
            </a:r>
            <a:r>
              <a:rPr lang="en-US" sz="2400" dirty="0" err="1" smtClean="0"/>
              <a:t>MacPhail</a:t>
            </a:r>
            <a:r>
              <a:rPr lang="en-US" sz="2400" dirty="0" smtClean="0"/>
              <a:t> was 1</a:t>
            </a:r>
            <a:r>
              <a:rPr lang="en-US" sz="2400" baseline="30000" dirty="0" smtClean="0"/>
              <a:t>st</a:t>
            </a:r>
            <a:r>
              <a:rPr lang="en-US" sz="2400" dirty="0" smtClean="0"/>
              <a:t> women in Alberta to be appointed position of judge in 1916</a:t>
            </a:r>
          </a:p>
          <a:p>
            <a:pPr>
              <a:buFont typeface="Arial" panose="020B0604020202020204" pitchFamily="34" charset="0"/>
              <a:buChar char="•"/>
            </a:pPr>
            <a:r>
              <a:rPr lang="en-US" sz="2400" dirty="0" smtClean="0">
                <a:solidFill>
                  <a:srgbClr val="C00000"/>
                </a:solidFill>
              </a:rPr>
              <a:t>What Happened?</a:t>
            </a:r>
            <a:r>
              <a:rPr lang="en-US" sz="2400" dirty="0" smtClean="0"/>
              <a:t> </a:t>
            </a:r>
            <a:r>
              <a:rPr lang="en-US" sz="2400" dirty="0" smtClean="0"/>
              <a:t>In 1916 her appointment was immediately challenged as only ‘qualified persons’ could hold such positions, and she was not a person under the law</a:t>
            </a:r>
          </a:p>
          <a:p>
            <a:pPr>
              <a:buFont typeface="Arial" panose="020B0604020202020204" pitchFamily="34" charset="0"/>
              <a:buChar char="•"/>
            </a:pPr>
            <a:r>
              <a:rPr lang="en-US" sz="2400" dirty="0" smtClean="0">
                <a:solidFill>
                  <a:srgbClr val="C00000"/>
                </a:solidFill>
              </a:rPr>
              <a:t>Consequences (Short Term) </a:t>
            </a:r>
            <a:r>
              <a:rPr lang="en-US" sz="2400" dirty="0" smtClean="0"/>
              <a:t>– Along </a:t>
            </a:r>
            <a:r>
              <a:rPr lang="en-US" sz="2400" dirty="0" smtClean="0"/>
              <a:t>with support from </a:t>
            </a:r>
            <a:r>
              <a:rPr lang="en-US" sz="2400" b="1" dirty="0" smtClean="0"/>
              <a:t>Nellie McClung </a:t>
            </a:r>
            <a:r>
              <a:rPr lang="en-US" sz="2400" dirty="0" smtClean="0"/>
              <a:t>and the </a:t>
            </a:r>
            <a:r>
              <a:rPr lang="en-US" sz="2400" b="1" dirty="0" smtClean="0"/>
              <a:t>Famous Five </a:t>
            </a:r>
            <a:r>
              <a:rPr lang="en-US" sz="2400" dirty="0" smtClean="0"/>
              <a:t>the ‘Persons Case’ went to the Supreme Court of Canada and it was decided they were still not ‘persons’ (1928)</a:t>
            </a:r>
          </a:p>
          <a:p>
            <a:pPr>
              <a:buFont typeface="Arial" panose="020B0604020202020204" pitchFamily="34" charset="0"/>
              <a:buChar char="•"/>
            </a:pPr>
            <a:r>
              <a:rPr lang="en-US" sz="2400" dirty="0">
                <a:solidFill>
                  <a:srgbClr val="C00000"/>
                </a:solidFill>
              </a:rPr>
              <a:t>Consequences </a:t>
            </a:r>
            <a:r>
              <a:rPr lang="en-US" sz="2400" dirty="0" smtClean="0">
                <a:solidFill>
                  <a:srgbClr val="C00000"/>
                </a:solidFill>
              </a:rPr>
              <a:t>(Long </a:t>
            </a:r>
            <a:r>
              <a:rPr lang="en-US" sz="2400" dirty="0">
                <a:solidFill>
                  <a:srgbClr val="C00000"/>
                </a:solidFill>
              </a:rPr>
              <a:t>Term) </a:t>
            </a:r>
            <a:r>
              <a:rPr lang="en-US" sz="2400" dirty="0" smtClean="0"/>
              <a:t>With the support of PM King they </a:t>
            </a:r>
            <a:r>
              <a:rPr lang="en-US" sz="2400" dirty="0" smtClean="0"/>
              <a:t>appealed </a:t>
            </a:r>
            <a:r>
              <a:rPr lang="en-US" sz="2400" dirty="0" smtClean="0"/>
              <a:t>to </a:t>
            </a:r>
            <a:r>
              <a:rPr lang="en-US" sz="2400" dirty="0" smtClean="0"/>
              <a:t>Supreme Court of Britain that they were declared persons (1929)</a:t>
            </a:r>
            <a:endParaRPr lang="en-CA" sz="2400" dirty="0"/>
          </a:p>
        </p:txBody>
      </p:sp>
    </p:spTree>
    <p:extLst>
      <p:ext uri="{BB962C8B-B14F-4D97-AF65-F5344CB8AC3E}">
        <p14:creationId xmlns:p14="http://schemas.microsoft.com/office/powerpoint/2010/main" val="1840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1275</TotalTime>
  <Words>378</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Gill Sans MT</vt:lpstr>
      <vt:lpstr>Verdana</vt:lpstr>
      <vt:lpstr>Wingdings</vt:lpstr>
      <vt:lpstr>Wingdings 2</vt:lpstr>
      <vt:lpstr>Solstice</vt:lpstr>
      <vt:lpstr>Minds On – Picture Discuss</vt:lpstr>
      <vt:lpstr>PowerPoint Presentation</vt:lpstr>
      <vt:lpstr>PowerPoint Presentation</vt:lpstr>
      <vt:lpstr>PowerPoint Presentation</vt:lpstr>
      <vt:lpstr>PowerPoint Presentation</vt:lpstr>
      <vt:lpstr>PowerPoint Presentation</vt:lpstr>
      <vt:lpstr>The Persons Case: A Social and Political Movement</vt:lpstr>
      <vt:lpstr>PowerPoint Presentation</vt:lpstr>
      <vt:lpstr>PowerPoint Presentation</vt:lpstr>
      <vt:lpstr>Primary Source Analysis</vt:lpstr>
      <vt:lpstr>PowerPoint Presentation</vt:lpstr>
      <vt:lpstr>Video Clip on Nellie McClung and the Famous Five</vt:lpstr>
      <vt:lpstr>Wrap Up – Post It Exit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 On – Headline Search</dc:title>
  <dc:creator>Shields, Jeff</dc:creator>
  <cp:lastModifiedBy>Shields, Jeff</cp:lastModifiedBy>
  <cp:revision>14</cp:revision>
  <cp:lastPrinted>2016-10-11T16:41:44Z</cp:lastPrinted>
  <dcterms:created xsi:type="dcterms:W3CDTF">2015-04-15T11:59:03Z</dcterms:created>
  <dcterms:modified xsi:type="dcterms:W3CDTF">2017-04-04T16:48:49Z</dcterms:modified>
</cp:coreProperties>
</file>