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8" r:id="rId2"/>
    <p:sldId id="259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8B07-2C06-4CF2-8E91-F7385E71E2CB}" type="datetimeFigureOut">
              <a:rPr lang="en-US" dirty="0"/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69D4-B020-4602-B87C-B094679675DF}" type="datetimeFigureOut">
              <a:rPr lang="en-US" dirty="0"/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11EA-3D59-4DFE-9385-0A032B3191AF}" type="datetimeFigureOut">
              <a:rPr lang="en-US" dirty="0"/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936D4-0671-4B70-A95D-BFBC9A35DA5B}" type="datetimeFigureOut">
              <a:rPr lang="en-US" dirty="0"/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DDD67DAC-232D-4042-B5C0-E64770A42A28}" type="datetimeFigureOut">
              <a:rPr lang="en-US" dirty="0"/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CD2C-79BD-4B90-B3FA-E3B19B3FF97B}" type="datetimeFigureOut">
              <a:rPr lang="en-US" dirty="0"/>
              <a:t>6/19/2017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FDB6-7A26-4DBB-9BB0-088C0534314D}" type="datetimeFigureOut">
              <a:rPr lang="en-US" dirty="0"/>
              <a:t>6/19/2017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C72F-E0F0-449A-A903-6D7865ED3EFA}" type="datetimeFigureOut">
              <a:rPr lang="en-US" dirty="0"/>
              <a:t>6/19/2017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07D-C9F3-42EA-960B-DC9955B358C7}" type="datetimeFigureOut">
              <a:rPr lang="en-US" dirty="0"/>
              <a:t>6/19/2017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27A6-8947-4115-8D9E-E89B1EC0518D}" type="datetimeFigureOut">
              <a:rPr lang="en-US" dirty="0"/>
              <a:t>6/19/2017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0A6F-F31A-4CA3-B222-0B3C224FF998}" type="datetimeFigureOut">
              <a:rPr lang="en-US" dirty="0"/>
              <a:t>6/19/2017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48A1663-7765-4EF4-B97F-A02E70C6265E}" type="datetimeFigureOut">
              <a:rPr lang="en-US" dirty="0"/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898902"/>
            <a:ext cx="10058400" cy="527329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First, as a class let’s discuss the key units of this course and identify some key terms from each.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45320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945397"/>
            <a:ext cx="10058400" cy="52268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smtClean="0">
                <a:solidFill>
                  <a:srgbClr val="0070C0"/>
                </a:solidFill>
              </a:rPr>
              <a:t>Exam Format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r>
              <a:rPr lang="en-US" sz="2800" dirty="0" smtClean="0"/>
              <a:t>Multiple Choice (30 marks)</a:t>
            </a:r>
          </a:p>
          <a:p>
            <a:r>
              <a:rPr lang="en-US" sz="2800" dirty="0" smtClean="0"/>
              <a:t>Define and State Significance (20 marks)</a:t>
            </a:r>
          </a:p>
          <a:p>
            <a:r>
              <a:rPr lang="en-US" sz="2800" dirty="0" smtClean="0"/>
              <a:t>OPCVL (20 marks)</a:t>
            </a:r>
          </a:p>
          <a:p>
            <a:r>
              <a:rPr lang="en-US" sz="2800" dirty="0" smtClean="0"/>
              <a:t>Long Answer (30 marks)</a:t>
            </a:r>
          </a:p>
          <a:p>
            <a:r>
              <a:rPr lang="en-US" sz="2800" dirty="0" smtClean="0"/>
              <a:t>Literacy Based Reading (mix of </a:t>
            </a:r>
            <a:r>
              <a:rPr lang="en-US" sz="2800" dirty="0" err="1" smtClean="0"/>
              <a:t>Mult</a:t>
            </a:r>
            <a:r>
              <a:rPr lang="en-US" sz="2800" dirty="0" smtClean="0"/>
              <a:t>. Choice and Short Answer: 15 marks)</a:t>
            </a:r>
          </a:p>
          <a:p>
            <a:endParaRPr lang="en-US" sz="2800" dirty="0"/>
          </a:p>
          <a:p>
            <a:r>
              <a:rPr lang="en-US" sz="2800" dirty="0" smtClean="0"/>
              <a:t>Refer to Unit Planners on website in for exam review</a:t>
            </a:r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97960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340963"/>
            <a:ext cx="10058400" cy="148783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Review Set </a:t>
            </a:r>
            <a:r>
              <a:rPr lang="en-US" dirty="0" smtClean="0"/>
              <a:t>Up: Define and State Significance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960671"/>
              </p:ext>
            </p:extLst>
          </p:nvPr>
        </p:nvGraphicFramePr>
        <p:xfrm>
          <a:off x="1069848" y="2204864"/>
          <a:ext cx="10290411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0137"/>
                <a:gridCol w="3435147"/>
                <a:gridCol w="342512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Definition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Significance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Big </a:t>
                      </a:r>
                      <a:r>
                        <a:rPr lang="en-US" dirty="0" err="1" smtClean="0"/>
                        <a:t>Ques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# and Explanation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2438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8</TotalTime>
  <Words>89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Arial Black</vt:lpstr>
      <vt:lpstr>Wingdings</vt:lpstr>
      <vt:lpstr>Wood Type</vt:lpstr>
      <vt:lpstr>PowerPoint Presentation</vt:lpstr>
      <vt:lpstr>PowerPoint Presentation</vt:lpstr>
      <vt:lpstr>Review Set Up: Define and State Significance</vt:lpstr>
    </vt:vector>
  </TitlesOfParts>
  <Company>Trillium Lakelands DSB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Shields, Jeff</dc:creator>
  <cp:lastModifiedBy>Shields, Jeff</cp:lastModifiedBy>
  <cp:revision>3</cp:revision>
  <dcterms:created xsi:type="dcterms:W3CDTF">2017-06-19T16:49:33Z</dcterms:created>
  <dcterms:modified xsi:type="dcterms:W3CDTF">2017-06-19T16:58:29Z</dcterms:modified>
</cp:coreProperties>
</file>